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57" r:id="rId4"/>
    <p:sldId id="259" r:id="rId5"/>
    <p:sldId id="258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37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18362-D747-427B-BEBD-179DFE9604C9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81F1C-CDDD-4A33-B6B6-CBAC4AF5D2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6006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0004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5768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1059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4057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3958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857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03909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6023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181F1C-CDDD-4A33-B6B6-CBAC4AF5D297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2885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3689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785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917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90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2863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9529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28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1578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098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040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14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B9CB1-43B7-48C4-941F-17021DDC94C7}" type="datetimeFigureOut">
              <a:rPr lang="es-MX" smtClean="0"/>
              <a:t>18/08/2020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61901-3AC1-4D5D-BE58-E48AD05431E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020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15616" y="404665"/>
            <a:ext cx="6048672" cy="504055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Descubrimiento del electrón</a:t>
            </a:r>
            <a:endParaRPr lang="es-MX" dirty="0"/>
          </a:p>
        </p:txBody>
      </p:sp>
      <p:pic>
        <p:nvPicPr>
          <p:cNvPr id="5" name="Picture 2" descr="C:\Estructura-2012-2015\clase3\Thomson-electró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9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29"/>
    </mc:Choice>
    <mc:Fallback xmlns="">
      <p:transition spd="slow" advTm="63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Estructura de la Materia\estructura 2020-1\clase1\imágenes\difracció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8" y="2852936"/>
            <a:ext cx="2736304" cy="3160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Estructura de la Materia\estructura 2020-1\clase1\imágenes\interferencia-luz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602" y="2852936"/>
            <a:ext cx="3495712" cy="322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luis\Documents\Estructura 2012\clase3\experimento de Youn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873504"/>
            <a:ext cx="3127276" cy="272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8851" y="2104708"/>
            <a:ext cx="88812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 smtClean="0"/>
              <a:t>En el siglo XIX se mostró que la luz era descrita por ondas electromagnéticas</a:t>
            </a:r>
            <a:endParaRPr lang="es-MX" sz="2200" dirty="0"/>
          </a:p>
        </p:txBody>
      </p:sp>
      <p:pic>
        <p:nvPicPr>
          <p:cNvPr id="2055" name="Picture 7" descr="F:\Estructura de la Materia\estructura 2020-1\clase1\imágenes\foto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70" y="332656"/>
            <a:ext cx="5562493" cy="164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36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802"/>
    </mc:Choice>
    <mc:Fallback xmlns="">
      <p:transition spd="slow" advTm="78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699592"/>
            <a:ext cx="4104456" cy="1610836"/>
          </a:xfrm>
        </p:spPr>
        <p:txBody>
          <a:bodyPr>
            <a:normAutofit fontScale="90000"/>
          </a:bodyPr>
          <a:lstStyle/>
          <a:p>
            <a:r>
              <a:rPr lang="es-MX" sz="3200" dirty="0" smtClean="0"/>
              <a:t>Características corpusculares de la luz</a:t>
            </a:r>
            <a:br>
              <a:rPr lang="es-MX" sz="3200" dirty="0" smtClean="0"/>
            </a:br>
            <a:r>
              <a:rPr lang="es-MX" sz="2700" dirty="0" smtClean="0"/>
              <a:t>Einstein pudo explicar el efecto fotoeléctrico</a:t>
            </a:r>
            <a:br>
              <a:rPr lang="es-MX" sz="2700" dirty="0" smtClean="0"/>
            </a:br>
            <a:r>
              <a:rPr lang="es-MX" sz="2700" dirty="0" smtClean="0"/>
              <a:t>proponiendo E = h</a:t>
            </a:r>
            <a:r>
              <a:rPr lang="es-MX" sz="2700" dirty="0" smtClean="0">
                <a:sym typeface="Symbol"/>
              </a:rPr>
              <a:t></a:t>
            </a:r>
            <a:br>
              <a:rPr lang="es-MX" sz="2700" dirty="0" smtClean="0">
                <a:sym typeface="Symbol"/>
              </a:rPr>
            </a:br>
            <a:r>
              <a:rPr lang="es-MX" sz="2700" dirty="0" smtClean="0">
                <a:sym typeface="Symbol"/>
              </a:rPr>
              <a:t>h = constante de Planck</a:t>
            </a:r>
            <a:br>
              <a:rPr lang="es-MX" sz="2700" dirty="0" smtClean="0">
                <a:sym typeface="Symbol"/>
              </a:rPr>
            </a:br>
            <a:r>
              <a:rPr lang="es-MX" sz="2700" dirty="0" smtClean="0">
                <a:sym typeface="Symbol"/>
              </a:rPr>
              <a:t> = frecuencia del fotón</a:t>
            </a:r>
            <a:r>
              <a:rPr lang="es-MX" sz="2700" dirty="0" smtClean="0"/>
              <a:t/>
            </a:r>
            <a:br>
              <a:rPr lang="es-MX" sz="2700" dirty="0" smtClean="0"/>
            </a:br>
            <a:endParaRPr lang="es-MX" sz="27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93376"/>
            <a:ext cx="7056784" cy="426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luis\Documents\Estructura 2012\video de broglie\2-Esquema-del-efecto-fotoelectric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929"/>
            <a:ext cx="3651753" cy="218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2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70"/>
    </mc:Choice>
    <mc:Fallback xmlns="">
      <p:transition spd="slow" advTm="39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11144" cy="706090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Ondas materiales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s-MX" dirty="0" smtClean="0"/>
              <a:t>De acuerdo con la teoría de la relatividad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dirty="0" smtClean="0"/>
              <a:t>E =</a:t>
            </a:r>
            <a:r>
              <a:rPr lang="es-MX" dirty="0" smtClean="0">
                <a:latin typeface="Times New Roman"/>
                <a:ea typeface="Calibri"/>
                <a:cs typeface="Times New Roman"/>
              </a:rPr>
              <a:t> mc</a:t>
            </a:r>
            <a:r>
              <a:rPr lang="es-MX" baseline="30000" dirty="0" smtClean="0">
                <a:latin typeface="Times New Roman"/>
                <a:ea typeface="Calibri"/>
                <a:cs typeface="Times New Roman"/>
              </a:rPr>
              <a:t>2</a:t>
            </a:r>
            <a:r>
              <a:rPr lang="es-MX" dirty="0" smtClean="0"/>
              <a:t> = h</a:t>
            </a:r>
            <a:r>
              <a:rPr lang="es-MX" dirty="0" smtClean="0">
                <a:sym typeface="Symbol"/>
              </a:rPr>
              <a:t></a:t>
            </a:r>
          </a:p>
          <a:p>
            <a:r>
              <a:rPr lang="es-MX" dirty="0" smtClean="0">
                <a:sym typeface="Symbol"/>
              </a:rPr>
              <a:t>Y momento lineal p = mc</a:t>
            </a:r>
          </a:p>
          <a:p>
            <a:r>
              <a:rPr lang="es-MX" dirty="0" smtClean="0">
                <a:sym typeface="Symbol"/>
              </a:rPr>
              <a:t>Tendremos para los fotones:  = h/p</a:t>
            </a:r>
          </a:p>
          <a:p>
            <a:r>
              <a:rPr lang="es-MX" dirty="0" smtClean="0">
                <a:sym typeface="Symbol"/>
              </a:rPr>
              <a:t>De Broglie propuso en 1824 esta relación válida para todas las partículas materiales</a:t>
            </a:r>
          </a:p>
          <a:p>
            <a:r>
              <a:rPr lang="es-MX" dirty="0" smtClean="0">
                <a:sym typeface="Symbol"/>
              </a:rPr>
              <a:t>“Una partícula que viaja con momento lineal p tiene asociada una onda de longitud  = h/p “</a:t>
            </a:r>
            <a:endParaRPr lang="es-MX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434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9857">
        <p:fade/>
      </p:transition>
    </mc:Choice>
    <mc:Fallback>
      <p:transition spd="med" advTm="2985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332656"/>
            <a:ext cx="7499176" cy="346050"/>
          </a:xfrm>
        </p:spPr>
        <p:txBody>
          <a:bodyPr>
            <a:noAutofit/>
          </a:bodyPr>
          <a:lstStyle/>
          <a:p>
            <a:r>
              <a:rPr lang="es-MX" sz="2400" dirty="0" smtClean="0"/>
              <a:t>Ejemplo: calcular longitudes de onda correspondientes a dos objetos de talla muy diferente</a:t>
            </a:r>
            <a:endParaRPr lang="es-MX" sz="2400" dirty="0"/>
          </a:p>
        </p:txBody>
      </p:sp>
      <p:pic>
        <p:nvPicPr>
          <p:cNvPr id="1026" name="Picture 2" descr="F:\Estructura de la Materia\estructura 2020-1\ejemplo de Brogli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009915"/>
            <a:ext cx="6192688" cy="540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219"/>
    </mc:Choice>
    <mc:Fallback xmlns="">
      <p:transition spd="slow" advTm="37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7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490066"/>
          </a:xfrm>
        </p:spPr>
        <p:txBody>
          <a:bodyPr>
            <a:noAutofit/>
          </a:bodyPr>
          <a:lstStyle/>
          <a:p>
            <a:r>
              <a:rPr lang="es-MX" sz="2800" dirty="0" smtClean="0"/>
              <a:t>Una onda debe mostrar el fenómeno de difracción</a:t>
            </a:r>
            <a:endParaRPr lang="es-MX" sz="2800" dirty="0"/>
          </a:p>
        </p:txBody>
      </p:sp>
      <p:pic>
        <p:nvPicPr>
          <p:cNvPr id="2050" name="Picture 2" descr="F:\Estructura de la Materia\estructura 2020-1\clase 0\trabajos-de-fisica-ondas-13-7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93420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0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42"/>
    </mc:Choice>
    <mc:Fallback xmlns="">
      <p:transition spd="slow" advTm="16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562074"/>
          </a:xfrm>
        </p:spPr>
        <p:txBody>
          <a:bodyPr>
            <a:normAutofit/>
          </a:bodyPr>
          <a:lstStyle/>
          <a:p>
            <a:r>
              <a:rPr lang="es-MX" sz="2400" dirty="0" smtClean="0"/>
              <a:t>Evidencia experimental</a:t>
            </a:r>
            <a:endParaRPr lang="es-MX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es-MX" sz="2300" dirty="0" err="1" smtClean="0"/>
              <a:t>Davisson</a:t>
            </a:r>
            <a:r>
              <a:rPr lang="es-MX" sz="2300" dirty="0" smtClean="0"/>
              <a:t> y </a:t>
            </a:r>
            <a:r>
              <a:rPr lang="es-MX" sz="2300" dirty="0" err="1" smtClean="0"/>
              <a:t>Germer</a:t>
            </a:r>
            <a:r>
              <a:rPr lang="es-MX" sz="2300" dirty="0" smtClean="0"/>
              <a:t> en EU (1926) hicieron experimentos de difracción de electrones en Ni y G.P. Thomson (UK) en C y Au</a:t>
            </a:r>
          </a:p>
          <a:p>
            <a:endParaRPr lang="es-MX" sz="2800" dirty="0"/>
          </a:p>
          <a:p>
            <a:endParaRPr lang="es-MX" sz="2800" dirty="0"/>
          </a:p>
        </p:txBody>
      </p:sp>
      <p:pic>
        <p:nvPicPr>
          <p:cNvPr id="3074" name="Picture 2" descr="F:\Principios 2019-2\Prinicipios de Estructura 2014-2\Introduccion\difrac-electr y rayos 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42" y="3585139"/>
            <a:ext cx="4608512" cy="329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uis\Documents\Estructura 2012\video de broglie\Dibujo Thomso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473311"/>
            <a:ext cx="5688632" cy="227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1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57"/>
    </mc:Choice>
    <mc:Fallback xmlns="">
      <p:transition spd="slow" advTm="39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Estructura de la Materia\estructura 2020-1\clase3\doble rendij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5250"/>
            <a:ext cx="36195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499992" y="764704"/>
            <a:ext cx="41444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El experimento de doble rendija se puede </a:t>
            </a:r>
          </a:p>
          <a:p>
            <a:r>
              <a:rPr lang="es-MX" dirty="0"/>
              <a:t>e</a:t>
            </a:r>
            <a:r>
              <a:rPr lang="es-MX" dirty="0" smtClean="0"/>
              <a:t>jemplificar con los esquemas siguientes:</a:t>
            </a:r>
          </a:p>
          <a:p>
            <a:pPr marL="342900" indent="-342900">
              <a:buAutoNum type="alphaLcParenR"/>
            </a:pPr>
            <a:r>
              <a:rPr lang="es-MX" dirty="0" smtClean="0"/>
              <a:t>paso de ondas</a:t>
            </a:r>
          </a:p>
          <a:p>
            <a:pPr marL="342900" indent="-342900">
              <a:buAutoNum type="alphaLcParenR"/>
            </a:pPr>
            <a:r>
              <a:rPr lang="es-MX" dirty="0" smtClean="0"/>
              <a:t>paso de partículas</a:t>
            </a:r>
          </a:p>
          <a:p>
            <a:pPr marL="342900" indent="-342900">
              <a:buAutoNum type="alphaLcParenR"/>
            </a:pPr>
            <a:r>
              <a:rPr lang="es-MX" dirty="0" smtClean="0"/>
              <a:t>paso de electrones</a:t>
            </a:r>
            <a:endParaRPr lang="es-MX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9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68"/>
    </mc:Choice>
    <mc:Fallback xmlns="">
      <p:transition spd="slow" advTm="34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43192" cy="850106"/>
          </a:xfrm>
        </p:spPr>
        <p:txBody>
          <a:bodyPr>
            <a:normAutofit/>
          </a:bodyPr>
          <a:lstStyle/>
          <a:p>
            <a:r>
              <a:rPr lang="es-MX" sz="2400" dirty="0" smtClean="0"/>
              <a:t>Experimentos modernos: paso de electrones individuales</a:t>
            </a:r>
            <a:endParaRPr lang="es-MX" sz="2400" dirty="0"/>
          </a:p>
        </p:txBody>
      </p:sp>
      <p:pic>
        <p:nvPicPr>
          <p:cNvPr id="2050" name="Picture 2" descr="C:\Users\luis\Documents\Estructura 2012\video de broglie\3quantum-electron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0"/>
            <a:ext cx="453205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99592" y="4797152"/>
            <a:ext cx="819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Fenómenos de interferencia cuántica realizadas con moléculas grandes: </a:t>
            </a:r>
            <a:r>
              <a:rPr lang="es-MX" dirty="0" err="1"/>
              <a:t>F</a:t>
            </a:r>
            <a:r>
              <a:rPr lang="es-MX" smtClean="0"/>
              <a:t>talocianinas</a:t>
            </a:r>
            <a:r>
              <a:rPr lang="es-MX" dirty="0" smtClean="0"/>
              <a:t>,</a:t>
            </a:r>
          </a:p>
          <a:p>
            <a:r>
              <a:rPr lang="es-MX" dirty="0" smtClean="0"/>
              <a:t> compuestas de más de 100 átomos</a:t>
            </a:r>
            <a:endParaRPr lang="es-MX" dirty="0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52"/>
    </mc:Choice>
    <mc:Fallback xmlns="">
      <p:transition spd="slow" advTm="32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7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191</Words>
  <Application>Microsoft Office PowerPoint</Application>
  <PresentationFormat>Presentación en pantalla (4:3)</PresentationFormat>
  <Paragraphs>31</Paragraphs>
  <Slides>9</Slides>
  <Notes>9</Notes>
  <HiddenSlides>0</HiddenSlides>
  <MMClips>9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Descubrimiento del electrón</vt:lpstr>
      <vt:lpstr>Presentación de PowerPoint</vt:lpstr>
      <vt:lpstr>Características corpusculares de la luz Einstein pudo explicar el efecto fotoeléctrico proponiendo E = h h = constante de Planck  = frecuencia del fotón </vt:lpstr>
      <vt:lpstr>Ondas materiales</vt:lpstr>
      <vt:lpstr>Ejemplo: calcular longitudes de onda correspondientes a dos objetos de talla muy diferente</vt:lpstr>
      <vt:lpstr>Una onda debe mostrar el fenómeno de difracción</vt:lpstr>
      <vt:lpstr>Evidencia experimental</vt:lpstr>
      <vt:lpstr>Presentación de PowerPoint</vt:lpstr>
      <vt:lpstr>Experimentos modernos: paso de electrones individuales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Descubrimiento del electrón</dc:title>
  <dc:creator>luis</dc:creator>
  <cp:lastModifiedBy>luis</cp:lastModifiedBy>
  <cp:revision>42</cp:revision>
  <dcterms:created xsi:type="dcterms:W3CDTF">2020-08-12T21:37:34Z</dcterms:created>
  <dcterms:modified xsi:type="dcterms:W3CDTF">2020-08-18T16:02:10Z</dcterms:modified>
</cp:coreProperties>
</file>