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 id="2147483895" r:id="rId2"/>
    <p:sldMasterId id="2147483932" r:id="rId3"/>
    <p:sldMasterId id="2147483944" r:id="rId4"/>
    <p:sldMasterId id="2147483956" r:id="rId5"/>
    <p:sldMasterId id="2147483968" r:id="rId6"/>
  </p:sldMasterIdLst>
  <p:notesMasterIdLst>
    <p:notesMasterId r:id="rId215"/>
  </p:notesMasterIdLst>
  <p:handoutMasterIdLst>
    <p:handoutMasterId r:id="rId216"/>
  </p:handoutMasterIdLst>
  <p:sldIdLst>
    <p:sldId id="398" r:id="rId7"/>
    <p:sldId id="256" r:id="rId8"/>
    <p:sldId id="264" r:id="rId9"/>
    <p:sldId id="372" r:id="rId10"/>
    <p:sldId id="373" r:id="rId11"/>
    <p:sldId id="371" r:id="rId12"/>
    <p:sldId id="391" r:id="rId13"/>
    <p:sldId id="265" r:id="rId14"/>
    <p:sldId id="316" r:id="rId15"/>
    <p:sldId id="319" r:id="rId16"/>
    <p:sldId id="266" r:id="rId17"/>
    <p:sldId id="396" r:id="rId18"/>
    <p:sldId id="320" r:id="rId19"/>
    <p:sldId id="267" r:id="rId20"/>
    <p:sldId id="367" r:id="rId21"/>
    <p:sldId id="323" r:id="rId22"/>
    <p:sldId id="268" r:id="rId23"/>
    <p:sldId id="322" r:id="rId24"/>
    <p:sldId id="269" r:id="rId25"/>
    <p:sldId id="321" r:id="rId26"/>
    <p:sldId id="283" r:id="rId27"/>
    <p:sldId id="293" r:id="rId28"/>
    <p:sldId id="287" r:id="rId29"/>
    <p:sldId id="285" r:id="rId30"/>
    <p:sldId id="388" r:id="rId31"/>
    <p:sldId id="389" r:id="rId32"/>
    <p:sldId id="284" r:id="rId33"/>
    <p:sldId id="368" r:id="rId34"/>
    <p:sldId id="324" r:id="rId35"/>
    <p:sldId id="381" r:id="rId36"/>
    <p:sldId id="378" r:id="rId37"/>
    <p:sldId id="271" r:id="rId38"/>
    <p:sldId id="374" r:id="rId39"/>
    <p:sldId id="272" r:id="rId40"/>
    <p:sldId id="289" r:id="rId41"/>
    <p:sldId id="290" r:id="rId42"/>
    <p:sldId id="291" r:id="rId43"/>
    <p:sldId id="317" r:id="rId44"/>
    <p:sldId id="379" r:id="rId45"/>
    <p:sldId id="380" r:id="rId46"/>
    <p:sldId id="376" r:id="rId47"/>
    <p:sldId id="377" r:id="rId48"/>
    <p:sldId id="383" r:id="rId49"/>
    <p:sldId id="375" r:id="rId50"/>
    <p:sldId id="314" r:id="rId51"/>
    <p:sldId id="325" r:id="rId52"/>
    <p:sldId id="275" r:id="rId53"/>
    <p:sldId id="276" r:id="rId54"/>
    <p:sldId id="369" r:id="rId55"/>
    <p:sldId id="326" r:id="rId56"/>
    <p:sldId id="327" r:id="rId57"/>
    <p:sldId id="392" r:id="rId58"/>
    <p:sldId id="277" r:id="rId59"/>
    <p:sldId id="370" r:id="rId60"/>
    <p:sldId id="328" r:id="rId61"/>
    <p:sldId id="329" r:id="rId62"/>
    <p:sldId id="330" r:id="rId63"/>
    <p:sldId id="395" r:id="rId64"/>
    <p:sldId id="393" r:id="rId65"/>
    <p:sldId id="394" r:id="rId66"/>
    <p:sldId id="279" r:id="rId67"/>
    <p:sldId id="280" r:id="rId68"/>
    <p:sldId id="282" r:id="rId69"/>
    <p:sldId id="318" r:id="rId70"/>
    <p:sldId id="333" r:id="rId71"/>
    <p:sldId id="334" r:id="rId72"/>
    <p:sldId id="337" r:id="rId73"/>
    <p:sldId id="335" r:id="rId74"/>
    <p:sldId id="508" r:id="rId75"/>
    <p:sldId id="503" r:id="rId76"/>
    <p:sldId id="504" r:id="rId77"/>
    <p:sldId id="509" r:id="rId78"/>
    <p:sldId id="966" r:id="rId79"/>
    <p:sldId id="841" r:id="rId80"/>
    <p:sldId id="931" r:id="rId81"/>
    <p:sldId id="932" r:id="rId82"/>
    <p:sldId id="933" r:id="rId83"/>
    <p:sldId id="934" r:id="rId84"/>
    <p:sldId id="510" r:id="rId85"/>
    <p:sldId id="505" r:id="rId86"/>
    <p:sldId id="501" r:id="rId87"/>
    <p:sldId id="520" r:id="rId88"/>
    <p:sldId id="521" r:id="rId89"/>
    <p:sldId id="519" r:id="rId90"/>
    <p:sldId id="522" r:id="rId91"/>
    <p:sldId id="864" r:id="rId92"/>
    <p:sldId id="514" r:id="rId93"/>
    <p:sldId id="516" r:id="rId94"/>
    <p:sldId id="523" r:id="rId95"/>
    <p:sldId id="502" r:id="rId96"/>
    <p:sldId id="865" r:id="rId97"/>
    <p:sldId id="957" r:id="rId98"/>
    <p:sldId id="512" r:id="rId99"/>
    <p:sldId id="842" r:id="rId100"/>
    <p:sldId id="843" r:id="rId101"/>
    <p:sldId id="844" r:id="rId102"/>
    <p:sldId id="845" r:id="rId103"/>
    <p:sldId id="846" r:id="rId104"/>
    <p:sldId id="309" r:id="rId105"/>
    <p:sldId id="529" r:id="rId106"/>
    <p:sldId id="532" r:id="rId107"/>
    <p:sldId id="531" r:id="rId108"/>
    <p:sldId id="530" r:id="rId109"/>
    <p:sldId id="332" r:id="rId110"/>
    <p:sldId id="258" r:id="rId111"/>
    <p:sldId id="259" r:id="rId112"/>
    <p:sldId id="408" r:id="rId113"/>
    <p:sldId id="968" r:id="rId114"/>
    <p:sldId id="969" r:id="rId115"/>
    <p:sldId id="397" r:id="rId116"/>
    <p:sldId id="970" r:id="rId117"/>
    <p:sldId id="409" r:id="rId118"/>
    <p:sldId id="971" r:id="rId119"/>
    <p:sldId id="411" r:id="rId120"/>
    <p:sldId id="972" r:id="rId121"/>
    <p:sldId id="973" r:id="rId122"/>
    <p:sldId id="974" r:id="rId123"/>
    <p:sldId id="975" r:id="rId124"/>
    <p:sldId id="976" r:id="rId125"/>
    <p:sldId id="429" r:id="rId126"/>
    <p:sldId id="430" r:id="rId127"/>
    <p:sldId id="431" r:id="rId128"/>
    <p:sldId id="432" r:id="rId129"/>
    <p:sldId id="433" r:id="rId130"/>
    <p:sldId id="1002" r:id="rId131"/>
    <p:sldId id="1012" r:id="rId132"/>
    <p:sldId id="464" r:id="rId133"/>
    <p:sldId id="463" r:id="rId134"/>
    <p:sldId id="310" r:id="rId135"/>
    <p:sldId id="296" r:id="rId136"/>
    <p:sldId id="1003" r:id="rId137"/>
    <p:sldId id="1004" r:id="rId138"/>
    <p:sldId id="538" r:id="rId139"/>
    <p:sldId id="1005" r:id="rId140"/>
    <p:sldId id="440" r:id="rId141"/>
    <p:sldId id="1015" r:id="rId142"/>
    <p:sldId id="1014" r:id="rId143"/>
    <p:sldId id="1016" r:id="rId144"/>
    <p:sldId id="1006" r:id="rId145"/>
    <p:sldId id="1007" r:id="rId146"/>
    <p:sldId id="297" r:id="rId147"/>
    <p:sldId id="1008" r:id="rId148"/>
    <p:sldId id="1009" r:id="rId149"/>
    <p:sldId id="1010" r:id="rId150"/>
    <p:sldId id="351" r:id="rId151"/>
    <p:sldId id="1011" r:id="rId152"/>
    <p:sldId id="352" r:id="rId153"/>
    <p:sldId id="353" r:id="rId154"/>
    <p:sldId id="354" r:id="rId155"/>
    <p:sldId id="355" r:id="rId156"/>
    <p:sldId id="1017" r:id="rId157"/>
    <p:sldId id="986" r:id="rId158"/>
    <p:sldId id="987" r:id="rId159"/>
    <p:sldId id="483" r:id="rId160"/>
    <p:sldId id="988" r:id="rId161"/>
    <p:sldId id="989" r:id="rId162"/>
    <p:sldId id="990" r:id="rId163"/>
    <p:sldId id="991" r:id="rId164"/>
    <p:sldId id="484" r:id="rId165"/>
    <p:sldId id="992" r:id="rId166"/>
    <p:sldId id="416" r:id="rId167"/>
    <p:sldId id="993" r:id="rId168"/>
    <p:sldId id="994" r:id="rId169"/>
    <p:sldId id="995" r:id="rId170"/>
    <p:sldId id="996" r:id="rId171"/>
    <p:sldId id="997" r:id="rId172"/>
    <p:sldId id="998" r:id="rId173"/>
    <p:sldId id="358" r:id="rId174"/>
    <p:sldId id="359" r:id="rId175"/>
    <p:sldId id="999" r:id="rId176"/>
    <p:sldId id="1000" r:id="rId177"/>
    <p:sldId id="427" r:id="rId178"/>
    <p:sldId id="417" r:id="rId179"/>
    <p:sldId id="418" r:id="rId180"/>
    <p:sldId id="1001" r:id="rId181"/>
    <p:sldId id="488" r:id="rId182"/>
    <p:sldId id="419" r:id="rId183"/>
    <p:sldId id="421" r:id="rId184"/>
    <p:sldId id="422" r:id="rId185"/>
    <p:sldId id="423" r:id="rId186"/>
    <p:sldId id="424" r:id="rId187"/>
    <p:sldId id="425" r:id="rId188"/>
    <p:sldId id="426" r:id="rId189"/>
    <p:sldId id="485" r:id="rId190"/>
    <p:sldId id="977" r:id="rId191"/>
    <p:sldId id="410" r:id="rId192"/>
    <p:sldId id="306" r:id="rId193"/>
    <p:sldId id="257" r:id="rId194"/>
    <p:sldId id="312" r:id="rId195"/>
    <p:sldId id="313" r:id="rId196"/>
    <p:sldId id="366" r:id="rId197"/>
    <p:sldId id="978" r:id="rId198"/>
    <p:sldId id="979" r:id="rId199"/>
    <p:sldId id="528" r:id="rId200"/>
    <p:sldId id="305" r:id="rId201"/>
    <p:sldId id="262" r:id="rId202"/>
    <p:sldId id="263" r:id="rId203"/>
    <p:sldId id="980" r:id="rId204"/>
    <p:sldId id="311" r:id="rId205"/>
    <p:sldId id="981" r:id="rId206"/>
    <p:sldId id="982" r:id="rId207"/>
    <p:sldId id="405" r:id="rId208"/>
    <p:sldId id="273" r:id="rId209"/>
    <p:sldId id="274" r:id="rId210"/>
    <p:sldId id="983" r:id="rId211"/>
    <p:sldId id="984" r:id="rId212"/>
    <p:sldId id="357" r:id="rId213"/>
    <p:sldId id="360" r:id="rId214"/>
  </p:sldIdLst>
  <p:sldSz cx="9144000" cy="6858000" type="screen4x3"/>
  <p:notesSz cx="6858000" cy="9144000"/>
  <p:defaultTextStyle>
    <a:defPPr>
      <a:defRPr lang="es-MX"/>
    </a:defPPr>
    <a:lvl1pPr algn="l" rtl="0" eaLnBrk="0" fontAlgn="base" hangingPunct="0">
      <a:spcBef>
        <a:spcPct val="0"/>
      </a:spcBef>
      <a:spcAft>
        <a:spcPct val="0"/>
      </a:spcAft>
      <a:defRPr sz="2400" kern="1200">
        <a:solidFill>
          <a:srgbClr val="CC9900"/>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rgbClr val="CC9900"/>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rgbClr val="CC9900"/>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rgbClr val="CC9900"/>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rgbClr val="CC9900"/>
        </a:solidFill>
        <a:latin typeface="Arial" panose="020B0604020202020204" pitchFamily="34" charset="0"/>
        <a:ea typeface="+mn-ea"/>
        <a:cs typeface="+mn-cs"/>
      </a:defRPr>
    </a:lvl5pPr>
    <a:lvl6pPr marL="2286000" algn="l" defTabSz="914400" rtl="0" eaLnBrk="1" latinLnBrk="0" hangingPunct="1">
      <a:defRPr sz="2400" kern="1200">
        <a:solidFill>
          <a:srgbClr val="CC9900"/>
        </a:solidFill>
        <a:latin typeface="Arial" panose="020B0604020202020204" pitchFamily="34" charset="0"/>
        <a:ea typeface="+mn-ea"/>
        <a:cs typeface="+mn-cs"/>
      </a:defRPr>
    </a:lvl6pPr>
    <a:lvl7pPr marL="2743200" algn="l" defTabSz="914400" rtl="0" eaLnBrk="1" latinLnBrk="0" hangingPunct="1">
      <a:defRPr sz="2400" kern="1200">
        <a:solidFill>
          <a:srgbClr val="CC9900"/>
        </a:solidFill>
        <a:latin typeface="Arial" panose="020B0604020202020204" pitchFamily="34" charset="0"/>
        <a:ea typeface="+mn-ea"/>
        <a:cs typeface="+mn-cs"/>
      </a:defRPr>
    </a:lvl7pPr>
    <a:lvl8pPr marL="3200400" algn="l" defTabSz="914400" rtl="0" eaLnBrk="1" latinLnBrk="0" hangingPunct="1">
      <a:defRPr sz="2400" kern="1200">
        <a:solidFill>
          <a:srgbClr val="CC9900"/>
        </a:solidFill>
        <a:latin typeface="Arial" panose="020B0604020202020204" pitchFamily="34" charset="0"/>
        <a:ea typeface="+mn-ea"/>
        <a:cs typeface="+mn-cs"/>
      </a:defRPr>
    </a:lvl8pPr>
    <a:lvl9pPr marL="3657600" algn="l" defTabSz="914400" rtl="0" eaLnBrk="1" latinLnBrk="0" hangingPunct="1">
      <a:defRPr sz="2400" kern="1200">
        <a:solidFill>
          <a:srgbClr val="CC99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a:srgbClr val="FFFF99"/>
    <a:srgbClr val="000000"/>
    <a:srgbClr val="008000"/>
    <a:srgbClr val="FF33CC"/>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02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handoutMaster" Target="handoutMasters/handoutMaster1.xml"/><Relationship Id="rId211" Type="http://schemas.openxmlformats.org/officeDocument/2006/relationships/slide" Target="slides/slide205.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theme" Target="theme/theme1.xml"/><Relationship Id="rId3" Type="http://schemas.openxmlformats.org/officeDocument/2006/relationships/slideMaster" Target="slideMasters/slideMaster3.xml"/><Relationship Id="rId214" Type="http://schemas.openxmlformats.org/officeDocument/2006/relationships/slide" Target="slides/slide208.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notesMaster" Target="notesMasters/notesMaster1.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2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5D76FEC-1525-4660-82C9-AF3DE607EFA1}"/>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es-ES"/>
          </a:p>
        </p:txBody>
      </p:sp>
      <p:sp>
        <p:nvSpPr>
          <p:cNvPr id="33795" name="Rectangle 3">
            <a:extLst>
              <a:ext uri="{FF2B5EF4-FFF2-40B4-BE49-F238E27FC236}">
                <a16:creationId xmlns:a16="http://schemas.microsoft.com/office/drawing/2014/main" id="{1A4521F8-8FC5-483F-9A9A-11B0B720051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es-ES"/>
          </a:p>
        </p:txBody>
      </p:sp>
      <p:sp>
        <p:nvSpPr>
          <p:cNvPr id="33796" name="Rectangle 4">
            <a:extLst>
              <a:ext uri="{FF2B5EF4-FFF2-40B4-BE49-F238E27FC236}">
                <a16:creationId xmlns:a16="http://schemas.microsoft.com/office/drawing/2014/main" id="{492AA9ED-C1F6-4FA3-8AD1-43046E60A60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es-ES"/>
          </a:p>
        </p:txBody>
      </p:sp>
      <p:sp>
        <p:nvSpPr>
          <p:cNvPr id="33797" name="Rectangle 5">
            <a:extLst>
              <a:ext uri="{FF2B5EF4-FFF2-40B4-BE49-F238E27FC236}">
                <a16:creationId xmlns:a16="http://schemas.microsoft.com/office/drawing/2014/main" id="{8CFA9B99-A637-4F96-9554-CAF2C5979E9E}"/>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7022B561-824C-41D6-A569-7B41988BE5B4}" type="slidenum">
              <a:rPr lang="es-ES" altLang="es-MX"/>
              <a:pPr>
                <a:defRPr/>
              </a:pPr>
              <a:t>‹Nº›</a:t>
            </a:fld>
            <a:endParaRPr lang="es-ES" altLang="es-MX"/>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66195E7-E511-4428-91DC-8A3E88B0B836}"/>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defRPr>
            </a:lvl1pPr>
          </a:lstStyle>
          <a:p>
            <a:pPr>
              <a:defRPr/>
            </a:pPr>
            <a:endParaRPr lang="es-ES"/>
          </a:p>
        </p:txBody>
      </p:sp>
      <p:sp>
        <p:nvSpPr>
          <p:cNvPr id="34819" name="Rectangle 3">
            <a:extLst>
              <a:ext uri="{FF2B5EF4-FFF2-40B4-BE49-F238E27FC236}">
                <a16:creationId xmlns:a16="http://schemas.microsoft.com/office/drawing/2014/main" id="{0318153E-E2F1-4250-A483-E6B547D7CE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defRPr>
            </a:lvl1pPr>
          </a:lstStyle>
          <a:p>
            <a:pPr>
              <a:defRPr/>
            </a:pPr>
            <a:endParaRPr lang="es-ES"/>
          </a:p>
        </p:txBody>
      </p:sp>
      <p:sp>
        <p:nvSpPr>
          <p:cNvPr id="4100" name="Rectangle 4">
            <a:extLst>
              <a:ext uri="{FF2B5EF4-FFF2-40B4-BE49-F238E27FC236}">
                <a16:creationId xmlns:a16="http://schemas.microsoft.com/office/drawing/2014/main" id="{2116FC9F-8355-41CF-8ADA-23299807D91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a:extLst>
              <a:ext uri="{FF2B5EF4-FFF2-40B4-BE49-F238E27FC236}">
                <a16:creationId xmlns:a16="http://schemas.microsoft.com/office/drawing/2014/main" id="{993F6443-2D4F-47C2-BB5D-0C97DA2E4E8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34822" name="Rectangle 6">
            <a:extLst>
              <a:ext uri="{FF2B5EF4-FFF2-40B4-BE49-F238E27FC236}">
                <a16:creationId xmlns:a16="http://schemas.microsoft.com/office/drawing/2014/main" id="{1004CC4A-F58E-4607-92CA-CE40E8BCAC9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defRPr>
            </a:lvl1pPr>
          </a:lstStyle>
          <a:p>
            <a:pPr>
              <a:defRPr/>
            </a:pPr>
            <a:endParaRPr lang="es-ES"/>
          </a:p>
        </p:txBody>
      </p:sp>
      <p:sp>
        <p:nvSpPr>
          <p:cNvPr id="34823" name="Rectangle 7">
            <a:extLst>
              <a:ext uri="{FF2B5EF4-FFF2-40B4-BE49-F238E27FC236}">
                <a16:creationId xmlns:a16="http://schemas.microsoft.com/office/drawing/2014/main" id="{2D3382C6-B163-457A-BA2B-F926245756D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7658626D-33DE-4F8C-A300-2EC8819560C2}" type="slidenum">
              <a:rPr lang="es-ES" altLang="es-MX"/>
              <a:pPr>
                <a:defRPr/>
              </a:pPr>
              <a:t>‹Nº›</a:t>
            </a:fld>
            <a:endParaRPr lang="es-ES" altLang="es-MX"/>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E3E845F-2A67-494B-81D8-1ECE283802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139804-51A7-4C15-B970-0ABA586F9F0D}" type="slidenum">
              <a:rPr lang="es-ES" altLang="es-MX" smtClean="0"/>
              <a:pPr>
                <a:spcBef>
                  <a:spcPct val="0"/>
                </a:spcBef>
              </a:pPr>
              <a:t>2</a:t>
            </a:fld>
            <a:endParaRPr lang="es-ES" altLang="es-MX"/>
          </a:p>
        </p:txBody>
      </p:sp>
      <p:sp>
        <p:nvSpPr>
          <p:cNvPr id="8195" name="Rectangle 2">
            <a:extLst>
              <a:ext uri="{FF2B5EF4-FFF2-40B4-BE49-F238E27FC236}">
                <a16:creationId xmlns:a16="http://schemas.microsoft.com/office/drawing/2014/main" id="{4EFF6A94-B2C9-4F60-8040-00DB13CD2B9E}"/>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D1E81AD8-65E3-4122-B2CD-AD92787E30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B522FB8-36F5-47F5-B44F-7CD39D4FE0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A05E74-AB01-4236-9EE8-80A4ECD309BF}" type="slidenum">
              <a:rPr lang="es-ES" altLang="es-MX" smtClean="0"/>
              <a:pPr>
                <a:spcBef>
                  <a:spcPct val="0"/>
                </a:spcBef>
              </a:pPr>
              <a:t>34</a:t>
            </a:fld>
            <a:endParaRPr lang="es-ES" altLang="es-MX"/>
          </a:p>
        </p:txBody>
      </p:sp>
      <p:sp>
        <p:nvSpPr>
          <p:cNvPr id="50179" name="Rectangle 2">
            <a:extLst>
              <a:ext uri="{FF2B5EF4-FFF2-40B4-BE49-F238E27FC236}">
                <a16:creationId xmlns:a16="http://schemas.microsoft.com/office/drawing/2014/main" id="{A9F31E2E-2BB5-484A-92B3-C485F8585834}"/>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24B20BBE-630D-4E7B-B678-19447FDB3D2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8F269585-3A7C-493A-9070-86D779F03A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333660-A2A4-43CB-B967-726AC470CB30}" type="slidenum">
              <a:rPr lang="es-ES" altLang="es-MX" smtClean="0"/>
              <a:pPr>
                <a:spcBef>
                  <a:spcPct val="0"/>
                </a:spcBef>
              </a:pPr>
              <a:t>36</a:t>
            </a:fld>
            <a:endParaRPr lang="es-ES" altLang="es-MX"/>
          </a:p>
        </p:txBody>
      </p:sp>
      <p:sp>
        <p:nvSpPr>
          <p:cNvPr id="53251" name="Rectangle 2">
            <a:extLst>
              <a:ext uri="{FF2B5EF4-FFF2-40B4-BE49-F238E27FC236}">
                <a16:creationId xmlns:a16="http://schemas.microsoft.com/office/drawing/2014/main" id="{E36A0A39-D62B-4A58-BB40-9EE6CA5E91C3}"/>
              </a:ext>
            </a:extLst>
          </p:cNvPr>
          <p:cNvSpPr>
            <a:spLocks noGrp="1" noRot="1" noChangeAspect="1"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4D607C90-2507-4159-8C07-9E3A4CEE644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9185EC4A-289E-4E74-A1BE-B4485150EA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F591CC-A47F-4D7E-A428-820A4CA3B573}" type="slidenum">
              <a:rPr lang="es-ES" altLang="es-MX" smtClean="0"/>
              <a:pPr>
                <a:spcBef>
                  <a:spcPct val="0"/>
                </a:spcBef>
              </a:pPr>
              <a:t>47</a:t>
            </a:fld>
            <a:endParaRPr lang="es-ES" altLang="es-MX"/>
          </a:p>
        </p:txBody>
      </p:sp>
      <p:sp>
        <p:nvSpPr>
          <p:cNvPr id="65539" name="Rectangle 2">
            <a:extLst>
              <a:ext uri="{FF2B5EF4-FFF2-40B4-BE49-F238E27FC236}">
                <a16:creationId xmlns:a16="http://schemas.microsoft.com/office/drawing/2014/main" id="{5381DD2C-0343-4724-8357-E58307361457}"/>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E679364D-C5DD-4FDF-8D65-2F8556FA0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1E2F28DF-4AD3-47B3-B78A-79189FE617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5DC4E9-0641-4271-ADB7-C70EF0DB0EA2}" type="slidenum">
              <a:rPr lang="es-ES" altLang="es-MX" smtClean="0"/>
              <a:pPr>
                <a:spcBef>
                  <a:spcPct val="0"/>
                </a:spcBef>
              </a:pPr>
              <a:t>48</a:t>
            </a:fld>
            <a:endParaRPr lang="es-ES" altLang="es-MX"/>
          </a:p>
        </p:txBody>
      </p:sp>
      <p:sp>
        <p:nvSpPr>
          <p:cNvPr id="67587" name="Rectangle 1026">
            <a:extLst>
              <a:ext uri="{FF2B5EF4-FFF2-40B4-BE49-F238E27FC236}">
                <a16:creationId xmlns:a16="http://schemas.microsoft.com/office/drawing/2014/main" id="{27FC9D6C-0E85-457D-8978-8B4A8CF6C64A}"/>
              </a:ext>
            </a:extLst>
          </p:cNvPr>
          <p:cNvSpPr>
            <a:spLocks noGrp="1" noRot="1" noChangeAspect="1" noChangeArrowheads="1" noTextEdit="1"/>
          </p:cNvSpPr>
          <p:nvPr>
            <p:ph type="sldImg"/>
          </p:nvPr>
        </p:nvSpPr>
        <p:spPr>
          <a:ln/>
        </p:spPr>
      </p:sp>
      <p:sp>
        <p:nvSpPr>
          <p:cNvPr id="67588" name="Rectangle 1027">
            <a:extLst>
              <a:ext uri="{FF2B5EF4-FFF2-40B4-BE49-F238E27FC236}">
                <a16:creationId xmlns:a16="http://schemas.microsoft.com/office/drawing/2014/main" id="{FAAF8EEB-9CBF-49DC-BA4C-DC2426CFAE0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523592C-D7B1-4569-86EB-0F9971DAC39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345571-147A-48DB-ADF9-F4332DDB0AD3}" type="slidenum">
              <a:rPr lang="es-ES" altLang="es-MX" smtClean="0"/>
              <a:pPr>
                <a:spcBef>
                  <a:spcPct val="0"/>
                </a:spcBef>
              </a:pPr>
              <a:t>53</a:t>
            </a:fld>
            <a:endParaRPr lang="es-ES" altLang="es-MX"/>
          </a:p>
        </p:txBody>
      </p:sp>
      <p:sp>
        <p:nvSpPr>
          <p:cNvPr id="73731" name="Rectangle 2">
            <a:extLst>
              <a:ext uri="{FF2B5EF4-FFF2-40B4-BE49-F238E27FC236}">
                <a16:creationId xmlns:a16="http://schemas.microsoft.com/office/drawing/2014/main" id="{AABD98C3-831C-4787-B995-E40676E6C836}"/>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5207C5B8-8BC0-42EC-80B8-BC3D3F9C49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ADB4D49-6786-4A0C-921A-524F1B2081F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E44F21-8D25-4A10-953C-49C05874AF72}" type="slidenum">
              <a:rPr lang="es-ES" altLang="es-MX" smtClean="0"/>
              <a:pPr>
                <a:spcBef>
                  <a:spcPct val="0"/>
                </a:spcBef>
              </a:pPr>
              <a:t>61</a:t>
            </a:fld>
            <a:endParaRPr lang="es-ES" altLang="es-MX"/>
          </a:p>
        </p:txBody>
      </p:sp>
      <p:sp>
        <p:nvSpPr>
          <p:cNvPr id="82947" name="Rectangle 2">
            <a:extLst>
              <a:ext uri="{FF2B5EF4-FFF2-40B4-BE49-F238E27FC236}">
                <a16:creationId xmlns:a16="http://schemas.microsoft.com/office/drawing/2014/main" id="{B23FEB18-3FB0-4614-8E1E-CCD71A4CFCF0}"/>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F6DA69D4-E2F1-429A-A56F-40813BD694B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ECD0F18-9558-4687-9141-E09B0F0E89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588E84-C315-48DC-BEE9-BDB23EAC5E46}" type="slidenum">
              <a:rPr lang="es-ES" altLang="es-MX" smtClean="0"/>
              <a:pPr>
                <a:spcBef>
                  <a:spcPct val="0"/>
                </a:spcBef>
              </a:pPr>
              <a:t>62</a:t>
            </a:fld>
            <a:endParaRPr lang="es-ES" altLang="es-MX"/>
          </a:p>
        </p:txBody>
      </p:sp>
      <p:sp>
        <p:nvSpPr>
          <p:cNvPr id="84995" name="Rectangle 2">
            <a:extLst>
              <a:ext uri="{FF2B5EF4-FFF2-40B4-BE49-F238E27FC236}">
                <a16:creationId xmlns:a16="http://schemas.microsoft.com/office/drawing/2014/main" id="{042DEFDE-BC02-467B-95A4-5914C3920CDA}"/>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4187516F-BA4C-46A3-A3CB-DED4F016DA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F3E84A34-F0EF-4072-AE8A-63DC27F2BD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436B10-CC6C-4DAD-BB86-64480E195E17}" type="slidenum">
              <a:rPr lang="es-ES" altLang="es-MX" smtClean="0"/>
              <a:pPr>
                <a:spcBef>
                  <a:spcPct val="0"/>
                </a:spcBef>
              </a:pPr>
              <a:t>63</a:t>
            </a:fld>
            <a:endParaRPr lang="es-ES" altLang="es-MX"/>
          </a:p>
        </p:txBody>
      </p:sp>
      <p:sp>
        <p:nvSpPr>
          <p:cNvPr id="87043" name="Rectangle 2">
            <a:extLst>
              <a:ext uri="{FF2B5EF4-FFF2-40B4-BE49-F238E27FC236}">
                <a16:creationId xmlns:a16="http://schemas.microsoft.com/office/drawing/2014/main" id="{FCB539A6-C792-46B4-9573-45034A0198A0}"/>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3BFC10EF-028B-41CB-8FDA-3EE45718AC4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a:extLst>
              <a:ext uri="{FF2B5EF4-FFF2-40B4-BE49-F238E27FC236}">
                <a16:creationId xmlns:a16="http://schemas.microsoft.com/office/drawing/2014/main" id="{6DE7A0CF-1993-46DA-870C-EEE0D1A9A389}"/>
              </a:ext>
            </a:extLst>
          </p:cNvPr>
          <p:cNvSpPr>
            <a:spLocks noGrp="1" noRot="1" noChangeAspect="1" noChangeArrowheads="1" noTextEdit="1"/>
          </p:cNvSpPr>
          <p:nvPr>
            <p:ph type="sldImg"/>
          </p:nvPr>
        </p:nvSpPr>
        <p:spPr>
          <a:ln/>
        </p:spPr>
      </p:sp>
      <p:sp>
        <p:nvSpPr>
          <p:cNvPr id="94211" name="2 Marcador de notas">
            <a:extLst>
              <a:ext uri="{FF2B5EF4-FFF2-40B4-BE49-F238E27FC236}">
                <a16:creationId xmlns:a16="http://schemas.microsoft.com/office/drawing/2014/main" id="{973B28E4-3304-458A-A4D9-F6F8E9267AF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D143FA5-9D2D-4D7E-AE7D-02CEFCFCD1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l"/>
            <a:fld id="{79FC06E7-67EF-4715-933E-540F2630FF74}" type="slidenum">
              <a:rPr lang="es-ES" altLang="es-MX" sz="1800" smtClean="0">
                <a:solidFill>
                  <a:srgbClr val="000000"/>
                </a:solidFill>
              </a:rPr>
              <a:pPr algn="l"/>
              <a:t>70</a:t>
            </a:fld>
            <a:endParaRPr lang="es-ES" altLang="es-MX" sz="1800">
              <a:solidFill>
                <a:srgbClr val="000000"/>
              </a:solidFill>
            </a:endParaRPr>
          </a:p>
        </p:txBody>
      </p:sp>
      <p:sp>
        <p:nvSpPr>
          <p:cNvPr id="96259" name="Rectangle 2">
            <a:extLst>
              <a:ext uri="{FF2B5EF4-FFF2-40B4-BE49-F238E27FC236}">
                <a16:creationId xmlns:a16="http://schemas.microsoft.com/office/drawing/2014/main" id="{62246673-8CAF-4102-AA28-78ED05E0DCAD}"/>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94E561E1-5640-4F06-A8D9-2AA1E157FE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A1BD800-3A0A-41D0-B84F-23EE8E8AFAB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3B9040-733F-45D8-98AE-252CD2375CED}" type="slidenum">
              <a:rPr lang="es-ES" altLang="es-MX" smtClean="0"/>
              <a:pPr>
                <a:spcBef>
                  <a:spcPct val="0"/>
                </a:spcBef>
              </a:pPr>
              <a:t>3</a:t>
            </a:fld>
            <a:endParaRPr lang="es-ES" altLang="es-MX"/>
          </a:p>
        </p:txBody>
      </p:sp>
      <p:sp>
        <p:nvSpPr>
          <p:cNvPr id="10243" name="Rectangle 2">
            <a:extLst>
              <a:ext uri="{FF2B5EF4-FFF2-40B4-BE49-F238E27FC236}">
                <a16:creationId xmlns:a16="http://schemas.microsoft.com/office/drawing/2014/main" id="{B9272D42-390C-44C1-A2B2-AD7ED2314540}"/>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AB5145E1-323C-4EFF-9555-49DF72FB78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C3A3A931-5EB0-4556-BF9C-42916B1943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l"/>
            <a:fld id="{B3EB1557-B1F5-444E-BF4B-E4C21E46E3D9}" type="slidenum">
              <a:rPr lang="es-ES" altLang="es-MX" sz="1800" smtClean="0">
                <a:solidFill>
                  <a:srgbClr val="000000"/>
                </a:solidFill>
              </a:rPr>
              <a:pPr algn="l"/>
              <a:t>71</a:t>
            </a:fld>
            <a:endParaRPr lang="es-ES" altLang="es-MX" sz="1800">
              <a:solidFill>
                <a:srgbClr val="000000"/>
              </a:solidFill>
            </a:endParaRPr>
          </a:p>
        </p:txBody>
      </p:sp>
      <p:sp>
        <p:nvSpPr>
          <p:cNvPr id="98307" name="Rectangle 2">
            <a:extLst>
              <a:ext uri="{FF2B5EF4-FFF2-40B4-BE49-F238E27FC236}">
                <a16:creationId xmlns:a16="http://schemas.microsoft.com/office/drawing/2014/main" id="{0ABE0AD2-2C26-4872-A3E7-7B71770C68A2}"/>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80FCDD65-303A-468F-8923-9EE4B4C5B2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8F11D8CA-0FDA-4364-A871-8B56BFF2EDC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l"/>
            <a:fld id="{17495E96-F245-4249-889E-A3D2C0A45D2A}" type="slidenum">
              <a:rPr lang="es-ES" altLang="es-MX" sz="1800" smtClean="0">
                <a:solidFill>
                  <a:srgbClr val="000000"/>
                </a:solidFill>
              </a:rPr>
              <a:pPr algn="l"/>
              <a:t>72</a:t>
            </a:fld>
            <a:endParaRPr lang="es-ES" altLang="es-MX" sz="1800">
              <a:solidFill>
                <a:srgbClr val="000000"/>
              </a:solidFill>
            </a:endParaRPr>
          </a:p>
        </p:txBody>
      </p:sp>
      <p:sp>
        <p:nvSpPr>
          <p:cNvPr id="100355" name="Rectangle 2">
            <a:extLst>
              <a:ext uri="{FF2B5EF4-FFF2-40B4-BE49-F238E27FC236}">
                <a16:creationId xmlns:a16="http://schemas.microsoft.com/office/drawing/2014/main" id="{5207B073-518B-4854-8F82-D6D12C57D98E}"/>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AD0A2687-9B46-4ED1-89F0-1C92DA2DF9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a:extLst>
              <a:ext uri="{FF2B5EF4-FFF2-40B4-BE49-F238E27FC236}">
                <a16:creationId xmlns:a16="http://schemas.microsoft.com/office/drawing/2014/main" id="{E2471A93-D600-4792-ADC7-C2356688FAE6}"/>
              </a:ext>
            </a:extLst>
          </p:cNvPr>
          <p:cNvSpPr>
            <a:spLocks noGrp="1" noRot="1" noChangeAspect="1" noChangeArrowheads="1" noTextEdit="1"/>
          </p:cNvSpPr>
          <p:nvPr>
            <p:ph type="sldImg"/>
          </p:nvPr>
        </p:nvSpPr>
        <p:spPr>
          <a:ln/>
        </p:spPr>
      </p:sp>
      <p:sp>
        <p:nvSpPr>
          <p:cNvPr id="116739" name="2 Marcador de notas">
            <a:extLst>
              <a:ext uri="{FF2B5EF4-FFF2-40B4-BE49-F238E27FC236}">
                <a16:creationId xmlns:a16="http://schemas.microsoft.com/office/drawing/2014/main" id="{651D8B37-E702-4726-B3F1-BD2EC19156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91B38BB-1856-40AB-B37F-0C5626281C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l"/>
            <a:fld id="{1494E3E8-D852-40AE-9AA7-F39AFDB8E22A}" type="slidenum">
              <a:rPr lang="es-ES" altLang="es-MX" sz="1800" smtClean="0">
                <a:solidFill>
                  <a:srgbClr val="000000"/>
                </a:solidFill>
              </a:rPr>
              <a:pPr algn="l"/>
              <a:t>80</a:t>
            </a:fld>
            <a:endParaRPr lang="es-ES" altLang="es-MX" sz="1800">
              <a:solidFill>
                <a:srgbClr val="000000"/>
              </a:solidFill>
            </a:endParaRPr>
          </a:p>
        </p:txBody>
      </p:sp>
      <p:sp>
        <p:nvSpPr>
          <p:cNvPr id="118787" name="Rectangle 2">
            <a:extLst>
              <a:ext uri="{FF2B5EF4-FFF2-40B4-BE49-F238E27FC236}">
                <a16:creationId xmlns:a16="http://schemas.microsoft.com/office/drawing/2014/main" id="{C9E7CD2F-1568-4470-8D6E-6EF22145B6C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966E1D0E-8C56-4743-979E-487E7D2036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a:extLst>
              <a:ext uri="{FF2B5EF4-FFF2-40B4-BE49-F238E27FC236}">
                <a16:creationId xmlns:a16="http://schemas.microsoft.com/office/drawing/2014/main" id="{06DCCBE3-5699-4984-B7A5-A585479995E1}"/>
              </a:ext>
            </a:extLst>
          </p:cNvPr>
          <p:cNvSpPr>
            <a:spLocks noGrp="1" noRot="1" noChangeAspect="1" noChangeArrowheads="1" noTextEdit="1"/>
          </p:cNvSpPr>
          <p:nvPr>
            <p:ph type="sldImg"/>
          </p:nvPr>
        </p:nvSpPr>
        <p:spPr>
          <a:ln/>
        </p:spPr>
      </p:sp>
      <p:sp>
        <p:nvSpPr>
          <p:cNvPr id="120835" name="2 Marcador de notas">
            <a:extLst>
              <a:ext uri="{FF2B5EF4-FFF2-40B4-BE49-F238E27FC236}">
                <a16:creationId xmlns:a16="http://schemas.microsoft.com/office/drawing/2014/main" id="{9C1E5C03-31F1-4813-AA81-3AEFCD1866C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a:extLst>
              <a:ext uri="{FF2B5EF4-FFF2-40B4-BE49-F238E27FC236}">
                <a16:creationId xmlns:a16="http://schemas.microsoft.com/office/drawing/2014/main" id="{598F5873-57A1-4475-BE12-17E55CE4018B}"/>
              </a:ext>
            </a:extLst>
          </p:cNvPr>
          <p:cNvSpPr>
            <a:spLocks noGrp="1" noRot="1" noChangeAspect="1" noChangeArrowheads="1" noTextEdit="1"/>
          </p:cNvSpPr>
          <p:nvPr>
            <p:ph type="sldImg"/>
          </p:nvPr>
        </p:nvSpPr>
        <p:spPr>
          <a:ln/>
        </p:spPr>
      </p:sp>
      <p:sp>
        <p:nvSpPr>
          <p:cNvPr id="122883" name="2 Marcador de notas">
            <a:extLst>
              <a:ext uri="{FF2B5EF4-FFF2-40B4-BE49-F238E27FC236}">
                <a16:creationId xmlns:a16="http://schemas.microsoft.com/office/drawing/2014/main" id="{465F7D5F-15D0-4615-9631-FFA73D5FF78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a:extLst>
              <a:ext uri="{FF2B5EF4-FFF2-40B4-BE49-F238E27FC236}">
                <a16:creationId xmlns:a16="http://schemas.microsoft.com/office/drawing/2014/main" id="{7F8332A7-752D-42B5-9DF2-89267C5B3D1E}"/>
              </a:ext>
            </a:extLst>
          </p:cNvPr>
          <p:cNvSpPr>
            <a:spLocks noGrp="1" noRot="1" noChangeAspect="1" noChangeArrowheads="1" noTextEdit="1"/>
          </p:cNvSpPr>
          <p:nvPr>
            <p:ph type="sldImg"/>
          </p:nvPr>
        </p:nvSpPr>
        <p:spPr>
          <a:ln/>
        </p:spPr>
      </p:sp>
      <p:sp>
        <p:nvSpPr>
          <p:cNvPr id="124931" name="2 Marcador de notas">
            <a:extLst>
              <a:ext uri="{FF2B5EF4-FFF2-40B4-BE49-F238E27FC236}">
                <a16:creationId xmlns:a16="http://schemas.microsoft.com/office/drawing/2014/main" id="{BF9F01D6-AC39-48F9-B174-4C4E8DC7D8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a:extLst>
              <a:ext uri="{FF2B5EF4-FFF2-40B4-BE49-F238E27FC236}">
                <a16:creationId xmlns:a16="http://schemas.microsoft.com/office/drawing/2014/main" id="{24D780D0-0C0D-40E6-AF56-DF508DC8813D}"/>
              </a:ext>
            </a:extLst>
          </p:cNvPr>
          <p:cNvSpPr>
            <a:spLocks noGrp="1" noRot="1" noChangeAspect="1" noChangeArrowheads="1" noTextEdit="1"/>
          </p:cNvSpPr>
          <p:nvPr>
            <p:ph type="sldImg"/>
          </p:nvPr>
        </p:nvSpPr>
        <p:spPr>
          <a:ln/>
        </p:spPr>
      </p:sp>
      <p:sp>
        <p:nvSpPr>
          <p:cNvPr id="126979" name="2 Marcador de notas">
            <a:extLst>
              <a:ext uri="{FF2B5EF4-FFF2-40B4-BE49-F238E27FC236}">
                <a16:creationId xmlns:a16="http://schemas.microsoft.com/office/drawing/2014/main" id="{BBDB4B7A-5D97-485C-9A31-6F7F53DF4F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a:extLst>
              <a:ext uri="{FF2B5EF4-FFF2-40B4-BE49-F238E27FC236}">
                <a16:creationId xmlns:a16="http://schemas.microsoft.com/office/drawing/2014/main" id="{CAA65618-CB33-4E32-9DA4-D98F21F7C722}"/>
              </a:ext>
            </a:extLst>
          </p:cNvPr>
          <p:cNvSpPr>
            <a:spLocks noGrp="1" noRot="1" noChangeAspect="1" noChangeArrowheads="1" noTextEdit="1"/>
          </p:cNvSpPr>
          <p:nvPr>
            <p:ph type="sldImg"/>
          </p:nvPr>
        </p:nvSpPr>
        <p:spPr>
          <a:ln/>
        </p:spPr>
      </p:sp>
      <p:sp>
        <p:nvSpPr>
          <p:cNvPr id="129027" name="2 Marcador de notas">
            <a:extLst>
              <a:ext uri="{FF2B5EF4-FFF2-40B4-BE49-F238E27FC236}">
                <a16:creationId xmlns:a16="http://schemas.microsoft.com/office/drawing/2014/main" id="{744574E2-0A14-4422-AC86-F4D7595217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a:extLst>
              <a:ext uri="{FF2B5EF4-FFF2-40B4-BE49-F238E27FC236}">
                <a16:creationId xmlns:a16="http://schemas.microsoft.com/office/drawing/2014/main" id="{8BA04124-DB0D-4C8B-9E1B-10C12FC951A2}"/>
              </a:ext>
            </a:extLst>
          </p:cNvPr>
          <p:cNvSpPr>
            <a:spLocks noGrp="1" noRot="1" noChangeAspect="1" noChangeArrowheads="1" noTextEdit="1"/>
          </p:cNvSpPr>
          <p:nvPr>
            <p:ph type="sldImg"/>
          </p:nvPr>
        </p:nvSpPr>
        <p:spPr>
          <a:ln/>
        </p:spPr>
      </p:sp>
      <p:sp>
        <p:nvSpPr>
          <p:cNvPr id="132099" name="2 Marcador de notas">
            <a:extLst>
              <a:ext uri="{FF2B5EF4-FFF2-40B4-BE49-F238E27FC236}">
                <a16:creationId xmlns:a16="http://schemas.microsoft.com/office/drawing/2014/main" id="{0A0A24C6-163A-465E-A81D-C000E56E501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4D5D742-BE93-4B68-BF97-FD70BF7D7F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DAF659-B5F6-4646-938C-12E7CA7DD783}" type="slidenum">
              <a:rPr lang="es-ES" altLang="es-MX" smtClean="0"/>
              <a:pPr>
                <a:spcBef>
                  <a:spcPct val="0"/>
                </a:spcBef>
              </a:pPr>
              <a:t>8</a:t>
            </a:fld>
            <a:endParaRPr lang="es-ES" altLang="es-MX"/>
          </a:p>
        </p:txBody>
      </p:sp>
      <p:sp>
        <p:nvSpPr>
          <p:cNvPr id="16387" name="Rectangle 2">
            <a:extLst>
              <a:ext uri="{FF2B5EF4-FFF2-40B4-BE49-F238E27FC236}">
                <a16:creationId xmlns:a16="http://schemas.microsoft.com/office/drawing/2014/main" id="{00055DB9-B70A-4724-9216-7293E8FCCD9F}"/>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DB2C842-B34F-444C-8A5F-44794F27B1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a:extLst>
              <a:ext uri="{FF2B5EF4-FFF2-40B4-BE49-F238E27FC236}">
                <a16:creationId xmlns:a16="http://schemas.microsoft.com/office/drawing/2014/main" id="{970ADD47-0D58-466D-B9A5-8C9318A475A6}"/>
              </a:ext>
            </a:extLst>
          </p:cNvPr>
          <p:cNvSpPr>
            <a:spLocks noGrp="1" noRot="1" noChangeAspect="1" noChangeArrowheads="1" noTextEdit="1"/>
          </p:cNvSpPr>
          <p:nvPr>
            <p:ph type="sldImg"/>
          </p:nvPr>
        </p:nvSpPr>
        <p:spPr>
          <a:ln/>
        </p:spPr>
      </p:sp>
      <p:sp>
        <p:nvSpPr>
          <p:cNvPr id="134147" name="2 Marcador de notas">
            <a:extLst>
              <a:ext uri="{FF2B5EF4-FFF2-40B4-BE49-F238E27FC236}">
                <a16:creationId xmlns:a16="http://schemas.microsoft.com/office/drawing/2014/main" id="{3A76B48D-CE49-423B-8D81-62B7CB5208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a:extLst>
              <a:ext uri="{FF2B5EF4-FFF2-40B4-BE49-F238E27FC236}">
                <a16:creationId xmlns:a16="http://schemas.microsoft.com/office/drawing/2014/main" id="{DA059E43-2067-4568-BBA2-90896AFAE3E7}"/>
              </a:ext>
            </a:extLst>
          </p:cNvPr>
          <p:cNvSpPr>
            <a:spLocks noGrp="1" noRot="1" noChangeAspect="1" noChangeArrowheads="1" noTextEdit="1"/>
          </p:cNvSpPr>
          <p:nvPr>
            <p:ph type="sldImg"/>
          </p:nvPr>
        </p:nvSpPr>
        <p:spPr>
          <a:ln/>
        </p:spPr>
      </p:sp>
      <p:sp>
        <p:nvSpPr>
          <p:cNvPr id="136195" name="2 Marcador de notas">
            <a:extLst>
              <a:ext uri="{FF2B5EF4-FFF2-40B4-BE49-F238E27FC236}">
                <a16:creationId xmlns:a16="http://schemas.microsoft.com/office/drawing/2014/main" id="{95366E19-58BA-4521-8C2D-44727129479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a:extLst>
              <a:ext uri="{FF2B5EF4-FFF2-40B4-BE49-F238E27FC236}">
                <a16:creationId xmlns:a16="http://schemas.microsoft.com/office/drawing/2014/main" id="{62DC56FC-C4C8-457E-8DF4-7BF7B07C75AC}"/>
              </a:ext>
            </a:extLst>
          </p:cNvPr>
          <p:cNvSpPr>
            <a:spLocks noGrp="1" noRot="1" noChangeAspect="1" noChangeArrowheads="1" noTextEdit="1"/>
          </p:cNvSpPr>
          <p:nvPr>
            <p:ph type="sldImg"/>
          </p:nvPr>
        </p:nvSpPr>
        <p:spPr>
          <a:ln/>
        </p:spPr>
      </p:sp>
      <p:sp>
        <p:nvSpPr>
          <p:cNvPr id="138243" name="2 Marcador de notas">
            <a:extLst>
              <a:ext uri="{FF2B5EF4-FFF2-40B4-BE49-F238E27FC236}">
                <a16:creationId xmlns:a16="http://schemas.microsoft.com/office/drawing/2014/main" id="{4F0F230D-5034-46C9-8017-AE237A6CE8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a:extLst>
              <a:ext uri="{FF2B5EF4-FFF2-40B4-BE49-F238E27FC236}">
                <a16:creationId xmlns:a16="http://schemas.microsoft.com/office/drawing/2014/main" id="{FA2EC00D-8777-4147-BBA7-0BEB4FE43AB8}"/>
              </a:ext>
            </a:extLst>
          </p:cNvPr>
          <p:cNvSpPr>
            <a:spLocks noGrp="1" noRot="1" noChangeAspect="1" noChangeArrowheads="1" noTextEdit="1"/>
          </p:cNvSpPr>
          <p:nvPr>
            <p:ph type="sldImg"/>
          </p:nvPr>
        </p:nvSpPr>
        <p:spPr>
          <a:ln/>
        </p:spPr>
      </p:sp>
      <p:sp>
        <p:nvSpPr>
          <p:cNvPr id="142339" name="2 Marcador de notas">
            <a:extLst>
              <a:ext uri="{FF2B5EF4-FFF2-40B4-BE49-F238E27FC236}">
                <a16:creationId xmlns:a16="http://schemas.microsoft.com/office/drawing/2014/main" id="{7430C58C-997A-4A3F-A2D2-BA30B74FF1B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a:extLst>
              <a:ext uri="{FF2B5EF4-FFF2-40B4-BE49-F238E27FC236}">
                <a16:creationId xmlns:a16="http://schemas.microsoft.com/office/drawing/2014/main" id="{BDA7FFD6-025F-4F9F-A56A-73C5DA4596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2 Marcador de notas">
            <a:extLst>
              <a:ext uri="{FF2B5EF4-FFF2-40B4-BE49-F238E27FC236}">
                <a16:creationId xmlns:a16="http://schemas.microsoft.com/office/drawing/2014/main" id="{656F44CB-4FDD-4EDB-B736-83F675AEAC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0244" name="3 Marcador de número de diapositiva">
            <a:extLst>
              <a:ext uri="{FF2B5EF4-FFF2-40B4-BE49-F238E27FC236}">
                <a16:creationId xmlns:a16="http://schemas.microsoft.com/office/drawing/2014/main" id="{B19EF1DD-F013-45AA-B53B-78C37F5E4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902B7C-EA6C-4F61-86C2-4AE8CAC87EC3}" type="slidenum">
              <a:rPr lang="es-ES" altLang="es-MX">
                <a:solidFill>
                  <a:srgbClr val="000000"/>
                </a:solidFill>
                <a:latin typeface="Arial" panose="020B0604020202020204" pitchFamily="34" charset="0"/>
              </a:rPr>
              <a:pPr>
                <a:spcBef>
                  <a:spcPct val="0"/>
                </a:spcBef>
              </a:pPr>
              <a:t>102</a:t>
            </a:fld>
            <a:endParaRPr lang="es-ES" altLang="es-MX">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a:extLst>
              <a:ext uri="{FF2B5EF4-FFF2-40B4-BE49-F238E27FC236}">
                <a16:creationId xmlns:a16="http://schemas.microsoft.com/office/drawing/2014/main" id="{EE3C3DBA-625A-4F92-843F-A560CCB819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a:extLst>
              <a:ext uri="{FF2B5EF4-FFF2-40B4-BE49-F238E27FC236}">
                <a16:creationId xmlns:a16="http://schemas.microsoft.com/office/drawing/2014/main" id="{4680769E-0599-4C9F-820B-F1BBFA6145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4580" name="3 Marcador de número de diapositiva">
            <a:extLst>
              <a:ext uri="{FF2B5EF4-FFF2-40B4-BE49-F238E27FC236}">
                <a16:creationId xmlns:a16="http://schemas.microsoft.com/office/drawing/2014/main" id="{F99DE35A-457A-4788-BEB2-2A7923A2E6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C28CD6-27D8-4E92-A707-2E51894F24CC}" type="slidenum">
              <a:rPr kumimoji="0" lang="es-ES"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s-ES"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a:extLst>
              <a:ext uri="{FF2B5EF4-FFF2-40B4-BE49-F238E27FC236}">
                <a16:creationId xmlns:a16="http://schemas.microsoft.com/office/drawing/2014/main" id="{90ADA3AD-0343-41FF-BC8E-BDBB2AA90F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a:extLst>
              <a:ext uri="{FF2B5EF4-FFF2-40B4-BE49-F238E27FC236}">
                <a16:creationId xmlns:a16="http://schemas.microsoft.com/office/drawing/2014/main" id="{53C5B7C4-6DCD-46AF-8092-E8ED8FA104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6628" name="3 Marcador de número de diapositiva">
            <a:extLst>
              <a:ext uri="{FF2B5EF4-FFF2-40B4-BE49-F238E27FC236}">
                <a16:creationId xmlns:a16="http://schemas.microsoft.com/office/drawing/2014/main" id="{7C29C15A-3CDF-4DCE-A600-3FB0BE1AF1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BBF320-5406-4EF6-BA14-260ACFB6E8D5}" type="slidenum">
              <a:rPr kumimoji="0" lang="es-ES"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s-ES" altLang="es-MX"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a:extLst>
              <a:ext uri="{FF2B5EF4-FFF2-40B4-BE49-F238E27FC236}">
                <a16:creationId xmlns:a16="http://schemas.microsoft.com/office/drawing/2014/main" id="{7B68F8FE-D23C-4897-BA51-6BF247186E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a:extLst>
              <a:ext uri="{FF2B5EF4-FFF2-40B4-BE49-F238E27FC236}">
                <a16:creationId xmlns:a16="http://schemas.microsoft.com/office/drawing/2014/main" id="{861EAD40-F376-4838-B1FD-6B0C69FA72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56324" name="3 Marcador de número de diapositiva">
            <a:extLst>
              <a:ext uri="{FF2B5EF4-FFF2-40B4-BE49-F238E27FC236}">
                <a16:creationId xmlns:a16="http://schemas.microsoft.com/office/drawing/2014/main" id="{47BCBE50-443B-4382-AE45-6B0C082FB0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EC2E37-3DB8-4469-93AF-E0CE473B89A3}" type="slidenum">
              <a:rPr lang="es-ES" altLang="es-MX"/>
              <a:pPr>
                <a:spcBef>
                  <a:spcPct val="0"/>
                </a:spcBef>
              </a:pPr>
              <a:t>108</a:t>
            </a:fld>
            <a:endParaRPr lang="es-ES" altLang="es-MX"/>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a:extLst>
              <a:ext uri="{FF2B5EF4-FFF2-40B4-BE49-F238E27FC236}">
                <a16:creationId xmlns:a16="http://schemas.microsoft.com/office/drawing/2014/main" id="{07996C13-3861-4851-A6EB-2F9D66241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2 Marcador de notas">
            <a:extLst>
              <a:ext uri="{FF2B5EF4-FFF2-40B4-BE49-F238E27FC236}">
                <a16:creationId xmlns:a16="http://schemas.microsoft.com/office/drawing/2014/main" id="{CF060E73-B673-4C2D-864A-A183DB67D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64868" name="3 Marcador de número de diapositiva">
            <a:extLst>
              <a:ext uri="{FF2B5EF4-FFF2-40B4-BE49-F238E27FC236}">
                <a16:creationId xmlns:a16="http://schemas.microsoft.com/office/drawing/2014/main" id="{93EAFA02-E8DA-4C4F-B4C1-36B1C417AD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DF495A-5578-4FA6-8E42-A2069A2A88A2}" type="slidenum">
              <a:rPr lang="es-ES" altLang="es-MX">
                <a:latin typeface="Arial" panose="020B0604020202020204" pitchFamily="34" charset="0"/>
              </a:rPr>
              <a:pPr>
                <a:spcBef>
                  <a:spcPct val="0"/>
                </a:spcBef>
              </a:pPr>
              <a:t>120</a:t>
            </a:fld>
            <a:endParaRPr lang="es-ES" altLang="es-MX">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a:extLst>
              <a:ext uri="{FF2B5EF4-FFF2-40B4-BE49-F238E27FC236}">
                <a16:creationId xmlns:a16="http://schemas.microsoft.com/office/drawing/2014/main" id="{E56A9267-47E4-46D9-ACFC-E4F55909D6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2 Marcador de notas">
            <a:extLst>
              <a:ext uri="{FF2B5EF4-FFF2-40B4-BE49-F238E27FC236}">
                <a16:creationId xmlns:a16="http://schemas.microsoft.com/office/drawing/2014/main" id="{7D431045-CCC6-4D12-B78C-CB9744007C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66916" name="3 Marcador de número de diapositiva">
            <a:extLst>
              <a:ext uri="{FF2B5EF4-FFF2-40B4-BE49-F238E27FC236}">
                <a16:creationId xmlns:a16="http://schemas.microsoft.com/office/drawing/2014/main" id="{E9124445-29DB-4DE9-8051-56F359766A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75F92F-4FE2-449B-B83A-C1DFD033CFCD}" type="slidenum">
              <a:rPr lang="es-ES" altLang="es-MX">
                <a:latin typeface="Arial" panose="020B0604020202020204" pitchFamily="34" charset="0"/>
              </a:rPr>
              <a:pPr>
                <a:spcBef>
                  <a:spcPct val="0"/>
                </a:spcBef>
              </a:pPr>
              <a:t>121</a:t>
            </a:fld>
            <a:endParaRPr lang="es-ES" altLang="es-MX">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159AFB7-B646-423A-908B-EC009B5563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37599C-1547-4103-A33F-293D91C414C5}" type="slidenum">
              <a:rPr lang="es-ES" altLang="es-MX" smtClean="0"/>
              <a:pPr>
                <a:spcBef>
                  <a:spcPct val="0"/>
                </a:spcBef>
              </a:pPr>
              <a:t>11</a:t>
            </a:fld>
            <a:endParaRPr lang="es-ES" altLang="es-MX"/>
          </a:p>
        </p:txBody>
      </p:sp>
      <p:sp>
        <p:nvSpPr>
          <p:cNvPr id="20483" name="Rectangle 2">
            <a:extLst>
              <a:ext uri="{FF2B5EF4-FFF2-40B4-BE49-F238E27FC236}">
                <a16:creationId xmlns:a16="http://schemas.microsoft.com/office/drawing/2014/main" id="{347ED697-9935-419E-A3EE-A333A4B1D5C4}"/>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99E0757-C650-4850-AD0E-AB8F4B76B8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a:extLst>
              <a:ext uri="{FF2B5EF4-FFF2-40B4-BE49-F238E27FC236}">
                <a16:creationId xmlns:a16="http://schemas.microsoft.com/office/drawing/2014/main" id="{5D33004E-ACA0-4950-91BF-E3EA1E5EE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2 Marcador de notas">
            <a:extLst>
              <a:ext uri="{FF2B5EF4-FFF2-40B4-BE49-F238E27FC236}">
                <a16:creationId xmlns:a16="http://schemas.microsoft.com/office/drawing/2014/main" id="{E207A561-8E1B-4EB1-9E5B-04CA05589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68964" name="3 Marcador de número de diapositiva">
            <a:extLst>
              <a:ext uri="{FF2B5EF4-FFF2-40B4-BE49-F238E27FC236}">
                <a16:creationId xmlns:a16="http://schemas.microsoft.com/office/drawing/2014/main" id="{238000CF-EDA8-46B6-8970-D980104A6C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E57897-F05B-4535-B2B9-03954815D623}" type="slidenum">
              <a:rPr lang="es-ES" altLang="es-MX">
                <a:latin typeface="Arial" panose="020B0604020202020204" pitchFamily="34" charset="0"/>
              </a:rPr>
              <a:pPr>
                <a:spcBef>
                  <a:spcPct val="0"/>
                </a:spcBef>
              </a:pPr>
              <a:t>122</a:t>
            </a:fld>
            <a:endParaRPr lang="es-ES" altLang="es-MX">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Marcador de imagen de diapositiva">
            <a:extLst>
              <a:ext uri="{FF2B5EF4-FFF2-40B4-BE49-F238E27FC236}">
                <a16:creationId xmlns:a16="http://schemas.microsoft.com/office/drawing/2014/main" id="{D2E12E38-7971-4C5F-986C-7B58A520E3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2 Marcador de notas">
            <a:extLst>
              <a:ext uri="{FF2B5EF4-FFF2-40B4-BE49-F238E27FC236}">
                <a16:creationId xmlns:a16="http://schemas.microsoft.com/office/drawing/2014/main" id="{D5007D57-C090-497A-A3CA-D8F5EDD9E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71012" name="3 Marcador de número de diapositiva">
            <a:extLst>
              <a:ext uri="{FF2B5EF4-FFF2-40B4-BE49-F238E27FC236}">
                <a16:creationId xmlns:a16="http://schemas.microsoft.com/office/drawing/2014/main" id="{FEE03358-25BD-476A-8D65-8847830E5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442F96-6D2C-41A1-962A-8FD7F3F9858B}" type="slidenum">
              <a:rPr lang="es-ES" altLang="es-MX">
                <a:latin typeface="Arial" panose="020B0604020202020204" pitchFamily="34" charset="0"/>
              </a:rPr>
              <a:pPr>
                <a:spcBef>
                  <a:spcPct val="0"/>
                </a:spcBef>
              </a:pPr>
              <a:t>123</a:t>
            </a:fld>
            <a:endParaRPr lang="es-ES" altLang="es-MX">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a:extLst>
              <a:ext uri="{FF2B5EF4-FFF2-40B4-BE49-F238E27FC236}">
                <a16:creationId xmlns:a16="http://schemas.microsoft.com/office/drawing/2014/main" id="{572A331D-E100-4A05-9D1E-3BF2E1B4C8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2 Marcador de notas">
            <a:extLst>
              <a:ext uri="{FF2B5EF4-FFF2-40B4-BE49-F238E27FC236}">
                <a16:creationId xmlns:a16="http://schemas.microsoft.com/office/drawing/2014/main" id="{C9A803B5-C1B0-4D4B-961C-01AA33916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73060" name="3 Marcador de número de diapositiva">
            <a:extLst>
              <a:ext uri="{FF2B5EF4-FFF2-40B4-BE49-F238E27FC236}">
                <a16:creationId xmlns:a16="http://schemas.microsoft.com/office/drawing/2014/main" id="{166FDB3C-4DC1-4B36-904A-04E98C7E8E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A97529-72BB-4726-BDEA-7155DDE7F256}" type="slidenum">
              <a:rPr lang="es-ES" altLang="es-MX">
                <a:latin typeface="Arial" panose="020B0604020202020204" pitchFamily="34" charset="0"/>
              </a:rPr>
              <a:pPr>
                <a:spcBef>
                  <a:spcPct val="0"/>
                </a:spcBef>
              </a:pPr>
              <a:t>124</a:t>
            </a:fld>
            <a:endParaRPr lang="es-ES" altLang="es-MX">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a:extLst>
              <a:ext uri="{FF2B5EF4-FFF2-40B4-BE49-F238E27FC236}">
                <a16:creationId xmlns:a16="http://schemas.microsoft.com/office/drawing/2014/main" id="{2E53407C-319E-49BF-ADC1-E113BD94BC9D}"/>
              </a:ext>
            </a:extLst>
          </p:cNvPr>
          <p:cNvSpPr>
            <a:spLocks noGrp="1" noRot="1" noChangeAspect="1" noChangeArrowheads="1" noTextEdit="1"/>
          </p:cNvSpPr>
          <p:nvPr>
            <p:ph type="sldImg"/>
          </p:nvPr>
        </p:nvSpPr>
        <p:spPr>
          <a:ln/>
        </p:spPr>
      </p:sp>
      <p:sp>
        <p:nvSpPr>
          <p:cNvPr id="5123" name="2 Marcador de notas">
            <a:extLst>
              <a:ext uri="{FF2B5EF4-FFF2-40B4-BE49-F238E27FC236}">
                <a16:creationId xmlns:a16="http://schemas.microsoft.com/office/drawing/2014/main" id="{C694BCDE-25A8-48C3-BD21-D5A5EA08FC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5124" name="3 Marcador de número de diapositiva">
            <a:extLst>
              <a:ext uri="{FF2B5EF4-FFF2-40B4-BE49-F238E27FC236}">
                <a16:creationId xmlns:a16="http://schemas.microsoft.com/office/drawing/2014/main" id="{8D76E176-F810-4B8F-BA51-8BCDC32BDA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AC92C-8CDC-4BB6-A32E-16007E560EBC}"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Marcador de imagen de diapositiva">
            <a:extLst>
              <a:ext uri="{FF2B5EF4-FFF2-40B4-BE49-F238E27FC236}">
                <a16:creationId xmlns:a16="http://schemas.microsoft.com/office/drawing/2014/main" id="{F0C03A15-6EA7-46A8-9E10-BB62E2E8E5B1}"/>
              </a:ext>
            </a:extLst>
          </p:cNvPr>
          <p:cNvSpPr>
            <a:spLocks noGrp="1" noRot="1" noChangeAspect="1" noChangeArrowheads="1" noTextEdit="1"/>
          </p:cNvSpPr>
          <p:nvPr>
            <p:ph type="sldImg"/>
          </p:nvPr>
        </p:nvSpPr>
        <p:spPr>
          <a:ln/>
        </p:spPr>
      </p:sp>
      <p:sp>
        <p:nvSpPr>
          <p:cNvPr id="7171" name="2 Marcador de notas">
            <a:extLst>
              <a:ext uri="{FF2B5EF4-FFF2-40B4-BE49-F238E27FC236}">
                <a16:creationId xmlns:a16="http://schemas.microsoft.com/office/drawing/2014/main" id="{22E3373E-533F-46FD-9B4E-8C78F0AE5D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7172" name="3 Marcador de número de diapositiva">
            <a:extLst>
              <a:ext uri="{FF2B5EF4-FFF2-40B4-BE49-F238E27FC236}">
                <a16:creationId xmlns:a16="http://schemas.microsoft.com/office/drawing/2014/main" id="{D1F8A558-F6B4-4C3C-9EFC-3CB7B2A066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A56777-C0B5-4761-9108-A21FC2ED5771}"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a:extLst>
              <a:ext uri="{FF2B5EF4-FFF2-40B4-BE49-F238E27FC236}">
                <a16:creationId xmlns:a16="http://schemas.microsoft.com/office/drawing/2014/main" id="{6AB419F4-1417-4A82-B1DC-98426DCF2253}"/>
              </a:ext>
            </a:extLst>
          </p:cNvPr>
          <p:cNvSpPr>
            <a:spLocks noGrp="1" noRot="1" noChangeAspect="1" noChangeArrowheads="1" noTextEdit="1"/>
          </p:cNvSpPr>
          <p:nvPr>
            <p:ph type="sldImg"/>
          </p:nvPr>
        </p:nvSpPr>
        <p:spPr>
          <a:ln/>
        </p:spPr>
      </p:sp>
      <p:sp>
        <p:nvSpPr>
          <p:cNvPr id="10243" name="2 Marcador de notas">
            <a:extLst>
              <a:ext uri="{FF2B5EF4-FFF2-40B4-BE49-F238E27FC236}">
                <a16:creationId xmlns:a16="http://schemas.microsoft.com/office/drawing/2014/main" id="{74D791BA-A67E-4528-9FAB-4E328D7946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244" name="3 Marcador de número de diapositiva">
            <a:extLst>
              <a:ext uri="{FF2B5EF4-FFF2-40B4-BE49-F238E27FC236}">
                <a16:creationId xmlns:a16="http://schemas.microsoft.com/office/drawing/2014/main" id="{65FCC9BD-B897-4156-977C-1B0673CE91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80EDD2-CD72-43AC-9EA2-56C98432F8C5}"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a:extLst>
              <a:ext uri="{FF2B5EF4-FFF2-40B4-BE49-F238E27FC236}">
                <a16:creationId xmlns:a16="http://schemas.microsoft.com/office/drawing/2014/main" id="{64FE84D5-FBFF-4E1D-B621-0080C9299FBF}"/>
              </a:ext>
            </a:extLst>
          </p:cNvPr>
          <p:cNvSpPr>
            <a:spLocks noGrp="1" noRot="1" noChangeAspect="1" noChangeArrowheads="1" noTextEdit="1"/>
          </p:cNvSpPr>
          <p:nvPr>
            <p:ph type="sldImg"/>
          </p:nvPr>
        </p:nvSpPr>
        <p:spPr>
          <a:ln/>
        </p:spPr>
      </p:sp>
      <p:sp>
        <p:nvSpPr>
          <p:cNvPr id="12291" name="2 Marcador de notas">
            <a:extLst>
              <a:ext uri="{FF2B5EF4-FFF2-40B4-BE49-F238E27FC236}">
                <a16:creationId xmlns:a16="http://schemas.microsoft.com/office/drawing/2014/main" id="{56642FA5-5619-423B-9469-C585070611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2292" name="3 Marcador de número de diapositiva">
            <a:extLst>
              <a:ext uri="{FF2B5EF4-FFF2-40B4-BE49-F238E27FC236}">
                <a16:creationId xmlns:a16="http://schemas.microsoft.com/office/drawing/2014/main" id="{2FC6D57C-5428-4985-855B-238BD9A07C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BFE71A-58BF-4607-85F0-D098411D1263}"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a:extLst>
              <a:ext uri="{FF2B5EF4-FFF2-40B4-BE49-F238E27FC236}">
                <a16:creationId xmlns:a16="http://schemas.microsoft.com/office/drawing/2014/main" id="{11E30F3D-E1A9-4F0D-A1CC-1B96E1F0B1E8}"/>
              </a:ext>
            </a:extLst>
          </p:cNvPr>
          <p:cNvSpPr>
            <a:spLocks noGrp="1" noRot="1" noChangeAspect="1" noChangeArrowheads="1" noTextEdit="1"/>
          </p:cNvSpPr>
          <p:nvPr>
            <p:ph type="sldImg"/>
          </p:nvPr>
        </p:nvSpPr>
        <p:spPr>
          <a:ln/>
        </p:spPr>
      </p:sp>
      <p:sp>
        <p:nvSpPr>
          <p:cNvPr id="14339" name="2 Marcador de notas">
            <a:extLst>
              <a:ext uri="{FF2B5EF4-FFF2-40B4-BE49-F238E27FC236}">
                <a16:creationId xmlns:a16="http://schemas.microsoft.com/office/drawing/2014/main" id="{6BA0715E-3F13-4D6B-B805-229C326B78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4340" name="3 Marcador de número de diapositiva">
            <a:extLst>
              <a:ext uri="{FF2B5EF4-FFF2-40B4-BE49-F238E27FC236}">
                <a16:creationId xmlns:a16="http://schemas.microsoft.com/office/drawing/2014/main" id="{068DFB71-B0DE-4AB8-A386-379DB46185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7BA35-72A0-46A0-AE54-170BF8C120C8}"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a:extLst>
              <a:ext uri="{FF2B5EF4-FFF2-40B4-BE49-F238E27FC236}">
                <a16:creationId xmlns:a16="http://schemas.microsoft.com/office/drawing/2014/main" id="{A27B2E6C-876F-4DD5-BEB7-1A0ECEDCFBE4}"/>
              </a:ext>
            </a:extLst>
          </p:cNvPr>
          <p:cNvSpPr>
            <a:spLocks noGrp="1" noRot="1" noChangeAspect="1" noChangeArrowheads="1" noTextEdit="1"/>
          </p:cNvSpPr>
          <p:nvPr>
            <p:ph type="sldImg"/>
          </p:nvPr>
        </p:nvSpPr>
        <p:spPr>
          <a:ln/>
        </p:spPr>
      </p:sp>
      <p:sp>
        <p:nvSpPr>
          <p:cNvPr id="16387" name="2 Marcador de notas">
            <a:extLst>
              <a:ext uri="{FF2B5EF4-FFF2-40B4-BE49-F238E27FC236}">
                <a16:creationId xmlns:a16="http://schemas.microsoft.com/office/drawing/2014/main" id="{2A4D047C-6119-4D2E-BA1D-C0F2139FE8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6388" name="3 Marcador de número de diapositiva">
            <a:extLst>
              <a:ext uri="{FF2B5EF4-FFF2-40B4-BE49-F238E27FC236}">
                <a16:creationId xmlns:a16="http://schemas.microsoft.com/office/drawing/2014/main" id="{56555E8C-432D-461F-80A5-02E6B8F060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CA7BC8-8277-4880-851E-064A5F855938}"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a:extLst>
              <a:ext uri="{FF2B5EF4-FFF2-40B4-BE49-F238E27FC236}">
                <a16:creationId xmlns:a16="http://schemas.microsoft.com/office/drawing/2014/main" id="{AC5C21B0-5B47-46D3-AD94-9493F603B9C5}"/>
              </a:ext>
            </a:extLst>
          </p:cNvPr>
          <p:cNvSpPr>
            <a:spLocks noGrp="1" noRot="1" noChangeAspect="1" noChangeArrowheads="1" noTextEdit="1"/>
          </p:cNvSpPr>
          <p:nvPr>
            <p:ph type="sldImg"/>
          </p:nvPr>
        </p:nvSpPr>
        <p:spPr>
          <a:ln/>
        </p:spPr>
      </p:sp>
      <p:sp>
        <p:nvSpPr>
          <p:cNvPr id="19459" name="2 Marcador de notas">
            <a:extLst>
              <a:ext uri="{FF2B5EF4-FFF2-40B4-BE49-F238E27FC236}">
                <a16:creationId xmlns:a16="http://schemas.microsoft.com/office/drawing/2014/main" id="{BC352B07-6A4E-4DB5-B8D5-1D39BE70A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9460" name="3 Marcador de número de diapositiva">
            <a:extLst>
              <a:ext uri="{FF2B5EF4-FFF2-40B4-BE49-F238E27FC236}">
                <a16:creationId xmlns:a16="http://schemas.microsoft.com/office/drawing/2014/main" id="{B4BAD211-FB89-4A99-86EF-1A7935E816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9C4022-0737-44C6-91BD-329B36A8715D}"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0BA438DA-53DD-4700-855F-3EDDC79CFF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411D4E-D6E7-44C2-B15C-DC6F7B3E3BB1}" type="slidenum">
              <a:rPr lang="es-ES" altLang="es-MX" smtClean="0"/>
              <a:pPr>
                <a:spcBef>
                  <a:spcPct val="0"/>
                </a:spcBef>
              </a:pPr>
              <a:t>14</a:t>
            </a:fld>
            <a:endParaRPr lang="es-ES" altLang="es-MX"/>
          </a:p>
        </p:txBody>
      </p:sp>
      <p:sp>
        <p:nvSpPr>
          <p:cNvPr id="24579" name="Rectangle 2">
            <a:extLst>
              <a:ext uri="{FF2B5EF4-FFF2-40B4-BE49-F238E27FC236}">
                <a16:creationId xmlns:a16="http://schemas.microsoft.com/office/drawing/2014/main" id="{A4BB99D9-8E64-4A9A-B40F-F616EEC32F3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2F5AB04-AB8F-43BB-BA53-7E9841BE37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a:extLst>
              <a:ext uri="{FF2B5EF4-FFF2-40B4-BE49-F238E27FC236}">
                <a16:creationId xmlns:a16="http://schemas.microsoft.com/office/drawing/2014/main" id="{40979EE9-542E-497F-A319-41CE1C5A6E0D}"/>
              </a:ext>
            </a:extLst>
          </p:cNvPr>
          <p:cNvSpPr>
            <a:spLocks noGrp="1" noRot="1" noChangeAspect="1" noChangeArrowheads="1" noTextEdit="1"/>
          </p:cNvSpPr>
          <p:nvPr>
            <p:ph type="sldImg"/>
          </p:nvPr>
        </p:nvSpPr>
        <p:spPr>
          <a:ln/>
        </p:spPr>
      </p:sp>
      <p:sp>
        <p:nvSpPr>
          <p:cNvPr id="21507" name="2 Marcador de notas">
            <a:extLst>
              <a:ext uri="{FF2B5EF4-FFF2-40B4-BE49-F238E27FC236}">
                <a16:creationId xmlns:a16="http://schemas.microsoft.com/office/drawing/2014/main" id="{4AF8B5E0-7285-49B0-89CE-0AF4BB24CF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21508" name="3 Marcador de número de diapositiva">
            <a:extLst>
              <a:ext uri="{FF2B5EF4-FFF2-40B4-BE49-F238E27FC236}">
                <a16:creationId xmlns:a16="http://schemas.microsoft.com/office/drawing/2014/main" id="{DA95F73D-6B22-4227-8E57-94B710CDC3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824A5-88CC-458C-B9D0-239B21805622}"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a:extLst>
              <a:ext uri="{FF2B5EF4-FFF2-40B4-BE49-F238E27FC236}">
                <a16:creationId xmlns:a16="http://schemas.microsoft.com/office/drawing/2014/main" id="{94416920-9C03-4E7E-ACE4-7234BE6F4759}"/>
              </a:ext>
            </a:extLst>
          </p:cNvPr>
          <p:cNvSpPr>
            <a:spLocks noGrp="1" noRot="1" noChangeAspect="1" noChangeArrowheads="1" noTextEdit="1"/>
          </p:cNvSpPr>
          <p:nvPr>
            <p:ph type="sldImg"/>
          </p:nvPr>
        </p:nvSpPr>
        <p:spPr>
          <a:ln/>
        </p:spPr>
      </p:sp>
      <p:sp>
        <p:nvSpPr>
          <p:cNvPr id="23555" name="2 Marcador de notas">
            <a:extLst>
              <a:ext uri="{FF2B5EF4-FFF2-40B4-BE49-F238E27FC236}">
                <a16:creationId xmlns:a16="http://schemas.microsoft.com/office/drawing/2014/main" id="{F5F8C894-2F3B-4225-A596-98559AD2CC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23556" name="3 Marcador de número de diapositiva">
            <a:extLst>
              <a:ext uri="{FF2B5EF4-FFF2-40B4-BE49-F238E27FC236}">
                <a16:creationId xmlns:a16="http://schemas.microsoft.com/office/drawing/2014/main" id="{C6D43534-45E7-449E-90CC-6E9E402F35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70126-7CF4-457E-BE68-3116FCAD2CE8}"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a:extLst>
              <a:ext uri="{FF2B5EF4-FFF2-40B4-BE49-F238E27FC236}">
                <a16:creationId xmlns:a16="http://schemas.microsoft.com/office/drawing/2014/main" id="{665ED54F-FD3A-4019-BAD0-99B91C9E6DF0}"/>
              </a:ext>
            </a:extLst>
          </p:cNvPr>
          <p:cNvSpPr>
            <a:spLocks noGrp="1" noRot="1" noChangeAspect="1" noChangeArrowheads="1" noTextEdit="1"/>
          </p:cNvSpPr>
          <p:nvPr>
            <p:ph type="sldImg"/>
          </p:nvPr>
        </p:nvSpPr>
        <p:spPr>
          <a:ln/>
        </p:spPr>
      </p:sp>
      <p:sp>
        <p:nvSpPr>
          <p:cNvPr id="47107" name="2 Marcador de notas">
            <a:extLst>
              <a:ext uri="{FF2B5EF4-FFF2-40B4-BE49-F238E27FC236}">
                <a16:creationId xmlns:a16="http://schemas.microsoft.com/office/drawing/2014/main" id="{8F334EF3-2EC5-4E0D-AABC-E222E3B1E7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47108" name="3 Marcador de número de diapositiva">
            <a:extLst>
              <a:ext uri="{FF2B5EF4-FFF2-40B4-BE49-F238E27FC236}">
                <a16:creationId xmlns:a16="http://schemas.microsoft.com/office/drawing/2014/main" id="{1945F44C-93D8-48B0-A000-6D6054CA88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641A8-CDF1-424E-97FE-3B0A86A0EDD2}" type="slidenum">
              <a:rPr lang="es-MX" altLang="es-MX"/>
              <a:pPr>
                <a:spcBef>
                  <a:spcPct val="0"/>
                </a:spcBef>
              </a:pPr>
              <a:t>168</a:t>
            </a:fld>
            <a:endParaRPr lang="es-MX" altLang="es-MX"/>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a:extLst>
              <a:ext uri="{FF2B5EF4-FFF2-40B4-BE49-F238E27FC236}">
                <a16:creationId xmlns:a16="http://schemas.microsoft.com/office/drawing/2014/main" id="{1E701DF8-BFC8-4A67-8C8F-52484AAF59DE}"/>
              </a:ext>
            </a:extLst>
          </p:cNvPr>
          <p:cNvSpPr>
            <a:spLocks noGrp="1" noRot="1" noChangeAspect="1" noChangeArrowheads="1" noTextEdit="1"/>
          </p:cNvSpPr>
          <p:nvPr>
            <p:ph type="sldImg"/>
          </p:nvPr>
        </p:nvSpPr>
        <p:spPr>
          <a:ln/>
        </p:spPr>
      </p:sp>
      <p:sp>
        <p:nvSpPr>
          <p:cNvPr id="49155" name="2 Marcador de notas">
            <a:extLst>
              <a:ext uri="{FF2B5EF4-FFF2-40B4-BE49-F238E27FC236}">
                <a16:creationId xmlns:a16="http://schemas.microsoft.com/office/drawing/2014/main" id="{8EFDE0E3-65DF-472B-AF6C-658924442D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49156" name="3 Marcador de número de diapositiva">
            <a:extLst>
              <a:ext uri="{FF2B5EF4-FFF2-40B4-BE49-F238E27FC236}">
                <a16:creationId xmlns:a16="http://schemas.microsoft.com/office/drawing/2014/main" id="{1FF91E1F-20B5-4568-B2F4-483C4820FE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7D77DF-1E4D-478C-90DA-466F0324F68B}" type="slidenum">
              <a:rPr lang="es-MX" altLang="es-MX"/>
              <a:pPr>
                <a:spcBef>
                  <a:spcPct val="0"/>
                </a:spcBef>
              </a:pPr>
              <a:t>169</a:t>
            </a:fld>
            <a:endParaRPr lang="es-MX" altLang="es-MX"/>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a:extLst>
              <a:ext uri="{FF2B5EF4-FFF2-40B4-BE49-F238E27FC236}">
                <a16:creationId xmlns:a16="http://schemas.microsoft.com/office/drawing/2014/main" id="{DD3D3360-8CC0-401D-A61E-49033D9D6DAD}"/>
              </a:ext>
            </a:extLst>
          </p:cNvPr>
          <p:cNvSpPr>
            <a:spLocks noGrp="1" noRot="1" noChangeAspect="1" noChangeArrowheads="1" noTextEdit="1"/>
          </p:cNvSpPr>
          <p:nvPr>
            <p:ph type="sldImg"/>
          </p:nvPr>
        </p:nvSpPr>
        <p:spPr>
          <a:ln/>
        </p:spPr>
      </p:sp>
      <p:sp>
        <p:nvSpPr>
          <p:cNvPr id="51203" name="2 Marcador de notas">
            <a:extLst>
              <a:ext uri="{FF2B5EF4-FFF2-40B4-BE49-F238E27FC236}">
                <a16:creationId xmlns:a16="http://schemas.microsoft.com/office/drawing/2014/main" id="{4ECF27FA-3EFB-4E6C-BE67-4592C6C26B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51204" name="3 Marcador de número de diapositiva">
            <a:extLst>
              <a:ext uri="{FF2B5EF4-FFF2-40B4-BE49-F238E27FC236}">
                <a16:creationId xmlns:a16="http://schemas.microsoft.com/office/drawing/2014/main" id="{712B4933-96DB-4A14-884C-498911220A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A1BE16-97D5-40E6-B042-D6692B69FEFF}" type="slidenum">
              <a:rPr lang="es-MX" altLang="es-MX"/>
              <a:pPr>
                <a:spcBef>
                  <a:spcPct val="0"/>
                </a:spcBef>
              </a:pPr>
              <a:t>170</a:t>
            </a:fld>
            <a:endParaRPr lang="es-MX" altLang="es-MX"/>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a:extLst>
              <a:ext uri="{FF2B5EF4-FFF2-40B4-BE49-F238E27FC236}">
                <a16:creationId xmlns:a16="http://schemas.microsoft.com/office/drawing/2014/main" id="{62055B58-2F54-4767-A1FE-1B26AFD9F782}"/>
              </a:ext>
            </a:extLst>
          </p:cNvPr>
          <p:cNvSpPr>
            <a:spLocks noGrp="1" noRot="1" noChangeAspect="1" noChangeArrowheads="1" noTextEdit="1"/>
          </p:cNvSpPr>
          <p:nvPr>
            <p:ph type="sldImg"/>
          </p:nvPr>
        </p:nvSpPr>
        <p:spPr>
          <a:ln/>
        </p:spPr>
      </p:sp>
      <p:sp>
        <p:nvSpPr>
          <p:cNvPr id="89091" name="2 Marcador de notas">
            <a:extLst>
              <a:ext uri="{FF2B5EF4-FFF2-40B4-BE49-F238E27FC236}">
                <a16:creationId xmlns:a16="http://schemas.microsoft.com/office/drawing/2014/main" id="{8CF25E30-FBCD-4AED-8F1B-5426F209C3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89092" name="3 Marcador de número de diapositiva">
            <a:extLst>
              <a:ext uri="{FF2B5EF4-FFF2-40B4-BE49-F238E27FC236}">
                <a16:creationId xmlns:a16="http://schemas.microsoft.com/office/drawing/2014/main" id="{24393516-84A8-4745-B7F1-40422B2225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143ECA-FE1D-4317-9D6F-608ECA787ED2}"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a:extLst>
              <a:ext uri="{FF2B5EF4-FFF2-40B4-BE49-F238E27FC236}">
                <a16:creationId xmlns:a16="http://schemas.microsoft.com/office/drawing/2014/main" id="{388251D2-30CB-4160-A897-A96BEC717337}"/>
              </a:ext>
            </a:extLst>
          </p:cNvPr>
          <p:cNvSpPr>
            <a:spLocks noGrp="1" noRot="1" noChangeAspect="1" noChangeArrowheads="1" noTextEdit="1"/>
          </p:cNvSpPr>
          <p:nvPr>
            <p:ph type="sldImg"/>
          </p:nvPr>
        </p:nvSpPr>
        <p:spPr>
          <a:ln/>
        </p:spPr>
      </p:sp>
      <p:sp>
        <p:nvSpPr>
          <p:cNvPr id="91139" name="2 Marcador de notas">
            <a:extLst>
              <a:ext uri="{FF2B5EF4-FFF2-40B4-BE49-F238E27FC236}">
                <a16:creationId xmlns:a16="http://schemas.microsoft.com/office/drawing/2014/main" id="{2B3E8961-EB16-4DDC-B31A-57872C7CBC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91140" name="3 Marcador de número de diapositiva">
            <a:extLst>
              <a:ext uri="{FF2B5EF4-FFF2-40B4-BE49-F238E27FC236}">
                <a16:creationId xmlns:a16="http://schemas.microsoft.com/office/drawing/2014/main" id="{F5100DB5-3ED7-4CAC-9DB4-713F9CCEB3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2B2E91-6465-4057-9939-617261E8BECE}"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a:extLst>
              <a:ext uri="{FF2B5EF4-FFF2-40B4-BE49-F238E27FC236}">
                <a16:creationId xmlns:a16="http://schemas.microsoft.com/office/drawing/2014/main" id="{8C800D33-F99B-45E9-8004-8AD049FE2BAF}"/>
              </a:ext>
            </a:extLst>
          </p:cNvPr>
          <p:cNvSpPr>
            <a:spLocks noGrp="1" noRot="1" noChangeAspect="1" noChangeArrowheads="1" noTextEdit="1"/>
          </p:cNvSpPr>
          <p:nvPr>
            <p:ph type="sldImg"/>
          </p:nvPr>
        </p:nvSpPr>
        <p:spPr>
          <a:ln/>
        </p:spPr>
      </p:sp>
      <p:sp>
        <p:nvSpPr>
          <p:cNvPr id="93187" name="2 Marcador de notas">
            <a:extLst>
              <a:ext uri="{FF2B5EF4-FFF2-40B4-BE49-F238E27FC236}">
                <a16:creationId xmlns:a16="http://schemas.microsoft.com/office/drawing/2014/main" id="{7920B1D9-0433-40A5-9196-D4C2057F98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93188" name="3 Marcador de número de diapositiva">
            <a:extLst>
              <a:ext uri="{FF2B5EF4-FFF2-40B4-BE49-F238E27FC236}">
                <a16:creationId xmlns:a16="http://schemas.microsoft.com/office/drawing/2014/main" id="{685256D3-8D0B-453B-9923-DD201B15D2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AE6F0D-0CA5-43F1-8C58-08E4149B46DF}"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a:extLst>
              <a:ext uri="{FF2B5EF4-FFF2-40B4-BE49-F238E27FC236}">
                <a16:creationId xmlns:a16="http://schemas.microsoft.com/office/drawing/2014/main" id="{12BE29AD-D4A2-4A24-80C3-AADDF91D8E2A}"/>
              </a:ext>
            </a:extLst>
          </p:cNvPr>
          <p:cNvSpPr>
            <a:spLocks noGrp="1" noRot="1" noChangeAspect="1" noChangeArrowheads="1" noTextEdit="1"/>
          </p:cNvSpPr>
          <p:nvPr>
            <p:ph type="sldImg"/>
          </p:nvPr>
        </p:nvSpPr>
        <p:spPr>
          <a:ln/>
        </p:spPr>
      </p:sp>
      <p:sp>
        <p:nvSpPr>
          <p:cNvPr id="95235" name="2 Marcador de notas">
            <a:extLst>
              <a:ext uri="{FF2B5EF4-FFF2-40B4-BE49-F238E27FC236}">
                <a16:creationId xmlns:a16="http://schemas.microsoft.com/office/drawing/2014/main" id="{CA64EF3E-1949-48B2-967F-28A2CE1778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95236" name="3 Marcador de número de diapositiva">
            <a:extLst>
              <a:ext uri="{FF2B5EF4-FFF2-40B4-BE49-F238E27FC236}">
                <a16:creationId xmlns:a16="http://schemas.microsoft.com/office/drawing/2014/main" id="{72FE9754-0A13-4FD6-AF75-01FC584407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2C7D7-B5CC-4FFC-AB69-BF8CACCA64A0}"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a:extLst>
              <a:ext uri="{FF2B5EF4-FFF2-40B4-BE49-F238E27FC236}">
                <a16:creationId xmlns:a16="http://schemas.microsoft.com/office/drawing/2014/main" id="{E076C323-6421-4392-9F1E-9EFF84FFF6B4}"/>
              </a:ext>
            </a:extLst>
          </p:cNvPr>
          <p:cNvSpPr>
            <a:spLocks noGrp="1" noRot="1" noChangeAspect="1" noChangeArrowheads="1" noTextEdit="1"/>
          </p:cNvSpPr>
          <p:nvPr>
            <p:ph type="sldImg"/>
          </p:nvPr>
        </p:nvSpPr>
        <p:spPr>
          <a:ln/>
        </p:spPr>
      </p:sp>
      <p:sp>
        <p:nvSpPr>
          <p:cNvPr id="98307" name="2 Marcador de notas">
            <a:extLst>
              <a:ext uri="{FF2B5EF4-FFF2-40B4-BE49-F238E27FC236}">
                <a16:creationId xmlns:a16="http://schemas.microsoft.com/office/drawing/2014/main" id="{D1207D64-B497-4FC1-9079-A6CCDFFDB2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98308" name="3 Marcador de número de diapositiva">
            <a:extLst>
              <a:ext uri="{FF2B5EF4-FFF2-40B4-BE49-F238E27FC236}">
                <a16:creationId xmlns:a16="http://schemas.microsoft.com/office/drawing/2014/main" id="{44F82E97-BD6C-4A9D-80DF-9F3DB8BADB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A9B10A-9CBD-47BD-8DB6-7B4CD1C5CC2A}"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2DE18495-691F-4B5D-BC3C-43A3A8B7CC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F5D815-E167-42FF-8BB3-6EE4ED172487}" type="slidenum">
              <a:rPr lang="es-ES" altLang="es-MX" smtClean="0"/>
              <a:pPr>
                <a:spcBef>
                  <a:spcPct val="0"/>
                </a:spcBef>
              </a:pPr>
              <a:t>17</a:t>
            </a:fld>
            <a:endParaRPr lang="es-ES" altLang="es-MX"/>
          </a:p>
        </p:txBody>
      </p:sp>
      <p:sp>
        <p:nvSpPr>
          <p:cNvPr id="28675" name="Rectangle 2">
            <a:extLst>
              <a:ext uri="{FF2B5EF4-FFF2-40B4-BE49-F238E27FC236}">
                <a16:creationId xmlns:a16="http://schemas.microsoft.com/office/drawing/2014/main" id="{00B53F37-B99D-4B9E-8BCB-F3DC927D9B5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73ACD57F-1BE6-4C26-9C21-78B6E35788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a:extLst>
              <a:ext uri="{FF2B5EF4-FFF2-40B4-BE49-F238E27FC236}">
                <a16:creationId xmlns:a16="http://schemas.microsoft.com/office/drawing/2014/main" id="{29603BA0-6544-4915-A220-438E1074A3F2}"/>
              </a:ext>
            </a:extLst>
          </p:cNvPr>
          <p:cNvSpPr>
            <a:spLocks noGrp="1" noRot="1" noChangeAspect="1" noChangeArrowheads="1" noTextEdit="1"/>
          </p:cNvSpPr>
          <p:nvPr>
            <p:ph type="sldImg"/>
          </p:nvPr>
        </p:nvSpPr>
        <p:spPr>
          <a:ln/>
        </p:spPr>
      </p:sp>
      <p:sp>
        <p:nvSpPr>
          <p:cNvPr id="100355" name="2 Marcador de notas">
            <a:extLst>
              <a:ext uri="{FF2B5EF4-FFF2-40B4-BE49-F238E27FC236}">
                <a16:creationId xmlns:a16="http://schemas.microsoft.com/office/drawing/2014/main" id="{AB4FF980-EAC0-4EE2-A6A4-38F44B0912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0356" name="3 Marcador de número de diapositiva">
            <a:extLst>
              <a:ext uri="{FF2B5EF4-FFF2-40B4-BE49-F238E27FC236}">
                <a16:creationId xmlns:a16="http://schemas.microsoft.com/office/drawing/2014/main" id="{4A6E3F8E-9BCA-4F8B-A220-77352BDC09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9C5197-E78A-4996-9F63-D87FE50DB60A}"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a:extLst>
              <a:ext uri="{FF2B5EF4-FFF2-40B4-BE49-F238E27FC236}">
                <a16:creationId xmlns:a16="http://schemas.microsoft.com/office/drawing/2014/main" id="{DF4F572E-A725-4056-89FC-7B1E976073E6}"/>
              </a:ext>
            </a:extLst>
          </p:cNvPr>
          <p:cNvSpPr>
            <a:spLocks noGrp="1" noRot="1" noChangeAspect="1" noChangeArrowheads="1" noTextEdit="1"/>
          </p:cNvSpPr>
          <p:nvPr>
            <p:ph type="sldImg"/>
          </p:nvPr>
        </p:nvSpPr>
        <p:spPr>
          <a:ln/>
        </p:spPr>
      </p:sp>
      <p:sp>
        <p:nvSpPr>
          <p:cNvPr id="102403" name="2 Marcador de notas">
            <a:extLst>
              <a:ext uri="{FF2B5EF4-FFF2-40B4-BE49-F238E27FC236}">
                <a16:creationId xmlns:a16="http://schemas.microsoft.com/office/drawing/2014/main" id="{CE66FA97-2710-4FDC-9E1D-FD58D06EB0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2404" name="3 Marcador de número de diapositiva">
            <a:extLst>
              <a:ext uri="{FF2B5EF4-FFF2-40B4-BE49-F238E27FC236}">
                <a16:creationId xmlns:a16="http://schemas.microsoft.com/office/drawing/2014/main" id="{DC8B5F79-702D-41BB-B03A-D80B8F9140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689D10-BBD1-4EFD-8A67-66E7C8AAB9E4}"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a:extLst>
              <a:ext uri="{FF2B5EF4-FFF2-40B4-BE49-F238E27FC236}">
                <a16:creationId xmlns:a16="http://schemas.microsoft.com/office/drawing/2014/main" id="{06ADC32B-7B1D-491B-8A3C-325F04B064B1}"/>
              </a:ext>
            </a:extLst>
          </p:cNvPr>
          <p:cNvSpPr>
            <a:spLocks noGrp="1" noRot="1" noChangeAspect="1" noChangeArrowheads="1" noTextEdit="1"/>
          </p:cNvSpPr>
          <p:nvPr>
            <p:ph type="sldImg"/>
          </p:nvPr>
        </p:nvSpPr>
        <p:spPr>
          <a:ln/>
        </p:spPr>
      </p:sp>
      <p:sp>
        <p:nvSpPr>
          <p:cNvPr id="104451" name="2 Marcador de notas">
            <a:extLst>
              <a:ext uri="{FF2B5EF4-FFF2-40B4-BE49-F238E27FC236}">
                <a16:creationId xmlns:a16="http://schemas.microsoft.com/office/drawing/2014/main" id="{4354C67A-F2AD-46DB-95E2-6F14CB9EF4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4452" name="3 Marcador de número de diapositiva">
            <a:extLst>
              <a:ext uri="{FF2B5EF4-FFF2-40B4-BE49-F238E27FC236}">
                <a16:creationId xmlns:a16="http://schemas.microsoft.com/office/drawing/2014/main" id="{34486387-DD60-4CBA-B149-68F4234BF7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0E5A0-CC78-4F5E-B381-7A4BCBB8222B}"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Marcador de imagen de diapositiva">
            <a:extLst>
              <a:ext uri="{FF2B5EF4-FFF2-40B4-BE49-F238E27FC236}">
                <a16:creationId xmlns:a16="http://schemas.microsoft.com/office/drawing/2014/main" id="{7125A3E8-B590-4C7C-AABD-5F72F8314BAB}"/>
              </a:ext>
            </a:extLst>
          </p:cNvPr>
          <p:cNvSpPr>
            <a:spLocks noGrp="1" noRot="1" noChangeAspect="1" noChangeArrowheads="1" noTextEdit="1"/>
          </p:cNvSpPr>
          <p:nvPr>
            <p:ph type="sldImg"/>
          </p:nvPr>
        </p:nvSpPr>
        <p:spPr>
          <a:ln/>
        </p:spPr>
      </p:sp>
      <p:sp>
        <p:nvSpPr>
          <p:cNvPr id="106499" name="2 Marcador de notas">
            <a:extLst>
              <a:ext uri="{FF2B5EF4-FFF2-40B4-BE49-F238E27FC236}">
                <a16:creationId xmlns:a16="http://schemas.microsoft.com/office/drawing/2014/main" id="{5656BA83-86AC-46E4-B057-7267C741B6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6500" name="3 Marcador de número de diapositiva">
            <a:extLst>
              <a:ext uri="{FF2B5EF4-FFF2-40B4-BE49-F238E27FC236}">
                <a16:creationId xmlns:a16="http://schemas.microsoft.com/office/drawing/2014/main" id="{9DE7A82F-E24C-4900-B9FB-0C2A10F8B6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C8A4A4-FBEB-45A0-9078-FAAFE3BCF1FC}"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Marcador de imagen de diapositiva">
            <a:extLst>
              <a:ext uri="{FF2B5EF4-FFF2-40B4-BE49-F238E27FC236}">
                <a16:creationId xmlns:a16="http://schemas.microsoft.com/office/drawing/2014/main" id="{1BF9AE2F-BFEA-4914-BA56-A54D0DE2B20A}"/>
              </a:ext>
            </a:extLst>
          </p:cNvPr>
          <p:cNvSpPr>
            <a:spLocks noGrp="1" noRot="1" noChangeAspect="1" noChangeArrowheads="1" noTextEdit="1"/>
          </p:cNvSpPr>
          <p:nvPr>
            <p:ph type="sldImg"/>
          </p:nvPr>
        </p:nvSpPr>
        <p:spPr>
          <a:ln/>
        </p:spPr>
      </p:sp>
      <p:sp>
        <p:nvSpPr>
          <p:cNvPr id="108547" name="2 Marcador de notas">
            <a:extLst>
              <a:ext uri="{FF2B5EF4-FFF2-40B4-BE49-F238E27FC236}">
                <a16:creationId xmlns:a16="http://schemas.microsoft.com/office/drawing/2014/main" id="{DA50EE58-9610-4328-95BE-24C2255304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08548" name="3 Marcador de número de diapositiva">
            <a:extLst>
              <a:ext uri="{FF2B5EF4-FFF2-40B4-BE49-F238E27FC236}">
                <a16:creationId xmlns:a16="http://schemas.microsoft.com/office/drawing/2014/main" id="{DA4CA355-1B12-486D-AF2B-22B95AC4F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748BE-94A4-4AED-8751-20B6B5917DA1}"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Marcador de imagen de diapositiva">
            <a:extLst>
              <a:ext uri="{FF2B5EF4-FFF2-40B4-BE49-F238E27FC236}">
                <a16:creationId xmlns:a16="http://schemas.microsoft.com/office/drawing/2014/main" id="{BB30EA5D-7DCA-4912-9AF6-814F9D22A08D}"/>
              </a:ext>
            </a:extLst>
          </p:cNvPr>
          <p:cNvSpPr>
            <a:spLocks noGrp="1" noRot="1" noChangeAspect="1" noChangeArrowheads="1" noTextEdit="1"/>
          </p:cNvSpPr>
          <p:nvPr>
            <p:ph type="sldImg"/>
          </p:nvPr>
        </p:nvSpPr>
        <p:spPr>
          <a:ln/>
        </p:spPr>
      </p:sp>
      <p:sp>
        <p:nvSpPr>
          <p:cNvPr id="110595" name="2 Marcador de notas">
            <a:extLst>
              <a:ext uri="{FF2B5EF4-FFF2-40B4-BE49-F238E27FC236}">
                <a16:creationId xmlns:a16="http://schemas.microsoft.com/office/drawing/2014/main" id="{0837243A-05F2-46FD-B62D-23AF5AD869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10596" name="3 Marcador de número de diapositiva">
            <a:extLst>
              <a:ext uri="{FF2B5EF4-FFF2-40B4-BE49-F238E27FC236}">
                <a16:creationId xmlns:a16="http://schemas.microsoft.com/office/drawing/2014/main" id="{48919B4A-4517-4EB6-A2A8-ECC18E293D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B0D5D1-DCB0-4AE4-95C4-3933CC1666DA}"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Marcador de imagen de diapositiva">
            <a:extLst>
              <a:ext uri="{FF2B5EF4-FFF2-40B4-BE49-F238E27FC236}">
                <a16:creationId xmlns:a16="http://schemas.microsoft.com/office/drawing/2014/main" id="{D2EBAF1D-F5C4-465E-80A9-179FE1D4B62D}"/>
              </a:ext>
            </a:extLst>
          </p:cNvPr>
          <p:cNvSpPr>
            <a:spLocks noGrp="1" noRot="1" noChangeAspect="1" noChangeArrowheads="1" noTextEdit="1"/>
          </p:cNvSpPr>
          <p:nvPr>
            <p:ph type="sldImg"/>
          </p:nvPr>
        </p:nvSpPr>
        <p:spPr>
          <a:ln/>
        </p:spPr>
      </p:sp>
      <p:sp>
        <p:nvSpPr>
          <p:cNvPr id="112643" name="2 Marcador de notas">
            <a:extLst>
              <a:ext uri="{FF2B5EF4-FFF2-40B4-BE49-F238E27FC236}">
                <a16:creationId xmlns:a16="http://schemas.microsoft.com/office/drawing/2014/main" id="{59BBF70C-6A9E-4AB3-8F54-9C8D2F9F1F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MX">
              <a:latin typeface="Arial" panose="020B0604020202020204" pitchFamily="34" charset="0"/>
            </a:endParaRPr>
          </a:p>
        </p:txBody>
      </p:sp>
      <p:sp>
        <p:nvSpPr>
          <p:cNvPr id="112644" name="3 Marcador de número de diapositiva">
            <a:extLst>
              <a:ext uri="{FF2B5EF4-FFF2-40B4-BE49-F238E27FC236}">
                <a16:creationId xmlns:a16="http://schemas.microsoft.com/office/drawing/2014/main" id="{A2B232CA-AC76-4E88-9D92-3B21DDA04AA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B38DCD-1E64-43BF-8F37-094618A62456}" type="slidenum">
              <a:rPr kumimoji="0" lang="es-MX" altLang="es-MX"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5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4C8B83-3410-47B8-BF2C-AD023B1A5C8D}"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8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090FD0-663E-4841-85EF-7C226F72C869}"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02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FBD6A-DC19-4CFB-9456-72223F83518B}"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ABFB32E-12BA-4785-8353-0999EAB548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CDF13D7-F7ED-41EE-9DB7-38971FF0E897}" type="slidenum">
              <a:rPr lang="es-ES" altLang="es-MX" smtClean="0"/>
              <a:pPr>
                <a:spcBef>
                  <a:spcPct val="0"/>
                </a:spcBef>
              </a:pPr>
              <a:t>19</a:t>
            </a:fld>
            <a:endParaRPr lang="es-ES" altLang="es-MX"/>
          </a:p>
        </p:txBody>
      </p:sp>
      <p:sp>
        <p:nvSpPr>
          <p:cNvPr id="31747" name="Rectangle 2">
            <a:extLst>
              <a:ext uri="{FF2B5EF4-FFF2-40B4-BE49-F238E27FC236}">
                <a16:creationId xmlns:a16="http://schemas.microsoft.com/office/drawing/2014/main" id="{E3115020-A5C1-42D7-BD8B-B9AB6AA04962}"/>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56D3C60B-A6C1-4F98-9BB4-A6837F760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74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E73CC-6C84-4DF7-8637-50CC086D8552}"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A4A068-D63C-4040-AA1C-20609C5D38F4}"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15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2EAA3C-E402-4292-A8A8-17501DA8BBED}"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35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2AF8F-6CBB-4A21-BBB2-66370CD96CD0}"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6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995C73-FE28-4614-93CA-DF78236942E3}"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93B6C8-0CF2-4876-A39D-EC91A70F0748}"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440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9B02DB-D83C-4121-B162-F39808D5BC54}"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62C428-0423-43C2-A372-A481B0C6A6CC}"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7F6ACC-424C-4F31-8E78-AA8587B07142}"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MX"/>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E4A12D-3028-48FF-99F4-CC6F8A96F691}" type="slidenum">
              <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s-ES" altLang="es-MX"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DA7F15E-9762-4EF8-9CFD-BDBA194494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6155AF-DB88-4340-A4F7-45EA8033CA05}" type="slidenum">
              <a:rPr lang="es-ES" altLang="es-MX" smtClean="0"/>
              <a:pPr>
                <a:spcBef>
                  <a:spcPct val="0"/>
                </a:spcBef>
              </a:pPr>
              <a:t>22</a:t>
            </a:fld>
            <a:endParaRPr lang="es-ES" altLang="es-MX"/>
          </a:p>
        </p:txBody>
      </p:sp>
      <p:sp>
        <p:nvSpPr>
          <p:cNvPr id="35843" name="Rectangle 1026">
            <a:extLst>
              <a:ext uri="{FF2B5EF4-FFF2-40B4-BE49-F238E27FC236}">
                <a16:creationId xmlns:a16="http://schemas.microsoft.com/office/drawing/2014/main" id="{5C6DC9B3-A29E-4DA3-9F8A-BF0DD88608DD}"/>
              </a:ext>
            </a:extLst>
          </p:cNvPr>
          <p:cNvSpPr>
            <a:spLocks noGrp="1" noRot="1" noChangeAspect="1" noChangeArrowheads="1" noTextEdit="1"/>
          </p:cNvSpPr>
          <p:nvPr>
            <p:ph type="sldImg"/>
          </p:nvPr>
        </p:nvSpPr>
        <p:spPr>
          <a:ln/>
        </p:spPr>
      </p:sp>
      <p:sp>
        <p:nvSpPr>
          <p:cNvPr id="35844" name="Rectangle 1027">
            <a:extLst>
              <a:ext uri="{FF2B5EF4-FFF2-40B4-BE49-F238E27FC236}">
                <a16:creationId xmlns:a16="http://schemas.microsoft.com/office/drawing/2014/main" id="{45225F37-E0FE-4B50-9F27-A5D4B2823F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52D1BDD-427A-4E01-B43E-B1F61AC578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1F7BB0-B031-42EE-9D23-11976E3F59A8}" type="slidenum">
              <a:rPr lang="es-ES" altLang="es-MX" smtClean="0"/>
              <a:pPr>
                <a:spcBef>
                  <a:spcPct val="0"/>
                </a:spcBef>
              </a:pPr>
              <a:t>32</a:t>
            </a:fld>
            <a:endParaRPr lang="es-ES" altLang="es-MX"/>
          </a:p>
        </p:txBody>
      </p:sp>
      <p:sp>
        <p:nvSpPr>
          <p:cNvPr id="47107" name="Rectangle 2">
            <a:extLst>
              <a:ext uri="{FF2B5EF4-FFF2-40B4-BE49-F238E27FC236}">
                <a16:creationId xmlns:a16="http://schemas.microsoft.com/office/drawing/2014/main" id="{D9624124-DC0F-4F00-BFA2-A7CBC9E49FC8}"/>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E9A84BF2-0BDA-4A82-981A-53E5D915D6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s-ES" alt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179E324-8CB8-4343-B097-97D442EFE20D}"/>
              </a:ext>
            </a:extLst>
          </p:cNvPr>
          <p:cNvSpPr>
            <a:spLocks noGrp="1"/>
          </p:cNvSpPr>
          <p:nvPr>
            <p:ph type="dt" sz="half" idx="10"/>
          </p:nvPr>
        </p:nvSpPr>
        <p:spPr/>
        <p:txBody>
          <a:bodyPr/>
          <a:lstStyle>
            <a:lvl1pPr>
              <a:defRPr/>
            </a:lvl1pPr>
          </a:lstStyle>
          <a:p>
            <a:pPr>
              <a:defRPr/>
            </a:pPr>
            <a:fld id="{F0741BD5-601B-4801-AFEA-3C5DCDA75F0A}"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4E1B5EE0-7C32-4508-8C1C-8327F213F8EC}"/>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76A861A8-CEFF-4C12-AD41-7BBF5D54555B}"/>
              </a:ext>
            </a:extLst>
          </p:cNvPr>
          <p:cNvSpPr>
            <a:spLocks noGrp="1"/>
          </p:cNvSpPr>
          <p:nvPr>
            <p:ph type="sldNum" sz="quarter" idx="12"/>
          </p:nvPr>
        </p:nvSpPr>
        <p:spPr/>
        <p:txBody>
          <a:bodyPr/>
          <a:lstStyle>
            <a:lvl1pPr>
              <a:defRPr/>
            </a:lvl1pPr>
          </a:lstStyle>
          <a:p>
            <a:pPr>
              <a:defRPr/>
            </a:pPr>
            <a:fld id="{FD1CDA9A-461C-4D12-AF67-EE378EEBE61C}" type="slidenum">
              <a:rPr lang="es-MX"/>
              <a:pPr>
                <a:defRPr/>
              </a:pPr>
              <a:t>‹Nº›</a:t>
            </a:fld>
            <a:endParaRPr lang="es-MX"/>
          </a:p>
        </p:txBody>
      </p:sp>
    </p:spTree>
    <p:extLst>
      <p:ext uri="{BB962C8B-B14F-4D97-AF65-F5344CB8AC3E}">
        <p14:creationId xmlns:p14="http://schemas.microsoft.com/office/powerpoint/2010/main" val="1932718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413242B-26DD-4C27-BAB7-25C6D60793A8}"/>
              </a:ext>
            </a:extLst>
          </p:cNvPr>
          <p:cNvSpPr>
            <a:spLocks noGrp="1"/>
          </p:cNvSpPr>
          <p:nvPr>
            <p:ph type="dt" sz="half" idx="10"/>
          </p:nvPr>
        </p:nvSpPr>
        <p:spPr/>
        <p:txBody>
          <a:bodyPr/>
          <a:lstStyle>
            <a:lvl1pPr>
              <a:defRPr/>
            </a:lvl1pPr>
          </a:lstStyle>
          <a:p>
            <a:pPr>
              <a:defRPr/>
            </a:pPr>
            <a:fld id="{2EED6676-EC31-40CF-A4F3-23EADD88E0AE}"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0953B639-3426-4CEB-B4DD-F0511046DCF8}"/>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6EBBFC40-CD4E-4CA1-921A-86A9BC08FAB7}"/>
              </a:ext>
            </a:extLst>
          </p:cNvPr>
          <p:cNvSpPr>
            <a:spLocks noGrp="1"/>
          </p:cNvSpPr>
          <p:nvPr>
            <p:ph type="sldNum" sz="quarter" idx="12"/>
          </p:nvPr>
        </p:nvSpPr>
        <p:spPr/>
        <p:txBody>
          <a:bodyPr/>
          <a:lstStyle>
            <a:lvl1pPr>
              <a:defRPr/>
            </a:lvl1pPr>
          </a:lstStyle>
          <a:p>
            <a:pPr>
              <a:defRPr/>
            </a:pPr>
            <a:fld id="{92D84A23-F485-4BAA-839A-248D5FC99094}" type="slidenum">
              <a:rPr lang="es-MX"/>
              <a:pPr>
                <a:defRPr/>
              </a:pPr>
              <a:t>‹Nº›</a:t>
            </a:fld>
            <a:endParaRPr lang="es-MX"/>
          </a:p>
        </p:txBody>
      </p:sp>
    </p:spTree>
    <p:extLst>
      <p:ext uri="{BB962C8B-B14F-4D97-AF65-F5344CB8AC3E}">
        <p14:creationId xmlns:p14="http://schemas.microsoft.com/office/powerpoint/2010/main" val="233763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783DFEC-BCB6-4E04-A1B9-D8C1E1302C51}"/>
              </a:ext>
            </a:extLst>
          </p:cNvPr>
          <p:cNvSpPr>
            <a:spLocks noGrp="1"/>
          </p:cNvSpPr>
          <p:nvPr>
            <p:ph type="dt" sz="half" idx="10"/>
          </p:nvPr>
        </p:nvSpPr>
        <p:spPr/>
        <p:txBody>
          <a:bodyPr/>
          <a:lstStyle>
            <a:lvl1pPr>
              <a:defRPr/>
            </a:lvl1pPr>
          </a:lstStyle>
          <a:p>
            <a:pPr>
              <a:defRPr/>
            </a:pPr>
            <a:fld id="{EF0F7CB2-C640-4740-B417-3D91435083A9}"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6062B556-684E-4B78-B4A5-7C1742C7AFF2}"/>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1190D462-551F-4A18-BF7D-9D867993A2D1}"/>
              </a:ext>
            </a:extLst>
          </p:cNvPr>
          <p:cNvSpPr>
            <a:spLocks noGrp="1"/>
          </p:cNvSpPr>
          <p:nvPr>
            <p:ph type="sldNum" sz="quarter" idx="12"/>
          </p:nvPr>
        </p:nvSpPr>
        <p:spPr/>
        <p:txBody>
          <a:bodyPr/>
          <a:lstStyle>
            <a:lvl1pPr>
              <a:defRPr/>
            </a:lvl1pPr>
          </a:lstStyle>
          <a:p>
            <a:pPr>
              <a:defRPr/>
            </a:pPr>
            <a:fld id="{94470190-3C3B-4A7C-9EF7-22BD9E70F9DE}" type="slidenum">
              <a:rPr lang="es-MX"/>
              <a:pPr>
                <a:defRPr/>
              </a:pPr>
              <a:t>‹Nº›</a:t>
            </a:fld>
            <a:endParaRPr lang="es-MX"/>
          </a:p>
        </p:txBody>
      </p:sp>
    </p:spTree>
    <p:extLst>
      <p:ext uri="{BB962C8B-B14F-4D97-AF65-F5344CB8AC3E}">
        <p14:creationId xmlns:p14="http://schemas.microsoft.com/office/powerpoint/2010/main" val="3935795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a:extLst>
              <a:ext uri="{FF2B5EF4-FFF2-40B4-BE49-F238E27FC236}">
                <a16:creationId xmlns:a16="http://schemas.microsoft.com/office/drawing/2014/main" id="{2CC7EBFF-3F70-46DB-9D64-1428726CAE3D}"/>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31B46C25-659F-46DB-871C-F29937D054E3}"/>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E46E775D-93F6-4F4A-B2D9-1A1AD7E269B3}"/>
              </a:ext>
            </a:extLst>
          </p:cNvPr>
          <p:cNvSpPr>
            <a:spLocks noGrp="1"/>
          </p:cNvSpPr>
          <p:nvPr>
            <p:ph type="sldNum" sz="quarter" idx="12"/>
          </p:nvPr>
        </p:nvSpPr>
        <p:spPr/>
        <p:txBody>
          <a:bodyPr/>
          <a:lstStyle>
            <a:lvl1pPr>
              <a:defRPr/>
            </a:lvl1pPr>
          </a:lstStyle>
          <a:p>
            <a:pPr>
              <a:defRPr/>
            </a:pPr>
            <a:fld id="{2054C37B-C2C4-4459-A667-85EB9405341B}" type="slidenum">
              <a:rPr lang="es-MX"/>
              <a:pPr>
                <a:defRPr/>
              </a:pPr>
              <a:t>‹Nº›</a:t>
            </a:fld>
            <a:endParaRPr lang="es-MX" dirty="0"/>
          </a:p>
        </p:txBody>
      </p:sp>
    </p:spTree>
    <p:extLst>
      <p:ext uri="{BB962C8B-B14F-4D97-AF65-F5344CB8AC3E}">
        <p14:creationId xmlns:p14="http://schemas.microsoft.com/office/powerpoint/2010/main" val="2596587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7A5623E-E509-4917-A62B-F5691EE6B840}"/>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61BB2AD2-7E8C-48B0-ACC8-66EFB30731E3}"/>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289AA38B-FE44-4BDC-8204-AB32D475C100}"/>
              </a:ext>
            </a:extLst>
          </p:cNvPr>
          <p:cNvSpPr>
            <a:spLocks noGrp="1"/>
          </p:cNvSpPr>
          <p:nvPr>
            <p:ph type="sldNum" sz="quarter" idx="12"/>
          </p:nvPr>
        </p:nvSpPr>
        <p:spPr/>
        <p:txBody>
          <a:bodyPr/>
          <a:lstStyle>
            <a:lvl1pPr>
              <a:defRPr/>
            </a:lvl1pPr>
          </a:lstStyle>
          <a:p>
            <a:pPr>
              <a:defRPr/>
            </a:pPr>
            <a:fld id="{CC6479E5-899F-4440-B677-FA27F319AFFF}" type="slidenum">
              <a:rPr lang="es-MX"/>
              <a:pPr>
                <a:defRPr/>
              </a:pPr>
              <a:t>‹Nº›</a:t>
            </a:fld>
            <a:endParaRPr lang="es-MX" dirty="0"/>
          </a:p>
        </p:txBody>
      </p:sp>
    </p:spTree>
    <p:extLst>
      <p:ext uri="{BB962C8B-B14F-4D97-AF65-F5344CB8AC3E}">
        <p14:creationId xmlns:p14="http://schemas.microsoft.com/office/powerpoint/2010/main" val="230943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FF60F194-188A-438B-9137-6AA8F8DBDCD9}"/>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41A10B5E-668B-4A96-9329-0ACE6E120E30}"/>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9665064F-30BA-4D42-BCBE-9BD025B70305}"/>
              </a:ext>
            </a:extLst>
          </p:cNvPr>
          <p:cNvSpPr>
            <a:spLocks noGrp="1"/>
          </p:cNvSpPr>
          <p:nvPr>
            <p:ph type="sldNum" sz="quarter" idx="12"/>
          </p:nvPr>
        </p:nvSpPr>
        <p:spPr/>
        <p:txBody>
          <a:bodyPr/>
          <a:lstStyle>
            <a:lvl1pPr>
              <a:defRPr/>
            </a:lvl1pPr>
          </a:lstStyle>
          <a:p>
            <a:pPr>
              <a:defRPr/>
            </a:pPr>
            <a:fld id="{5EE51C82-CC55-4B8C-BBB4-F50A08BC7412}" type="slidenum">
              <a:rPr lang="es-MX"/>
              <a:pPr>
                <a:defRPr/>
              </a:pPr>
              <a:t>‹Nº›</a:t>
            </a:fld>
            <a:endParaRPr lang="es-MX" dirty="0"/>
          </a:p>
        </p:txBody>
      </p:sp>
    </p:spTree>
    <p:extLst>
      <p:ext uri="{BB962C8B-B14F-4D97-AF65-F5344CB8AC3E}">
        <p14:creationId xmlns:p14="http://schemas.microsoft.com/office/powerpoint/2010/main" val="71693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671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48200" y="1825625"/>
            <a:ext cx="38671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3">
            <a:extLst>
              <a:ext uri="{FF2B5EF4-FFF2-40B4-BE49-F238E27FC236}">
                <a16:creationId xmlns:a16="http://schemas.microsoft.com/office/drawing/2014/main" id="{F5C848BE-4561-4953-9424-3AE44F827EFB}"/>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6" name="Marcador de pie de página 4">
            <a:extLst>
              <a:ext uri="{FF2B5EF4-FFF2-40B4-BE49-F238E27FC236}">
                <a16:creationId xmlns:a16="http://schemas.microsoft.com/office/drawing/2014/main" id="{221BBD57-92C6-440A-BB37-3C55FDC3C43A}"/>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46E871B0-7B69-430F-8AC8-C2475474FBED}"/>
              </a:ext>
            </a:extLst>
          </p:cNvPr>
          <p:cNvSpPr>
            <a:spLocks noGrp="1"/>
          </p:cNvSpPr>
          <p:nvPr>
            <p:ph type="sldNum" sz="quarter" idx="12"/>
          </p:nvPr>
        </p:nvSpPr>
        <p:spPr/>
        <p:txBody>
          <a:bodyPr/>
          <a:lstStyle>
            <a:lvl1pPr>
              <a:defRPr/>
            </a:lvl1pPr>
          </a:lstStyle>
          <a:p>
            <a:pPr>
              <a:defRPr/>
            </a:pPr>
            <a:fld id="{426849E3-67BA-4D2D-8C4E-3044DF7C2AEC}" type="slidenum">
              <a:rPr lang="es-MX"/>
              <a:pPr>
                <a:defRPr/>
              </a:pPr>
              <a:t>‹Nº›</a:t>
            </a:fld>
            <a:endParaRPr lang="es-MX" dirty="0"/>
          </a:p>
        </p:txBody>
      </p:sp>
    </p:spTree>
    <p:extLst>
      <p:ext uri="{BB962C8B-B14F-4D97-AF65-F5344CB8AC3E}">
        <p14:creationId xmlns:p14="http://schemas.microsoft.com/office/powerpoint/2010/main" val="2919209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3">
            <a:extLst>
              <a:ext uri="{FF2B5EF4-FFF2-40B4-BE49-F238E27FC236}">
                <a16:creationId xmlns:a16="http://schemas.microsoft.com/office/drawing/2014/main" id="{05F551BD-403F-4CCB-A8AA-A79E95B54374}"/>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8" name="Marcador de pie de página 4">
            <a:extLst>
              <a:ext uri="{FF2B5EF4-FFF2-40B4-BE49-F238E27FC236}">
                <a16:creationId xmlns:a16="http://schemas.microsoft.com/office/drawing/2014/main" id="{38C4CD71-EDBA-49D2-912D-73279A457D21}"/>
              </a:ext>
            </a:extLst>
          </p:cNvPr>
          <p:cNvSpPr>
            <a:spLocks noGrp="1"/>
          </p:cNvSpPr>
          <p:nvPr>
            <p:ph type="ftr" sz="quarter" idx="11"/>
          </p:nvPr>
        </p:nvSpPr>
        <p:spPr/>
        <p:txBody>
          <a:bodyPr/>
          <a:lstStyle>
            <a:lvl1pPr>
              <a:defRPr/>
            </a:lvl1pPr>
          </a:lstStyle>
          <a:p>
            <a:pPr>
              <a:defRPr/>
            </a:pPr>
            <a:endParaRPr lang="es-MX"/>
          </a:p>
        </p:txBody>
      </p:sp>
      <p:sp>
        <p:nvSpPr>
          <p:cNvPr id="9" name="Marcador de número de diapositiva 5">
            <a:extLst>
              <a:ext uri="{FF2B5EF4-FFF2-40B4-BE49-F238E27FC236}">
                <a16:creationId xmlns:a16="http://schemas.microsoft.com/office/drawing/2014/main" id="{8AC7CE88-5333-482D-ACAE-F74FAC818359}"/>
              </a:ext>
            </a:extLst>
          </p:cNvPr>
          <p:cNvSpPr>
            <a:spLocks noGrp="1"/>
          </p:cNvSpPr>
          <p:nvPr>
            <p:ph type="sldNum" sz="quarter" idx="12"/>
          </p:nvPr>
        </p:nvSpPr>
        <p:spPr/>
        <p:txBody>
          <a:bodyPr/>
          <a:lstStyle>
            <a:lvl1pPr>
              <a:defRPr/>
            </a:lvl1pPr>
          </a:lstStyle>
          <a:p>
            <a:pPr>
              <a:defRPr/>
            </a:pPr>
            <a:fld id="{8D75928D-668F-4423-AE5B-2A923148AD31}" type="slidenum">
              <a:rPr lang="es-MX"/>
              <a:pPr>
                <a:defRPr/>
              </a:pPr>
              <a:t>‹Nº›</a:t>
            </a:fld>
            <a:endParaRPr lang="es-MX" dirty="0"/>
          </a:p>
        </p:txBody>
      </p:sp>
    </p:spTree>
    <p:extLst>
      <p:ext uri="{BB962C8B-B14F-4D97-AF65-F5344CB8AC3E}">
        <p14:creationId xmlns:p14="http://schemas.microsoft.com/office/powerpoint/2010/main" val="292971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3">
            <a:extLst>
              <a:ext uri="{FF2B5EF4-FFF2-40B4-BE49-F238E27FC236}">
                <a16:creationId xmlns:a16="http://schemas.microsoft.com/office/drawing/2014/main" id="{E7088756-1E07-4449-8142-7E0460F6479F}"/>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4" name="Marcador de pie de página 4">
            <a:extLst>
              <a:ext uri="{FF2B5EF4-FFF2-40B4-BE49-F238E27FC236}">
                <a16:creationId xmlns:a16="http://schemas.microsoft.com/office/drawing/2014/main" id="{72A0E239-7A4C-42FA-ABA4-9991C11FDA02}"/>
              </a:ext>
            </a:extLst>
          </p:cNvPr>
          <p:cNvSpPr>
            <a:spLocks noGrp="1"/>
          </p:cNvSpPr>
          <p:nvPr>
            <p:ph type="ftr" sz="quarter" idx="11"/>
          </p:nvPr>
        </p:nvSpPr>
        <p:spPr/>
        <p:txBody>
          <a:bodyPr/>
          <a:lstStyle>
            <a:lvl1pPr>
              <a:defRPr/>
            </a:lvl1pPr>
          </a:lstStyle>
          <a:p>
            <a:pPr>
              <a:defRPr/>
            </a:pPr>
            <a:endParaRPr lang="es-MX"/>
          </a:p>
        </p:txBody>
      </p:sp>
      <p:sp>
        <p:nvSpPr>
          <p:cNvPr id="5" name="Marcador de número de diapositiva 5">
            <a:extLst>
              <a:ext uri="{FF2B5EF4-FFF2-40B4-BE49-F238E27FC236}">
                <a16:creationId xmlns:a16="http://schemas.microsoft.com/office/drawing/2014/main" id="{888A7B64-C309-45C2-B0CF-55A93393AB73}"/>
              </a:ext>
            </a:extLst>
          </p:cNvPr>
          <p:cNvSpPr>
            <a:spLocks noGrp="1"/>
          </p:cNvSpPr>
          <p:nvPr>
            <p:ph type="sldNum" sz="quarter" idx="12"/>
          </p:nvPr>
        </p:nvSpPr>
        <p:spPr/>
        <p:txBody>
          <a:bodyPr/>
          <a:lstStyle>
            <a:lvl1pPr>
              <a:defRPr/>
            </a:lvl1pPr>
          </a:lstStyle>
          <a:p>
            <a:pPr>
              <a:defRPr/>
            </a:pPr>
            <a:fld id="{4FD57FB0-76D7-4AE5-B8FE-F4E3E5CFE8E0}" type="slidenum">
              <a:rPr lang="es-MX"/>
              <a:pPr>
                <a:defRPr/>
              </a:pPr>
              <a:t>‹Nº›</a:t>
            </a:fld>
            <a:endParaRPr lang="es-MX" dirty="0"/>
          </a:p>
        </p:txBody>
      </p:sp>
    </p:spTree>
    <p:extLst>
      <p:ext uri="{BB962C8B-B14F-4D97-AF65-F5344CB8AC3E}">
        <p14:creationId xmlns:p14="http://schemas.microsoft.com/office/powerpoint/2010/main" val="3310274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DF3EE493-496A-47FB-8164-2464E85D1CE4}"/>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3" name="Marcador de pie de página 4">
            <a:extLst>
              <a:ext uri="{FF2B5EF4-FFF2-40B4-BE49-F238E27FC236}">
                <a16:creationId xmlns:a16="http://schemas.microsoft.com/office/drawing/2014/main" id="{3694A810-2527-46A4-9FF2-D69BBBECDC20}"/>
              </a:ext>
            </a:extLst>
          </p:cNvPr>
          <p:cNvSpPr>
            <a:spLocks noGrp="1"/>
          </p:cNvSpPr>
          <p:nvPr>
            <p:ph type="ftr" sz="quarter" idx="11"/>
          </p:nvPr>
        </p:nvSpPr>
        <p:spPr/>
        <p:txBody>
          <a:bodyPr/>
          <a:lstStyle>
            <a:lvl1pPr>
              <a:defRPr/>
            </a:lvl1pPr>
          </a:lstStyle>
          <a:p>
            <a:pPr>
              <a:defRPr/>
            </a:pPr>
            <a:endParaRPr lang="es-MX"/>
          </a:p>
        </p:txBody>
      </p:sp>
      <p:sp>
        <p:nvSpPr>
          <p:cNvPr id="4" name="Marcador de número de diapositiva 5">
            <a:extLst>
              <a:ext uri="{FF2B5EF4-FFF2-40B4-BE49-F238E27FC236}">
                <a16:creationId xmlns:a16="http://schemas.microsoft.com/office/drawing/2014/main" id="{90E113D9-3E82-464E-BEC4-E24E22044BBE}"/>
              </a:ext>
            </a:extLst>
          </p:cNvPr>
          <p:cNvSpPr>
            <a:spLocks noGrp="1"/>
          </p:cNvSpPr>
          <p:nvPr>
            <p:ph type="sldNum" sz="quarter" idx="12"/>
          </p:nvPr>
        </p:nvSpPr>
        <p:spPr/>
        <p:txBody>
          <a:bodyPr/>
          <a:lstStyle>
            <a:lvl1pPr>
              <a:defRPr/>
            </a:lvl1pPr>
          </a:lstStyle>
          <a:p>
            <a:pPr>
              <a:defRPr/>
            </a:pPr>
            <a:fld id="{8DB81ECA-0283-4F39-B859-0BCA26102197}" type="slidenum">
              <a:rPr lang="es-MX"/>
              <a:pPr>
                <a:defRPr/>
              </a:pPr>
              <a:t>‹Nº›</a:t>
            </a:fld>
            <a:endParaRPr lang="es-MX" dirty="0"/>
          </a:p>
        </p:txBody>
      </p:sp>
    </p:spTree>
    <p:extLst>
      <p:ext uri="{BB962C8B-B14F-4D97-AF65-F5344CB8AC3E}">
        <p14:creationId xmlns:p14="http://schemas.microsoft.com/office/powerpoint/2010/main" val="1043596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a:extLst>
              <a:ext uri="{FF2B5EF4-FFF2-40B4-BE49-F238E27FC236}">
                <a16:creationId xmlns:a16="http://schemas.microsoft.com/office/drawing/2014/main" id="{30AA00E3-E916-44A1-AF54-C711F316EF96}"/>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6" name="Marcador de pie de página 4">
            <a:extLst>
              <a:ext uri="{FF2B5EF4-FFF2-40B4-BE49-F238E27FC236}">
                <a16:creationId xmlns:a16="http://schemas.microsoft.com/office/drawing/2014/main" id="{B7763E1B-EAD2-44B5-8010-0055715CFC09}"/>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597576B6-4462-41CB-AAD3-26DBF18B1010}"/>
              </a:ext>
            </a:extLst>
          </p:cNvPr>
          <p:cNvSpPr>
            <a:spLocks noGrp="1"/>
          </p:cNvSpPr>
          <p:nvPr>
            <p:ph type="sldNum" sz="quarter" idx="12"/>
          </p:nvPr>
        </p:nvSpPr>
        <p:spPr/>
        <p:txBody>
          <a:bodyPr/>
          <a:lstStyle>
            <a:lvl1pPr>
              <a:defRPr/>
            </a:lvl1pPr>
          </a:lstStyle>
          <a:p>
            <a:pPr>
              <a:defRPr/>
            </a:pPr>
            <a:fld id="{569D895A-F7A1-43B8-993A-78A286001C14}" type="slidenum">
              <a:rPr lang="es-MX"/>
              <a:pPr>
                <a:defRPr/>
              </a:pPr>
              <a:t>‹Nº›</a:t>
            </a:fld>
            <a:endParaRPr lang="es-MX" dirty="0"/>
          </a:p>
        </p:txBody>
      </p:sp>
    </p:spTree>
    <p:extLst>
      <p:ext uri="{BB962C8B-B14F-4D97-AF65-F5344CB8AC3E}">
        <p14:creationId xmlns:p14="http://schemas.microsoft.com/office/powerpoint/2010/main" val="324311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C74FA4F-F082-4EF9-9F60-F38864B17753}"/>
              </a:ext>
            </a:extLst>
          </p:cNvPr>
          <p:cNvSpPr>
            <a:spLocks noGrp="1"/>
          </p:cNvSpPr>
          <p:nvPr>
            <p:ph type="dt" sz="half" idx="10"/>
          </p:nvPr>
        </p:nvSpPr>
        <p:spPr/>
        <p:txBody>
          <a:bodyPr/>
          <a:lstStyle>
            <a:lvl1pPr>
              <a:defRPr/>
            </a:lvl1pPr>
          </a:lstStyle>
          <a:p>
            <a:pPr>
              <a:defRPr/>
            </a:pPr>
            <a:fld id="{CB73B59B-EDE6-4AE2-A2E7-CF8754BC9581}"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FB47751A-4615-45FB-8D66-E1AF2104E436}"/>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561C690A-02B0-44F7-8463-0D4A1B799A76}"/>
              </a:ext>
            </a:extLst>
          </p:cNvPr>
          <p:cNvSpPr>
            <a:spLocks noGrp="1"/>
          </p:cNvSpPr>
          <p:nvPr>
            <p:ph type="sldNum" sz="quarter" idx="12"/>
          </p:nvPr>
        </p:nvSpPr>
        <p:spPr/>
        <p:txBody>
          <a:bodyPr/>
          <a:lstStyle>
            <a:lvl1pPr>
              <a:defRPr/>
            </a:lvl1pPr>
          </a:lstStyle>
          <a:p>
            <a:pPr>
              <a:defRPr/>
            </a:pPr>
            <a:fld id="{51034470-B1E8-48DF-A33B-A69648178125}" type="slidenum">
              <a:rPr lang="es-MX"/>
              <a:pPr>
                <a:defRPr/>
              </a:pPr>
              <a:t>‹Nº›</a:t>
            </a:fld>
            <a:endParaRPr lang="es-MX"/>
          </a:p>
        </p:txBody>
      </p:sp>
    </p:spTree>
    <p:extLst>
      <p:ext uri="{BB962C8B-B14F-4D97-AF65-F5344CB8AC3E}">
        <p14:creationId xmlns:p14="http://schemas.microsoft.com/office/powerpoint/2010/main" val="10820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3">
            <a:extLst>
              <a:ext uri="{FF2B5EF4-FFF2-40B4-BE49-F238E27FC236}">
                <a16:creationId xmlns:a16="http://schemas.microsoft.com/office/drawing/2014/main" id="{89276812-A30E-4697-AE2D-B7DD2F9EA849}"/>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6" name="Marcador de pie de página 4">
            <a:extLst>
              <a:ext uri="{FF2B5EF4-FFF2-40B4-BE49-F238E27FC236}">
                <a16:creationId xmlns:a16="http://schemas.microsoft.com/office/drawing/2014/main" id="{58C28259-6C53-4582-9227-D1EC2602A189}"/>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021D65DC-1A72-4162-A7BC-E798F7F8CE9A}"/>
              </a:ext>
            </a:extLst>
          </p:cNvPr>
          <p:cNvSpPr>
            <a:spLocks noGrp="1"/>
          </p:cNvSpPr>
          <p:nvPr>
            <p:ph type="sldNum" sz="quarter" idx="12"/>
          </p:nvPr>
        </p:nvSpPr>
        <p:spPr/>
        <p:txBody>
          <a:bodyPr/>
          <a:lstStyle>
            <a:lvl1pPr>
              <a:defRPr/>
            </a:lvl1pPr>
          </a:lstStyle>
          <a:p>
            <a:pPr>
              <a:defRPr/>
            </a:pPr>
            <a:fld id="{1101B157-67EB-4EB4-8A43-699350E5866B}" type="slidenum">
              <a:rPr lang="es-MX"/>
              <a:pPr>
                <a:defRPr/>
              </a:pPr>
              <a:t>‹Nº›</a:t>
            </a:fld>
            <a:endParaRPr lang="es-MX" dirty="0"/>
          </a:p>
        </p:txBody>
      </p:sp>
    </p:spTree>
    <p:extLst>
      <p:ext uri="{BB962C8B-B14F-4D97-AF65-F5344CB8AC3E}">
        <p14:creationId xmlns:p14="http://schemas.microsoft.com/office/powerpoint/2010/main" val="75836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AC068FB-7E5A-4958-B20E-5411B8B87DF2}"/>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70D17F7B-1E0F-40A3-98E9-054ABF62A865}"/>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1F1B9BB1-8B72-4E22-9F5F-14471CE8BAA5}"/>
              </a:ext>
            </a:extLst>
          </p:cNvPr>
          <p:cNvSpPr>
            <a:spLocks noGrp="1"/>
          </p:cNvSpPr>
          <p:nvPr>
            <p:ph type="sldNum" sz="quarter" idx="12"/>
          </p:nvPr>
        </p:nvSpPr>
        <p:spPr/>
        <p:txBody>
          <a:bodyPr/>
          <a:lstStyle>
            <a:lvl1pPr>
              <a:defRPr/>
            </a:lvl1pPr>
          </a:lstStyle>
          <a:p>
            <a:pPr>
              <a:defRPr/>
            </a:pPr>
            <a:fld id="{B5231DD8-F047-42D4-9BB7-80A09CF63853}" type="slidenum">
              <a:rPr lang="es-MX"/>
              <a:pPr>
                <a:defRPr/>
              </a:pPr>
              <a:t>‹Nº›</a:t>
            </a:fld>
            <a:endParaRPr lang="es-MX" dirty="0"/>
          </a:p>
        </p:txBody>
      </p:sp>
    </p:spTree>
    <p:extLst>
      <p:ext uri="{BB962C8B-B14F-4D97-AF65-F5344CB8AC3E}">
        <p14:creationId xmlns:p14="http://schemas.microsoft.com/office/powerpoint/2010/main" val="334173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7204E65-D2A8-4DA0-B0E9-DD9D15623235}"/>
              </a:ext>
            </a:extLst>
          </p:cNvPr>
          <p:cNvSpPr>
            <a:spLocks noGrp="1"/>
          </p:cNvSpPr>
          <p:nvPr>
            <p:ph type="dt" sz="half" idx="10"/>
          </p:nvPr>
        </p:nvSpPr>
        <p:spPr/>
        <p:txBody>
          <a:bodyPr/>
          <a:lstStyle>
            <a:lvl1pPr>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525B5570-91D1-4ADA-ADCC-FBC4552D0A9B}"/>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279A5311-35DE-4CFF-B68F-231394D14343}"/>
              </a:ext>
            </a:extLst>
          </p:cNvPr>
          <p:cNvSpPr>
            <a:spLocks noGrp="1"/>
          </p:cNvSpPr>
          <p:nvPr>
            <p:ph type="sldNum" sz="quarter" idx="12"/>
          </p:nvPr>
        </p:nvSpPr>
        <p:spPr/>
        <p:txBody>
          <a:bodyPr/>
          <a:lstStyle>
            <a:lvl1pPr>
              <a:defRPr/>
            </a:lvl1pPr>
          </a:lstStyle>
          <a:p>
            <a:pPr>
              <a:defRPr/>
            </a:pPr>
            <a:fld id="{52DEA3EE-7BB1-48BA-9CB2-8D9918AF9CAA}" type="slidenum">
              <a:rPr lang="es-MX"/>
              <a:pPr>
                <a:defRPr/>
              </a:pPr>
              <a:t>‹Nº›</a:t>
            </a:fld>
            <a:endParaRPr lang="es-MX" dirty="0"/>
          </a:p>
        </p:txBody>
      </p:sp>
    </p:spTree>
    <p:extLst>
      <p:ext uri="{BB962C8B-B14F-4D97-AF65-F5344CB8AC3E}">
        <p14:creationId xmlns:p14="http://schemas.microsoft.com/office/powerpoint/2010/main" val="2972131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143000" y="609600"/>
            <a:ext cx="7772400" cy="1143000"/>
          </a:xfrm>
        </p:spPr>
        <p:txBody>
          <a:bodyPr/>
          <a:lstStyle/>
          <a:p>
            <a:r>
              <a:rPr lang="es-ES"/>
              <a:t>Haga clic para modificar el estilo de título del patrón</a:t>
            </a:r>
            <a:endParaRPr lang="es-MX"/>
          </a:p>
        </p:txBody>
      </p:sp>
      <p:sp>
        <p:nvSpPr>
          <p:cNvPr id="3" name="2 Marcador de texto"/>
          <p:cNvSpPr>
            <a:spLocks noGrp="1"/>
          </p:cNvSpPr>
          <p:nvPr>
            <p:ph type="body" sz="half" idx="1"/>
          </p:nvPr>
        </p:nvSpPr>
        <p:spPr>
          <a:xfrm>
            <a:off x="1169988" y="1946275"/>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5132388" y="1946275"/>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a:extLst>
              <a:ext uri="{FF2B5EF4-FFF2-40B4-BE49-F238E27FC236}">
                <a16:creationId xmlns:a16="http://schemas.microsoft.com/office/drawing/2014/main" id="{8F0B90DD-0339-4155-9EBA-260B95392047}"/>
              </a:ext>
            </a:extLst>
          </p:cNvPr>
          <p:cNvSpPr>
            <a:spLocks noGrp="1"/>
          </p:cNvSpPr>
          <p:nvPr>
            <p:ph type="dt" sz="half" idx="10"/>
          </p:nvPr>
        </p:nvSpPr>
        <p:spPr/>
        <p:txBody>
          <a:bodyPr/>
          <a:lstStyle>
            <a:lvl1pPr>
              <a:defRPr smtClean="0"/>
            </a:lvl1pPr>
          </a:lstStyle>
          <a:p>
            <a:pPr>
              <a:defRPr/>
            </a:pPr>
            <a:fld id="{DF6A5658-6DAC-4039-AF04-59B37819B214}" type="datetime1">
              <a:rPr lang="es-MX"/>
              <a:pPr>
                <a:defRPr/>
              </a:pPr>
              <a:t>16/01/2022</a:t>
            </a:fld>
            <a:endParaRPr lang="es-ES"/>
          </a:p>
        </p:txBody>
      </p:sp>
      <p:sp>
        <p:nvSpPr>
          <p:cNvPr id="6" name="5 Marcador de pie de página">
            <a:extLst>
              <a:ext uri="{FF2B5EF4-FFF2-40B4-BE49-F238E27FC236}">
                <a16:creationId xmlns:a16="http://schemas.microsoft.com/office/drawing/2014/main" id="{CD5D4563-BA9C-465F-908A-43FF7EDB9BD0}"/>
              </a:ext>
            </a:extLst>
          </p:cNvPr>
          <p:cNvSpPr>
            <a:spLocks noGrp="1"/>
          </p:cNvSpPr>
          <p:nvPr>
            <p:ph type="ftr" sz="quarter" idx="11"/>
          </p:nvPr>
        </p:nvSpPr>
        <p:spPr/>
        <p:txBody>
          <a:bodyPr/>
          <a:lstStyle>
            <a:lvl1pPr>
              <a:defRPr/>
            </a:lvl1pPr>
          </a:lstStyle>
          <a:p>
            <a:pPr>
              <a:defRPr/>
            </a:pPr>
            <a:endParaRPr lang="es-ES"/>
          </a:p>
        </p:txBody>
      </p:sp>
      <p:sp>
        <p:nvSpPr>
          <p:cNvPr id="7" name="6 Marcador de número de diapositiva">
            <a:extLst>
              <a:ext uri="{FF2B5EF4-FFF2-40B4-BE49-F238E27FC236}">
                <a16:creationId xmlns:a16="http://schemas.microsoft.com/office/drawing/2014/main" id="{4D7A5891-5F4A-4D70-B693-827E5FCED495}"/>
              </a:ext>
            </a:extLst>
          </p:cNvPr>
          <p:cNvSpPr>
            <a:spLocks noGrp="1"/>
          </p:cNvSpPr>
          <p:nvPr>
            <p:ph type="sldNum" sz="quarter" idx="12"/>
          </p:nvPr>
        </p:nvSpPr>
        <p:spPr/>
        <p:txBody>
          <a:bodyPr/>
          <a:lstStyle>
            <a:lvl1pPr>
              <a:defRPr smtClean="0">
                <a:solidFill>
                  <a:srgbClr val="0000FF"/>
                </a:solidFill>
              </a:defRPr>
            </a:lvl1pPr>
          </a:lstStyle>
          <a:p>
            <a:pPr>
              <a:defRPr/>
            </a:pPr>
            <a:fld id="{B4084D81-3E60-40B0-9075-2640704496B5}" type="slidenum">
              <a:rPr lang="es-ES" altLang="es-MX"/>
              <a:pPr>
                <a:defRPr/>
              </a:pPr>
              <a:t>‹Nº›</a:t>
            </a:fld>
            <a:endParaRPr lang="es-ES" altLang="es-MX" dirty="0"/>
          </a:p>
        </p:txBody>
      </p:sp>
    </p:spTree>
    <p:extLst>
      <p:ext uri="{BB962C8B-B14F-4D97-AF65-F5344CB8AC3E}">
        <p14:creationId xmlns:p14="http://schemas.microsoft.com/office/powerpoint/2010/main" val="2291298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1A15D0B7-51F1-498F-B493-00F5BAF77D98}"/>
              </a:ext>
            </a:extLst>
          </p:cNvPr>
          <p:cNvPicPr>
            <a:picLocks noChangeAspect="1"/>
          </p:cNvPicPr>
          <p:nvPr userDrawn="1"/>
        </p:nvPicPr>
        <p:blipFill>
          <a:blip r:embed="rId2">
            <a:extLst>
              <a:ext uri="{28A0092B-C50C-407E-A947-70E740481C1C}">
                <a14:useLocalDpi xmlns:a14="http://schemas.microsoft.com/office/drawing/2010/main" val="0"/>
              </a:ext>
            </a:extLst>
          </a:blip>
          <a:srcRect l="16997" t="2425" r="17026"/>
          <a:stretch>
            <a:fillRect/>
          </a:stretch>
        </p:blipFill>
        <p:spPr bwMode="auto">
          <a:xfrm>
            <a:off x="241300" y="6373813"/>
            <a:ext cx="431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a:extLst>
              <a:ext uri="{FF2B5EF4-FFF2-40B4-BE49-F238E27FC236}">
                <a16:creationId xmlns:a16="http://schemas.microsoft.com/office/drawing/2014/main" id="{4FC0267D-E8AE-4F16-A076-4452ECE6E38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692400" y="63325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DD0DA2A0-76A8-46B9-A0DB-C6A8AE287144}"/>
              </a:ext>
            </a:extLst>
          </p:cNvPr>
          <p:cNvSpPr/>
          <p:nvPr userDrawn="1"/>
        </p:nvSpPr>
        <p:spPr>
          <a:xfrm>
            <a:off x="673100" y="6356350"/>
            <a:ext cx="2027238" cy="442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rgbClr val="0000FF"/>
                </a:solidFill>
              </a:rPr>
              <a:t>Universidad Nacional Autónoma de México </a:t>
            </a:r>
            <a:br>
              <a:rPr lang="es-MX" sz="800" b="1" dirty="0">
                <a:solidFill>
                  <a:srgbClr val="0000FF"/>
                </a:solidFill>
              </a:rPr>
            </a:br>
            <a:r>
              <a:rPr lang="es-MX" sz="800" b="1" dirty="0">
                <a:solidFill>
                  <a:srgbClr val="0000FF"/>
                </a:solidFill>
              </a:rPr>
              <a:t>Facultad de Química</a:t>
            </a:r>
            <a:br>
              <a:rPr lang="es-MX" sz="800" b="1" dirty="0">
                <a:solidFill>
                  <a:srgbClr val="0000FF"/>
                </a:solidFill>
              </a:rPr>
            </a:br>
            <a:r>
              <a:rPr lang="es-MX" sz="800" b="1" dirty="0">
                <a:solidFill>
                  <a:srgbClr val="0000FF"/>
                </a:solidFill>
              </a:rPr>
              <a:t>Dr. Fernando León Cedeño</a:t>
            </a:r>
          </a:p>
        </p:txBody>
      </p:sp>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7" name="3 Marcador de fecha">
            <a:extLst>
              <a:ext uri="{FF2B5EF4-FFF2-40B4-BE49-F238E27FC236}">
                <a16:creationId xmlns:a16="http://schemas.microsoft.com/office/drawing/2014/main" id="{34E363D9-81D9-4496-B68A-2A618FEFAFFD}"/>
              </a:ext>
            </a:extLst>
          </p:cNvPr>
          <p:cNvSpPr>
            <a:spLocks noGrp="1"/>
          </p:cNvSpPr>
          <p:nvPr>
            <p:ph type="dt" sz="half" idx="10"/>
          </p:nvPr>
        </p:nvSpPr>
        <p:spPr/>
        <p:txBody>
          <a:bodyPr/>
          <a:lstStyle>
            <a:lvl1pPr>
              <a:defRPr/>
            </a:lvl1pPr>
          </a:lstStyle>
          <a:p>
            <a:pPr>
              <a:defRPr/>
            </a:pPr>
            <a:fld id="{9F12F19D-5BBC-49EE-A64D-85FB9FD61496}" type="datetime1">
              <a:rPr lang="es-MX"/>
              <a:pPr>
                <a:defRPr/>
              </a:pPr>
              <a:t>16/01/2022</a:t>
            </a:fld>
            <a:endParaRPr lang="es-MX"/>
          </a:p>
        </p:txBody>
      </p:sp>
      <p:sp>
        <p:nvSpPr>
          <p:cNvPr id="8" name="4 Marcador de pie de página">
            <a:extLst>
              <a:ext uri="{FF2B5EF4-FFF2-40B4-BE49-F238E27FC236}">
                <a16:creationId xmlns:a16="http://schemas.microsoft.com/office/drawing/2014/main" id="{E53E9CA5-7655-49FD-B222-D034EF769A2C}"/>
              </a:ext>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a:ext uri="{FF2B5EF4-FFF2-40B4-BE49-F238E27FC236}">
                <a16:creationId xmlns:a16="http://schemas.microsoft.com/office/drawing/2014/main" id="{92FE0056-4CAA-4F06-B5BB-A7E73B3497EF}"/>
              </a:ext>
            </a:extLst>
          </p:cNvPr>
          <p:cNvSpPr>
            <a:spLocks noGrp="1"/>
          </p:cNvSpPr>
          <p:nvPr>
            <p:ph type="sldNum" sz="quarter" idx="12"/>
          </p:nvPr>
        </p:nvSpPr>
        <p:spPr/>
        <p:txBody>
          <a:bodyPr/>
          <a:lstStyle>
            <a:lvl1pPr>
              <a:defRPr/>
            </a:lvl1pPr>
          </a:lstStyle>
          <a:p>
            <a:fld id="{7DC603E9-F234-4098-A86C-1D6EB7F830AD}" type="slidenum">
              <a:rPr lang="es-MX" altLang="es-MX"/>
              <a:pPr/>
              <a:t>‹Nº›</a:t>
            </a:fld>
            <a:endParaRPr lang="es-MX" altLang="es-MX"/>
          </a:p>
        </p:txBody>
      </p:sp>
    </p:spTree>
    <p:extLst>
      <p:ext uri="{BB962C8B-B14F-4D97-AF65-F5344CB8AC3E}">
        <p14:creationId xmlns:p14="http://schemas.microsoft.com/office/powerpoint/2010/main" val="1652967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5814AF7F-89DB-4CA3-8D39-6B8CCDB86833}"/>
              </a:ext>
            </a:extLst>
          </p:cNvPr>
          <p:cNvPicPr>
            <a:picLocks noChangeAspect="1"/>
          </p:cNvPicPr>
          <p:nvPr userDrawn="1"/>
        </p:nvPicPr>
        <p:blipFill>
          <a:blip r:embed="rId2">
            <a:extLst>
              <a:ext uri="{28A0092B-C50C-407E-A947-70E740481C1C}">
                <a14:useLocalDpi xmlns:a14="http://schemas.microsoft.com/office/drawing/2010/main" val="0"/>
              </a:ext>
            </a:extLst>
          </a:blip>
          <a:srcRect l="16997" t="2425" r="17026"/>
          <a:stretch>
            <a:fillRect/>
          </a:stretch>
        </p:blipFill>
        <p:spPr bwMode="auto">
          <a:xfrm>
            <a:off x="241300" y="6373813"/>
            <a:ext cx="431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a:extLst>
              <a:ext uri="{FF2B5EF4-FFF2-40B4-BE49-F238E27FC236}">
                <a16:creationId xmlns:a16="http://schemas.microsoft.com/office/drawing/2014/main" id="{C2996FC4-8359-415F-99D2-BFD387BF41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2692400" y="63325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C14AAACB-BA96-427D-B6D6-7A4AE2F29EF5}"/>
              </a:ext>
            </a:extLst>
          </p:cNvPr>
          <p:cNvSpPr/>
          <p:nvPr userDrawn="1"/>
        </p:nvSpPr>
        <p:spPr>
          <a:xfrm>
            <a:off x="673100" y="6356350"/>
            <a:ext cx="2027238" cy="442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rgbClr val="0000FF"/>
                </a:solidFill>
              </a:rPr>
              <a:t>Universidad Nacional Autónoma de México </a:t>
            </a:r>
            <a:br>
              <a:rPr lang="es-MX" sz="800" b="1" dirty="0">
                <a:solidFill>
                  <a:srgbClr val="0000FF"/>
                </a:solidFill>
              </a:rPr>
            </a:br>
            <a:r>
              <a:rPr lang="es-MX" sz="800" b="1" dirty="0">
                <a:solidFill>
                  <a:srgbClr val="0000FF"/>
                </a:solidFill>
              </a:rPr>
              <a:t>Facultad de Química</a:t>
            </a:r>
            <a:br>
              <a:rPr lang="es-MX" sz="800" b="1" dirty="0">
                <a:solidFill>
                  <a:srgbClr val="0000FF"/>
                </a:solidFill>
              </a:rPr>
            </a:br>
            <a:r>
              <a:rPr lang="es-MX" sz="800" b="1" dirty="0">
                <a:solidFill>
                  <a:srgbClr val="0000FF"/>
                </a:solidFill>
              </a:rPr>
              <a:t>Dr. Fernando León Cedeño</a:t>
            </a:r>
          </a:p>
        </p:txBody>
      </p:sp>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3 Marcador de fecha">
            <a:extLst>
              <a:ext uri="{FF2B5EF4-FFF2-40B4-BE49-F238E27FC236}">
                <a16:creationId xmlns:a16="http://schemas.microsoft.com/office/drawing/2014/main" id="{41A6916C-4749-4DBA-8673-1C0FD29DDF40}"/>
              </a:ext>
            </a:extLst>
          </p:cNvPr>
          <p:cNvSpPr>
            <a:spLocks noGrp="1"/>
          </p:cNvSpPr>
          <p:nvPr>
            <p:ph type="dt" sz="half" idx="10"/>
          </p:nvPr>
        </p:nvSpPr>
        <p:spPr/>
        <p:txBody>
          <a:bodyPr/>
          <a:lstStyle>
            <a:lvl1pPr>
              <a:defRPr/>
            </a:lvl1pPr>
          </a:lstStyle>
          <a:p>
            <a:pPr>
              <a:defRPr/>
            </a:pPr>
            <a:fld id="{5029CC72-2EFF-4C05-B3E5-914CD6A78C26}" type="datetime1">
              <a:rPr lang="es-MX"/>
              <a:pPr>
                <a:defRPr/>
              </a:pPr>
              <a:t>16/01/2022</a:t>
            </a:fld>
            <a:endParaRPr lang="es-MX"/>
          </a:p>
        </p:txBody>
      </p:sp>
      <p:sp>
        <p:nvSpPr>
          <p:cNvPr id="8" name="4 Marcador de pie de página">
            <a:extLst>
              <a:ext uri="{FF2B5EF4-FFF2-40B4-BE49-F238E27FC236}">
                <a16:creationId xmlns:a16="http://schemas.microsoft.com/office/drawing/2014/main" id="{A1683E5A-9582-421A-82A8-0DA503F30BDF}"/>
              </a:ext>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a:ext uri="{FF2B5EF4-FFF2-40B4-BE49-F238E27FC236}">
                <a16:creationId xmlns:a16="http://schemas.microsoft.com/office/drawing/2014/main" id="{B01BA46C-5AF9-46DC-B74A-322EDDC244D3}"/>
              </a:ext>
            </a:extLst>
          </p:cNvPr>
          <p:cNvSpPr>
            <a:spLocks noGrp="1"/>
          </p:cNvSpPr>
          <p:nvPr>
            <p:ph type="sldNum" sz="quarter" idx="12"/>
          </p:nvPr>
        </p:nvSpPr>
        <p:spPr/>
        <p:txBody>
          <a:bodyPr/>
          <a:lstStyle>
            <a:lvl1pPr>
              <a:defRPr/>
            </a:lvl1pPr>
          </a:lstStyle>
          <a:p>
            <a:fld id="{A35F57F9-10A4-4987-9E36-BF60FCF04F09}" type="slidenum">
              <a:rPr lang="es-MX" altLang="es-MX"/>
              <a:pPr/>
              <a:t>‹Nº›</a:t>
            </a:fld>
            <a:endParaRPr lang="es-MX" altLang="es-MX"/>
          </a:p>
        </p:txBody>
      </p:sp>
    </p:spTree>
    <p:extLst>
      <p:ext uri="{BB962C8B-B14F-4D97-AF65-F5344CB8AC3E}">
        <p14:creationId xmlns:p14="http://schemas.microsoft.com/office/powerpoint/2010/main" val="281078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9970633C-D7F4-4845-9809-4254F50734F1}"/>
              </a:ext>
            </a:extLst>
          </p:cNvPr>
          <p:cNvSpPr>
            <a:spLocks noGrp="1"/>
          </p:cNvSpPr>
          <p:nvPr>
            <p:ph type="dt" sz="half" idx="10"/>
          </p:nvPr>
        </p:nvSpPr>
        <p:spPr/>
        <p:txBody>
          <a:bodyPr/>
          <a:lstStyle>
            <a:lvl1pPr>
              <a:defRPr/>
            </a:lvl1pPr>
          </a:lstStyle>
          <a:p>
            <a:pPr>
              <a:defRPr/>
            </a:pPr>
            <a:fld id="{C79E6453-54C6-4699-9A5A-15D7D1F4A1D0}" type="datetime1">
              <a:rPr lang="es-MX"/>
              <a:pPr>
                <a:defRPr/>
              </a:pPr>
              <a:t>16/01/2022</a:t>
            </a:fld>
            <a:endParaRPr lang="es-MX"/>
          </a:p>
        </p:txBody>
      </p:sp>
      <p:sp>
        <p:nvSpPr>
          <p:cNvPr id="5" name="4 Marcador de pie de página">
            <a:extLst>
              <a:ext uri="{FF2B5EF4-FFF2-40B4-BE49-F238E27FC236}">
                <a16:creationId xmlns:a16="http://schemas.microsoft.com/office/drawing/2014/main" id="{2ED63788-20BB-4CE9-8D14-2847BBFECB96}"/>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65628AA2-B88F-4B6F-9CF5-3D3A0E0246C3}"/>
              </a:ext>
            </a:extLst>
          </p:cNvPr>
          <p:cNvSpPr>
            <a:spLocks noGrp="1"/>
          </p:cNvSpPr>
          <p:nvPr>
            <p:ph type="sldNum" sz="quarter" idx="12"/>
          </p:nvPr>
        </p:nvSpPr>
        <p:spPr/>
        <p:txBody>
          <a:bodyPr/>
          <a:lstStyle>
            <a:lvl1pPr>
              <a:defRPr/>
            </a:lvl1pPr>
          </a:lstStyle>
          <a:p>
            <a:fld id="{7D24A1ED-A6D3-4125-8E1D-179AB1C9C30F}" type="slidenum">
              <a:rPr lang="es-MX" altLang="es-MX"/>
              <a:pPr/>
              <a:t>‹Nº›</a:t>
            </a:fld>
            <a:endParaRPr lang="es-MX" altLang="es-MX"/>
          </a:p>
        </p:txBody>
      </p:sp>
    </p:spTree>
    <p:extLst>
      <p:ext uri="{BB962C8B-B14F-4D97-AF65-F5344CB8AC3E}">
        <p14:creationId xmlns:p14="http://schemas.microsoft.com/office/powerpoint/2010/main" val="2120016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a:extLst>
              <a:ext uri="{FF2B5EF4-FFF2-40B4-BE49-F238E27FC236}">
                <a16:creationId xmlns:a16="http://schemas.microsoft.com/office/drawing/2014/main" id="{342AB11A-4404-4B2A-9910-28FB395BED42}"/>
              </a:ext>
            </a:extLst>
          </p:cNvPr>
          <p:cNvSpPr>
            <a:spLocks noGrp="1"/>
          </p:cNvSpPr>
          <p:nvPr>
            <p:ph type="dt" sz="half" idx="10"/>
          </p:nvPr>
        </p:nvSpPr>
        <p:spPr/>
        <p:txBody>
          <a:bodyPr/>
          <a:lstStyle>
            <a:lvl1pPr>
              <a:defRPr/>
            </a:lvl1pPr>
          </a:lstStyle>
          <a:p>
            <a:pPr>
              <a:defRPr/>
            </a:pPr>
            <a:fld id="{BEAA4E88-3B56-4DCD-BF43-01FAEB7FA70F}" type="datetime1">
              <a:rPr lang="es-MX"/>
              <a:pPr>
                <a:defRPr/>
              </a:pPr>
              <a:t>16/01/2022</a:t>
            </a:fld>
            <a:endParaRPr lang="es-MX"/>
          </a:p>
        </p:txBody>
      </p:sp>
      <p:sp>
        <p:nvSpPr>
          <p:cNvPr id="6" name="4 Marcador de pie de página">
            <a:extLst>
              <a:ext uri="{FF2B5EF4-FFF2-40B4-BE49-F238E27FC236}">
                <a16:creationId xmlns:a16="http://schemas.microsoft.com/office/drawing/2014/main" id="{AC2101B2-DFD3-4E90-ADD8-B5C16D9F1FF1}"/>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3EFB55C5-A457-4703-9027-06F365502800}"/>
              </a:ext>
            </a:extLst>
          </p:cNvPr>
          <p:cNvSpPr>
            <a:spLocks noGrp="1"/>
          </p:cNvSpPr>
          <p:nvPr>
            <p:ph type="sldNum" sz="quarter" idx="12"/>
          </p:nvPr>
        </p:nvSpPr>
        <p:spPr/>
        <p:txBody>
          <a:bodyPr/>
          <a:lstStyle>
            <a:lvl1pPr>
              <a:defRPr/>
            </a:lvl1pPr>
          </a:lstStyle>
          <a:p>
            <a:fld id="{FCE1AC92-974A-455C-8B2F-598AC8F3A75F}" type="slidenum">
              <a:rPr lang="es-MX" altLang="es-MX"/>
              <a:pPr/>
              <a:t>‹Nº›</a:t>
            </a:fld>
            <a:endParaRPr lang="es-MX" altLang="es-MX"/>
          </a:p>
        </p:txBody>
      </p:sp>
    </p:spTree>
    <p:extLst>
      <p:ext uri="{BB962C8B-B14F-4D97-AF65-F5344CB8AC3E}">
        <p14:creationId xmlns:p14="http://schemas.microsoft.com/office/powerpoint/2010/main" val="294561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a:extLst>
              <a:ext uri="{FF2B5EF4-FFF2-40B4-BE49-F238E27FC236}">
                <a16:creationId xmlns:a16="http://schemas.microsoft.com/office/drawing/2014/main" id="{750010C6-CAAD-4D59-A091-7B06A5AA7153}"/>
              </a:ext>
            </a:extLst>
          </p:cNvPr>
          <p:cNvSpPr>
            <a:spLocks noGrp="1"/>
          </p:cNvSpPr>
          <p:nvPr>
            <p:ph type="dt" sz="half" idx="10"/>
          </p:nvPr>
        </p:nvSpPr>
        <p:spPr/>
        <p:txBody>
          <a:bodyPr/>
          <a:lstStyle>
            <a:lvl1pPr>
              <a:defRPr/>
            </a:lvl1pPr>
          </a:lstStyle>
          <a:p>
            <a:pPr>
              <a:defRPr/>
            </a:pPr>
            <a:fld id="{5AC00060-A729-4E18-A01C-24E9C0F88FB8}" type="datetime1">
              <a:rPr lang="es-MX"/>
              <a:pPr>
                <a:defRPr/>
              </a:pPr>
              <a:t>16/01/2022</a:t>
            </a:fld>
            <a:endParaRPr lang="es-MX"/>
          </a:p>
        </p:txBody>
      </p:sp>
      <p:sp>
        <p:nvSpPr>
          <p:cNvPr id="8" name="4 Marcador de pie de página">
            <a:extLst>
              <a:ext uri="{FF2B5EF4-FFF2-40B4-BE49-F238E27FC236}">
                <a16:creationId xmlns:a16="http://schemas.microsoft.com/office/drawing/2014/main" id="{9563335E-5A3F-47BD-88D3-836397A20C88}"/>
              </a:ext>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a:ext uri="{FF2B5EF4-FFF2-40B4-BE49-F238E27FC236}">
                <a16:creationId xmlns:a16="http://schemas.microsoft.com/office/drawing/2014/main" id="{9FE1413A-D856-4D90-BB37-FA86C48B1029}"/>
              </a:ext>
            </a:extLst>
          </p:cNvPr>
          <p:cNvSpPr>
            <a:spLocks noGrp="1"/>
          </p:cNvSpPr>
          <p:nvPr>
            <p:ph type="sldNum" sz="quarter" idx="12"/>
          </p:nvPr>
        </p:nvSpPr>
        <p:spPr/>
        <p:txBody>
          <a:bodyPr/>
          <a:lstStyle>
            <a:lvl1pPr>
              <a:defRPr/>
            </a:lvl1pPr>
          </a:lstStyle>
          <a:p>
            <a:fld id="{6D852B36-79F3-4FAC-A0DA-3BE1E8BBDF43}" type="slidenum">
              <a:rPr lang="es-MX" altLang="es-MX"/>
              <a:pPr/>
              <a:t>‹Nº›</a:t>
            </a:fld>
            <a:endParaRPr lang="es-MX" altLang="es-MX"/>
          </a:p>
        </p:txBody>
      </p:sp>
    </p:spTree>
    <p:extLst>
      <p:ext uri="{BB962C8B-B14F-4D97-AF65-F5344CB8AC3E}">
        <p14:creationId xmlns:p14="http://schemas.microsoft.com/office/powerpoint/2010/main" val="3965689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a:extLst>
              <a:ext uri="{FF2B5EF4-FFF2-40B4-BE49-F238E27FC236}">
                <a16:creationId xmlns:a16="http://schemas.microsoft.com/office/drawing/2014/main" id="{B51E00E7-98AF-4F4F-B8EF-9302EC929801}"/>
              </a:ext>
            </a:extLst>
          </p:cNvPr>
          <p:cNvSpPr>
            <a:spLocks noGrp="1"/>
          </p:cNvSpPr>
          <p:nvPr>
            <p:ph type="dt" sz="half" idx="10"/>
          </p:nvPr>
        </p:nvSpPr>
        <p:spPr/>
        <p:txBody>
          <a:bodyPr/>
          <a:lstStyle>
            <a:lvl1pPr>
              <a:defRPr/>
            </a:lvl1pPr>
          </a:lstStyle>
          <a:p>
            <a:pPr>
              <a:defRPr/>
            </a:pPr>
            <a:fld id="{9C9D5DD8-C09D-46A8-AFCD-8CE98D18450D}" type="datetime1">
              <a:rPr lang="es-MX"/>
              <a:pPr>
                <a:defRPr/>
              </a:pPr>
              <a:t>16/01/2022</a:t>
            </a:fld>
            <a:endParaRPr lang="es-MX"/>
          </a:p>
        </p:txBody>
      </p:sp>
      <p:sp>
        <p:nvSpPr>
          <p:cNvPr id="4" name="4 Marcador de pie de página">
            <a:extLst>
              <a:ext uri="{FF2B5EF4-FFF2-40B4-BE49-F238E27FC236}">
                <a16:creationId xmlns:a16="http://schemas.microsoft.com/office/drawing/2014/main" id="{54025CD9-D488-4B21-93EF-1EEA37691C75}"/>
              </a:ext>
            </a:extLst>
          </p:cNvPr>
          <p:cNvSpPr>
            <a:spLocks noGrp="1"/>
          </p:cNvSpPr>
          <p:nvPr>
            <p:ph type="ftr" sz="quarter" idx="11"/>
          </p:nvPr>
        </p:nvSpPr>
        <p:spPr/>
        <p:txBody>
          <a:bodyPr/>
          <a:lstStyle>
            <a:lvl1pPr>
              <a:defRPr/>
            </a:lvl1pPr>
          </a:lstStyle>
          <a:p>
            <a:pPr>
              <a:defRPr/>
            </a:pPr>
            <a:endParaRPr lang="es-MX"/>
          </a:p>
        </p:txBody>
      </p:sp>
      <p:sp>
        <p:nvSpPr>
          <p:cNvPr id="5" name="5 Marcador de número de diapositiva">
            <a:extLst>
              <a:ext uri="{FF2B5EF4-FFF2-40B4-BE49-F238E27FC236}">
                <a16:creationId xmlns:a16="http://schemas.microsoft.com/office/drawing/2014/main" id="{6AF55934-3C8C-4BC9-B777-1378BABAF5DA}"/>
              </a:ext>
            </a:extLst>
          </p:cNvPr>
          <p:cNvSpPr>
            <a:spLocks noGrp="1"/>
          </p:cNvSpPr>
          <p:nvPr>
            <p:ph type="sldNum" sz="quarter" idx="12"/>
          </p:nvPr>
        </p:nvSpPr>
        <p:spPr/>
        <p:txBody>
          <a:bodyPr/>
          <a:lstStyle>
            <a:lvl1pPr>
              <a:defRPr/>
            </a:lvl1pPr>
          </a:lstStyle>
          <a:p>
            <a:fld id="{35617B85-65D0-4893-9BDE-8AE0F68F225B}" type="slidenum">
              <a:rPr lang="es-MX" altLang="es-MX"/>
              <a:pPr/>
              <a:t>‹Nº›</a:t>
            </a:fld>
            <a:endParaRPr lang="es-MX" altLang="es-MX"/>
          </a:p>
        </p:txBody>
      </p:sp>
    </p:spTree>
    <p:extLst>
      <p:ext uri="{BB962C8B-B14F-4D97-AF65-F5344CB8AC3E}">
        <p14:creationId xmlns:p14="http://schemas.microsoft.com/office/powerpoint/2010/main" val="1030820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5AAD59-75E3-4148-A5D3-A12D4CF6ED47}"/>
              </a:ext>
            </a:extLst>
          </p:cNvPr>
          <p:cNvSpPr>
            <a:spLocks noGrp="1"/>
          </p:cNvSpPr>
          <p:nvPr>
            <p:ph type="dt" sz="half" idx="10"/>
          </p:nvPr>
        </p:nvSpPr>
        <p:spPr/>
        <p:txBody>
          <a:bodyPr/>
          <a:lstStyle>
            <a:lvl1pPr>
              <a:defRPr/>
            </a:lvl1pPr>
          </a:lstStyle>
          <a:p>
            <a:pPr>
              <a:defRPr/>
            </a:pPr>
            <a:fld id="{69E504D5-D7A3-47D8-9DED-F8D250C7DB0E}"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1DFF95C1-4E38-49DC-9928-EA7F00CB56F3}"/>
              </a:ext>
            </a:extLst>
          </p:cNvPr>
          <p:cNvSpPr>
            <a:spLocks noGrp="1"/>
          </p:cNvSpPr>
          <p:nvPr>
            <p:ph type="ftr" sz="quarter" idx="11"/>
          </p:nvPr>
        </p:nvSpPr>
        <p:spPr/>
        <p:txBody>
          <a:bodyPr/>
          <a:lstStyle>
            <a:lvl1pPr>
              <a:defRPr/>
            </a:lvl1pPr>
          </a:lstStyle>
          <a:p>
            <a:pPr>
              <a:defRPr/>
            </a:pPr>
            <a:endParaRPr lang="es-MX"/>
          </a:p>
        </p:txBody>
      </p:sp>
      <p:sp>
        <p:nvSpPr>
          <p:cNvPr id="6" name="Marcador de número de diapositiva 5">
            <a:extLst>
              <a:ext uri="{FF2B5EF4-FFF2-40B4-BE49-F238E27FC236}">
                <a16:creationId xmlns:a16="http://schemas.microsoft.com/office/drawing/2014/main" id="{1177FB24-F850-41C3-A3B5-F12368407A71}"/>
              </a:ext>
            </a:extLst>
          </p:cNvPr>
          <p:cNvSpPr>
            <a:spLocks noGrp="1"/>
          </p:cNvSpPr>
          <p:nvPr>
            <p:ph type="sldNum" sz="quarter" idx="12"/>
          </p:nvPr>
        </p:nvSpPr>
        <p:spPr/>
        <p:txBody>
          <a:bodyPr/>
          <a:lstStyle>
            <a:lvl1pPr>
              <a:defRPr/>
            </a:lvl1pPr>
          </a:lstStyle>
          <a:p>
            <a:pPr>
              <a:defRPr/>
            </a:pPr>
            <a:fld id="{6AD17BB6-B799-4F89-A48A-91BD4440A0DE}" type="slidenum">
              <a:rPr lang="es-MX"/>
              <a:pPr>
                <a:defRPr/>
              </a:pPr>
              <a:t>‹Nº›</a:t>
            </a:fld>
            <a:endParaRPr lang="es-MX"/>
          </a:p>
        </p:txBody>
      </p:sp>
    </p:spTree>
    <p:extLst>
      <p:ext uri="{BB962C8B-B14F-4D97-AF65-F5344CB8AC3E}">
        <p14:creationId xmlns:p14="http://schemas.microsoft.com/office/powerpoint/2010/main" val="775469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6F9A080A-BD75-4FA4-9219-F7E5B9DDCD67}"/>
              </a:ext>
            </a:extLst>
          </p:cNvPr>
          <p:cNvSpPr>
            <a:spLocks noGrp="1"/>
          </p:cNvSpPr>
          <p:nvPr>
            <p:ph type="dt" sz="half" idx="10"/>
          </p:nvPr>
        </p:nvSpPr>
        <p:spPr/>
        <p:txBody>
          <a:bodyPr/>
          <a:lstStyle>
            <a:lvl1pPr>
              <a:defRPr/>
            </a:lvl1pPr>
          </a:lstStyle>
          <a:p>
            <a:pPr>
              <a:defRPr/>
            </a:pPr>
            <a:fld id="{F4FAD3B8-8672-46EC-AE7D-DD3D72B0E555}" type="datetime1">
              <a:rPr lang="es-MX"/>
              <a:pPr>
                <a:defRPr/>
              </a:pPr>
              <a:t>16/01/2022</a:t>
            </a:fld>
            <a:endParaRPr lang="es-MX"/>
          </a:p>
        </p:txBody>
      </p:sp>
      <p:sp>
        <p:nvSpPr>
          <p:cNvPr id="3" name="4 Marcador de pie de página">
            <a:extLst>
              <a:ext uri="{FF2B5EF4-FFF2-40B4-BE49-F238E27FC236}">
                <a16:creationId xmlns:a16="http://schemas.microsoft.com/office/drawing/2014/main" id="{73360799-69E8-44EB-8461-87CCCB2E1436}"/>
              </a:ext>
            </a:extLst>
          </p:cNvPr>
          <p:cNvSpPr>
            <a:spLocks noGrp="1"/>
          </p:cNvSpPr>
          <p:nvPr>
            <p:ph type="ftr" sz="quarter" idx="11"/>
          </p:nvPr>
        </p:nvSpPr>
        <p:spPr/>
        <p:txBody>
          <a:bodyPr/>
          <a:lstStyle>
            <a:lvl1pPr>
              <a:defRPr/>
            </a:lvl1pPr>
          </a:lstStyle>
          <a:p>
            <a:pPr>
              <a:defRPr/>
            </a:pPr>
            <a:endParaRPr lang="es-MX"/>
          </a:p>
        </p:txBody>
      </p:sp>
      <p:sp>
        <p:nvSpPr>
          <p:cNvPr id="4" name="5 Marcador de número de diapositiva">
            <a:extLst>
              <a:ext uri="{FF2B5EF4-FFF2-40B4-BE49-F238E27FC236}">
                <a16:creationId xmlns:a16="http://schemas.microsoft.com/office/drawing/2014/main" id="{2130C881-47D3-472A-A6C1-877982F71F62}"/>
              </a:ext>
            </a:extLst>
          </p:cNvPr>
          <p:cNvSpPr>
            <a:spLocks noGrp="1"/>
          </p:cNvSpPr>
          <p:nvPr>
            <p:ph type="sldNum" sz="quarter" idx="12"/>
          </p:nvPr>
        </p:nvSpPr>
        <p:spPr/>
        <p:txBody>
          <a:bodyPr/>
          <a:lstStyle>
            <a:lvl1pPr>
              <a:defRPr/>
            </a:lvl1pPr>
          </a:lstStyle>
          <a:p>
            <a:fld id="{FD53CE7B-7EBF-4D84-B445-3A2147807983}" type="slidenum">
              <a:rPr lang="es-MX" altLang="es-MX"/>
              <a:pPr/>
              <a:t>‹Nº›</a:t>
            </a:fld>
            <a:endParaRPr lang="es-MX" altLang="es-MX"/>
          </a:p>
        </p:txBody>
      </p:sp>
    </p:spTree>
    <p:extLst>
      <p:ext uri="{BB962C8B-B14F-4D97-AF65-F5344CB8AC3E}">
        <p14:creationId xmlns:p14="http://schemas.microsoft.com/office/powerpoint/2010/main" val="267896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41A877B8-446C-4176-9EEA-46C81741952F}"/>
              </a:ext>
            </a:extLst>
          </p:cNvPr>
          <p:cNvSpPr>
            <a:spLocks noGrp="1"/>
          </p:cNvSpPr>
          <p:nvPr>
            <p:ph type="dt" sz="half" idx="10"/>
          </p:nvPr>
        </p:nvSpPr>
        <p:spPr/>
        <p:txBody>
          <a:bodyPr/>
          <a:lstStyle>
            <a:lvl1pPr>
              <a:defRPr/>
            </a:lvl1pPr>
          </a:lstStyle>
          <a:p>
            <a:pPr>
              <a:defRPr/>
            </a:pPr>
            <a:fld id="{DED3985C-C49C-4E4C-A9B3-06B049E12014}" type="datetime1">
              <a:rPr lang="es-MX"/>
              <a:pPr>
                <a:defRPr/>
              </a:pPr>
              <a:t>16/01/2022</a:t>
            </a:fld>
            <a:endParaRPr lang="es-MX"/>
          </a:p>
        </p:txBody>
      </p:sp>
      <p:sp>
        <p:nvSpPr>
          <p:cNvPr id="6" name="4 Marcador de pie de página">
            <a:extLst>
              <a:ext uri="{FF2B5EF4-FFF2-40B4-BE49-F238E27FC236}">
                <a16:creationId xmlns:a16="http://schemas.microsoft.com/office/drawing/2014/main" id="{FDD0E367-A5F5-45CC-BBE9-005AA0FE6388}"/>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7402C8C2-635E-4AA7-B2D8-A752A42C3CA8}"/>
              </a:ext>
            </a:extLst>
          </p:cNvPr>
          <p:cNvSpPr>
            <a:spLocks noGrp="1"/>
          </p:cNvSpPr>
          <p:nvPr>
            <p:ph type="sldNum" sz="quarter" idx="12"/>
          </p:nvPr>
        </p:nvSpPr>
        <p:spPr/>
        <p:txBody>
          <a:bodyPr/>
          <a:lstStyle>
            <a:lvl1pPr>
              <a:defRPr/>
            </a:lvl1pPr>
          </a:lstStyle>
          <a:p>
            <a:fld id="{C3A5B512-4317-4C45-BC6F-E963612727F2}" type="slidenum">
              <a:rPr lang="es-MX" altLang="es-MX"/>
              <a:pPr/>
              <a:t>‹Nº›</a:t>
            </a:fld>
            <a:endParaRPr lang="es-MX" altLang="es-MX"/>
          </a:p>
        </p:txBody>
      </p:sp>
    </p:spTree>
    <p:extLst>
      <p:ext uri="{BB962C8B-B14F-4D97-AF65-F5344CB8AC3E}">
        <p14:creationId xmlns:p14="http://schemas.microsoft.com/office/powerpoint/2010/main" val="1775665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5F5EE566-16C6-4D4E-8715-555C8E89FD23}"/>
              </a:ext>
            </a:extLst>
          </p:cNvPr>
          <p:cNvSpPr>
            <a:spLocks noGrp="1"/>
          </p:cNvSpPr>
          <p:nvPr>
            <p:ph type="dt" sz="half" idx="10"/>
          </p:nvPr>
        </p:nvSpPr>
        <p:spPr/>
        <p:txBody>
          <a:bodyPr/>
          <a:lstStyle>
            <a:lvl1pPr>
              <a:defRPr/>
            </a:lvl1pPr>
          </a:lstStyle>
          <a:p>
            <a:pPr>
              <a:defRPr/>
            </a:pPr>
            <a:fld id="{18774B23-95AB-4BB0-BA72-4B69F31A22D4}" type="datetime1">
              <a:rPr lang="es-MX"/>
              <a:pPr>
                <a:defRPr/>
              </a:pPr>
              <a:t>16/01/2022</a:t>
            </a:fld>
            <a:endParaRPr lang="es-MX"/>
          </a:p>
        </p:txBody>
      </p:sp>
      <p:sp>
        <p:nvSpPr>
          <p:cNvPr id="6" name="4 Marcador de pie de página">
            <a:extLst>
              <a:ext uri="{FF2B5EF4-FFF2-40B4-BE49-F238E27FC236}">
                <a16:creationId xmlns:a16="http://schemas.microsoft.com/office/drawing/2014/main" id="{9BD66812-3A79-4B54-8C3B-27EBE809EE4E}"/>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5D980024-26D7-4EE8-8694-4E127C57183E}"/>
              </a:ext>
            </a:extLst>
          </p:cNvPr>
          <p:cNvSpPr>
            <a:spLocks noGrp="1"/>
          </p:cNvSpPr>
          <p:nvPr>
            <p:ph type="sldNum" sz="quarter" idx="12"/>
          </p:nvPr>
        </p:nvSpPr>
        <p:spPr/>
        <p:txBody>
          <a:bodyPr/>
          <a:lstStyle>
            <a:lvl1pPr>
              <a:defRPr/>
            </a:lvl1pPr>
          </a:lstStyle>
          <a:p>
            <a:fld id="{65E27B8F-46E4-497E-9543-851661F86367}" type="slidenum">
              <a:rPr lang="es-MX" altLang="es-MX"/>
              <a:pPr/>
              <a:t>‹Nº›</a:t>
            </a:fld>
            <a:endParaRPr lang="es-MX" altLang="es-MX"/>
          </a:p>
        </p:txBody>
      </p:sp>
    </p:spTree>
    <p:extLst>
      <p:ext uri="{BB962C8B-B14F-4D97-AF65-F5344CB8AC3E}">
        <p14:creationId xmlns:p14="http://schemas.microsoft.com/office/powerpoint/2010/main" val="977426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C60F79B8-DD7E-4EB8-AA3E-CAE0F51F6168}"/>
              </a:ext>
            </a:extLst>
          </p:cNvPr>
          <p:cNvSpPr>
            <a:spLocks noGrp="1"/>
          </p:cNvSpPr>
          <p:nvPr>
            <p:ph type="dt" sz="half" idx="10"/>
          </p:nvPr>
        </p:nvSpPr>
        <p:spPr/>
        <p:txBody>
          <a:bodyPr/>
          <a:lstStyle>
            <a:lvl1pPr>
              <a:defRPr/>
            </a:lvl1pPr>
          </a:lstStyle>
          <a:p>
            <a:pPr>
              <a:defRPr/>
            </a:pPr>
            <a:fld id="{9A043A5F-E303-4A27-ADE7-69D1B280782B}" type="datetime1">
              <a:rPr lang="es-MX"/>
              <a:pPr>
                <a:defRPr/>
              </a:pPr>
              <a:t>16/01/2022</a:t>
            </a:fld>
            <a:endParaRPr lang="es-MX"/>
          </a:p>
        </p:txBody>
      </p:sp>
      <p:sp>
        <p:nvSpPr>
          <p:cNvPr id="5" name="4 Marcador de pie de página">
            <a:extLst>
              <a:ext uri="{FF2B5EF4-FFF2-40B4-BE49-F238E27FC236}">
                <a16:creationId xmlns:a16="http://schemas.microsoft.com/office/drawing/2014/main" id="{DE9BCD46-14B5-41F0-AE04-F9E1280A17AC}"/>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0A7204EE-E3AC-4351-BE29-A9F1F5A62A27}"/>
              </a:ext>
            </a:extLst>
          </p:cNvPr>
          <p:cNvSpPr>
            <a:spLocks noGrp="1"/>
          </p:cNvSpPr>
          <p:nvPr>
            <p:ph type="sldNum" sz="quarter" idx="12"/>
          </p:nvPr>
        </p:nvSpPr>
        <p:spPr/>
        <p:txBody>
          <a:bodyPr/>
          <a:lstStyle>
            <a:lvl1pPr>
              <a:defRPr/>
            </a:lvl1pPr>
          </a:lstStyle>
          <a:p>
            <a:fld id="{58E77C4F-E80B-4248-8976-08A112CAADFC}" type="slidenum">
              <a:rPr lang="es-MX" altLang="es-MX"/>
              <a:pPr/>
              <a:t>‹Nº›</a:t>
            </a:fld>
            <a:endParaRPr lang="es-MX" altLang="es-MX"/>
          </a:p>
        </p:txBody>
      </p:sp>
    </p:spTree>
    <p:extLst>
      <p:ext uri="{BB962C8B-B14F-4D97-AF65-F5344CB8AC3E}">
        <p14:creationId xmlns:p14="http://schemas.microsoft.com/office/powerpoint/2010/main" val="3653261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841B348E-832E-4FDC-B80A-D39C39D0E103}"/>
              </a:ext>
            </a:extLst>
          </p:cNvPr>
          <p:cNvSpPr>
            <a:spLocks noGrp="1"/>
          </p:cNvSpPr>
          <p:nvPr>
            <p:ph type="dt" sz="half" idx="10"/>
          </p:nvPr>
        </p:nvSpPr>
        <p:spPr/>
        <p:txBody>
          <a:bodyPr/>
          <a:lstStyle>
            <a:lvl1pPr>
              <a:defRPr/>
            </a:lvl1pPr>
          </a:lstStyle>
          <a:p>
            <a:pPr>
              <a:defRPr/>
            </a:pPr>
            <a:fld id="{D617B084-E121-48CE-AFBF-12B47C4E0309}" type="datetime1">
              <a:rPr lang="es-MX"/>
              <a:pPr>
                <a:defRPr/>
              </a:pPr>
              <a:t>16/01/2022</a:t>
            </a:fld>
            <a:endParaRPr lang="es-MX"/>
          </a:p>
        </p:txBody>
      </p:sp>
      <p:sp>
        <p:nvSpPr>
          <p:cNvPr id="5" name="4 Marcador de pie de página">
            <a:extLst>
              <a:ext uri="{FF2B5EF4-FFF2-40B4-BE49-F238E27FC236}">
                <a16:creationId xmlns:a16="http://schemas.microsoft.com/office/drawing/2014/main" id="{67A2CC52-FAAB-4F99-826F-D2487C88E7DD}"/>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25A3B35F-FD13-4593-B11B-0F97BA877DCE}"/>
              </a:ext>
            </a:extLst>
          </p:cNvPr>
          <p:cNvSpPr>
            <a:spLocks noGrp="1"/>
          </p:cNvSpPr>
          <p:nvPr>
            <p:ph type="sldNum" sz="quarter" idx="12"/>
          </p:nvPr>
        </p:nvSpPr>
        <p:spPr/>
        <p:txBody>
          <a:bodyPr/>
          <a:lstStyle>
            <a:lvl1pPr>
              <a:defRPr/>
            </a:lvl1pPr>
          </a:lstStyle>
          <a:p>
            <a:fld id="{0A7BEC7A-2A15-4888-9261-CA5622776613}" type="slidenum">
              <a:rPr lang="es-MX" altLang="es-MX"/>
              <a:pPr/>
              <a:t>‹Nº›</a:t>
            </a:fld>
            <a:endParaRPr lang="es-MX" altLang="es-MX"/>
          </a:p>
        </p:txBody>
      </p:sp>
    </p:spTree>
    <p:extLst>
      <p:ext uri="{BB962C8B-B14F-4D97-AF65-F5344CB8AC3E}">
        <p14:creationId xmlns:p14="http://schemas.microsoft.com/office/powerpoint/2010/main" val="3912174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Imagen 9"/>
          <p:cNvPicPr>
            <a:picLocks noChangeAspect="1"/>
          </p:cNvPicPr>
          <p:nvPr userDrawn="1"/>
        </p:nvPicPr>
        <p:blipFill>
          <a:blip r:embed="rId2" cstate="print">
            <a:extLst>
              <a:ext uri="{28A0092B-C50C-407E-A947-70E740481C1C}">
                <a14:useLocalDpi xmlns:a14="http://schemas.microsoft.com/office/drawing/2010/main" val="0"/>
              </a:ext>
            </a:extLst>
          </a:blip>
          <a:srcRect l="17010" t="427" r="16495" b="427"/>
          <a:stretch>
            <a:fillRect/>
          </a:stretch>
        </p:blipFill>
        <p:spPr bwMode="auto">
          <a:xfrm>
            <a:off x="250825" y="6223000"/>
            <a:ext cx="5762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43250" y="6235700"/>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p:cNvSpPr/>
          <p:nvPr userDrawn="1"/>
        </p:nvSpPr>
        <p:spPr>
          <a:xfrm>
            <a:off x="827088" y="6283325"/>
            <a:ext cx="2297112"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dirty="0">
                <a:solidFill>
                  <a:srgbClr val="0000FF"/>
                </a:solidFill>
              </a:rPr>
              <a:t>Universidad Nacional Autónoma de México</a:t>
            </a:r>
          </a:p>
          <a:p>
            <a:pPr algn="ctr">
              <a:defRPr/>
            </a:pPr>
            <a:r>
              <a:rPr lang="es-MX" sz="800" dirty="0">
                <a:solidFill>
                  <a:srgbClr val="0000FF"/>
                </a:solidFill>
              </a:rPr>
              <a:t>Facultad de Química</a:t>
            </a:r>
          </a:p>
          <a:p>
            <a:pPr algn="ctr">
              <a:defRPr/>
            </a:pPr>
            <a:r>
              <a:rPr lang="es-MX" sz="800" dirty="0">
                <a:solidFill>
                  <a:srgbClr val="0000FF"/>
                </a:solidFill>
              </a:rPr>
              <a:t>Dr. Fernando León Cedeño</a:t>
            </a:r>
          </a:p>
        </p:txBody>
      </p:sp>
      <p:sp>
        <p:nvSpPr>
          <p:cNvPr id="2" name="1 Título"/>
          <p:cNvSpPr>
            <a:spLocks noGrp="1"/>
          </p:cNvSpPr>
          <p:nvPr>
            <p:ph type="ctrTitle"/>
          </p:nvPr>
        </p:nvSpPr>
        <p:spPr>
          <a:xfrm>
            <a:off x="685800" y="2130425"/>
            <a:ext cx="7772400" cy="1470025"/>
          </a:xfrm>
        </p:spPr>
        <p:txBody>
          <a:bodyPr/>
          <a:lstStyle/>
          <a:p>
            <a:r>
              <a:rPr lang="es-ES" dirty="0"/>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7" name="Rectangle 4"/>
          <p:cNvSpPr>
            <a:spLocks noGrp="1" noChangeArrowheads="1"/>
          </p:cNvSpPr>
          <p:nvPr>
            <p:ph type="dt" sz="half" idx="10"/>
          </p:nvPr>
        </p:nvSpPr>
        <p:spPr/>
        <p:txBody>
          <a:bodyPr/>
          <a:lstStyle>
            <a:lvl1pPr>
              <a:defRPr/>
            </a:lvl1pPr>
          </a:lstStyle>
          <a:p>
            <a:pPr>
              <a:defRPr/>
            </a:pPr>
            <a:endParaRPr lang="es-MX"/>
          </a:p>
        </p:txBody>
      </p:sp>
      <p:sp>
        <p:nvSpPr>
          <p:cNvPr id="8" name="Rectangle 5"/>
          <p:cNvSpPr>
            <a:spLocks noGrp="1" noChangeArrowheads="1"/>
          </p:cNvSpPr>
          <p:nvPr>
            <p:ph type="ftr" sz="quarter" idx="11"/>
          </p:nvPr>
        </p:nvSpPr>
        <p:spPr/>
        <p:txBody>
          <a:bodyPr/>
          <a:lstStyle>
            <a:lvl1pPr>
              <a:defRPr/>
            </a:lvl1pPr>
          </a:lstStyle>
          <a:p>
            <a:pPr>
              <a:defRPr/>
            </a:pPr>
            <a:endParaRPr lang="es-MX"/>
          </a:p>
        </p:txBody>
      </p:sp>
      <p:sp>
        <p:nvSpPr>
          <p:cNvPr id="9" name="Rectangle 6"/>
          <p:cNvSpPr>
            <a:spLocks noGrp="1" noChangeArrowheads="1"/>
          </p:cNvSpPr>
          <p:nvPr>
            <p:ph type="sldNum" sz="quarter" idx="12"/>
          </p:nvPr>
        </p:nvSpPr>
        <p:spPr/>
        <p:txBody>
          <a:bodyPr/>
          <a:lstStyle>
            <a:lvl1pPr>
              <a:defRPr/>
            </a:lvl1pPr>
          </a:lstStyle>
          <a:p>
            <a:fld id="{C09929B1-F567-486C-BF88-2A0E1043689E}" type="slidenum">
              <a:rPr lang="es-MX" altLang="es-MX"/>
              <a:pPr/>
              <a:t>‹Nº›</a:t>
            </a:fld>
            <a:endParaRPr lang="es-MX" altLang="es-MX"/>
          </a:p>
        </p:txBody>
      </p:sp>
    </p:spTree>
    <p:extLst>
      <p:ext uri="{BB962C8B-B14F-4D97-AF65-F5344CB8AC3E}">
        <p14:creationId xmlns:p14="http://schemas.microsoft.com/office/powerpoint/2010/main" val="1686403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fld id="{2BA5C9C4-F1C4-4ECF-9846-4C854CE67EC0}" type="slidenum">
              <a:rPr lang="es-MX" altLang="es-MX"/>
              <a:pPr/>
              <a:t>‹Nº›</a:t>
            </a:fld>
            <a:endParaRPr lang="es-MX" altLang="es-MX"/>
          </a:p>
        </p:txBody>
      </p:sp>
    </p:spTree>
    <p:extLst>
      <p:ext uri="{BB962C8B-B14F-4D97-AF65-F5344CB8AC3E}">
        <p14:creationId xmlns:p14="http://schemas.microsoft.com/office/powerpoint/2010/main" val="1092284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fld id="{7F72CA79-1EDF-4EE3-BF43-399758588F8E}" type="slidenum">
              <a:rPr lang="es-MX" altLang="es-MX"/>
              <a:pPr/>
              <a:t>‹Nº›</a:t>
            </a:fld>
            <a:endParaRPr lang="es-MX" altLang="es-MX"/>
          </a:p>
        </p:txBody>
      </p:sp>
    </p:spTree>
    <p:extLst>
      <p:ext uri="{BB962C8B-B14F-4D97-AF65-F5344CB8AC3E}">
        <p14:creationId xmlns:p14="http://schemas.microsoft.com/office/powerpoint/2010/main" val="2140097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fld id="{BEC4F5B0-9A33-492A-9594-FAD1FA9E6770}" type="slidenum">
              <a:rPr lang="es-MX" altLang="es-MX"/>
              <a:pPr/>
              <a:t>‹Nº›</a:t>
            </a:fld>
            <a:endParaRPr lang="es-MX" altLang="es-MX"/>
          </a:p>
        </p:txBody>
      </p:sp>
    </p:spTree>
    <p:extLst>
      <p:ext uri="{BB962C8B-B14F-4D97-AF65-F5344CB8AC3E}">
        <p14:creationId xmlns:p14="http://schemas.microsoft.com/office/powerpoint/2010/main" val="2468799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MX"/>
          </a:p>
        </p:txBody>
      </p:sp>
      <p:sp>
        <p:nvSpPr>
          <p:cNvPr id="8" name="Rectangle 5"/>
          <p:cNvSpPr>
            <a:spLocks noGrp="1" noChangeArrowheads="1"/>
          </p:cNvSpPr>
          <p:nvPr>
            <p:ph type="ftr" sz="quarter" idx="11"/>
          </p:nvPr>
        </p:nvSpPr>
        <p:spPr>
          <a:ln/>
        </p:spPr>
        <p:txBody>
          <a:bodyPr/>
          <a:lstStyle>
            <a:lvl1pPr>
              <a:defRPr/>
            </a:lvl1pPr>
          </a:lstStyle>
          <a:p>
            <a:pPr>
              <a:defRPr/>
            </a:pPr>
            <a:endParaRPr lang="es-MX"/>
          </a:p>
        </p:txBody>
      </p:sp>
      <p:sp>
        <p:nvSpPr>
          <p:cNvPr id="9" name="Rectangle 6"/>
          <p:cNvSpPr>
            <a:spLocks noGrp="1" noChangeArrowheads="1"/>
          </p:cNvSpPr>
          <p:nvPr>
            <p:ph type="sldNum" sz="quarter" idx="12"/>
          </p:nvPr>
        </p:nvSpPr>
        <p:spPr>
          <a:ln/>
        </p:spPr>
        <p:txBody>
          <a:bodyPr/>
          <a:lstStyle>
            <a:lvl1pPr>
              <a:defRPr/>
            </a:lvl1pPr>
          </a:lstStyle>
          <a:p>
            <a:fld id="{D330992E-72DB-4C8A-9ADD-D76BE241E881}" type="slidenum">
              <a:rPr lang="es-MX" altLang="es-MX"/>
              <a:pPr/>
              <a:t>‹Nº›</a:t>
            </a:fld>
            <a:endParaRPr lang="es-MX" altLang="es-MX"/>
          </a:p>
        </p:txBody>
      </p:sp>
    </p:spTree>
    <p:extLst>
      <p:ext uri="{BB962C8B-B14F-4D97-AF65-F5344CB8AC3E}">
        <p14:creationId xmlns:p14="http://schemas.microsoft.com/office/powerpoint/2010/main" val="241024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62865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4648200" y="1825625"/>
            <a:ext cx="386715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3">
            <a:extLst>
              <a:ext uri="{FF2B5EF4-FFF2-40B4-BE49-F238E27FC236}">
                <a16:creationId xmlns:a16="http://schemas.microsoft.com/office/drawing/2014/main" id="{6B3D180B-8EFB-41A6-B364-9CFF161EE0A7}"/>
              </a:ext>
            </a:extLst>
          </p:cNvPr>
          <p:cNvSpPr>
            <a:spLocks noGrp="1"/>
          </p:cNvSpPr>
          <p:nvPr>
            <p:ph type="dt" sz="half" idx="10"/>
          </p:nvPr>
        </p:nvSpPr>
        <p:spPr/>
        <p:txBody>
          <a:bodyPr/>
          <a:lstStyle>
            <a:lvl1pPr>
              <a:defRPr/>
            </a:lvl1pPr>
          </a:lstStyle>
          <a:p>
            <a:pPr>
              <a:defRPr/>
            </a:pPr>
            <a:fld id="{B17A21C5-EE09-46A1-9F7D-A796EFE39A6A}" type="datetimeFigureOut">
              <a:rPr lang="es-MX"/>
              <a:pPr>
                <a:defRPr/>
              </a:pPr>
              <a:t>16/01/2022</a:t>
            </a:fld>
            <a:endParaRPr lang="es-MX"/>
          </a:p>
        </p:txBody>
      </p:sp>
      <p:sp>
        <p:nvSpPr>
          <p:cNvPr id="6" name="Marcador de pie de página 4">
            <a:extLst>
              <a:ext uri="{FF2B5EF4-FFF2-40B4-BE49-F238E27FC236}">
                <a16:creationId xmlns:a16="http://schemas.microsoft.com/office/drawing/2014/main" id="{D1C9A094-427F-4622-81A2-1081A2144F17}"/>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4B34897F-5F8F-49B1-9FB9-2896A3B0D7F6}"/>
              </a:ext>
            </a:extLst>
          </p:cNvPr>
          <p:cNvSpPr>
            <a:spLocks noGrp="1"/>
          </p:cNvSpPr>
          <p:nvPr>
            <p:ph type="sldNum" sz="quarter" idx="12"/>
          </p:nvPr>
        </p:nvSpPr>
        <p:spPr/>
        <p:txBody>
          <a:bodyPr/>
          <a:lstStyle>
            <a:lvl1pPr>
              <a:defRPr/>
            </a:lvl1pPr>
          </a:lstStyle>
          <a:p>
            <a:pPr>
              <a:defRPr/>
            </a:pPr>
            <a:fld id="{6C81FA16-D0A1-400D-B7B8-A3B1D1E4E2F5}" type="slidenum">
              <a:rPr lang="es-MX"/>
              <a:pPr>
                <a:defRPr/>
              </a:pPr>
              <a:t>‹Nº›</a:t>
            </a:fld>
            <a:endParaRPr lang="es-MX"/>
          </a:p>
        </p:txBody>
      </p:sp>
    </p:spTree>
    <p:extLst>
      <p:ext uri="{BB962C8B-B14F-4D97-AF65-F5344CB8AC3E}">
        <p14:creationId xmlns:p14="http://schemas.microsoft.com/office/powerpoint/2010/main" val="2370017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MX"/>
          </a:p>
        </p:txBody>
      </p:sp>
      <p:sp>
        <p:nvSpPr>
          <p:cNvPr id="4" name="Rectangle 5"/>
          <p:cNvSpPr>
            <a:spLocks noGrp="1" noChangeArrowheads="1"/>
          </p:cNvSpPr>
          <p:nvPr>
            <p:ph type="ftr" sz="quarter" idx="11"/>
          </p:nvPr>
        </p:nvSpPr>
        <p:spPr>
          <a:ln/>
        </p:spPr>
        <p:txBody>
          <a:bodyPr/>
          <a:lstStyle>
            <a:lvl1pPr>
              <a:defRPr/>
            </a:lvl1pPr>
          </a:lstStyle>
          <a:p>
            <a:pPr>
              <a:defRPr/>
            </a:pPr>
            <a:endParaRPr lang="es-MX"/>
          </a:p>
        </p:txBody>
      </p:sp>
      <p:sp>
        <p:nvSpPr>
          <p:cNvPr id="5" name="Rectangle 6"/>
          <p:cNvSpPr>
            <a:spLocks noGrp="1" noChangeArrowheads="1"/>
          </p:cNvSpPr>
          <p:nvPr>
            <p:ph type="sldNum" sz="quarter" idx="12"/>
          </p:nvPr>
        </p:nvSpPr>
        <p:spPr>
          <a:ln/>
        </p:spPr>
        <p:txBody>
          <a:bodyPr/>
          <a:lstStyle>
            <a:lvl1pPr>
              <a:defRPr/>
            </a:lvl1pPr>
          </a:lstStyle>
          <a:p>
            <a:fld id="{F3E9B9C7-2681-49E1-8085-068519CC06A8}" type="slidenum">
              <a:rPr lang="es-MX" altLang="es-MX"/>
              <a:pPr/>
              <a:t>‹Nº›</a:t>
            </a:fld>
            <a:endParaRPr lang="es-MX" altLang="es-MX"/>
          </a:p>
        </p:txBody>
      </p:sp>
    </p:spTree>
    <p:extLst>
      <p:ext uri="{BB962C8B-B14F-4D97-AF65-F5344CB8AC3E}">
        <p14:creationId xmlns:p14="http://schemas.microsoft.com/office/powerpoint/2010/main" val="3368185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MX"/>
          </a:p>
        </p:txBody>
      </p:sp>
      <p:sp>
        <p:nvSpPr>
          <p:cNvPr id="3" name="Rectangle 5"/>
          <p:cNvSpPr>
            <a:spLocks noGrp="1" noChangeArrowheads="1"/>
          </p:cNvSpPr>
          <p:nvPr>
            <p:ph type="ftr" sz="quarter" idx="11"/>
          </p:nvPr>
        </p:nvSpPr>
        <p:spPr>
          <a:ln/>
        </p:spPr>
        <p:txBody>
          <a:bodyPr/>
          <a:lstStyle>
            <a:lvl1pPr>
              <a:defRPr/>
            </a:lvl1pPr>
          </a:lstStyle>
          <a:p>
            <a:pPr>
              <a:defRPr/>
            </a:pPr>
            <a:endParaRPr lang="es-MX"/>
          </a:p>
        </p:txBody>
      </p:sp>
      <p:sp>
        <p:nvSpPr>
          <p:cNvPr id="4" name="Rectangle 6"/>
          <p:cNvSpPr>
            <a:spLocks noGrp="1" noChangeArrowheads="1"/>
          </p:cNvSpPr>
          <p:nvPr>
            <p:ph type="sldNum" sz="quarter" idx="12"/>
          </p:nvPr>
        </p:nvSpPr>
        <p:spPr>
          <a:ln/>
        </p:spPr>
        <p:txBody>
          <a:bodyPr/>
          <a:lstStyle>
            <a:lvl1pPr>
              <a:defRPr/>
            </a:lvl1pPr>
          </a:lstStyle>
          <a:p>
            <a:fld id="{8358AAB9-0E5F-4125-8575-260316E2827B}" type="slidenum">
              <a:rPr lang="es-MX" altLang="es-MX"/>
              <a:pPr/>
              <a:t>‹Nº›</a:t>
            </a:fld>
            <a:endParaRPr lang="es-MX" altLang="es-MX"/>
          </a:p>
        </p:txBody>
      </p:sp>
    </p:spTree>
    <p:extLst>
      <p:ext uri="{BB962C8B-B14F-4D97-AF65-F5344CB8AC3E}">
        <p14:creationId xmlns:p14="http://schemas.microsoft.com/office/powerpoint/2010/main" val="1190994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fld id="{6D69FE2A-E340-47C6-9AD4-EEAFB6F3220A}" type="slidenum">
              <a:rPr lang="es-MX" altLang="es-MX"/>
              <a:pPr/>
              <a:t>‹Nº›</a:t>
            </a:fld>
            <a:endParaRPr lang="es-MX" altLang="es-MX"/>
          </a:p>
        </p:txBody>
      </p:sp>
    </p:spTree>
    <p:extLst>
      <p:ext uri="{BB962C8B-B14F-4D97-AF65-F5344CB8AC3E}">
        <p14:creationId xmlns:p14="http://schemas.microsoft.com/office/powerpoint/2010/main" val="2516071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MX"/>
          </a:p>
        </p:txBody>
      </p:sp>
      <p:sp>
        <p:nvSpPr>
          <p:cNvPr id="6" name="Rectangle 5"/>
          <p:cNvSpPr>
            <a:spLocks noGrp="1" noChangeArrowheads="1"/>
          </p:cNvSpPr>
          <p:nvPr>
            <p:ph type="ftr" sz="quarter" idx="11"/>
          </p:nvPr>
        </p:nvSpPr>
        <p:spPr>
          <a:ln/>
        </p:spPr>
        <p:txBody>
          <a:bodyPr/>
          <a:lstStyle>
            <a:lvl1pPr>
              <a:defRPr/>
            </a:lvl1pPr>
          </a:lstStyle>
          <a:p>
            <a:pPr>
              <a:defRPr/>
            </a:pPr>
            <a:endParaRPr lang="es-MX"/>
          </a:p>
        </p:txBody>
      </p:sp>
      <p:sp>
        <p:nvSpPr>
          <p:cNvPr id="7" name="Rectangle 6"/>
          <p:cNvSpPr>
            <a:spLocks noGrp="1" noChangeArrowheads="1"/>
          </p:cNvSpPr>
          <p:nvPr>
            <p:ph type="sldNum" sz="quarter" idx="12"/>
          </p:nvPr>
        </p:nvSpPr>
        <p:spPr>
          <a:ln/>
        </p:spPr>
        <p:txBody>
          <a:bodyPr/>
          <a:lstStyle>
            <a:lvl1pPr>
              <a:defRPr/>
            </a:lvl1pPr>
          </a:lstStyle>
          <a:p>
            <a:fld id="{B46D6BAC-50CB-4E42-AB05-92395A2A8196}" type="slidenum">
              <a:rPr lang="es-MX" altLang="es-MX"/>
              <a:pPr/>
              <a:t>‹Nº›</a:t>
            </a:fld>
            <a:endParaRPr lang="es-MX" altLang="es-MX"/>
          </a:p>
        </p:txBody>
      </p:sp>
    </p:spTree>
    <p:extLst>
      <p:ext uri="{BB962C8B-B14F-4D97-AF65-F5344CB8AC3E}">
        <p14:creationId xmlns:p14="http://schemas.microsoft.com/office/powerpoint/2010/main" val="2370808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fld id="{F7C9A91A-AD26-4A4C-84F7-81EADE2BDC11}" type="slidenum">
              <a:rPr lang="es-MX" altLang="es-MX"/>
              <a:pPr/>
              <a:t>‹Nº›</a:t>
            </a:fld>
            <a:endParaRPr lang="es-MX" altLang="es-MX"/>
          </a:p>
        </p:txBody>
      </p:sp>
    </p:spTree>
    <p:extLst>
      <p:ext uri="{BB962C8B-B14F-4D97-AF65-F5344CB8AC3E}">
        <p14:creationId xmlns:p14="http://schemas.microsoft.com/office/powerpoint/2010/main" val="38287427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MX"/>
          </a:p>
        </p:txBody>
      </p:sp>
      <p:sp>
        <p:nvSpPr>
          <p:cNvPr id="5" name="Rectangle 5"/>
          <p:cNvSpPr>
            <a:spLocks noGrp="1" noChangeArrowheads="1"/>
          </p:cNvSpPr>
          <p:nvPr>
            <p:ph type="ftr" sz="quarter" idx="11"/>
          </p:nvPr>
        </p:nvSpPr>
        <p:spPr>
          <a:ln/>
        </p:spPr>
        <p:txBody>
          <a:bodyPr/>
          <a:lstStyle>
            <a:lvl1pPr>
              <a:defRPr/>
            </a:lvl1pPr>
          </a:lstStyle>
          <a:p>
            <a:pPr>
              <a:defRPr/>
            </a:pPr>
            <a:endParaRPr lang="es-MX"/>
          </a:p>
        </p:txBody>
      </p:sp>
      <p:sp>
        <p:nvSpPr>
          <p:cNvPr id="6" name="Rectangle 6"/>
          <p:cNvSpPr>
            <a:spLocks noGrp="1" noChangeArrowheads="1"/>
          </p:cNvSpPr>
          <p:nvPr>
            <p:ph type="sldNum" sz="quarter" idx="12"/>
          </p:nvPr>
        </p:nvSpPr>
        <p:spPr>
          <a:ln/>
        </p:spPr>
        <p:txBody>
          <a:bodyPr/>
          <a:lstStyle>
            <a:lvl1pPr>
              <a:defRPr/>
            </a:lvl1pPr>
          </a:lstStyle>
          <a:p>
            <a:fld id="{1A8B022A-596B-46CA-8319-67F87C0F0C6C}" type="slidenum">
              <a:rPr lang="es-MX" altLang="es-MX"/>
              <a:pPr/>
              <a:t>‹Nº›</a:t>
            </a:fld>
            <a:endParaRPr lang="es-MX" altLang="es-MX"/>
          </a:p>
        </p:txBody>
      </p:sp>
    </p:spTree>
    <p:extLst>
      <p:ext uri="{BB962C8B-B14F-4D97-AF65-F5344CB8AC3E}">
        <p14:creationId xmlns:p14="http://schemas.microsoft.com/office/powerpoint/2010/main" val="263489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47300AE4-78E5-4ED2-8CB3-82B6AD15ACA0}"/>
              </a:ext>
            </a:extLst>
          </p:cNvPr>
          <p:cNvPicPr>
            <a:picLocks noChangeAspect="1"/>
          </p:cNvPicPr>
          <p:nvPr userDrawn="1"/>
        </p:nvPicPr>
        <p:blipFill>
          <a:blip r:embed="rId2">
            <a:extLst>
              <a:ext uri="{28A0092B-C50C-407E-A947-70E740481C1C}">
                <a14:useLocalDpi xmlns:a14="http://schemas.microsoft.com/office/drawing/2010/main" val="0"/>
              </a:ext>
            </a:extLst>
          </a:blip>
          <a:srcRect l="17012" t="4559" r="19760" b="427"/>
          <a:stretch>
            <a:fillRect/>
          </a:stretch>
        </p:blipFill>
        <p:spPr bwMode="auto">
          <a:xfrm>
            <a:off x="146050" y="620077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10">
            <a:extLst>
              <a:ext uri="{FF2B5EF4-FFF2-40B4-BE49-F238E27FC236}">
                <a16:creationId xmlns:a16="http://schemas.microsoft.com/office/drawing/2014/main" id="{858DFB5C-33AD-433C-9C47-FCBECCD86B2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73375" y="6200775"/>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ángulo 5">
            <a:extLst>
              <a:ext uri="{FF2B5EF4-FFF2-40B4-BE49-F238E27FC236}">
                <a16:creationId xmlns:a16="http://schemas.microsoft.com/office/drawing/2014/main" id="{DBE0FB00-3E10-402F-909F-5F9CBE9FF59E}"/>
              </a:ext>
            </a:extLst>
          </p:cNvPr>
          <p:cNvSpPr/>
          <p:nvPr userDrawn="1"/>
        </p:nvSpPr>
        <p:spPr>
          <a:xfrm>
            <a:off x="722313" y="6157913"/>
            <a:ext cx="2151062" cy="61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dirty="0">
                <a:solidFill>
                  <a:srgbClr val="0000FF"/>
                </a:solidFill>
              </a:rPr>
              <a:t>Universidad Nacional Autónoma de México</a:t>
            </a:r>
            <a:br>
              <a:rPr lang="es-MX" sz="800" dirty="0">
                <a:solidFill>
                  <a:srgbClr val="0000FF"/>
                </a:solidFill>
              </a:rPr>
            </a:br>
            <a:r>
              <a:rPr lang="es-MX" sz="800" dirty="0">
                <a:solidFill>
                  <a:srgbClr val="0000FF"/>
                </a:solidFill>
              </a:rPr>
              <a:t>Facultad de Química</a:t>
            </a:r>
          </a:p>
          <a:p>
            <a:pPr algn="ctr">
              <a:defRPr/>
            </a:pPr>
            <a:r>
              <a:rPr lang="es-MX" sz="800" dirty="0">
                <a:solidFill>
                  <a:srgbClr val="0000FF"/>
                </a:solidFill>
              </a:rPr>
              <a:t>Dr. Fernando León Cedeño</a:t>
            </a:r>
          </a:p>
        </p:txBody>
      </p:sp>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MX"/>
          </a:p>
        </p:txBody>
      </p:sp>
      <p:sp>
        <p:nvSpPr>
          <p:cNvPr id="7" name="Rectangle 4">
            <a:extLst>
              <a:ext uri="{FF2B5EF4-FFF2-40B4-BE49-F238E27FC236}">
                <a16:creationId xmlns:a16="http://schemas.microsoft.com/office/drawing/2014/main" id="{10A251F8-1AD9-4728-8CEE-E08C49FD9771}"/>
              </a:ext>
            </a:extLst>
          </p:cNvPr>
          <p:cNvSpPr>
            <a:spLocks noGrp="1" noChangeArrowheads="1"/>
          </p:cNvSpPr>
          <p:nvPr>
            <p:ph type="dt" sz="half" idx="10"/>
          </p:nvPr>
        </p:nvSpPr>
        <p:spPr/>
        <p:txBody>
          <a:bodyPr/>
          <a:lstStyle>
            <a:lvl1pPr>
              <a:defRPr/>
            </a:lvl1pPr>
          </a:lstStyle>
          <a:p>
            <a:pPr>
              <a:defRPr/>
            </a:pPr>
            <a:endParaRPr lang="es-MX"/>
          </a:p>
        </p:txBody>
      </p:sp>
      <p:sp>
        <p:nvSpPr>
          <p:cNvPr id="8" name="Rectangle 5">
            <a:extLst>
              <a:ext uri="{FF2B5EF4-FFF2-40B4-BE49-F238E27FC236}">
                <a16:creationId xmlns:a16="http://schemas.microsoft.com/office/drawing/2014/main" id="{B8FC8F14-9E47-447C-87C8-E563391D01FD}"/>
              </a:ext>
            </a:extLst>
          </p:cNvPr>
          <p:cNvSpPr>
            <a:spLocks noGrp="1" noChangeArrowheads="1"/>
          </p:cNvSpPr>
          <p:nvPr>
            <p:ph type="ftr" sz="quarter" idx="11"/>
          </p:nvPr>
        </p:nvSpPr>
        <p:spPr/>
        <p:txBody>
          <a:bodyPr/>
          <a:lstStyle>
            <a:lvl1pPr>
              <a:defRPr/>
            </a:lvl1pPr>
          </a:lstStyle>
          <a:p>
            <a:pPr>
              <a:defRPr/>
            </a:pPr>
            <a:endParaRPr lang="es-MX"/>
          </a:p>
        </p:txBody>
      </p:sp>
      <p:sp>
        <p:nvSpPr>
          <p:cNvPr id="9" name="Rectangle 6">
            <a:extLst>
              <a:ext uri="{FF2B5EF4-FFF2-40B4-BE49-F238E27FC236}">
                <a16:creationId xmlns:a16="http://schemas.microsoft.com/office/drawing/2014/main" id="{D0A774DF-2DA5-4B83-942F-5FF9D58EA5B0}"/>
              </a:ext>
            </a:extLst>
          </p:cNvPr>
          <p:cNvSpPr>
            <a:spLocks noGrp="1" noChangeArrowheads="1"/>
          </p:cNvSpPr>
          <p:nvPr>
            <p:ph type="sldNum" sz="quarter" idx="12"/>
          </p:nvPr>
        </p:nvSpPr>
        <p:spPr/>
        <p:txBody>
          <a:bodyPr/>
          <a:lstStyle>
            <a:lvl1pPr>
              <a:defRPr/>
            </a:lvl1pPr>
          </a:lstStyle>
          <a:p>
            <a:fld id="{F2E180FD-5BC6-4399-96AB-D3D736A1B0FC}" type="slidenum">
              <a:rPr lang="es-MX" altLang="es-MX"/>
              <a:pPr/>
              <a:t>‹Nº›</a:t>
            </a:fld>
            <a:endParaRPr lang="es-MX" altLang="es-MX"/>
          </a:p>
        </p:txBody>
      </p:sp>
    </p:spTree>
    <p:extLst>
      <p:ext uri="{BB962C8B-B14F-4D97-AF65-F5344CB8AC3E}">
        <p14:creationId xmlns:p14="http://schemas.microsoft.com/office/powerpoint/2010/main" val="1426622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3AA5B992-E5BD-4E59-8EAE-E3B6A3C06163}"/>
              </a:ext>
            </a:extLst>
          </p:cNvPr>
          <p:cNvSpPr>
            <a:spLocks noGrp="1" noChangeArrowheads="1"/>
          </p:cNvSpPr>
          <p:nvPr>
            <p:ph type="dt" sz="half" idx="10"/>
          </p:nvPr>
        </p:nvSpPr>
        <p:spPr>
          <a:ln/>
        </p:spPr>
        <p:txBody>
          <a:bodyPr/>
          <a:lstStyle>
            <a:lvl1pPr>
              <a:defRPr/>
            </a:lvl1pPr>
          </a:lstStyle>
          <a:p>
            <a:pPr>
              <a:defRPr/>
            </a:pPr>
            <a:endParaRPr lang="es-MX"/>
          </a:p>
        </p:txBody>
      </p:sp>
      <p:sp>
        <p:nvSpPr>
          <p:cNvPr id="5" name="Rectangle 5">
            <a:extLst>
              <a:ext uri="{FF2B5EF4-FFF2-40B4-BE49-F238E27FC236}">
                <a16:creationId xmlns:a16="http://schemas.microsoft.com/office/drawing/2014/main" id="{6C17D101-1A9D-43E1-935F-88FD44DAE24C}"/>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432ACF1D-4501-4534-B479-A5C1EB1CEEEB}"/>
              </a:ext>
            </a:extLst>
          </p:cNvPr>
          <p:cNvSpPr>
            <a:spLocks noGrp="1" noChangeArrowheads="1"/>
          </p:cNvSpPr>
          <p:nvPr>
            <p:ph type="sldNum" sz="quarter" idx="12"/>
          </p:nvPr>
        </p:nvSpPr>
        <p:spPr>
          <a:ln/>
        </p:spPr>
        <p:txBody>
          <a:bodyPr/>
          <a:lstStyle>
            <a:lvl1pPr>
              <a:defRPr/>
            </a:lvl1pPr>
          </a:lstStyle>
          <a:p>
            <a:fld id="{C2D77D03-F0F2-44F0-B58E-7D2F8B91F54E}" type="slidenum">
              <a:rPr lang="es-MX" altLang="es-MX"/>
              <a:pPr/>
              <a:t>‹Nº›</a:t>
            </a:fld>
            <a:endParaRPr lang="es-MX" altLang="es-MX"/>
          </a:p>
        </p:txBody>
      </p:sp>
    </p:spTree>
    <p:extLst>
      <p:ext uri="{BB962C8B-B14F-4D97-AF65-F5344CB8AC3E}">
        <p14:creationId xmlns:p14="http://schemas.microsoft.com/office/powerpoint/2010/main" val="3913771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5F0E6C1C-9E02-4AD0-9EFB-AF6B5972C0FB}"/>
              </a:ext>
            </a:extLst>
          </p:cNvPr>
          <p:cNvSpPr>
            <a:spLocks noGrp="1" noChangeArrowheads="1"/>
          </p:cNvSpPr>
          <p:nvPr>
            <p:ph type="dt" sz="half" idx="10"/>
          </p:nvPr>
        </p:nvSpPr>
        <p:spPr>
          <a:ln/>
        </p:spPr>
        <p:txBody>
          <a:bodyPr/>
          <a:lstStyle>
            <a:lvl1pPr>
              <a:defRPr/>
            </a:lvl1pPr>
          </a:lstStyle>
          <a:p>
            <a:pPr>
              <a:defRPr/>
            </a:pPr>
            <a:endParaRPr lang="es-MX"/>
          </a:p>
        </p:txBody>
      </p:sp>
      <p:sp>
        <p:nvSpPr>
          <p:cNvPr id="5" name="Rectangle 5">
            <a:extLst>
              <a:ext uri="{FF2B5EF4-FFF2-40B4-BE49-F238E27FC236}">
                <a16:creationId xmlns:a16="http://schemas.microsoft.com/office/drawing/2014/main" id="{F99212FB-8FBC-43C7-864B-C36916D78FB2}"/>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D603BFD4-00E0-4AB2-AC9A-467FCAFCCD87}"/>
              </a:ext>
            </a:extLst>
          </p:cNvPr>
          <p:cNvSpPr>
            <a:spLocks noGrp="1" noChangeArrowheads="1"/>
          </p:cNvSpPr>
          <p:nvPr>
            <p:ph type="sldNum" sz="quarter" idx="12"/>
          </p:nvPr>
        </p:nvSpPr>
        <p:spPr>
          <a:ln/>
        </p:spPr>
        <p:txBody>
          <a:bodyPr/>
          <a:lstStyle>
            <a:lvl1pPr>
              <a:defRPr/>
            </a:lvl1pPr>
          </a:lstStyle>
          <a:p>
            <a:fld id="{EEC2C7A1-39BF-4020-A6A2-82B5622C4652}" type="slidenum">
              <a:rPr lang="es-MX" altLang="es-MX"/>
              <a:pPr/>
              <a:t>‹Nº›</a:t>
            </a:fld>
            <a:endParaRPr lang="es-MX" altLang="es-MX"/>
          </a:p>
        </p:txBody>
      </p:sp>
    </p:spTree>
    <p:extLst>
      <p:ext uri="{BB962C8B-B14F-4D97-AF65-F5344CB8AC3E}">
        <p14:creationId xmlns:p14="http://schemas.microsoft.com/office/powerpoint/2010/main" val="1297323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Rectangle 4">
            <a:extLst>
              <a:ext uri="{FF2B5EF4-FFF2-40B4-BE49-F238E27FC236}">
                <a16:creationId xmlns:a16="http://schemas.microsoft.com/office/drawing/2014/main" id="{EEA6355B-0CC3-4174-9A0E-1A9D1B650B5D}"/>
              </a:ext>
            </a:extLst>
          </p:cNvPr>
          <p:cNvSpPr>
            <a:spLocks noGrp="1" noChangeArrowheads="1"/>
          </p:cNvSpPr>
          <p:nvPr>
            <p:ph type="dt" sz="half" idx="10"/>
          </p:nvPr>
        </p:nvSpPr>
        <p:spPr>
          <a:ln/>
        </p:spPr>
        <p:txBody>
          <a:bodyPr/>
          <a:lstStyle>
            <a:lvl1pPr>
              <a:defRPr/>
            </a:lvl1pPr>
          </a:lstStyle>
          <a:p>
            <a:pPr>
              <a:defRPr/>
            </a:pPr>
            <a:endParaRPr lang="es-MX"/>
          </a:p>
        </p:txBody>
      </p:sp>
      <p:sp>
        <p:nvSpPr>
          <p:cNvPr id="6" name="Rectangle 5">
            <a:extLst>
              <a:ext uri="{FF2B5EF4-FFF2-40B4-BE49-F238E27FC236}">
                <a16:creationId xmlns:a16="http://schemas.microsoft.com/office/drawing/2014/main" id="{228782F8-4FCD-4352-9B27-24AE2A649461}"/>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7D76F1A4-B799-4090-BB33-87A69E05B8EC}"/>
              </a:ext>
            </a:extLst>
          </p:cNvPr>
          <p:cNvSpPr>
            <a:spLocks noGrp="1" noChangeArrowheads="1"/>
          </p:cNvSpPr>
          <p:nvPr>
            <p:ph type="sldNum" sz="quarter" idx="12"/>
          </p:nvPr>
        </p:nvSpPr>
        <p:spPr>
          <a:ln/>
        </p:spPr>
        <p:txBody>
          <a:bodyPr/>
          <a:lstStyle>
            <a:lvl1pPr>
              <a:defRPr/>
            </a:lvl1pPr>
          </a:lstStyle>
          <a:p>
            <a:fld id="{A6FA299D-4F30-4EB1-BD7E-7D962D8A410A}" type="slidenum">
              <a:rPr lang="es-MX" altLang="es-MX"/>
              <a:pPr/>
              <a:t>‹Nº›</a:t>
            </a:fld>
            <a:endParaRPr lang="es-MX" altLang="es-MX"/>
          </a:p>
        </p:txBody>
      </p:sp>
    </p:spTree>
    <p:extLst>
      <p:ext uri="{BB962C8B-B14F-4D97-AF65-F5344CB8AC3E}">
        <p14:creationId xmlns:p14="http://schemas.microsoft.com/office/powerpoint/2010/main" val="333109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3">
            <a:extLst>
              <a:ext uri="{FF2B5EF4-FFF2-40B4-BE49-F238E27FC236}">
                <a16:creationId xmlns:a16="http://schemas.microsoft.com/office/drawing/2014/main" id="{2DEF4388-5EE3-4724-8FA6-67E2E8684050}"/>
              </a:ext>
            </a:extLst>
          </p:cNvPr>
          <p:cNvSpPr>
            <a:spLocks noGrp="1"/>
          </p:cNvSpPr>
          <p:nvPr>
            <p:ph type="dt" sz="half" idx="10"/>
          </p:nvPr>
        </p:nvSpPr>
        <p:spPr/>
        <p:txBody>
          <a:bodyPr/>
          <a:lstStyle>
            <a:lvl1pPr>
              <a:defRPr/>
            </a:lvl1pPr>
          </a:lstStyle>
          <a:p>
            <a:pPr>
              <a:defRPr/>
            </a:pPr>
            <a:fld id="{6E29FC48-56A2-476F-8022-70F8ACE1A964}" type="datetimeFigureOut">
              <a:rPr lang="es-MX"/>
              <a:pPr>
                <a:defRPr/>
              </a:pPr>
              <a:t>16/01/2022</a:t>
            </a:fld>
            <a:endParaRPr lang="es-MX"/>
          </a:p>
        </p:txBody>
      </p:sp>
      <p:sp>
        <p:nvSpPr>
          <p:cNvPr id="8" name="Marcador de pie de página 4">
            <a:extLst>
              <a:ext uri="{FF2B5EF4-FFF2-40B4-BE49-F238E27FC236}">
                <a16:creationId xmlns:a16="http://schemas.microsoft.com/office/drawing/2014/main" id="{904D596A-053C-42E5-AF10-6EDC65E8955D}"/>
              </a:ext>
            </a:extLst>
          </p:cNvPr>
          <p:cNvSpPr>
            <a:spLocks noGrp="1"/>
          </p:cNvSpPr>
          <p:nvPr>
            <p:ph type="ftr" sz="quarter" idx="11"/>
          </p:nvPr>
        </p:nvSpPr>
        <p:spPr/>
        <p:txBody>
          <a:bodyPr/>
          <a:lstStyle>
            <a:lvl1pPr>
              <a:defRPr/>
            </a:lvl1pPr>
          </a:lstStyle>
          <a:p>
            <a:pPr>
              <a:defRPr/>
            </a:pPr>
            <a:endParaRPr lang="es-MX"/>
          </a:p>
        </p:txBody>
      </p:sp>
      <p:sp>
        <p:nvSpPr>
          <p:cNvPr id="9" name="Marcador de número de diapositiva 5">
            <a:extLst>
              <a:ext uri="{FF2B5EF4-FFF2-40B4-BE49-F238E27FC236}">
                <a16:creationId xmlns:a16="http://schemas.microsoft.com/office/drawing/2014/main" id="{240D0545-9439-4BD8-B459-99B726DC0316}"/>
              </a:ext>
            </a:extLst>
          </p:cNvPr>
          <p:cNvSpPr>
            <a:spLocks noGrp="1"/>
          </p:cNvSpPr>
          <p:nvPr>
            <p:ph type="sldNum" sz="quarter" idx="12"/>
          </p:nvPr>
        </p:nvSpPr>
        <p:spPr/>
        <p:txBody>
          <a:bodyPr/>
          <a:lstStyle>
            <a:lvl1pPr>
              <a:defRPr/>
            </a:lvl1pPr>
          </a:lstStyle>
          <a:p>
            <a:pPr>
              <a:defRPr/>
            </a:pPr>
            <a:fld id="{CABFAA3D-DB0F-4313-AB3F-4DD7D8822544}" type="slidenum">
              <a:rPr lang="es-MX"/>
              <a:pPr>
                <a:defRPr/>
              </a:pPr>
              <a:t>‹Nº›</a:t>
            </a:fld>
            <a:endParaRPr lang="es-MX"/>
          </a:p>
        </p:txBody>
      </p:sp>
    </p:spTree>
    <p:extLst>
      <p:ext uri="{BB962C8B-B14F-4D97-AF65-F5344CB8AC3E}">
        <p14:creationId xmlns:p14="http://schemas.microsoft.com/office/powerpoint/2010/main" val="3786149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Rectangle 4">
            <a:extLst>
              <a:ext uri="{FF2B5EF4-FFF2-40B4-BE49-F238E27FC236}">
                <a16:creationId xmlns:a16="http://schemas.microsoft.com/office/drawing/2014/main" id="{939D1002-1FAA-41E0-B4BF-BE40598E0987}"/>
              </a:ext>
            </a:extLst>
          </p:cNvPr>
          <p:cNvSpPr>
            <a:spLocks noGrp="1" noChangeArrowheads="1"/>
          </p:cNvSpPr>
          <p:nvPr>
            <p:ph type="dt" sz="half" idx="10"/>
          </p:nvPr>
        </p:nvSpPr>
        <p:spPr>
          <a:ln/>
        </p:spPr>
        <p:txBody>
          <a:bodyPr/>
          <a:lstStyle>
            <a:lvl1pPr>
              <a:defRPr/>
            </a:lvl1pPr>
          </a:lstStyle>
          <a:p>
            <a:pPr>
              <a:defRPr/>
            </a:pPr>
            <a:endParaRPr lang="es-MX"/>
          </a:p>
        </p:txBody>
      </p:sp>
      <p:sp>
        <p:nvSpPr>
          <p:cNvPr id="8" name="Rectangle 5">
            <a:extLst>
              <a:ext uri="{FF2B5EF4-FFF2-40B4-BE49-F238E27FC236}">
                <a16:creationId xmlns:a16="http://schemas.microsoft.com/office/drawing/2014/main" id="{C1135949-5727-4CC2-9484-25E34B13E4DC}"/>
              </a:ext>
            </a:extLst>
          </p:cNvPr>
          <p:cNvSpPr>
            <a:spLocks noGrp="1" noChangeArrowheads="1"/>
          </p:cNvSpPr>
          <p:nvPr>
            <p:ph type="ftr" sz="quarter" idx="11"/>
          </p:nvPr>
        </p:nvSpPr>
        <p:spPr>
          <a:ln/>
        </p:spPr>
        <p:txBody>
          <a:bodyPr/>
          <a:lstStyle>
            <a:lvl1pPr>
              <a:defRPr/>
            </a:lvl1pPr>
          </a:lstStyle>
          <a:p>
            <a:pPr>
              <a:defRPr/>
            </a:pPr>
            <a:endParaRPr lang="es-MX"/>
          </a:p>
        </p:txBody>
      </p:sp>
      <p:sp>
        <p:nvSpPr>
          <p:cNvPr id="9" name="Rectangle 6">
            <a:extLst>
              <a:ext uri="{FF2B5EF4-FFF2-40B4-BE49-F238E27FC236}">
                <a16:creationId xmlns:a16="http://schemas.microsoft.com/office/drawing/2014/main" id="{C6A10F05-F32E-4B47-B6D6-365095A4302C}"/>
              </a:ext>
            </a:extLst>
          </p:cNvPr>
          <p:cNvSpPr>
            <a:spLocks noGrp="1" noChangeArrowheads="1"/>
          </p:cNvSpPr>
          <p:nvPr>
            <p:ph type="sldNum" sz="quarter" idx="12"/>
          </p:nvPr>
        </p:nvSpPr>
        <p:spPr>
          <a:ln/>
        </p:spPr>
        <p:txBody>
          <a:bodyPr/>
          <a:lstStyle>
            <a:lvl1pPr>
              <a:defRPr/>
            </a:lvl1pPr>
          </a:lstStyle>
          <a:p>
            <a:fld id="{A92A254C-D589-49C7-BDEC-807CA727153B}" type="slidenum">
              <a:rPr lang="es-MX" altLang="es-MX"/>
              <a:pPr/>
              <a:t>‹Nº›</a:t>
            </a:fld>
            <a:endParaRPr lang="es-MX" altLang="es-MX"/>
          </a:p>
        </p:txBody>
      </p:sp>
    </p:spTree>
    <p:extLst>
      <p:ext uri="{BB962C8B-B14F-4D97-AF65-F5344CB8AC3E}">
        <p14:creationId xmlns:p14="http://schemas.microsoft.com/office/powerpoint/2010/main" val="1628656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Rectangle 4">
            <a:extLst>
              <a:ext uri="{FF2B5EF4-FFF2-40B4-BE49-F238E27FC236}">
                <a16:creationId xmlns:a16="http://schemas.microsoft.com/office/drawing/2014/main" id="{524978AF-869E-4ECD-8134-EDC995FCDA0C}"/>
              </a:ext>
            </a:extLst>
          </p:cNvPr>
          <p:cNvSpPr>
            <a:spLocks noGrp="1" noChangeArrowheads="1"/>
          </p:cNvSpPr>
          <p:nvPr>
            <p:ph type="dt" sz="half" idx="10"/>
          </p:nvPr>
        </p:nvSpPr>
        <p:spPr>
          <a:ln/>
        </p:spPr>
        <p:txBody>
          <a:bodyPr/>
          <a:lstStyle>
            <a:lvl1pPr>
              <a:defRPr/>
            </a:lvl1pPr>
          </a:lstStyle>
          <a:p>
            <a:pPr>
              <a:defRPr/>
            </a:pPr>
            <a:endParaRPr lang="es-MX"/>
          </a:p>
        </p:txBody>
      </p:sp>
      <p:sp>
        <p:nvSpPr>
          <p:cNvPr id="4" name="Rectangle 5">
            <a:extLst>
              <a:ext uri="{FF2B5EF4-FFF2-40B4-BE49-F238E27FC236}">
                <a16:creationId xmlns:a16="http://schemas.microsoft.com/office/drawing/2014/main" id="{62C2DEDE-9C2A-426E-A0C5-F506EACA5E0D}"/>
              </a:ext>
            </a:extLst>
          </p:cNvPr>
          <p:cNvSpPr>
            <a:spLocks noGrp="1" noChangeArrowheads="1"/>
          </p:cNvSpPr>
          <p:nvPr>
            <p:ph type="ftr" sz="quarter" idx="11"/>
          </p:nvPr>
        </p:nvSpPr>
        <p:spPr>
          <a:ln/>
        </p:spPr>
        <p:txBody>
          <a:bodyPr/>
          <a:lstStyle>
            <a:lvl1pPr>
              <a:defRPr/>
            </a:lvl1pPr>
          </a:lstStyle>
          <a:p>
            <a:pPr>
              <a:defRPr/>
            </a:pPr>
            <a:endParaRPr lang="es-MX"/>
          </a:p>
        </p:txBody>
      </p:sp>
      <p:sp>
        <p:nvSpPr>
          <p:cNvPr id="5" name="Rectangle 6">
            <a:extLst>
              <a:ext uri="{FF2B5EF4-FFF2-40B4-BE49-F238E27FC236}">
                <a16:creationId xmlns:a16="http://schemas.microsoft.com/office/drawing/2014/main" id="{68EE8AF0-8BC3-4CEE-B434-4DCB34249756}"/>
              </a:ext>
            </a:extLst>
          </p:cNvPr>
          <p:cNvSpPr>
            <a:spLocks noGrp="1" noChangeArrowheads="1"/>
          </p:cNvSpPr>
          <p:nvPr>
            <p:ph type="sldNum" sz="quarter" idx="12"/>
          </p:nvPr>
        </p:nvSpPr>
        <p:spPr>
          <a:ln/>
        </p:spPr>
        <p:txBody>
          <a:bodyPr/>
          <a:lstStyle>
            <a:lvl1pPr>
              <a:defRPr/>
            </a:lvl1pPr>
          </a:lstStyle>
          <a:p>
            <a:fld id="{E08DA0EF-2EF0-4AAB-9324-5CC0D0692589}" type="slidenum">
              <a:rPr lang="es-MX" altLang="es-MX"/>
              <a:pPr/>
              <a:t>‹Nº›</a:t>
            </a:fld>
            <a:endParaRPr lang="es-MX" altLang="es-MX"/>
          </a:p>
        </p:txBody>
      </p:sp>
    </p:spTree>
    <p:extLst>
      <p:ext uri="{BB962C8B-B14F-4D97-AF65-F5344CB8AC3E}">
        <p14:creationId xmlns:p14="http://schemas.microsoft.com/office/powerpoint/2010/main" val="4123191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CC7153-6989-4798-A004-D8E492A1AC60}"/>
              </a:ext>
            </a:extLst>
          </p:cNvPr>
          <p:cNvSpPr>
            <a:spLocks noGrp="1" noChangeArrowheads="1"/>
          </p:cNvSpPr>
          <p:nvPr>
            <p:ph type="dt" sz="half" idx="10"/>
          </p:nvPr>
        </p:nvSpPr>
        <p:spPr>
          <a:ln/>
        </p:spPr>
        <p:txBody>
          <a:bodyPr/>
          <a:lstStyle>
            <a:lvl1pPr>
              <a:defRPr/>
            </a:lvl1pPr>
          </a:lstStyle>
          <a:p>
            <a:pPr>
              <a:defRPr/>
            </a:pPr>
            <a:endParaRPr lang="es-MX"/>
          </a:p>
        </p:txBody>
      </p:sp>
      <p:sp>
        <p:nvSpPr>
          <p:cNvPr id="3" name="Rectangle 5">
            <a:extLst>
              <a:ext uri="{FF2B5EF4-FFF2-40B4-BE49-F238E27FC236}">
                <a16:creationId xmlns:a16="http://schemas.microsoft.com/office/drawing/2014/main" id="{16B6F455-39B9-4F7B-B57C-B68735468FC0}"/>
              </a:ext>
            </a:extLst>
          </p:cNvPr>
          <p:cNvSpPr>
            <a:spLocks noGrp="1" noChangeArrowheads="1"/>
          </p:cNvSpPr>
          <p:nvPr>
            <p:ph type="ftr" sz="quarter" idx="11"/>
          </p:nvPr>
        </p:nvSpPr>
        <p:spPr>
          <a:ln/>
        </p:spPr>
        <p:txBody>
          <a:bodyPr/>
          <a:lstStyle>
            <a:lvl1pPr>
              <a:defRPr/>
            </a:lvl1pPr>
          </a:lstStyle>
          <a:p>
            <a:pPr>
              <a:defRPr/>
            </a:pPr>
            <a:endParaRPr lang="es-MX"/>
          </a:p>
        </p:txBody>
      </p:sp>
      <p:sp>
        <p:nvSpPr>
          <p:cNvPr id="4" name="Rectangle 6">
            <a:extLst>
              <a:ext uri="{FF2B5EF4-FFF2-40B4-BE49-F238E27FC236}">
                <a16:creationId xmlns:a16="http://schemas.microsoft.com/office/drawing/2014/main" id="{FD6A3BF0-F9A3-4263-83FC-B95FAD897A08}"/>
              </a:ext>
            </a:extLst>
          </p:cNvPr>
          <p:cNvSpPr>
            <a:spLocks noGrp="1" noChangeArrowheads="1"/>
          </p:cNvSpPr>
          <p:nvPr>
            <p:ph type="sldNum" sz="quarter" idx="12"/>
          </p:nvPr>
        </p:nvSpPr>
        <p:spPr>
          <a:ln/>
        </p:spPr>
        <p:txBody>
          <a:bodyPr/>
          <a:lstStyle>
            <a:lvl1pPr>
              <a:defRPr/>
            </a:lvl1pPr>
          </a:lstStyle>
          <a:p>
            <a:fld id="{DC6E52E0-C04B-4CAA-88CE-3F853C65A9F0}" type="slidenum">
              <a:rPr lang="es-MX" altLang="es-MX"/>
              <a:pPr/>
              <a:t>‹Nº›</a:t>
            </a:fld>
            <a:endParaRPr lang="es-MX" altLang="es-MX"/>
          </a:p>
        </p:txBody>
      </p:sp>
    </p:spTree>
    <p:extLst>
      <p:ext uri="{BB962C8B-B14F-4D97-AF65-F5344CB8AC3E}">
        <p14:creationId xmlns:p14="http://schemas.microsoft.com/office/powerpoint/2010/main" val="3244746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0385F388-5F67-41D2-A908-7EF588E66A15}"/>
              </a:ext>
            </a:extLst>
          </p:cNvPr>
          <p:cNvSpPr>
            <a:spLocks noGrp="1" noChangeArrowheads="1"/>
          </p:cNvSpPr>
          <p:nvPr>
            <p:ph type="dt" sz="half" idx="10"/>
          </p:nvPr>
        </p:nvSpPr>
        <p:spPr>
          <a:ln/>
        </p:spPr>
        <p:txBody>
          <a:bodyPr/>
          <a:lstStyle>
            <a:lvl1pPr>
              <a:defRPr/>
            </a:lvl1pPr>
          </a:lstStyle>
          <a:p>
            <a:pPr>
              <a:defRPr/>
            </a:pPr>
            <a:endParaRPr lang="es-MX"/>
          </a:p>
        </p:txBody>
      </p:sp>
      <p:sp>
        <p:nvSpPr>
          <p:cNvPr id="6" name="Rectangle 5">
            <a:extLst>
              <a:ext uri="{FF2B5EF4-FFF2-40B4-BE49-F238E27FC236}">
                <a16:creationId xmlns:a16="http://schemas.microsoft.com/office/drawing/2014/main" id="{45232C18-8422-41F1-9055-76A09F248D47}"/>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2024705E-C3C3-4118-A4D2-6F46592588F8}"/>
              </a:ext>
            </a:extLst>
          </p:cNvPr>
          <p:cNvSpPr>
            <a:spLocks noGrp="1" noChangeArrowheads="1"/>
          </p:cNvSpPr>
          <p:nvPr>
            <p:ph type="sldNum" sz="quarter" idx="12"/>
          </p:nvPr>
        </p:nvSpPr>
        <p:spPr>
          <a:ln/>
        </p:spPr>
        <p:txBody>
          <a:bodyPr/>
          <a:lstStyle>
            <a:lvl1pPr>
              <a:defRPr/>
            </a:lvl1pPr>
          </a:lstStyle>
          <a:p>
            <a:fld id="{4804E552-EE84-4958-A459-B23069F0DAF1}" type="slidenum">
              <a:rPr lang="es-MX" altLang="es-MX"/>
              <a:pPr/>
              <a:t>‹Nº›</a:t>
            </a:fld>
            <a:endParaRPr lang="es-MX" altLang="es-MX"/>
          </a:p>
        </p:txBody>
      </p:sp>
    </p:spTree>
    <p:extLst>
      <p:ext uri="{BB962C8B-B14F-4D97-AF65-F5344CB8AC3E}">
        <p14:creationId xmlns:p14="http://schemas.microsoft.com/office/powerpoint/2010/main" val="1063267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B29CF855-073F-4F2A-9683-5D4CE5B9153B}"/>
              </a:ext>
            </a:extLst>
          </p:cNvPr>
          <p:cNvSpPr>
            <a:spLocks noGrp="1" noChangeArrowheads="1"/>
          </p:cNvSpPr>
          <p:nvPr>
            <p:ph type="dt" sz="half" idx="10"/>
          </p:nvPr>
        </p:nvSpPr>
        <p:spPr>
          <a:ln/>
        </p:spPr>
        <p:txBody>
          <a:bodyPr/>
          <a:lstStyle>
            <a:lvl1pPr>
              <a:defRPr/>
            </a:lvl1pPr>
          </a:lstStyle>
          <a:p>
            <a:pPr>
              <a:defRPr/>
            </a:pPr>
            <a:endParaRPr lang="es-MX"/>
          </a:p>
        </p:txBody>
      </p:sp>
      <p:sp>
        <p:nvSpPr>
          <p:cNvPr id="6" name="Rectangle 5">
            <a:extLst>
              <a:ext uri="{FF2B5EF4-FFF2-40B4-BE49-F238E27FC236}">
                <a16:creationId xmlns:a16="http://schemas.microsoft.com/office/drawing/2014/main" id="{C096E60A-4A88-4ADC-95E9-89F041ABE55B}"/>
              </a:ext>
            </a:extLst>
          </p:cNvPr>
          <p:cNvSpPr>
            <a:spLocks noGrp="1" noChangeArrowheads="1"/>
          </p:cNvSpPr>
          <p:nvPr>
            <p:ph type="ftr" sz="quarter" idx="11"/>
          </p:nvPr>
        </p:nvSpPr>
        <p:spPr>
          <a:ln/>
        </p:spPr>
        <p:txBody>
          <a:bodyPr/>
          <a:lstStyle>
            <a:lvl1pPr>
              <a:defRPr/>
            </a:lvl1pPr>
          </a:lstStyle>
          <a:p>
            <a:pPr>
              <a:defRPr/>
            </a:pPr>
            <a:endParaRPr lang="es-MX"/>
          </a:p>
        </p:txBody>
      </p:sp>
      <p:sp>
        <p:nvSpPr>
          <p:cNvPr id="7" name="Rectangle 6">
            <a:extLst>
              <a:ext uri="{FF2B5EF4-FFF2-40B4-BE49-F238E27FC236}">
                <a16:creationId xmlns:a16="http://schemas.microsoft.com/office/drawing/2014/main" id="{3DDAD94F-6DA3-4A46-B9AD-5E5B32B26F6C}"/>
              </a:ext>
            </a:extLst>
          </p:cNvPr>
          <p:cNvSpPr>
            <a:spLocks noGrp="1" noChangeArrowheads="1"/>
          </p:cNvSpPr>
          <p:nvPr>
            <p:ph type="sldNum" sz="quarter" idx="12"/>
          </p:nvPr>
        </p:nvSpPr>
        <p:spPr>
          <a:ln/>
        </p:spPr>
        <p:txBody>
          <a:bodyPr/>
          <a:lstStyle>
            <a:lvl1pPr>
              <a:defRPr/>
            </a:lvl1pPr>
          </a:lstStyle>
          <a:p>
            <a:fld id="{5E42775E-0216-44A7-9231-4256F4EAE5C4}" type="slidenum">
              <a:rPr lang="es-MX" altLang="es-MX"/>
              <a:pPr/>
              <a:t>‹Nº›</a:t>
            </a:fld>
            <a:endParaRPr lang="es-MX" altLang="es-MX"/>
          </a:p>
        </p:txBody>
      </p:sp>
    </p:spTree>
    <p:extLst>
      <p:ext uri="{BB962C8B-B14F-4D97-AF65-F5344CB8AC3E}">
        <p14:creationId xmlns:p14="http://schemas.microsoft.com/office/powerpoint/2010/main" val="2680423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49C50317-6499-45A6-BD64-1B1580CD1E5C}"/>
              </a:ext>
            </a:extLst>
          </p:cNvPr>
          <p:cNvSpPr>
            <a:spLocks noGrp="1" noChangeArrowheads="1"/>
          </p:cNvSpPr>
          <p:nvPr>
            <p:ph type="dt" sz="half" idx="10"/>
          </p:nvPr>
        </p:nvSpPr>
        <p:spPr>
          <a:ln/>
        </p:spPr>
        <p:txBody>
          <a:bodyPr/>
          <a:lstStyle>
            <a:lvl1pPr>
              <a:defRPr/>
            </a:lvl1pPr>
          </a:lstStyle>
          <a:p>
            <a:pPr>
              <a:defRPr/>
            </a:pPr>
            <a:endParaRPr lang="es-MX"/>
          </a:p>
        </p:txBody>
      </p:sp>
      <p:sp>
        <p:nvSpPr>
          <p:cNvPr id="5" name="Rectangle 5">
            <a:extLst>
              <a:ext uri="{FF2B5EF4-FFF2-40B4-BE49-F238E27FC236}">
                <a16:creationId xmlns:a16="http://schemas.microsoft.com/office/drawing/2014/main" id="{2B56CF28-BDB9-44DE-8422-10B944BEB1A1}"/>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A6A23694-C285-40F6-AC7F-2EDA6F0D4C78}"/>
              </a:ext>
            </a:extLst>
          </p:cNvPr>
          <p:cNvSpPr>
            <a:spLocks noGrp="1" noChangeArrowheads="1"/>
          </p:cNvSpPr>
          <p:nvPr>
            <p:ph type="sldNum" sz="quarter" idx="12"/>
          </p:nvPr>
        </p:nvSpPr>
        <p:spPr>
          <a:ln/>
        </p:spPr>
        <p:txBody>
          <a:bodyPr/>
          <a:lstStyle>
            <a:lvl1pPr>
              <a:defRPr/>
            </a:lvl1pPr>
          </a:lstStyle>
          <a:p>
            <a:fld id="{095E4DBF-D9CC-4DAB-A299-8A3E9282EAC9}" type="slidenum">
              <a:rPr lang="es-MX" altLang="es-MX"/>
              <a:pPr/>
              <a:t>‹Nº›</a:t>
            </a:fld>
            <a:endParaRPr lang="es-MX" altLang="es-MX"/>
          </a:p>
        </p:txBody>
      </p:sp>
    </p:spTree>
    <p:extLst>
      <p:ext uri="{BB962C8B-B14F-4D97-AF65-F5344CB8AC3E}">
        <p14:creationId xmlns:p14="http://schemas.microsoft.com/office/powerpoint/2010/main" val="2912561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Rectangle 4">
            <a:extLst>
              <a:ext uri="{FF2B5EF4-FFF2-40B4-BE49-F238E27FC236}">
                <a16:creationId xmlns:a16="http://schemas.microsoft.com/office/drawing/2014/main" id="{98809BCD-9714-49F4-A387-F4926E19BC75}"/>
              </a:ext>
            </a:extLst>
          </p:cNvPr>
          <p:cNvSpPr>
            <a:spLocks noGrp="1" noChangeArrowheads="1"/>
          </p:cNvSpPr>
          <p:nvPr>
            <p:ph type="dt" sz="half" idx="10"/>
          </p:nvPr>
        </p:nvSpPr>
        <p:spPr>
          <a:ln/>
        </p:spPr>
        <p:txBody>
          <a:bodyPr/>
          <a:lstStyle>
            <a:lvl1pPr>
              <a:defRPr/>
            </a:lvl1pPr>
          </a:lstStyle>
          <a:p>
            <a:pPr>
              <a:defRPr/>
            </a:pPr>
            <a:endParaRPr lang="es-MX"/>
          </a:p>
        </p:txBody>
      </p:sp>
      <p:sp>
        <p:nvSpPr>
          <p:cNvPr id="5" name="Rectangle 5">
            <a:extLst>
              <a:ext uri="{FF2B5EF4-FFF2-40B4-BE49-F238E27FC236}">
                <a16:creationId xmlns:a16="http://schemas.microsoft.com/office/drawing/2014/main" id="{AB08AB92-2324-4FD8-8D89-30E193123FA5}"/>
              </a:ext>
            </a:extLst>
          </p:cNvPr>
          <p:cNvSpPr>
            <a:spLocks noGrp="1" noChangeArrowheads="1"/>
          </p:cNvSpPr>
          <p:nvPr>
            <p:ph type="ftr" sz="quarter" idx="11"/>
          </p:nvPr>
        </p:nvSpPr>
        <p:spPr>
          <a:ln/>
        </p:spPr>
        <p:txBody>
          <a:bodyPr/>
          <a:lstStyle>
            <a:lvl1pPr>
              <a:defRPr/>
            </a:lvl1pPr>
          </a:lstStyle>
          <a:p>
            <a:pPr>
              <a:defRPr/>
            </a:pPr>
            <a:endParaRPr lang="es-MX"/>
          </a:p>
        </p:txBody>
      </p:sp>
      <p:sp>
        <p:nvSpPr>
          <p:cNvPr id="6" name="Rectangle 6">
            <a:extLst>
              <a:ext uri="{FF2B5EF4-FFF2-40B4-BE49-F238E27FC236}">
                <a16:creationId xmlns:a16="http://schemas.microsoft.com/office/drawing/2014/main" id="{BA4B7DFB-9EB7-468C-8878-9B47A8FE3A1A}"/>
              </a:ext>
            </a:extLst>
          </p:cNvPr>
          <p:cNvSpPr>
            <a:spLocks noGrp="1" noChangeArrowheads="1"/>
          </p:cNvSpPr>
          <p:nvPr>
            <p:ph type="sldNum" sz="quarter" idx="12"/>
          </p:nvPr>
        </p:nvSpPr>
        <p:spPr>
          <a:ln/>
        </p:spPr>
        <p:txBody>
          <a:bodyPr/>
          <a:lstStyle>
            <a:lvl1pPr>
              <a:defRPr/>
            </a:lvl1pPr>
          </a:lstStyle>
          <a:p>
            <a:fld id="{4A195F34-28A0-474E-B55E-6A87E2E33EFD}" type="slidenum">
              <a:rPr lang="es-MX" altLang="es-MX"/>
              <a:pPr/>
              <a:t>‹Nº›</a:t>
            </a:fld>
            <a:endParaRPr lang="es-MX" altLang="es-MX"/>
          </a:p>
        </p:txBody>
      </p:sp>
    </p:spTree>
    <p:extLst>
      <p:ext uri="{BB962C8B-B14F-4D97-AF65-F5344CB8AC3E}">
        <p14:creationId xmlns:p14="http://schemas.microsoft.com/office/powerpoint/2010/main" val="3446357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717032"/>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a:extLst>
              <a:ext uri="{FF2B5EF4-FFF2-40B4-BE49-F238E27FC236}">
                <a16:creationId xmlns:a16="http://schemas.microsoft.com/office/drawing/2014/main" id="{21F93CBA-F2B8-4405-B109-23D1B130147A}"/>
              </a:ext>
            </a:extLst>
          </p:cNvPr>
          <p:cNvSpPr>
            <a:spLocks noGrp="1"/>
          </p:cNvSpPr>
          <p:nvPr>
            <p:ph type="dt" sz="half" idx="10"/>
          </p:nvPr>
        </p:nvSpPr>
        <p:spPr>
          <a:xfrm>
            <a:off x="457200" y="6492875"/>
            <a:ext cx="2133600" cy="365125"/>
          </a:xfrm>
        </p:spPr>
        <p:txBody>
          <a:bodyPr/>
          <a:lstStyle>
            <a:lvl1pPr>
              <a:defRPr sz="1000"/>
            </a:lvl1pPr>
          </a:lstStyle>
          <a:p>
            <a:pPr>
              <a:defRPr/>
            </a:pPr>
            <a:fld id="{63EA38DD-6D50-4163-BF2E-3FC3D7EBEEE3}" type="datetime1">
              <a:rPr lang="es-MX"/>
              <a:pPr>
                <a:defRPr/>
              </a:pPr>
              <a:t>16/01/2022</a:t>
            </a:fld>
            <a:endParaRPr lang="es-MX"/>
          </a:p>
        </p:txBody>
      </p:sp>
      <p:sp>
        <p:nvSpPr>
          <p:cNvPr id="5" name="4 Marcador de pie de página">
            <a:extLst>
              <a:ext uri="{FF2B5EF4-FFF2-40B4-BE49-F238E27FC236}">
                <a16:creationId xmlns:a16="http://schemas.microsoft.com/office/drawing/2014/main" id="{F28DA48C-E836-4A0F-AF13-4A233DBBD284}"/>
              </a:ext>
            </a:extLst>
          </p:cNvPr>
          <p:cNvSpPr>
            <a:spLocks noGrp="1"/>
          </p:cNvSpPr>
          <p:nvPr>
            <p:ph type="ftr" sz="quarter" idx="11"/>
          </p:nvPr>
        </p:nvSpPr>
        <p:spPr>
          <a:xfrm>
            <a:off x="3276600" y="6370638"/>
            <a:ext cx="2895600" cy="365125"/>
          </a:xfrm>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E6B845B6-96BD-49FC-8E31-803B703A1294}"/>
              </a:ext>
            </a:extLst>
          </p:cNvPr>
          <p:cNvSpPr>
            <a:spLocks noGrp="1"/>
          </p:cNvSpPr>
          <p:nvPr>
            <p:ph type="sldNum" sz="quarter" idx="12"/>
          </p:nvPr>
        </p:nvSpPr>
        <p:spPr/>
        <p:txBody>
          <a:bodyPr/>
          <a:lstStyle>
            <a:lvl1pPr>
              <a:defRPr/>
            </a:lvl1pPr>
          </a:lstStyle>
          <a:p>
            <a:fld id="{7D141491-F9D2-4A09-A294-ADA6BD4B1368}" type="slidenum">
              <a:rPr lang="es-MX" altLang="es-MX"/>
              <a:pPr/>
              <a:t>‹Nº›</a:t>
            </a:fld>
            <a:endParaRPr lang="es-MX" altLang="es-MX"/>
          </a:p>
        </p:txBody>
      </p:sp>
    </p:spTree>
    <p:extLst>
      <p:ext uri="{BB962C8B-B14F-4D97-AF65-F5344CB8AC3E}">
        <p14:creationId xmlns:p14="http://schemas.microsoft.com/office/powerpoint/2010/main" val="4008750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D4462C58-588C-4557-ABD3-483D9D29AB62}"/>
              </a:ext>
            </a:extLst>
          </p:cNvPr>
          <p:cNvSpPr>
            <a:spLocks noGrp="1"/>
          </p:cNvSpPr>
          <p:nvPr>
            <p:ph type="dt" sz="half" idx="10"/>
          </p:nvPr>
        </p:nvSpPr>
        <p:spPr/>
        <p:txBody>
          <a:bodyPr/>
          <a:lstStyle>
            <a:lvl1pPr>
              <a:defRPr/>
            </a:lvl1pPr>
          </a:lstStyle>
          <a:p>
            <a:pPr>
              <a:defRPr/>
            </a:pPr>
            <a:fld id="{50611FCD-B681-4AD9-A171-4D8D44D9511C}" type="datetime1">
              <a:rPr lang="es-MX"/>
              <a:pPr>
                <a:defRPr/>
              </a:pPr>
              <a:t>16/01/2022</a:t>
            </a:fld>
            <a:endParaRPr lang="es-MX"/>
          </a:p>
        </p:txBody>
      </p:sp>
      <p:sp>
        <p:nvSpPr>
          <p:cNvPr id="5" name="4 Marcador de pie de página">
            <a:extLst>
              <a:ext uri="{FF2B5EF4-FFF2-40B4-BE49-F238E27FC236}">
                <a16:creationId xmlns:a16="http://schemas.microsoft.com/office/drawing/2014/main" id="{1D652AB5-A684-4644-9820-73CF278ED9FF}"/>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6FEEEB92-820C-4A41-9290-5715F9F34C37}"/>
              </a:ext>
            </a:extLst>
          </p:cNvPr>
          <p:cNvSpPr>
            <a:spLocks noGrp="1"/>
          </p:cNvSpPr>
          <p:nvPr>
            <p:ph type="sldNum" sz="quarter" idx="12"/>
          </p:nvPr>
        </p:nvSpPr>
        <p:spPr/>
        <p:txBody>
          <a:bodyPr/>
          <a:lstStyle>
            <a:lvl1pPr>
              <a:defRPr/>
            </a:lvl1pPr>
          </a:lstStyle>
          <a:p>
            <a:fld id="{45FA3AD6-3D6E-411B-880F-94CC7FBD9DF4}" type="slidenum">
              <a:rPr lang="es-MX" altLang="es-MX"/>
              <a:pPr/>
              <a:t>‹Nº›</a:t>
            </a:fld>
            <a:endParaRPr lang="es-MX" altLang="es-MX"/>
          </a:p>
        </p:txBody>
      </p:sp>
    </p:spTree>
    <p:extLst>
      <p:ext uri="{BB962C8B-B14F-4D97-AF65-F5344CB8AC3E}">
        <p14:creationId xmlns:p14="http://schemas.microsoft.com/office/powerpoint/2010/main" val="305541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F0389355-2ACA-4A91-8E3C-7EB0448F4A03}"/>
              </a:ext>
            </a:extLst>
          </p:cNvPr>
          <p:cNvSpPr>
            <a:spLocks noGrp="1"/>
          </p:cNvSpPr>
          <p:nvPr>
            <p:ph type="dt" sz="half" idx="10"/>
          </p:nvPr>
        </p:nvSpPr>
        <p:spPr/>
        <p:txBody>
          <a:bodyPr/>
          <a:lstStyle>
            <a:lvl1pPr>
              <a:defRPr/>
            </a:lvl1pPr>
          </a:lstStyle>
          <a:p>
            <a:pPr>
              <a:defRPr/>
            </a:pPr>
            <a:fld id="{618C6E48-72C0-4C48-9340-6A003284F0CD}" type="datetime1">
              <a:rPr lang="es-MX"/>
              <a:pPr>
                <a:defRPr/>
              </a:pPr>
              <a:t>16/01/2022</a:t>
            </a:fld>
            <a:endParaRPr lang="es-MX"/>
          </a:p>
        </p:txBody>
      </p:sp>
      <p:sp>
        <p:nvSpPr>
          <p:cNvPr id="5" name="4 Marcador de pie de página">
            <a:extLst>
              <a:ext uri="{FF2B5EF4-FFF2-40B4-BE49-F238E27FC236}">
                <a16:creationId xmlns:a16="http://schemas.microsoft.com/office/drawing/2014/main" id="{EC401A65-C9C6-4B42-A6AA-9587EDF3E6A9}"/>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7359D333-FE6E-4BF9-B57B-C5A1C3BA14E0}"/>
              </a:ext>
            </a:extLst>
          </p:cNvPr>
          <p:cNvSpPr>
            <a:spLocks noGrp="1"/>
          </p:cNvSpPr>
          <p:nvPr>
            <p:ph type="sldNum" sz="quarter" idx="12"/>
          </p:nvPr>
        </p:nvSpPr>
        <p:spPr/>
        <p:txBody>
          <a:bodyPr/>
          <a:lstStyle>
            <a:lvl1pPr>
              <a:defRPr/>
            </a:lvl1pPr>
          </a:lstStyle>
          <a:p>
            <a:fld id="{8E99A885-9BBF-4C49-92DD-136D5237D19C}" type="slidenum">
              <a:rPr lang="es-MX" altLang="es-MX"/>
              <a:pPr/>
              <a:t>‹Nº›</a:t>
            </a:fld>
            <a:endParaRPr lang="es-MX" altLang="es-MX"/>
          </a:p>
        </p:txBody>
      </p:sp>
    </p:spTree>
    <p:extLst>
      <p:ext uri="{BB962C8B-B14F-4D97-AF65-F5344CB8AC3E}">
        <p14:creationId xmlns:p14="http://schemas.microsoft.com/office/powerpoint/2010/main" val="1911559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3">
            <a:extLst>
              <a:ext uri="{FF2B5EF4-FFF2-40B4-BE49-F238E27FC236}">
                <a16:creationId xmlns:a16="http://schemas.microsoft.com/office/drawing/2014/main" id="{1A273BDB-4E4C-4BE3-AFC8-82DE028AA669}"/>
              </a:ext>
            </a:extLst>
          </p:cNvPr>
          <p:cNvSpPr>
            <a:spLocks noGrp="1"/>
          </p:cNvSpPr>
          <p:nvPr>
            <p:ph type="dt" sz="half" idx="10"/>
          </p:nvPr>
        </p:nvSpPr>
        <p:spPr/>
        <p:txBody>
          <a:bodyPr/>
          <a:lstStyle>
            <a:lvl1pPr>
              <a:defRPr/>
            </a:lvl1pPr>
          </a:lstStyle>
          <a:p>
            <a:pPr>
              <a:defRPr/>
            </a:pPr>
            <a:fld id="{0B6F21FB-0C91-4E73-9468-69018A5D3829}" type="datetimeFigureOut">
              <a:rPr lang="es-MX"/>
              <a:pPr>
                <a:defRPr/>
              </a:pPr>
              <a:t>16/01/2022</a:t>
            </a:fld>
            <a:endParaRPr lang="es-MX"/>
          </a:p>
        </p:txBody>
      </p:sp>
      <p:sp>
        <p:nvSpPr>
          <p:cNvPr id="4" name="Marcador de pie de página 4">
            <a:extLst>
              <a:ext uri="{FF2B5EF4-FFF2-40B4-BE49-F238E27FC236}">
                <a16:creationId xmlns:a16="http://schemas.microsoft.com/office/drawing/2014/main" id="{079B9DB7-C54F-46A7-9417-66E6FD5972AC}"/>
              </a:ext>
            </a:extLst>
          </p:cNvPr>
          <p:cNvSpPr>
            <a:spLocks noGrp="1"/>
          </p:cNvSpPr>
          <p:nvPr>
            <p:ph type="ftr" sz="quarter" idx="11"/>
          </p:nvPr>
        </p:nvSpPr>
        <p:spPr/>
        <p:txBody>
          <a:bodyPr/>
          <a:lstStyle>
            <a:lvl1pPr>
              <a:defRPr/>
            </a:lvl1pPr>
          </a:lstStyle>
          <a:p>
            <a:pPr>
              <a:defRPr/>
            </a:pPr>
            <a:endParaRPr lang="es-MX"/>
          </a:p>
        </p:txBody>
      </p:sp>
      <p:sp>
        <p:nvSpPr>
          <p:cNvPr id="5" name="Marcador de número de diapositiva 5">
            <a:extLst>
              <a:ext uri="{FF2B5EF4-FFF2-40B4-BE49-F238E27FC236}">
                <a16:creationId xmlns:a16="http://schemas.microsoft.com/office/drawing/2014/main" id="{8E29AF92-72A5-4B17-B1AB-AABFAB735BDF}"/>
              </a:ext>
            </a:extLst>
          </p:cNvPr>
          <p:cNvSpPr>
            <a:spLocks noGrp="1"/>
          </p:cNvSpPr>
          <p:nvPr>
            <p:ph type="sldNum" sz="quarter" idx="12"/>
          </p:nvPr>
        </p:nvSpPr>
        <p:spPr/>
        <p:txBody>
          <a:bodyPr/>
          <a:lstStyle>
            <a:lvl1pPr>
              <a:defRPr/>
            </a:lvl1pPr>
          </a:lstStyle>
          <a:p>
            <a:pPr>
              <a:defRPr/>
            </a:pPr>
            <a:fld id="{60E4C871-8967-4E16-8120-905065FC085E}" type="slidenum">
              <a:rPr lang="es-MX"/>
              <a:pPr>
                <a:defRPr/>
              </a:pPr>
              <a:t>‹Nº›</a:t>
            </a:fld>
            <a:endParaRPr lang="es-MX"/>
          </a:p>
        </p:txBody>
      </p:sp>
    </p:spTree>
    <p:extLst>
      <p:ext uri="{BB962C8B-B14F-4D97-AF65-F5344CB8AC3E}">
        <p14:creationId xmlns:p14="http://schemas.microsoft.com/office/powerpoint/2010/main" val="4293749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a:extLst>
              <a:ext uri="{FF2B5EF4-FFF2-40B4-BE49-F238E27FC236}">
                <a16:creationId xmlns:a16="http://schemas.microsoft.com/office/drawing/2014/main" id="{CA865417-4541-4EFF-98C8-9C3127BBCF06}"/>
              </a:ext>
            </a:extLst>
          </p:cNvPr>
          <p:cNvSpPr>
            <a:spLocks noGrp="1"/>
          </p:cNvSpPr>
          <p:nvPr>
            <p:ph type="dt" sz="half" idx="10"/>
          </p:nvPr>
        </p:nvSpPr>
        <p:spPr/>
        <p:txBody>
          <a:bodyPr/>
          <a:lstStyle>
            <a:lvl1pPr>
              <a:defRPr/>
            </a:lvl1pPr>
          </a:lstStyle>
          <a:p>
            <a:pPr>
              <a:defRPr/>
            </a:pPr>
            <a:fld id="{088CB331-9158-4F5D-83ED-21118EE56D6F}" type="datetime1">
              <a:rPr lang="es-MX"/>
              <a:pPr>
                <a:defRPr/>
              </a:pPr>
              <a:t>16/01/2022</a:t>
            </a:fld>
            <a:endParaRPr lang="es-MX"/>
          </a:p>
        </p:txBody>
      </p:sp>
      <p:sp>
        <p:nvSpPr>
          <p:cNvPr id="6" name="4 Marcador de pie de página">
            <a:extLst>
              <a:ext uri="{FF2B5EF4-FFF2-40B4-BE49-F238E27FC236}">
                <a16:creationId xmlns:a16="http://schemas.microsoft.com/office/drawing/2014/main" id="{CC9808FC-A018-459E-A96D-EEB319AB8A70}"/>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000E1715-03BA-4BE1-83BC-369F2B445D5E}"/>
              </a:ext>
            </a:extLst>
          </p:cNvPr>
          <p:cNvSpPr>
            <a:spLocks noGrp="1"/>
          </p:cNvSpPr>
          <p:nvPr>
            <p:ph type="sldNum" sz="quarter" idx="12"/>
          </p:nvPr>
        </p:nvSpPr>
        <p:spPr/>
        <p:txBody>
          <a:bodyPr/>
          <a:lstStyle>
            <a:lvl1pPr>
              <a:defRPr/>
            </a:lvl1pPr>
          </a:lstStyle>
          <a:p>
            <a:fld id="{994A9260-9BE6-499F-ABCB-75EF0719B1F1}" type="slidenum">
              <a:rPr lang="es-MX" altLang="es-MX"/>
              <a:pPr/>
              <a:t>‹Nº›</a:t>
            </a:fld>
            <a:endParaRPr lang="es-MX" altLang="es-MX"/>
          </a:p>
        </p:txBody>
      </p:sp>
    </p:spTree>
    <p:extLst>
      <p:ext uri="{BB962C8B-B14F-4D97-AF65-F5344CB8AC3E}">
        <p14:creationId xmlns:p14="http://schemas.microsoft.com/office/powerpoint/2010/main" val="820173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a:extLst>
              <a:ext uri="{FF2B5EF4-FFF2-40B4-BE49-F238E27FC236}">
                <a16:creationId xmlns:a16="http://schemas.microsoft.com/office/drawing/2014/main" id="{E7632065-FA2E-4EA3-BE5E-9EEFCAF2D26D}"/>
              </a:ext>
            </a:extLst>
          </p:cNvPr>
          <p:cNvSpPr>
            <a:spLocks noGrp="1"/>
          </p:cNvSpPr>
          <p:nvPr>
            <p:ph type="dt" sz="half" idx="10"/>
          </p:nvPr>
        </p:nvSpPr>
        <p:spPr/>
        <p:txBody>
          <a:bodyPr/>
          <a:lstStyle>
            <a:lvl1pPr>
              <a:defRPr/>
            </a:lvl1pPr>
          </a:lstStyle>
          <a:p>
            <a:pPr>
              <a:defRPr/>
            </a:pPr>
            <a:fld id="{BC1B7265-73FF-41E7-B0F8-6B79900D10EB}" type="datetime1">
              <a:rPr lang="es-MX"/>
              <a:pPr>
                <a:defRPr/>
              </a:pPr>
              <a:t>16/01/2022</a:t>
            </a:fld>
            <a:endParaRPr lang="es-MX"/>
          </a:p>
        </p:txBody>
      </p:sp>
      <p:sp>
        <p:nvSpPr>
          <p:cNvPr id="8" name="4 Marcador de pie de página">
            <a:extLst>
              <a:ext uri="{FF2B5EF4-FFF2-40B4-BE49-F238E27FC236}">
                <a16:creationId xmlns:a16="http://schemas.microsoft.com/office/drawing/2014/main" id="{A11B81BA-996D-4C43-9114-F2D4BE5A0E72}"/>
              </a:ext>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a:ext uri="{FF2B5EF4-FFF2-40B4-BE49-F238E27FC236}">
                <a16:creationId xmlns:a16="http://schemas.microsoft.com/office/drawing/2014/main" id="{B078F1AA-E2C1-4E39-BE68-37D97C30E978}"/>
              </a:ext>
            </a:extLst>
          </p:cNvPr>
          <p:cNvSpPr>
            <a:spLocks noGrp="1"/>
          </p:cNvSpPr>
          <p:nvPr>
            <p:ph type="sldNum" sz="quarter" idx="12"/>
          </p:nvPr>
        </p:nvSpPr>
        <p:spPr/>
        <p:txBody>
          <a:bodyPr/>
          <a:lstStyle>
            <a:lvl1pPr>
              <a:defRPr/>
            </a:lvl1pPr>
          </a:lstStyle>
          <a:p>
            <a:fld id="{DD87DB77-703D-47EB-B359-769A1DFC2ED1}" type="slidenum">
              <a:rPr lang="es-MX" altLang="es-MX"/>
              <a:pPr/>
              <a:t>‹Nº›</a:t>
            </a:fld>
            <a:endParaRPr lang="es-MX" altLang="es-MX"/>
          </a:p>
        </p:txBody>
      </p:sp>
    </p:spTree>
    <p:extLst>
      <p:ext uri="{BB962C8B-B14F-4D97-AF65-F5344CB8AC3E}">
        <p14:creationId xmlns:p14="http://schemas.microsoft.com/office/powerpoint/2010/main" val="185892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a:extLst>
              <a:ext uri="{FF2B5EF4-FFF2-40B4-BE49-F238E27FC236}">
                <a16:creationId xmlns:a16="http://schemas.microsoft.com/office/drawing/2014/main" id="{5837F932-97C0-4FD9-985F-4C52E7ADAFEF}"/>
              </a:ext>
            </a:extLst>
          </p:cNvPr>
          <p:cNvSpPr>
            <a:spLocks noGrp="1"/>
          </p:cNvSpPr>
          <p:nvPr>
            <p:ph type="dt" sz="half" idx="10"/>
          </p:nvPr>
        </p:nvSpPr>
        <p:spPr/>
        <p:txBody>
          <a:bodyPr/>
          <a:lstStyle>
            <a:lvl1pPr>
              <a:defRPr/>
            </a:lvl1pPr>
          </a:lstStyle>
          <a:p>
            <a:pPr>
              <a:defRPr/>
            </a:pPr>
            <a:fld id="{EACE0C7B-BB85-472B-8D98-E8A216D63D15}" type="datetime1">
              <a:rPr lang="es-MX"/>
              <a:pPr>
                <a:defRPr/>
              </a:pPr>
              <a:t>16/01/2022</a:t>
            </a:fld>
            <a:endParaRPr lang="es-MX"/>
          </a:p>
        </p:txBody>
      </p:sp>
      <p:sp>
        <p:nvSpPr>
          <p:cNvPr id="4" name="4 Marcador de pie de página">
            <a:extLst>
              <a:ext uri="{FF2B5EF4-FFF2-40B4-BE49-F238E27FC236}">
                <a16:creationId xmlns:a16="http://schemas.microsoft.com/office/drawing/2014/main" id="{FF43107A-283D-4B41-B760-A4283E1E3543}"/>
              </a:ext>
            </a:extLst>
          </p:cNvPr>
          <p:cNvSpPr>
            <a:spLocks noGrp="1"/>
          </p:cNvSpPr>
          <p:nvPr>
            <p:ph type="ftr" sz="quarter" idx="11"/>
          </p:nvPr>
        </p:nvSpPr>
        <p:spPr/>
        <p:txBody>
          <a:bodyPr/>
          <a:lstStyle>
            <a:lvl1pPr>
              <a:defRPr/>
            </a:lvl1pPr>
          </a:lstStyle>
          <a:p>
            <a:pPr>
              <a:defRPr/>
            </a:pPr>
            <a:endParaRPr lang="es-MX"/>
          </a:p>
        </p:txBody>
      </p:sp>
      <p:sp>
        <p:nvSpPr>
          <p:cNvPr id="5" name="5 Marcador de número de diapositiva">
            <a:extLst>
              <a:ext uri="{FF2B5EF4-FFF2-40B4-BE49-F238E27FC236}">
                <a16:creationId xmlns:a16="http://schemas.microsoft.com/office/drawing/2014/main" id="{BE38611F-C187-42B4-9B24-2F5CCA56850B}"/>
              </a:ext>
            </a:extLst>
          </p:cNvPr>
          <p:cNvSpPr>
            <a:spLocks noGrp="1"/>
          </p:cNvSpPr>
          <p:nvPr>
            <p:ph type="sldNum" sz="quarter" idx="12"/>
          </p:nvPr>
        </p:nvSpPr>
        <p:spPr/>
        <p:txBody>
          <a:bodyPr/>
          <a:lstStyle>
            <a:lvl1pPr>
              <a:defRPr/>
            </a:lvl1pPr>
          </a:lstStyle>
          <a:p>
            <a:fld id="{7C605861-C57E-48B8-80A3-EE669D150D2D}" type="slidenum">
              <a:rPr lang="es-MX" altLang="es-MX"/>
              <a:pPr/>
              <a:t>‹Nº›</a:t>
            </a:fld>
            <a:endParaRPr lang="es-MX" altLang="es-MX"/>
          </a:p>
        </p:txBody>
      </p:sp>
    </p:spTree>
    <p:extLst>
      <p:ext uri="{BB962C8B-B14F-4D97-AF65-F5344CB8AC3E}">
        <p14:creationId xmlns:p14="http://schemas.microsoft.com/office/powerpoint/2010/main" val="29315033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0F3EAE53-8335-42C3-8E63-E55A06C1ABC6}"/>
              </a:ext>
            </a:extLst>
          </p:cNvPr>
          <p:cNvSpPr>
            <a:spLocks noGrp="1"/>
          </p:cNvSpPr>
          <p:nvPr>
            <p:ph type="dt" sz="half" idx="10"/>
          </p:nvPr>
        </p:nvSpPr>
        <p:spPr/>
        <p:txBody>
          <a:bodyPr/>
          <a:lstStyle>
            <a:lvl1pPr>
              <a:defRPr/>
            </a:lvl1pPr>
          </a:lstStyle>
          <a:p>
            <a:pPr>
              <a:defRPr/>
            </a:pPr>
            <a:fld id="{02E1FAC6-7D76-484D-B8DA-03418247B729}" type="datetime1">
              <a:rPr lang="es-MX"/>
              <a:pPr>
                <a:defRPr/>
              </a:pPr>
              <a:t>16/01/2022</a:t>
            </a:fld>
            <a:endParaRPr lang="es-MX"/>
          </a:p>
        </p:txBody>
      </p:sp>
      <p:sp>
        <p:nvSpPr>
          <p:cNvPr id="3" name="4 Marcador de pie de página">
            <a:extLst>
              <a:ext uri="{FF2B5EF4-FFF2-40B4-BE49-F238E27FC236}">
                <a16:creationId xmlns:a16="http://schemas.microsoft.com/office/drawing/2014/main" id="{7045F767-E460-44AC-B046-688670E732B2}"/>
              </a:ext>
            </a:extLst>
          </p:cNvPr>
          <p:cNvSpPr>
            <a:spLocks noGrp="1"/>
          </p:cNvSpPr>
          <p:nvPr>
            <p:ph type="ftr" sz="quarter" idx="11"/>
          </p:nvPr>
        </p:nvSpPr>
        <p:spPr/>
        <p:txBody>
          <a:bodyPr/>
          <a:lstStyle>
            <a:lvl1pPr>
              <a:defRPr/>
            </a:lvl1pPr>
          </a:lstStyle>
          <a:p>
            <a:pPr>
              <a:defRPr/>
            </a:pPr>
            <a:endParaRPr lang="es-MX"/>
          </a:p>
        </p:txBody>
      </p:sp>
      <p:sp>
        <p:nvSpPr>
          <p:cNvPr id="4" name="5 Marcador de número de diapositiva">
            <a:extLst>
              <a:ext uri="{FF2B5EF4-FFF2-40B4-BE49-F238E27FC236}">
                <a16:creationId xmlns:a16="http://schemas.microsoft.com/office/drawing/2014/main" id="{493C0F5C-959B-4593-9F04-46491B0DF2DA}"/>
              </a:ext>
            </a:extLst>
          </p:cNvPr>
          <p:cNvSpPr>
            <a:spLocks noGrp="1"/>
          </p:cNvSpPr>
          <p:nvPr>
            <p:ph type="sldNum" sz="quarter" idx="12"/>
          </p:nvPr>
        </p:nvSpPr>
        <p:spPr/>
        <p:txBody>
          <a:bodyPr/>
          <a:lstStyle>
            <a:lvl1pPr>
              <a:defRPr/>
            </a:lvl1pPr>
          </a:lstStyle>
          <a:p>
            <a:fld id="{F488C44A-664E-490C-B17C-9812A830C6DF}" type="slidenum">
              <a:rPr lang="es-MX" altLang="es-MX"/>
              <a:pPr/>
              <a:t>‹Nº›</a:t>
            </a:fld>
            <a:endParaRPr lang="es-MX" altLang="es-MX"/>
          </a:p>
        </p:txBody>
      </p:sp>
    </p:spTree>
    <p:extLst>
      <p:ext uri="{BB962C8B-B14F-4D97-AF65-F5344CB8AC3E}">
        <p14:creationId xmlns:p14="http://schemas.microsoft.com/office/powerpoint/2010/main" val="2587956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ABEEC9F7-1324-47AD-988F-5112AB3B0971}"/>
              </a:ext>
            </a:extLst>
          </p:cNvPr>
          <p:cNvSpPr>
            <a:spLocks noGrp="1"/>
          </p:cNvSpPr>
          <p:nvPr>
            <p:ph type="dt" sz="half" idx="10"/>
          </p:nvPr>
        </p:nvSpPr>
        <p:spPr/>
        <p:txBody>
          <a:bodyPr/>
          <a:lstStyle>
            <a:lvl1pPr>
              <a:defRPr/>
            </a:lvl1pPr>
          </a:lstStyle>
          <a:p>
            <a:pPr>
              <a:defRPr/>
            </a:pPr>
            <a:fld id="{47B2AFBD-E074-48DB-9C16-EC56099B3F2D}" type="datetime1">
              <a:rPr lang="es-MX"/>
              <a:pPr>
                <a:defRPr/>
              </a:pPr>
              <a:t>16/01/2022</a:t>
            </a:fld>
            <a:endParaRPr lang="es-MX"/>
          </a:p>
        </p:txBody>
      </p:sp>
      <p:sp>
        <p:nvSpPr>
          <p:cNvPr id="6" name="4 Marcador de pie de página">
            <a:extLst>
              <a:ext uri="{FF2B5EF4-FFF2-40B4-BE49-F238E27FC236}">
                <a16:creationId xmlns:a16="http://schemas.microsoft.com/office/drawing/2014/main" id="{7E83806E-3E8E-4ECD-AF7A-82662FB48B71}"/>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26FBA531-42F1-4BE2-ABDA-67B6445E95E0}"/>
              </a:ext>
            </a:extLst>
          </p:cNvPr>
          <p:cNvSpPr>
            <a:spLocks noGrp="1"/>
          </p:cNvSpPr>
          <p:nvPr>
            <p:ph type="sldNum" sz="quarter" idx="12"/>
          </p:nvPr>
        </p:nvSpPr>
        <p:spPr/>
        <p:txBody>
          <a:bodyPr/>
          <a:lstStyle>
            <a:lvl1pPr>
              <a:defRPr/>
            </a:lvl1pPr>
          </a:lstStyle>
          <a:p>
            <a:fld id="{20AC6676-5FE7-40A9-90C9-AD37FD413FB5}" type="slidenum">
              <a:rPr lang="es-MX" altLang="es-MX"/>
              <a:pPr/>
              <a:t>‹Nº›</a:t>
            </a:fld>
            <a:endParaRPr lang="es-MX" altLang="es-MX"/>
          </a:p>
        </p:txBody>
      </p:sp>
    </p:spTree>
    <p:extLst>
      <p:ext uri="{BB962C8B-B14F-4D97-AF65-F5344CB8AC3E}">
        <p14:creationId xmlns:p14="http://schemas.microsoft.com/office/powerpoint/2010/main" val="3194625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C4814924-6013-47EA-8B74-608985CED704}"/>
              </a:ext>
            </a:extLst>
          </p:cNvPr>
          <p:cNvSpPr>
            <a:spLocks noGrp="1"/>
          </p:cNvSpPr>
          <p:nvPr>
            <p:ph type="dt" sz="half" idx="10"/>
          </p:nvPr>
        </p:nvSpPr>
        <p:spPr/>
        <p:txBody>
          <a:bodyPr/>
          <a:lstStyle>
            <a:lvl1pPr>
              <a:defRPr/>
            </a:lvl1pPr>
          </a:lstStyle>
          <a:p>
            <a:pPr>
              <a:defRPr/>
            </a:pPr>
            <a:fld id="{034D3A29-5FD9-480E-BEAC-5DCBBC02DC02}" type="datetime1">
              <a:rPr lang="es-MX"/>
              <a:pPr>
                <a:defRPr/>
              </a:pPr>
              <a:t>16/01/2022</a:t>
            </a:fld>
            <a:endParaRPr lang="es-MX"/>
          </a:p>
        </p:txBody>
      </p:sp>
      <p:sp>
        <p:nvSpPr>
          <p:cNvPr id="6" name="4 Marcador de pie de página">
            <a:extLst>
              <a:ext uri="{FF2B5EF4-FFF2-40B4-BE49-F238E27FC236}">
                <a16:creationId xmlns:a16="http://schemas.microsoft.com/office/drawing/2014/main" id="{420C256C-D2B9-4D5E-A094-3F17DFE4EAC9}"/>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CBA7C662-5991-4DFF-9462-AA1258F80E62}"/>
              </a:ext>
            </a:extLst>
          </p:cNvPr>
          <p:cNvSpPr>
            <a:spLocks noGrp="1"/>
          </p:cNvSpPr>
          <p:nvPr>
            <p:ph type="sldNum" sz="quarter" idx="12"/>
          </p:nvPr>
        </p:nvSpPr>
        <p:spPr/>
        <p:txBody>
          <a:bodyPr/>
          <a:lstStyle>
            <a:lvl1pPr>
              <a:defRPr/>
            </a:lvl1pPr>
          </a:lstStyle>
          <a:p>
            <a:fld id="{A6759399-1B92-4314-B174-F59507C64DA4}" type="slidenum">
              <a:rPr lang="es-MX" altLang="es-MX"/>
              <a:pPr/>
              <a:t>‹Nº›</a:t>
            </a:fld>
            <a:endParaRPr lang="es-MX" altLang="es-MX"/>
          </a:p>
        </p:txBody>
      </p:sp>
    </p:spTree>
    <p:extLst>
      <p:ext uri="{BB962C8B-B14F-4D97-AF65-F5344CB8AC3E}">
        <p14:creationId xmlns:p14="http://schemas.microsoft.com/office/powerpoint/2010/main" val="23378365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85F5C2A0-D897-44EF-B2D0-78E39FEEBF71}"/>
              </a:ext>
            </a:extLst>
          </p:cNvPr>
          <p:cNvSpPr>
            <a:spLocks noGrp="1"/>
          </p:cNvSpPr>
          <p:nvPr>
            <p:ph type="dt" sz="half" idx="10"/>
          </p:nvPr>
        </p:nvSpPr>
        <p:spPr/>
        <p:txBody>
          <a:bodyPr/>
          <a:lstStyle>
            <a:lvl1pPr>
              <a:defRPr/>
            </a:lvl1pPr>
          </a:lstStyle>
          <a:p>
            <a:pPr>
              <a:defRPr/>
            </a:pPr>
            <a:fld id="{66CF3EEC-0F4B-41AD-A5CC-8A626BD8D498}" type="datetime1">
              <a:rPr lang="es-MX"/>
              <a:pPr>
                <a:defRPr/>
              </a:pPr>
              <a:t>16/01/2022</a:t>
            </a:fld>
            <a:endParaRPr lang="es-MX"/>
          </a:p>
        </p:txBody>
      </p:sp>
      <p:sp>
        <p:nvSpPr>
          <p:cNvPr id="5" name="4 Marcador de pie de página">
            <a:extLst>
              <a:ext uri="{FF2B5EF4-FFF2-40B4-BE49-F238E27FC236}">
                <a16:creationId xmlns:a16="http://schemas.microsoft.com/office/drawing/2014/main" id="{50832E4B-6AD2-4C1D-A36A-8FB35475F573}"/>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511EA80C-32EC-4963-8BA1-AF690C94B233}"/>
              </a:ext>
            </a:extLst>
          </p:cNvPr>
          <p:cNvSpPr>
            <a:spLocks noGrp="1"/>
          </p:cNvSpPr>
          <p:nvPr>
            <p:ph type="sldNum" sz="quarter" idx="12"/>
          </p:nvPr>
        </p:nvSpPr>
        <p:spPr/>
        <p:txBody>
          <a:bodyPr/>
          <a:lstStyle>
            <a:lvl1pPr>
              <a:defRPr/>
            </a:lvl1pPr>
          </a:lstStyle>
          <a:p>
            <a:fld id="{88D799BE-2FE1-47C5-BEBD-0D998EC0BE17}" type="slidenum">
              <a:rPr lang="es-MX" altLang="es-MX"/>
              <a:pPr/>
              <a:t>‹Nº›</a:t>
            </a:fld>
            <a:endParaRPr lang="es-MX" altLang="es-MX"/>
          </a:p>
        </p:txBody>
      </p:sp>
    </p:spTree>
    <p:extLst>
      <p:ext uri="{BB962C8B-B14F-4D97-AF65-F5344CB8AC3E}">
        <p14:creationId xmlns:p14="http://schemas.microsoft.com/office/powerpoint/2010/main" val="686695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A4073020-4FDB-4B84-BE16-E948C84ADA4F}"/>
              </a:ext>
            </a:extLst>
          </p:cNvPr>
          <p:cNvSpPr>
            <a:spLocks noGrp="1"/>
          </p:cNvSpPr>
          <p:nvPr>
            <p:ph type="dt" sz="half" idx="10"/>
          </p:nvPr>
        </p:nvSpPr>
        <p:spPr/>
        <p:txBody>
          <a:bodyPr/>
          <a:lstStyle>
            <a:lvl1pPr>
              <a:defRPr/>
            </a:lvl1pPr>
          </a:lstStyle>
          <a:p>
            <a:pPr>
              <a:defRPr/>
            </a:pPr>
            <a:fld id="{92B8E4CB-D978-4991-A781-8DB13D6F0CC9}" type="datetime1">
              <a:rPr lang="es-MX"/>
              <a:pPr>
                <a:defRPr/>
              </a:pPr>
              <a:t>16/01/2022</a:t>
            </a:fld>
            <a:endParaRPr lang="es-MX"/>
          </a:p>
        </p:txBody>
      </p:sp>
      <p:sp>
        <p:nvSpPr>
          <p:cNvPr id="5" name="4 Marcador de pie de página">
            <a:extLst>
              <a:ext uri="{FF2B5EF4-FFF2-40B4-BE49-F238E27FC236}">
                <a16:creationId xmlns:a16="http://schemas.microsoft.com/office/drawing/2014/main" id="{A06F5DC0-A8BF-4F78-A67B-4BB8BCD17AF8}"/>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F01181C1-CFE4-4BD4-9290-4E050A97A5D0}"/>
              </a:ext>
            </a:extLst>
          </p:cNvPr>
          <p:cNvSpPr>
            <a:spLocks noGrp="1"/>
          </p:cNvSpPr>
          <p:nvPr>
            <p:ph type="sldNum" sz="quarter" idx="12"/>
          </p:nvPr>
        </p:nvSpPr>
        <p:spPr/>
        <p:txBody>
          <a:bodyPr/>
          <a:lstStyle>
            <a:lvl1pPr>
              <a:defRPr/>
            </a:lvl1pPr>
          </a:lstStyle>
          <a:p>
            <a:fld id="{AE3995E7-F6EA-4BB1-A2EB-DE310768996D}" type="slidenum">
              <a:rPr lang="es-MX" altLang="es-MX"/>
              <a:pPr/>
              <a:t>‹Nº›</a:t>
            </a:fld>
            <a:endParaRPr lang="es-MX" altLang="es-MX"/>
          </a:p>
        </p:txBody>
      </p:sp>
    </p:spTree>
    <p:extLst>
      <p:ext uri="{BB962C8B-B14F-4D97-AF65-F5344CB8AC3E}">
        <p14:creationId xmlns:p14="http://schemas.microsoft.com/office/powerpoint/2010/main" val="210799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2AA8D0B7-109A-417C-BE87-79DAA309FA01}"/>
              </a:ext>
            </a:extLst>
          </p:cNvPr>
          <p:cNvSpPr>
            <a:spLocks noGrp="1"/>
          </p:cNvSpPr>
          <p:nvPr>
            <p:ph type="dt" sz="half" idx="10"/>
          </p:nvPr>
        </p:nvSpPr>
        <p:spPr/>
        <p:txBody>
          <a:bodyPr/>
          <a:lstStyle>
            <a:lvl1pPr>
              <a:defRPr/>
            </a:lvl1pPr>
          </a:lstStyle>
          <a:p>
            <a:pPr>
              <a:defRPr/>
            </a:pPr>
            <a:fld id="{EB6E6A6B-019A-429E-AB3A-84CB571D7089}" type="datetimeFigureOut">
              <a:rPr lang="es-MX"/>
              <a:pPr>
                <a:defRPr/>
              </a:pPr>
              <a:t>16/01/2022</a:t>
            </a:fld>
            <a:endParaRPr lang="es-MX"/>
          </a:p>
        </p:txBody>
      </p:sp>
      <p:sp>
        <p:nvSpPr>
          <p:cNvPr id="3" name="Marcador de pie de página 4">
            <a:extLst>
              <a:ext uri="{FF2B5EF4-FFF2-40B4-BE49-F238E27FC236}">
                <a16:creationId xmlns:a16="http://schemas.microsoft.com/office/drawing/2014/main" id="{77C894C0-7EF0-4B3D-83D6-18088FDA34B2}"/>
              </a:ext>
            </a:extLst>
          </p:cNvPr>
          <p:cNvSpPr>
            <a:spLocks noGrp="1"/>
          </p:cNvSpPr>
          <p:nvPr>
            <p:ph type="ftr" sz="quarter" idx="11"/>
          </p:nvPr>
        </p:nvSpPr>
        <p:spPr/>
        <p:txBody>
          <a:bodyPr/>
          <a:lstStyle>
            <a:lvl1pPr>
              <a:defRPr/>
            </a:lvl1pPr>
          </a:lstStyle>
          <a:p>
            <a:pPr>
              <a:defRPr/>
            </a:pPr>
            <a:endParaRPr lang="es-MX"/>
          </a:p>
        </p:txBody>
      </p:sp>
      <p:sp>
        <p:nvSpPr>
          <p:cNvPr id="4" name="Marcador de número de diapositiva 5">
            <a:extLst>
              <a:ext uri="{FF2B5EF4-FFF2-40B4-BE49-F238E27FC236}">
                <a16:creationId xmlns:a16="http://schemas.microsoft.com/office/drawing/2014/main" id="{51A68A18-24BA-42DC-880A-693E4B2727AA}"/>
              </a:ext>
            </a:extLst>
          </p:cNvPr>
          <p:cNvSpPr>
            <a:spLocks noGrp="1"/>
          </p:cNvSpPr>
          <p:nvPr>
            <p:ph type="sldNum" sz="quarter" idx="12"/>
          </p:nvPr>
        </p:nvSpPr>
        <p:spPr/>
        <p:txBody>
          <a:bodyPr/>
          <a:lstStyle>
            <a:lvl1pPr>
              <a:defRPr/>
            </a:lvl1pPr>
          </a:lstStyle>
          <a:p>
            <a:pPr>
              <a:defRPr/>
            </a:pPr>
            <a:fld id="{1259627A-7419-4F78-BB04-7237C3673DC2}" type="slidenum">
              <a:rPr lang="es-MX"/>
              <a:pPr>
                <a:defRPr/>
              </a:pPr>
              <a:t>‹Nº›</a:t>
            </a:fld>
            <a:endParaRPr lang="es-MX"/>
          </a:p>
        </p:txBody>
      </p:sp>
    </p:spTree>
    <p:extLst>
      <p:ext uri="{BB962C8B-B14F-4D97-AF65-F5344CB8AC3E}">
        <p14:creationId xmlns:p14="http://schemas.microsoft.com/office/powerpoint/2010/main" val="180933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578DE249-194E-4A6F-AFF5-E97CE436C83B}"/>
              </a:ext>
            </a:extLst>
          </p:cNvPr>
          <p:cNvSpPr>
            <a:spLocks noGrp="1"/>
          </p:cNvSpPr>
          <p:nvPr>
            <p:ph type="dt" sz="half" idx="10"/>
          </p:nvPr>
        </p:nvSpPr>
        <p:spPr/>
        <p:txBody>
          <a:bodyPr/>
          <a:lstStyle>
            <a:lvl1pPr>
              <a:defRPr/>
            </a:lvl1pPr>
          </a:lstStyle>
          <a:p>
            <a:pPr>
              <a:defRPr/>
            </a:pPr>
            <a:fld id="{6BD19B77-13A2-45EB-BBEF-690C18B9B428}" type="datetimeFigureOut">
              <a:rPr lang="es-MX"/>
              <a:pPr>
                <a:defRPr/>
              </a:pPr>
              <a:t>16/01/2022</a:t>
            </a:fld>
            <a:endParaRPr lang="es-MX"/>
          </a:p>
        </p:txBody>
      </p:sp>
      <p:sp>
        <p:nvSpPr>
          <p:cNvPr id="6" name="Marcador de pie de página 4">
            <a:extLst>
              <a:ext uri="{FF2B5EF4-FFF2-40B4-BE49-F238E27FC236}">
                <a16:creationId xmlns:a16="http://schemas.microsoft.com/office/drawing/2014/main" id="{97C16F6E-FD3D-4015-9DBC-3639D1573742}"/>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D47D529E-14B7-4624-9BDB-F5DE8B5F8FA6}"/>
              </a:ext>
            </a:extLst>
          </p:cNvPr>
          <p:cNvSpPr>
            <a:spLocks noGrp="1"/>
          </p:cNvSpPr>
          <p:nvPr>
            <p:ph type="sldNum" sz="quarter" idx="12"/>
          </p:nvPr>
        </p:nvSpPr>
        <p:spPr/>
        <p:txBody>
          <a:bodyPr/>
          <a:lstStyle>
            <a:lvl1pPr>
              <a:defRPr/>
            </a:lvl1pPr>
          </a:lstStyle>
          <a:p>
            <a:pPr>
              <a:defRPr/>
            </a:pPr>
            <a:fld id="{F667471D-AB68-44ED-BA64-0ACDB3483316}" type="slidenum">
              <a:rPr lang="es-MX"/>
              <a:pPr>
                <a:defRPr/>
              </a:pPr>
              <a:t>‹Nº›</a:t>
            </a:fld>
            <a:endParaRPr lang="es-MX"/>
          </a:p>
        </p:txBody>
      </p:sp>
    </p:spTree>
    <p:extLst>
      <p:ext uri="{BB962C8B-B14F-4D97-AF65-F5344CB8AC3E}">
        <p14:creationId xmlns:p14="http://schemas.microsoft.com/office/powerpoint/2010/main" val="268735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8B10A2EB-2F6B-4E7B-AAD0-B1BE6CFBA3A6}"/>
              </a:ext>
            </a:extLst>
          </p:cNvPr>
          <p:cNvSpPr>
            <a:spLocks noGrp="1"/>
          </p:cNvSpPr>
          <p:nvPr>
            <p:ph type="dt" sz="half" idx="10"/>
          </p:nvPr>
        </p:nvSpPr>
        <p:spPr/>
        <p:txBody>
          <a:bodyPr/>
          <a:lstStyle>
            <a:lvl1pPr>
              <a:defRPr/>
            </a:lvl1pPr>
          </a:lstStyle>
          <a:p>
            <a:pPr>
              <a:defRPr/>
            </a:pPr>
            <a:fld id="{FB0030C9-DDF3-4E89-B3A0-DA5197DAFE81}" type="datetimeFigureOut">
              <a:rPr lang="es-MX"/>
              <a:pPr>
                <a:defRPr/>
              </a:pPr>
              <a:t>16/01/2022</a:t>
            </a:fld>
            <a:endParaRPr lang="es-MX"/>
          </a:p>
        </p:txBody>
      </p:sp>
      <p:sp>
        <p:nvSpPr>
          <p:cNvPr id="6" name="Marcador de pie de página 4">
            <a:extLst>
              <a:ext uri="{FF2B5EF4-FFF2-40B4-BE49-F238E27FC236}">
                <a16:creationId xmlns:a16="http://schemas.microsoft.com/office/drawing/2014/main" id="{477FDC8B-C231-4E49-A145-438094E52066}"/>
              </a:ext>
            </a:extLst>
          </p:cNvPr>
          <p:cNvSpPr>
            <a:spLocks noGrp="1"/>
          </p:cNvSpPr>
          <p:nvPr>
            <p:ph type="ftr" sz="quarter" idx="11"/>
          </p:nvPr>
        </p:nvSpPr>
        <p:spPr/>
        <p:txBody>
          <a:bodyPr/>
          <a:lstStyle>
            <a:lvl1pPr>
              <a:defRPr/>
            </a:lvl1pPr>
          </a:lstStyle>
          <a:p>
            <a:pPr>
              <a:defRPr/>
            </a:pPr>
            <a:endParaRPr lang="es-MX"/>
          </a:p>
        </p:txBody>
      </p:sp>
      <p:sp>
        <p:nvSpPr>
          <p:cNvPr id="7" name="Marcador de número de diapositiva 5">
            <a:extLst>
              <a:ext uri="{FF2B5EF4-FFF2-40B4-BE49-F238E27FC236}">
                <a16:creationId xmlns:a16="http://schemas.microsoft.com/office/drawing/2014/main" id="{D6FB2FF6-2579-473C-8547-7B8C8F42B40F}"/>
              </a:ext>
            </a:extLst>
          </p:cNvPr>
          <p:cNvSpPr>
            <a:spLocks noGrp="1"/>
          </p:cNvSpPr>
          <p:nvPr>
            <p:ph type="sldNum" sz="quarter" idx="12"/>
          </p:nvPr>
        </p:nvSpPr>
        <p:spPr/>
        <p:txBody>
          <a:bodyPr/>
          <a:lstStyle>
            <a:lvl1pPr>
              <a:defRPr/>
            </a:lvl1pPr>
          </a:lstStyle>
          <a:p>
            <a:pPr>
              <a:defRPr/>
            </a:pPr>
            <a:fld id="{A7BA1800-B450-4804-BF58-85550B6FDDDF}" type="slidenum">
              <a:rPr lang="es-MX"/>
              <a:pPr>
                <a:defRPr/>
              </a:pPr>
              <a:t>‹Nº›</a:t>
            </a:fld>
            <a:endParaRPr lang="es-MX"/>
          </a:p>
        </p:txBody>
      </p:sp>
    </p:spTree>
    <p:extLst>
      <p:ext uri="{BB962C8B-B14F-4D97-AF65-F5344CB8AC3E}">
        <p14:creationId xmlns:p14="http://schemas.microsoft.com/office/powerpoint/2010/main" val="309308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4.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288BD30-0F98-4A43-BCE3-8F1D3A256FD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1027" name="Marcador de texto 2">
            <a:extLst>
              <a:ext uri="{FF2B5EF4-FFF2-40B4-BE49-F238E27FC236}">
                <a16:creationId xmlns:a16="http://schemas.microsoft.com/office/drawing/2014/main" id="{89FFCAD0-EB20-43DF-A270-FE68411E7899}"/>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los estilos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Marcador de fecha 3">
            <a:extLst>
              <a:ext uri="{FF2B5EF4-FFF2-40B4-BE49-F238E27FC236}">
                <a16:creationId xmlns:a16="http://schemas.microsoft.com/office/drawing/2014/main" id="{588310F7-A46F-42D0-A2C0-24D8137B055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FFE41BF8-97C8-41CB-9DBC-7A6094BA997A}" type="datetimeFigureOut">
              <a:rPr lang="es-MX"/>
              <a:pPr>
                <a:defRPr/>
              </a:pPr>
              <a:t>16/01/2022</a:t>
            </a:fld>
            <a:endParaRPr lang="es-MX"/>
          </a:p>
        </p:txBody>
      </p:sp>
      <p:sp>
        <p:nvSpPr>
          <p:cNvPr id="5" name="Marcador de pie de página 4">
            <a:extLst>
              <a:ext uri="{FF2B5EF4-FFF2-40B4-BE49-F238E27FC236}">
                <a16:creationId xmlns:a16="http://schemas.microsoft.com/office/drawing/2014/main" id="{90A33527-9F8D-466A-B64A-E3FDF368049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MX"/>
          </a:p>
        </p:txBody>
      </p:sp>
      <p:sp>
        <p:nvSpPr>
          <p:cNvPr id="6" name="Marcador de número de diapositiva 5">
            <a:extLst>
              <a:ext uri="{FF2B5EF4-FFF2-40B4-BE49-F238E27FC236}">
                <a16:creationId xmlns:a16="http://schemas.microsoft.com/office/drawing/2014/main" id="{4B542EFF-F5C4-409D-9C4C-A71471818A7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435B5D6E-E69B-45A8-A048-E968C0E7D154}" type="slidenum">
              <a:rPr lang="es-MX"/>
              <a:pPr>
                <a:defRPr/>
              </a:pPr>
              <a:t>‹Nº›</a:t>
            </a:fld>
            <a:endParaRPr lang="es-MX"/>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2925279A-2B6A-44FB-96BD-3AD81C3D3BAB}"/>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2051" name="Marcador de texto 2">
            <a:extLst>
              <a:ext uri="{FF2B5EF4-FFF2-40B4-BE49-F238E27FC236}">
                <a16:creationId xmlns:a16="http://schemas.microsoft.com/office/drawing/2014/main" id="{B322A5E7-7002-43A3-A733-4EEBC78565E1}"/>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Editar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Marcador de fecha 3">
            <a:extLst>
              <a:ext uri="{FF2B5EF4-FFF2-40B4-BE49-F238E27FC236}">
                <a16:creationId xmlns:a16="http://schemas.microsoft.com/office/drawing/2014/main" id="{E5671E53-47BE-4019-866D-C9E341E4883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E0278845-5A7A-4A29-85AF-1ED74E01AF9E}" type="datetime1">
              <a:rPr lang="es-MX"/>
              <a:pPr>
                <a:defRPr/>
              </a:pPr>
              <a:t>16/01/2022</a:t>
            </a:fld>
            <a:endParaRPr lang="es-MX"/>
          </a:p>
        </p:txBody>
      </p:sp>
      <p:sp>
        <p:nvSpPr>
          <p:cNvPr id="5" name="Marcador de pie de página 4">
            <a:extLst>
              <a:ext uri="{FF2B5EF4-FFF2-40B4-BE49-F238E27FC236}">
                <a16:creationId xmlns:a16="http://schemas.microsoft.com/office/drawing/2014/main" id="{A941139C-3E13-4A10-B562-DD1013137C2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MX"/>
          </a:p>
        </p:txBody>
      </p:sp>
      <p:sp>
        <p:nvSpPr>
          <p:cNvPr id="6" name="Marcador de número de diapositiva 5">
            <a:extLst>
              <a:ext uri="{FF2B5EF4-FFF2-40B4-BE49-F238E27FC236}">
                <a16:creationId xmlns:a16="http://schemas.microsoft.com/office/drawing/2014/main" id="{0B54D75A-71F2-442D-86CD-9FDEBA8A026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smtClean="0">
                <a:solidFill>
                  <a:srgbClr val="0000FF"/>
                </a:solidFill>
              </a:defRPr>
            </a:lvl1pPr>
          </a:lstStyle>
          <a:p>
            <a:pPr>
              <a:defRPr/>
            </a:pPr>
            <a:fld id="{6103BAF0-DE08-4FEA-B66C-5CC4739C8572}" type="slidenum">
              <a:rPr lang="es-MX"/>
              <a:pPr>
                <a:defRPr/>
              </a:pPr>
              <a:t>‹Nº›</a:t>
            </a:fld>
            <a:endParaRPr lang="es-MX" dirty="0"/>
          </a:p>
        </p:txBody>
      </p:sp>
      <p:pic>
        <p:nvPicPr>
          <p:cNvPr id="2055" name="Imagen 6">
            <a:extLst>
              <a:ext uri="{FF2B5EF4-FFF2-40B4-BE49-F238E27FC236}">
                <a16:creationId xmlns:a16="http://schemas.microsoft.com/office/drawing/2014/main" id="{715122FF-D237-4940-BB92-10794FF94622}"/>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l="20909" r="17999" b="1913"/>
          <a:stretch>
            <a:fillRect/>
          </a:stretch>
        </p:blipFill>
        <p:spPr bwMode="auto">
          <a:xfrm>
            <a:off x="457200" y="6091238"/>
            <a:ext cx="609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7">
            <a:extLst>
              <a:ext uri="{FF2B5EF4-FFF2-40B4-BE49-F238E27FC236}">
                <a16:creationId xmlns:a16="http://schemas.microsoft.com/office/drawing/2014/main" id="{964C0C6B-3AB2-4DA6-B586-7FA9F88D33A3}"/>
              </a:ext>
            </a:extLst>
          </p:cNvPr>
          <p:cNvSpPr/>
          <p:nvPr userDrawn="1"/>
        </p:nvSpPr>
        <p:spPr>
          <a:xfrm>
            <a:off x="1066800" y="6076950"/>
            <a:ext cx="2209800"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dirty="0">
                <a:solidFill>
                  <a:srgbClr val="0000FF"/>
                </a:solidFill>
                <a:latin typeface="Arial" panose="020B0604020202020204" pitchFamily="34" charset="0"/>
                <a:cs typeface="Arial" panose="020B0604020202020204" pitchFamily="34" charset="0"/>
              </a:rPr>
              <a:t>Universidad Nacional Autónoma de México</a:t>
            </a:r>
          </a:p>
          <a:p>
            <a:pPr algn="ctr">
              <a:defRPr/>
            </a:pPr>
            <a:r>
              <a:rPr lang="es-MX" sz="800" dirty="0">
                <a:solidFill>
                  <a:srgbClr val="0000FF"/>
                </a:solidFill>
                <a:latin typeface="Arial" panose="020B0604020202020204" pitchFamily="34" charset="0"/>
                <a:cs typeface="Arial" panose="020B0604020202020204" pitchFamily="34" charset="0"/>
              </a:rPr>
              <a:t>Facultad de Química</a:t>
            </a:r>
          </a:p>
          <a:p>
            <a:pPr algn="ctr">
              <a:defRPr/>
            </a:pPr>
            <a:r>
              <a:rPr lang="es-MX" sz="800" dirty="0">
                <a:solidFill>
                  <a:srgbClr val="0000FF"/>
                </a:solidFill>
                <a:latin typeface="Arial" panose="020B0604020202020204" pitchFamily="34" charset="0"/>
                <a:cs typeface="Arial" panose="020B0604020202020204" pitchFamily="34" charset="0"/>
              </a:rPr>
              <a:t>Dr. Fernando León Cedeño </a:t>
            </a:r>
          </a:p>
        </p:txBody>
      </p:sp>
      <p:pic>
        <p:nvPicPr>
          <p:cNvPr id="2057" name="Imagen 8">
            <a:extLst>
              <a:ext uri="{FF2B5EF4-FFF2-40B4-BE49-F238E27FC236}">
                <a16:creationId xmlns:a16="http://schemas.microsoft.com/office/drawing/2014/main" id="{73020DCF-2F05-49EC-90CE-A9ABFFF0E5B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62300" y="6130925"/>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652F1C97-E259-4CBE-9A0E-D7A7607A58B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1027" name="2 Marcador de texto">
            <a:extLst>
              <a:ext uri="{FF2B5EF4-FFF2-40B4-BE49-F238E27FC236}">
                <a16:creationId xmlns:a16="http://schemas.microsoft.com/office/drawing/2014/main" id="{56DAD178-ADB9-4034-991F-944CAEB4618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3 Marcador de fecha">
            <a:extLst>
              <a:ext uri="{FF2B5EF4-FFF2-40B4-BE49-F238E27FC236}">
                <a16:creationId xmlns:a16="http://schemas.microsoft.com/office/drawing/2014/main" id="{D69F6F65-F590-4DA6-AC80-0034B1725F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0BA1767-735B-412D-8786-BADCC5F2CFEB}" type="datetime1">
              <a:rPr lang="es-MX"/>
              <a:pPr>
                <a:defRPr/>
              </a:pPr>
              <a:t>16/01/2022</a:t>
            </a:fld>
            <a:endParaRPr lang="es-MX"/>
          </a:p>
        </p:txBody>
      </p:sp>
      <p:sp>
        <p:nvSpPr>
          <p:cNvPr id="5" name="4 Marcador de pie de página">
            <a:extLst>
              <a:ext uri="{FF2B5EF4-FFF2-40B4-BE49-F238E27FC236}">
                <a16:creationId xmlns:a16="http://schemas.microsoft.com/office/drawing/2014/main" id="{589F3CA2-4A08-4C79-9A6B-19451239B97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MX"/>
          </a:p>
        </p:txBody>
      </p:sp>
      <p:sp>
        <p:nvSpPr>
          <p:cNvPr id="6" name="5 Marcador de número de diapositiva">
            <a:extLst>
              <a:ext uri="{FF2B5EF4-FFF2-40B4-BE49-F238E27FC236}">
                <a16:creationId xmlns:a16="http://schemas.microsoft.com/office/drawing/2014/main" id="{56E9BCAF-1008-4536-B3FE-686B998A29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00FF"/>
                </a:solidFill>
                <a:latin typeface="Calibri" panose="020F0502020204030204" pitchFamily="34" charset="0"/>
              </a:defRPr>
            </a:lvl1pPr>
          </a:lstStyle>
          <a:p>
            <a:fld id="{E35E44B0-ED75-466B-A38F-B71CC8A9D8E2}" type="slidenum">
              <a:rPr lang="es-MX" altLang="es-MX"/>
              <a:pPr/>
              <a:t>‹Nº›</a:t>
            </a:fld>
            <a:endParaRPr lang="es-MX" altLang="es-MX"/>
          </a:p>
        </p:txBody>
      </p:sp>
      <p:pic>
        <p:nvPicPr>
          <p:cNvPr id="1031" name="Imagen 6">
            <a:extLst>
              <a:ext uri="{FF2B5EF4-FFF2-40B4-BE49-F238E27FC236}">
                <a16:creationId xmlns:a16="http://schemas.microsoft.com/office/drawing/2014/main" id="{ECAC14A5-27A4-4CAC-A7BD-C74F018C5CBD}"/>
              </a:ext>
            </a:extLst>
          </p:cNvPr>
          <p:cNvPicPr>
            <a:picLocks noChangeAspect="1"/>
          </p:cNvPicPr>
          <p:nvPr userDrawn="1"/>
        </p:nvPicPr>
        <p:blipFill>
          <a:blip r:embed="rId13">
            <a:extLst>
              <a:ext uri="{28A0092B-C50C-407E-A947-70E740481C1C}">
                <a14:useLocalDpi xmlns:a14="http://schemas.microsoft.com/office/drawing/2010/main" val="0"/>
              </a:ext>
            </a:extLst>
          </a:blip>
          <a:srcRect l="16997" t="2425" r="17026"/>
          <a:stretch>
            <a:fillRect/>
          </a:stretch>
        </p:blipFill>
        <p:spPr bwMode="auto">
          <a:xfrm>
            <a:off x="241300" y="6373813"/>
            <a:ext cx="4318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n 7">
            <a:extLst>
              <a:ext uri="{FF2B5EF4-FFF2-40B4-BE49-F238E27FC236}">
                <a16:creationId xmlns:a16="http://schemas.microsoft.com/office/drawing/2014/main" id="{0EB8D366-F6F3-473F-83A2-F3C5FEC15542}"/>
              </a:ext>
            </a:extLst>
          </p:cNvPr>
          <p:cNvPicPr>
            <a:picLocks noChangeAspect="1"/>
          </p:cNvPicPr>
          <p:nvPr userDrawn="1"/>
        </p:nvPicPr>
        <p:blipFill>
          <a:blip r:embed="rId14" cstate="hqprint">
            <a:extLst>
              <a:ext uri="{28A0092B-C50C-407E-A947-70E740481C1C}">
                <a14:useLocalDpi xmlns:a14="http://schemas.microsoft.com/office/drawing/2010/main" val="0"/>
              </a:ext>
            </a:extLst>
          </a:blip>
          <a:srcRect/>
          <a:stretch>
            <a:fillRect/>
          </a:stretch>
        </p:blipFill>
        <p:spPr bwMode="auto">
          <a:xfrm>
            <a:off x="2692400" y="63325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F5807D15-8B5A-4126-80FB-6C1E62279B78}"/>
              </a:ext>
            </a:extLst>
          </p:cNvPr>
          <p:cNvSpPr/>
          <p:nvPr userDrawn="1"/>
        </p:nvSpPr>
        <p:spPr>
          <a:xfrm>
            <a:off x="673100" y="6356350"/>
            <a:ext cx="2027238" cy="44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b="1" dirty="0">
                <a:solidFill>
                  <a:srgbClr val="0000FF"/>
                </a:solidFill>
              </a:rPr>
              <a:t>Universidad Nacional Autónoma de México </a:t>
            </a:r>
            <a:br>
              <a:rPr lang="es-MX" sz="800" b="1" dirty="0">
                <a:solidFill>
                  <a:srgbClr val="0000FF"/>
                </a:solidFill>
              </a:rPr>
            </a:br>
            <a:r>
              <a:rPr lang="es-MX" sz="800" b="1" dirty="0">
                <a:solidFill>
                  <a:srgbClr val="0000FF"/>
                </a:solidFill>
              </a:rPr>
              <a:t>Facultad de Química</a:t>
            </a:r>
            <a:br>
              <a:rPr lang="es-MX" sz="800" b="1" dirty="0">
                <a:solidFill>
                  <a:srgbClr val="0000FF"/>
                </a:solidFill>
              </a:rPr>
            </a:br>
            <a:r>
              <a:rPr lang="es-MX" sz="800" b="1" dirty="0">
                <a:solidFill>
                  <a:srgbClr val="0000FF"/>
                </a:solidFill>
              </a:rPr>
              <a:t>Dr. Fernando León Cedeño</a:t>
            </a:r>
          </a:p>
        </p:txBody>
      </p:sp>
    </p:spTree>
    <p:extLst>
      <p:ext uri="{BB962C8B-B14F-4D97-AF65-F5344CB8AC3E}">
        <p14:creationId xmlns:p14="http://schemas.microsoft.com/office/powerpoint/2010/main" val="4012925469"/>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s-MX"/>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s-MX"/>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FF"/>
                </a:solidFill>
              </a:defRPr>
            </a:lvl1pPr>
          </a:lstStyle>
          <a:p>
            <a:fld id="{3D922895-8317-40EF-9EA4-5DA3696570DB}" type="slidenum">
              <a:rPr lang="es-MX" altLang="es-MX"/>
              <a:pPr/>
              <a:t>‹Nº›</a:t>
            </a:fld>
            <a:endParaRPr lang="es-MX" altLang="es-MX"/>
          </a:p>
        </p:txBody>
      </p:sp>
      <p:pic>
        <p:nvPicPr>
          <p:cNvPr id="1031" name="Imagen 6"/>
          <p:cNvPicPr>
            <a:picLocks noChangeAspect="1"/>
          </p:cNvPicPr>
          <p:nvPr userDrawn="1"/>
        </p:nvPicPr>
        <p:blipFill>
          <a:blip r:embed="rId13" cstate="print">
            <a:extLst>
              <a:ext uri="{28A0092B-C50C-407E-A947-70E740481C1C}">
                <a14:useLocalDpi xmlns:a14="http://schemas.microsoft.com/office/drawing/2010/main" val="0"/>
              </a:ext>
            </a:extLst>
          </a:blip>
          <a:srcRect l="17010" t="427" r="16495" b="427"/>
          <a:stretch>
            <a:fillRect/>
          </a:stretch>
        </p:blipFill>
        <p:spPr bwMode="auto">
          <a:xfrm>
            <a:off x="250825" y="6223000"/>
            <a:ext cx="576263"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n 7"/>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143250" y="6235700"/>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p:cNvSpPr/>
          <p:nvPr userDrawn="1"/>
        </p:nvSpPr>
        <p:spPr>
          <a:xfrm>
            <a:off x="827088" y="6283325"/>
            <a:ext cx="2297112"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dirty="0">
                <a:solidFill>
                  <a:srgbClr val="0000FF"/>
                </a:solidFill>
              </a:rPr>
              <a:t>Universidad Nacional Autónoma de México</a:t>
            </a:r>
          </a:p>
          <a:p>
            <a:pPr algn="ctr">
              <a:defRPr/>
            </a:pPr>
            <a:r>
              <a:rPr lang="es-MX" sz="800" dirty="0">
                <a:solidFill>
                  <a:srgbClr val="0000FF"/>
                </a:solidFill>
              </a:rPr>
              <a:t>Facultad de Química</a:t>
            </a:r>
          </a:p>
          <a:p>
            <a:pPr algn="ctr">
              <a:defRPr/>
            </a:pPr>
            <a:r>
              <a:rPr lang="es-MX" sz="800" dirty="0">
                <a:solidFill>
                  <a:srgbClr val="0000FF"/>
                </a:solidFill>
              </a:rPr>
              <a:t>Dr. Fernando León Cedeño</a:t>
            </a:r>
          </a:p>
        </p:txBody>
      </p:sp>
    </p:spTree>
    <p:extLst>
      <p:ext uri="{BB962C8B-B14F-4D97-AF65-F5344CB8AC3E}">
        <p14:creationId xmlns:p14="http://schemas.microsoft.com/office/powerpoint/2010/main" val="3618548151"/>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FC1DDB-836C-4CFE-8DA3-A4E445957B6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MX" altLang="es-MX"/>
              <a:t>Haga clic para cambiar el estilo de título	</a:t>
            </a:r>
          </a:p>
        </p:txBody>
      </p:sp>
      <p:sp>
        <p:nvSpPr>
          <p:cNvPr id="1027" name="Rectangle 3">
            <a:extLst>
              <a:ext uri="{FF2B5EF4-FFF2-40B4-BE49-F238E27FC236}">
                <a16:creationId xmlns:a16="http://schemas.microsoft.com/office/drawing/2014/main" id="{4E4D389C-9AEE-4768-8020-F33D442DEA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MX" altLang="es-MX"/>
              <a:t>Haga clic para modificar el estilo de texto del patrón</a:t>
            </a:r>
          </a:p>
          <a:p>
            <a:pPr lvl="1"/>
            <a:r>
              <a:rPr lang="es-MX" altLang="es-MX"/>
              <a:t>Segundo nivel</a:t>
            </a:r>
          </a:p>
          <a:p>
            <a:pPr lvl="2"/>
            <a:r>
              <a:rPr lang="es-MX" altLang="es-MX"/>
              <a:t>Tercer nivel</a:t>
            </a:r>
          </a:p>
          <a:p>
            <a:pPr lvl="3"/>
            <a:r>
              <a:rPr lang="es-MX" altLang="es-MX"/>
              <a:t>Cuarto nivel</a:t>
            </a:r>
          </a:p>
          <a:p>
            <a:pPr lvl="4"/>
            <a:r>
              <a:rPr lang="es-MX" altLang="es-MX"/>
              <a:t>Quinto nivel</a:t>
            </a:r>
          </a:p>
        </p:txBody>
      </p:sp>
      <p:sp>
        <p:nvSpPr>
          <p:cNvPr id="1028" name="Rectangle 4">
            <a:extLst>
              <a:ext uri="{FF2B5EF4-FFF2-40B4-BE49-F238E27FC236}">
                <a16:creationId xmlns:a16="http://schemas.microsoft.com/office/drawing/2014/main" id="{967D6110-B4A9-4B76-906A-3D41F9D9A4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s-MX"/>
          </a:p>
        </p:txBody>
      </p:sp>
      <p:sp>
        <p:nvSpPr>
          <p:cNvPr id="1029" name="Rectangle 5">
            <a:extLst>
              <a:ext uri="{FF2B5EF4-FFF2-40B4-BE49-F238E27FC236}">
                <a16:creationId xmlns:a16="http://schemas.microsoft.com/office/drawing/2014/main" id="{B6173AA8-EE9E-439D-AAF6-B4856259801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s-MX"/>
          </a:p>
        </p:txBody>
      </p:sp>
      <p:sp>
        <p:nvSpPr>
          <p:cNvPr id="1030" name="Rectangle 6">
            <a:extLst>
              <a:ext uri="{FF2B5EF4-FFF2-40B4-BE49-F238E27FC236}">
                <a16:creationId xmlns:a16="http://schemas.microsoft.com/office/drawing/2014/main" id="{0B311C27-7CCA-4055-9EDB-33EB1E7C52D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FF"/>
                </a:solidFill>
              </a:defRPr>
            </a:lvl1pPr>
          </a:lstStyle>
          <a:p>
            <a:fld id="{6CDCD90D-81AD-4409-92CD-9F45A8B021E0}" type="slidenum">
              <a:rPr lang="es-MX" altLang="es-MX"/>
              <a:pPr/>
              <a:t>‹Nº›</a:t>
            </a:fld>
            <a:endParaRPr lang="es-MX" altLang="es-MX"/>
          </a:p>
        </p:txBody>
      </p:sp>
      <p:pic>
        <p:nvPicPr>
          <p:cNvPr id="1031" name="Imagen 6">
            <a:extLst>
              <a:ext uri="{FF2B5EF4-FFF2-40B4-BE49-F238E27FC236}">
                <a16:creationId xmlns:a16="http://schemas.microsoft.com/office/drawing/2014/main" id="{224EAF7D-20E2-46BD-9D0E-248FD815607E}"/>
              </a:ext>
            </a:extLst>
          </p:cNvPr>
          <p:cNvPicPr>
            <a:picLocks noChangeAspect="1"/>
          </p:cNvPicPr>
          <p:nvPr userDrawn="1"/>
        </p:nvPicPr>
        <p:blipFill>
          <a:blip r:embed="rId13">
            <a:extLst>
              <a:ext uri="{28A0092B-C50C-407E-A947-70E740481C1C}">
                <a14:useLocalDpi xmlns:a14="http://schemas.microsoft.com/office/drawing/2010/main" val="0"/>
              </a:ext>
            </a:extLst>
          </a:blip>
          <a:srcRect l="17012" t="4559" r="19760" b="427"/>
          <a:stretch>
            <a:fillRect/>
          </a:stretch>
        </p:blipFill>
        <p:spPr bwMode="auto">
          <a:xfrm>
            <a:off x="146050" y="6200775"/>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n 7">
            <a:extLst>
              <a:ext uri="{FF2B5EF4-FFF2-40B4-BE49-F238E27FC236}">
                <a16:creationId xmlns:a16="http://schemas.microsoft.com/office/drawing/2014/main" id="{78251401-5E5C-4821-91F8-0C15FD540F1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873375" y="6200775"/>
            <a:ext cx="5207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7721A8A1-41D9-41D0-95C5-AC3D81314006}"/>
              </a:ext>
            </a:extLst>
          </p:cNvPr>
          <p:cNvSpPr/>
          <p:nvPr userDrawn="1"/>
        </p:nvSpPr>
        <p:spPr>
          <a:xfrm>
            <a:off x="722313" y="6157913"/>
            <a:ext cx="2151062" cy="61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800" dirty="0">
                <a:solidFill>
                  <a:srgbClr val="0000FF"/>
                </a:solidFill>
              </a:rPr>
              <a:t>Universidad Nacional Autónoma de México</a:t>
            </a:r>
            <a:br>
              <a:rPr lang="es-MX" sz="800" dirty="0">
                <a:solidFill>
                  <a:srgbClr val="0000FF"/>
                </a:solidFill>
              </a:rPr>
            </a:br>
            <a:r>
              <a:rPr lang="es-MX" sz="800" dirty="0">
                <a:solidFill>
                  <a:srgbClr val="0000FF"/>
                </a:solidFill>
              </a:rPr>
              <a:t>Facultad de Química</a:t>
            </a:r>
          </a:p>
          <a:p>
            <a:pPr algn="ctr">
              <a:defRPr/>
            </a:pPr>
            <a:r>
              <a:rPr lang="es-MX" sz="800" dirty="0">
                <a:solidFill>
                  <a:srgbClr val="0000FF"/>
                </a:solidFill>
              </a:rPr>
              <a:t>Dr. Fernando León Cedeño</a:t>
            </a:r>
          </a:p>
        </p:txBody>
      </p:sp>
    </p:spTree>
    <p:extLst>
      <p:ext uri="{BB962C8B-B14F-4D97-AF65-F5344CB8AC3E}">
        <p14:creationId xmlns:p14="http://schemas.microsoft.com/office/powerpoint/2010/main" val="3181379147"/>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a:extLst>
              <a:ext uri="{FF2B5EF4-FFF2-40B4-BE49-F238E27FC236}">
                <a16:creationId xmlns:a16="http://schemas.microsoft.com/office/drawing/2014/main" id="{C306902F-894A-4891-A0E0-ECC51C31C7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es-MX" altLang="es-MX"/>
          </a:p>
        </p:txBody>
      </p:sp>
      <p:sp>
        <p:nvSpPr>
          <p:cNvPr id="1027" name="2 Marcador de texto">
            <a:extLst>
              <a:ext uri="{FF2B5EF4-FFF2-40B4-BE49-F238E27FC236}">
                <a16:creationId xmlns:a16="http://schemas.microsoft.com/office/drawing/2014/main" id="{4AE39DD3-5319-48B7-9B67-577B5ACB1A8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a:t>Haga clic para modificar el estilo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es-MX" altLang="es-MX"/>
          </a:p>
        </p:txBody>
      </p:sp>
      <p:sp>
        <p:nvSpPr>
          <p:cNvPr id="4" name="3 Marcador de fecha">
            <a:extLst>
              <a:ext uri="{FF2B5EF4-FFF2-40B4-BE49-F238E27FC236}">
                <a16:creationId xmlns:a16="http://schemas.microsoft.com/office/drawing/2014/main" id="{419F06F6-4C85-4151-9938-2A81648D4A4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34" charset="0"/>
                <a:cs typeface="Arial" charset="0"/>
              </a:defRPr>
            </a:lvl1pPr>
          </a:lstStyle>
          <a:p>
            <a:pPr>
              <a:defRPr/>
            </a:pPr>
            <a:fld id="{BCA3CC7C-217F-4AAC-94F2-1313D90FA85C}" type="datetime1">
              <a:rPr lang="es-MX"/>
              <a:pPr>
                <a:defRPr/>
              </a:pPr>
              <a:t>16/01/2022</a:t>
            </a:fld>
            <a:endParaRPr lang="es-MX"/>
          </a:p>
        </p:txBody>
      </p:sp>
      <p:sp>
        <p:nvSpPr>
          <p:cNvPr id="5" name="4 Marcador de pie de página">
            <a:extLst>
              <a:ext uri="{FF2B5EF4-FFF2-40B4-BE49-F238E27FC236}">
                <a16:creationId xmlns:a16="http://schemas.microsoft.com/office/drawing/2014/main" id="{D320E150-0B80-43DD-8D48-ACF0F3C2CF7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ea typeface="+mn-ea"/>
                <a:cs typeface="+mn-cs"/>
              </a:defRPr>
            </a:lvl1pPr>
          </a:lstStyle>
          <a:p>
            <a:pPr>
              <a:defRPr/>
            </a:pPr>
            <a:endParaRPr lang="es-MX"/>
          </a:p>
        </p:txBody>
      </p:sp>
      <p:sp>
        <p:nvSpPr>
          <p:cNvPr id="6" name="5 Marcador de número de diapositiva">
            <a:extLst>
              <a:ext uri="{FF2B5EF4-FFF2-40B4-BE49-F238E27FC236}">
                <a16:creationId xmlns:a16="http://schemas.microsoft.com/office/drawing/2014/main" id="{64FAC89E-4123-4AD3-9B7A-6DCFE4B2431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0000FF"/>
                </a:solidFill>
                <a:latin typeface="Calibri" panose="020F0502020204030204" pitchFamily="34" charset="0"/>
              </a:defRPr>
            </a:lvl1pPr>
          </a:lstStyle>
          <a:p>
            <a:fld id="{D17C306E-9668-44B9-B45F-1A94FA635C1F}" type="slidenum">
              <a:rPr lang="es-MX" altLang="es-MX"/>
              <a:pPr/>
              <a:t>‹Nº›</a:t>
            </a:fld>
            <a:endParaRPr lang="es-MX" altLang="es-MX"/>
          </a:p>
        </p:txBody>
      </p:sp>
      <p:pic>
        <p:nvPicPr>
          <p:cNvPr id="1031" name="Imagen 1">
            <a:extLst>
              <a:ext uri="{FF2B5EF4-FFF2-40B4-BE49-F238E27FC236}">
                <a16:creationId xmlns:a16="http://schemas.microsoft.com/office/drawing/2014/main" id="{F89F1BB6-8B25-4677-BF06-14FC0751376A}"/>
              </a:ext>
            </a:extLst>
          </p:cNvPr>
          <p:cNvPicPr>
            <a:picLocks noChangeAspect="1"/>
          </p:cNvPicPr>
          <p:nvPr userDrawn="1"/>
        </p:nvPicPr>
        <p:blipFill>
          <a:blip r:embed="rId13">
            <a:extLst>
              <a:ext uri="{28A0092B-C50C-407E-A947-70E740481C1C}">
                <a14:useLocalDpi xmlns:a14="http://schemas.microsoft.com/office/drawing/2010/main" val="0"/>
              </a:ext>
            </a:extLst>
          </a:blip>
          <a:srcRect l="18636" t="2425" r="18137"/>
          <a:stretch>
            <a:fillRect/>
          </a:stretch>
        </p:blipFill>
        <p:spPr bwMode="auto">
          <a:xfrm>
            <a:off x="127000" y="6370638"/>
            <a:ext cx="4032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agen 2">
            <a:extLst>
              <a:ext uri="{FF2B5EF4-FFF2-40B4-BE49-F238E27FC236}">
                <a16:creationId xmlns:a16="http://schemas.microsoft.com/office/drawing/2014/main" id="{C0991212-14D3-4C04-8613-C82305AA2DE5}"/>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951163" y="637540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EC19E58A-8E9C-4AFC-94A4-E2FF73515868}"/>
              </a:ext>
            </a:extLst>
          </p:cNvPr>
          <p:cNvSpPr/>
          <p:nvPr userDrawn="1"/>
        </p:nvSpPr>
        <p:spPr>
          <a:xfrm>
            <a:off x="-358775" y="6434138"/>
            <a:ext cx="4230688"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000" dirty="0">
                <a:solidFill>
                  <a:srgbClr val="0000FF"/>
                </a:solidFill>
              </a:rPr>
              <a:t>Universidad Nacional Autónoma de México</a:t>
            </a:r>
          </a:p>
          <a:p>
            <a:pPr algn="ctr">
              <a:defRPr/>
            </a:pPr>
            <a:r>
              <a:rPr lang="es-MX" sz="1000" dirty="0">
                <a:solidFill>
                  <a:srgbClr val="0000FF"/>
                </a:solidFill>
              </a:rPr>
              <a:t>Facultad de Química</a:t>
            </a:r>
          </a:p>
          <a:p>
            <a:pPr algn="ctr">
              <a:defRPr/>
            </a:pPr>
            <a:r>
              <a:rPr lang="es-MX" sz="1000" dirty="0">
                <a:solidFill>
                  <a:srgbClr val="0000FF"/>
                </a:solidFill>
              </a:rPr>
              <a:t>Dr. Fernando León Cedeño</a:t>
            </a:r>
          </a:p>
        </p:txBody>
      </p:sp>
    </p:spTree>
    <p:extLst>
      <p:ext uri="{BB962C8B-B14F-4D97-AF65-F5344CB8AC3E}">
        <p14:creationId xmlns:p14="http://schemas.microsoft.com/office/powerpoint/2010/main" val="383008803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pitchFamily="-111"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emf"/><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8.xml"/><Relationship Id="rId1" Type="http://schemas.openxmlformats.org/officeDocument/2006/relationships/vmlDrawing" Target="../drawings/vmlDrawing11.vml"/><Relationship Id="rId4" Type="http://schemas.openxmlformats.org/officeDocument/2006/relationships/image" Target="../media/image132.e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33.emf"/><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135.png"/><Relationship Id="rId4" Type="http://schemas.openxmlformats.org/officeDocument/2006/relationships/image" Target="../media/image134.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136.emf"/><Relationship Id="rId5" Type="http://schemas.openxmlformats.org/officeDocument/2006/relationships/oleObject" Target="../embeddings/oleObject13.bin"/><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139.png"/></Relationships>
</file>

<file path=ppt/slides/_rels/slide10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141.png"/></Relationships>
</file>

<file path=ppt/slides/_rels/slide107.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0.xml"/><Relationship Id="rId4" Type="http://schemas.openxmlformats.org/officeDocument/2006/relationships/image" Target="../media/image146.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1.pn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0.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30.xml"/><Relationship Id="rId5" Type="http://schemas.openxmlformats.org/officeDocument/2006/relationships/image" Target="../media/image154.jpeg"/><Relationship Id="rId4" Type="http://schemas.openxmlformats.org/officeDocument/2006/relationships/image" Target="../media/image153.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0.xml"/><Relationship Id="rId1" Type="http://schemas.openxmlformats.org/officeDocument/2006/relationships/vmlDrawing" Target="../drawings/vmlDrawing14.vml"/><Relationship Id="rId4" Type="http://schemas.openxmlformats.org/officeDocument/2006/relationships/image" Target="../media/image161.e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0.xml"/><Relationship Id="rId1" Type="http://schemas.openxmlformats.org/officeDocument/2006/relationships/vmlDrawing" Target="../drawings/vmlDrawing15.vml"/><Relationship Id="rId4" Type="http://schemas.openxmlformats.org/officeDocument/2006/relationships/image" Target="../media/image16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vmlDrawing" Target="../drawings/vmlDrawing16.vml"/><Relationship Id="rId6" Type="http://schemas.openxmlformats.org/officeDocument/2006/relationships/image" Target="../media/image133.emf"/><Relationship Id="rId5" Type="http://schemas.openxmlformats.org/officeDocument/2006/relationships/oleObject" Target="../embeddings/oleObject16.bin"/><Relationship Id="rId4" Type="http://schemas.openxmlformats.org/officeDocument/2006/relationships/image" Target="../media/image134.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9.xml"/><Relationship Id="rId1" Type="http://schemas.openxmlformats.org/officeDocument/2006/relationships/slideLayout" Target="../slideLayouts/slideLayout30.xml"/><Relationship Id="rId4" Type="http://schemas.openxmlformats.org/officeDocument/2006/relationships/image" Target="../media/image164.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0.xml"/><Relationship Id="rId1" Type="http://schemas.openxmlformats.org/officeDocument/2006/relationships/vmlDrawing" Target="../drawings/vmlDrawing17.vml"/><Relationship Id="rId6" Type="http://schemas.openxmlformats.org/officeDocument/2006/relationships/image" Target="../media/image165.emf"/><Relationship Id="rId5" Type="http://schemas.openxmlformats.org/officeDocument/2006/relationships/oleObject" Target="../embeddings/oleObject17.bin"/><Relationship Id="rId4" Type="http://schemas.openxmlformats.org/officeDocument/2006/relationships/image" Target="../media/image164.png"/></Relationships>
</file>

<file path=ppt/slides/_rels/slide1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image" Target="../media/image164.png"/></Relationships>
</file>

<file path=ppt/slides/_rels/slide124.x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image" Target="../media/image169.wmf"/><Relationship Id="rId4" Type="http://schemas.openxmlformats.org/officeDocument/2006/relationships/image" Target="../media/image168.wmf"/></Relationships>
</file>

<file path=ppt/slides/_rels/slide125.xml.rels><?xml version="1.0" encoding="UTF-8" standalone="yes"?>
<Relationships xmlns="http://schemas.openxmlformats.org/package/2006/relationships"><Relationship Id="rId2" Type="http://schemas.openxmlformats.org/officeDocument/2006/relationships/image" Target="../media/image170.gif"/><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8.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8.xml"/><Relationship Id="rId4" Type="http://schemas.openxmlformats.org/officeDocument/2006/relationships/image" Target="../media/image176.png"/></Relationships>
</file>

<file path=ppt/slides/_rels/slide12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upload.wikimedia.org/wikipedia/commons/6/66/Indole_chemical_structure.png" TargetMode="External"/><Relationship Id="rId1" Type="http://schemas.openxmlformats.org/officeDocument/2006/relationships/slideLayout" Target="../slideLayouts/slideLayout63.xml"/><Relationship Id="rId5" Type="http://schemas.openxmlformats.org/officeDocument/2006/relationships/image" Target="../media/image178.png"/><Relationship Id="rId4" Type="http://schemas.openxmlformats.org/officeDocument/2006/relationships/hyperlink" Target="http://upload.wikimedia.org/wikipedia/commons/6/6d/Benzofuran_chemical_structure.pn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63.xml"/></Relationships>
</file>

<file path=ppt/slides/_rels/slide13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7" Type="http://schemas.openxmlformats.org/officeDocument/2006/relationships/image" Target="../media/image184.png"/><Relationship Id="rId2" Type="http://schemas.openxmlformats.org/officeDocument/2006/relationships/hyperlink" Target="http://upload.wikimedia.org/wikipedia/commons/9/9b/Isatis_tinctoria02.JPG" TargetMode="External"/><Relationship Id="rId1" Type="http://schemas.openxmlformats.org/officeDocument/2006/relationships/slideLayout" Target="../slideLayouts/slideLayout63.xml"/><Relationship Id="rId6" Type="http://schemas.openxmlformats.org/officeDocument/2006/relationships/hyperlink" Target="http://en.wikipedia.org/wiki/Image:Indigo.svg" TargetMode="External"/><Relationship Id="rId5" Type="http://schemas.openxmlformats.org/officeDocument/2006/relationships/image" Target="../media/image183.jpeg"/><Relationship Id="rId4" Type="http://schemas.openxmlformats.org/officeDocument/2006/relationships/hyperlink" Target="http://upload.wikimedia.org/wikipedia/commons/d/d8/Indian_indigo_dye_lump.jpg"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88.emf"/><Relationship Id="rId1" Type="http://schemas.openxmlformats.org/officeDocument/2006/relationships/slideLayout" Target="../slideLayouts/slideLayout63.xml"/><Relationship Id="rId4" Type="http://schemas.openxmlformats.org/officeDocument/2006/relationships/image" Target="../media/image190.emf"/></Relationships>
</file>

<file path=ppt/slides/_rels/slide13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3.xml"/></Relationships>
</file>

<file path=ppt/slides/_rels/slide13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63.xml"/></Relationships>
</file>

<file path=ppt/slides/_rels/slide13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63.xml"/><Relationship Id="rId5" Type="http://schemas.openxmlformats.org/officeDocument/2006/relationships/image" Target="../media/image196.png"/><Relationship Id="rId4" Type="http://schemas.openxmlformats.org/officeDocument/2006/relationships/image" Target="../media/image195.png"/></Relationships>
</file>

<file path=ppt/slides/_rels/slide14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3.xml"/></Relationships>
</file>

<file path=ppt/slides/_rels/slide14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3.xml"/></Relationships>
</file>

<file path=ppt/slides/_rels/slide143.xml.rels><?xml version="1.0" encoding="UTF-8" standalone="yes"?>
<Relationships xmlns="http://schemas.openxmlformats.org/package/2006/relationships"><Relationship Id="rId3" Type="http://schemas.openxmlformats.org/officeDocument/2006/relationships/hyperlink" Target="http://upload.wikimedia.org/wikipedia/commons/3/39/Hermann_Emil_Fischer.jpg" TargetMode="External"/><Relationship Id="rId2" Type="http://schemas.openxmlformats.org/officeDocument/2006/relationships/image" Target="../media/image198.png"/><Relationship Id="rId1" Type="http://schemas.openxmlformats.org/officeDocument/2006/relationships/slideLayout" Target="../slideLayouts/slideLayout63.xml"/><Relationship Id="rId4" Type="http://schemas.openxmlformats.org/officeDocument/2006/relationships/image" Target="../media/image199.jpeg"/></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63.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3.xml"/><Relationship Id="rId1" Type="http://schemas.openxmlformats.org/officeDocument/2006/relationships/vmlDrawing" Target="../drawings/vmlDrawing18.vml"/><Relationship Id="rId4" Type="http://schemas.openxmlformats.org/officeDocument/2006/relationships/image" Target="../media/image202.emf"/></Relationships>
</file>

<file path=ppt/slides/_rels/slide14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63.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3.xml"/><Relationship Id="rId1" Type="http://schemas.openxmlformats.org/officeDocument/2006/relationships/vmlDrawing" Target="../drawings/vmlDrawing19.vml"/><Relationship Id="rId4" Type="http://schemas.openxmlformats.org/officeDocument/2006/relationships/image" Target="../media/image202.emf"/></Relationships>
</file>

<file path=ppt/slides/_rels/slide14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63.xml"/><Relationship Id="rId1" Type="http://schemas.openxmlformats.org/officeDocument/2006/relationships/vmlDrawing" Target="../drawings/vmlDrawing20.vml"/><Relationship Id="rId5" Type="http://schemas.openxmlformats.org/officeDocument/2006/relationships/image" Target="../media/image204.emf"/><Relationship Id="rId4" Type="http://schemas.openxmlformats.org/officeDocument/2006/relationships/oleObject" Target="../embeddings/oleObject20.bin"/></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3.xml"/><Relationship Id="rId1" Type="http://schemas.openxmlformats.org/officeDocument/2006/relationships/vmlDrawing" Target="../drawings/vmlDrawing21.vml"/><Relationship Id="rId4" Type="http://schemas.openxmlformats.org/officeDocument/2006/relationships/image" Target="../media/image202.emf"/></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slideLayout" Target="../slideLayouts/slideLayout63.xml"/><Relationship Id="rId1" Type="http://schemas.openxmlformats.org/officeDocument/2006/relationships/vmlDrawing" Target="../drawings/vmlDrawing22.vml"/><Relationship Id="rId5" Type="http://schemas.openxmlformats.org/officeDocument/2006/relationships/image" Target="../media/image205.emf"/><Relationship Id="rId4" Type="http://schemas.openxmlformats.org/officeDocument/2006/relationships/oleObject" Target="../embeddings/oleObject22.bin"/></Relationships>
</file>

<file path=ppt/slides/_rels/slide15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6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upload.wikimedia.org/wikipedia/commons/5/51/Pyrazole3d.png" TargetMode="External"/><Relationship Id="rId1" Type="http://schemas.openxmlformats.org/officeDocument/2006/relationships/slideLayout" Target="../slideLayouts/slideLayout52.xml"/><Relationship Id="rId6" Type="http://schemas.openxmlformats.org/officeDocument/2006/relationships/image" Target="../media/image210.png"/><Relationship Id="rId5" Type="http://schemas.openxmlformats.org/officeDocument/2006/relationships/hyperlink" Target="http://en.wikipedia.org/wiki/File:Isothiazole3d.png" TargetMode="External"/><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notesSlide" Target="../notesSlides/notesSlide45.xml"/><Relationship Id="rId1" Type="http://schemas.openxmlformats.org/officeDocument/2006/relationships/slideLayout" Target="../slideLayouts/slideLayout52.xml"/><Relationship Id="rId5" Type="http://schemas.openxmlformats.org/officeDocument/2006/relationships/image" Target="../media/image213.png"/><Relationship Id="rId4" Type="http://schemas.openxmlformats.org/officeDocument/2006/relationships/image" Target="../media/image212.png"/></Relationships>
</file>

<file path=ppt/slides/_rels/slide15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46.xml"/><Relationship Id="rId1" Type="http://schemas.openxmlformats.org/officeDocument/2006/relationships/slideLayout" Target="../slideLayouts/slideLayout52.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215.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220.png"/><Relationship Id="rId2" Type="http://schemas.openxmlformats.org/officeDocument/2006/relationships/slideLayout" Target="../slideLayouts/slideLayout52.xml"/><Relationship Id="rId1" Type="http://schemas.openxmlformats.org/officeDocument/2006/relationships/vmlDrawing" Target="../drawings/vmlDrawing23.vml"/><Relationship Id="rId6" Type="http://schemas.openxmlformats.org/officeDocument/2006/relationships/image" Target="../media/image218.emf"/><Relationship Id="rId5" Type="http://schemas.openxmlformats.org/officeDocument/2006/relationships/oleObject" Target="../embeddings/oleObject23.bin"/><Relationship Id="rId4" Type="http://schemas.openxmlformats.org/officeDocument/2006/relationships/image" Target="../media/image219.png"/></Relationships>
</file>

<file path=ppt/slides/_rels/slide15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8.xml"/><Relationship Id="rId1" Type="http://schemas.openxmlformats.org/officeDocument/2006/relationships/slideLayout" Target="../slideLayouts/slideLayout52.xml"/><Relationship Id="rId4" Type="http://schemas.openxmlformats.org/officeDocument/2006/relationships/image" Target="../media/image222.wmf"/></Relationships>
</file>

<file path=ppt/slides/_rels/slide15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hyperlink" Target="http://upload.wikimedia.org/wikipedia/commons/5/53/Thiazole3d.png" TargetMode="External"/><Relationship Id="rId1" Type="http://schemas.openxmlformats.org/officeDocument/2006/relationships/slideLayout" Target="../slideLayouts/slideLayout52.xml"/><Relationship Id="rId5" Type="http://schemas.openxmlformats.org/officeDocument/2006/relationships/image" Target="../media/image225.png"/><Relationship Id="rId4" Type="http://schemas.openxmlformats.org/officeDocument/2006/relationships/image" Target="../media/image224.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49.xml"/><Relationship Id="rId1" Type="http://schemas.openxmlformats.org/officeDocument/2006/relationships/slideLayout" Target="../slideLayouts/slideLayout52.xml"/></Relationships>
</file>

<file path=ppt/slides/_rels/slide161.xml.rels><?xml version="1.0" encoding="UTF-8" standalone="yes"?>
<Relationships xmlns="http://schemas.openxmlformats.org/package/2006/relationships"><Relationship Id="rId3" Type="http://schemas.openxmlformats.org/officeDocument/2006/relationships/image" Target="../media/image226.wmf"/><Relationship Id="rId2" Type="http://schemas.openxmlformats.org/officeDocument/2006/relationships/notesSlide" Target="../notesSlides/notesSlide50.xml"/><Relationship Id="rId1" Type="http://schemas.openxmlformats.org/officeDocument/2006/relationships/slideLayout" Target="../slideLayouts/slideLayout52.xml"/><Relationship Id="rId4" Type="http://schemas.openxmlformats.org/officeDocument/2006/relationships/image" Target="../media/image227.wmf"/></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2.xml"/><Relationship Id="rId1" Type="http://schemas.openxmlformats.org/officeDocument/2006/relationships/vmlDrawing" Target="../drawings/vmlDrawing24.vml"/><Relationship Id="rId5" Type="http://schemas.openxmlformats.org/officeDocument/2006/relationships/image" Target="../media/image228.wmf"/><Relationship Id="rId4" Type="http://schemas.openxmlformats.org/officeDocument/2006/relationships/oleObject" Target="../embeddings/oleObject24.bin"/></Relationships>
</file>

<file path=ppt/slides/_rels/slide16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52.xml"/></Relationships>
</file>

<file path=ppt/slides/_rels/slide164.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52.xml"/></Relationships>
</file>

<file path=ppt/slides/_rels/slide165.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52.xml"/></Relationships>
</file>

<file path=ppt/slides/_rels/slide166.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52.xml"/></Relationships>
</file>

<file path=ppt/slides/_rels/slide16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52.xml"/></Relationships>
</file>

<file path=ppt/slides/_rels/slide16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2.xml"/><Relationship Id="rId1" Type="http://schemas.openxmlformats.org/officeDocument/2006/relationships/slideLayout" Target="../slideLayouts/slideLayout52.xml"/><Relationship Id="rId5" Type="http://schemas.openxmlformats.org/officeDocument/2006/relationships/image" Target="../media/image235.png"/><Relationship Id="rId4" Type="http://schemas.openxmlformats.org/officeDocument/2006/relationships/image" Target="../media/image234.png"/></Relationships>
</file>

<file path=ppt/slides/_rels/slide16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3.xml"/><Relationship Id="rId1" Type="http://schemas.openxmlformats.org/officeDocument/2006/relationships/slideLayout" Target="../slideLayouts/slideLayout52.xml"/><Relationship Id="rId5" Type="http://schemas.openxmlformats.org/officeDocument/2006/relationships/image" Target="../media/image238.png"/><Relationship Id="rId4" Type="http://schemas.openxmlformats.org/officeDocument/2006/relationships/image" Target="../media/image2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image" Target="../media/image240.png"/></Relationships>
</file>

<file path=ppt/slides/_rels/slide17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5.xml"/><Relationship Id="rId1" Type="http://schemas.openxmlformats.org/officeDocument/2006/relationships/slideLayout" Target="../slideLayouts/slideLayout52.xml"/></Relationships>
</file>

<file path=ppt/slides/_rels/slide17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56.xml"/><Relationship Id="rId1" Type="http://schemas.openxmlformats.org/officeDocument/2006/relationships/slideLayout" Target="../slideLayouts/slideLayout52.xml"/><Relationship Id="rId4" Type="http://schemas.openxmlformats.org/officeDocument/2006/relationships/image" Target="../media/image243.png"/></Relationships>
</file>

<file path=ppt/slides/_rels/slide17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57.xml"/><Relationship Id="rId1" Type="http://schemas.openxmlformats.org/officeDocument/2006/relationships/slideLayout" Target="../slideLayouts/slideLayout52.xml"/></Relationships>
</file>

<file path=ppt/slides/_rels/slide174.xml.rels><?xml version="1.0" encoding="UTF-8" standalone="yes"?>
<Relationships xmlns="http://schemas.openxmlformats.org/package/2006/relationships"><Relationship Id="rId3" Type="http://schemas.openxmlformats.org/officeDocument/2006/relationships/hyperlink" Target="http://upload.wikimedia.org/wikipedia/commons/0/0f/Dakin-West_Reaction_Scheme.png" TargetMode="External"/><Relationship Id="rId2" Type="http://schemas.openxmlformats.org/officeDocument/2006/relationships/notesSlide" Target="../notesSlides/notesSlide58.xml"/><Relationship Id="rId1" Type="http://schemas.openxmlformats.org/officeDocument/2006/relationships/slideLayout" Target="../slideLayouts/slideLayout52.xml"/><Relationship Id="rId4" Type="http://schemas.openxmlformats.org/officeDocument/2006/relationships/image" Target="../media/image245.png"/></Relationships>
</file>

<file path=ppt/slides/_rels/slide175.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52.xml"/></Relationships>
</file>

<file path=ppt/slides/_rels/slide176.x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slideLayout" Target="../slideLayouts/slideLayout52.xml"/></Relationships>
</file>

<file path=ppt/slides/_rels/slide177.xml.rels><?xml version="1.0" encoding="UTF-8" standalone="yes"?>
<Relationships xmlns="http://schemas.openxmlformats.org/package/2006/relationships"><Relationship Id="rId3" Type="http://schemas.openxmlformats.org/officeDocument/2006/relationships/hyperlink" Target="http://upload.wikimedia.org/wikipedia/commons/6/6c/Dakin_West_Reaction_Mechanism.png" TargetMode="External"/><Relationship Id="rId2" Type="http://schemas.openxmlformats.org/officeDocument/2006/relationships/notesSlide" Target="../notesSlides/notesSlide59.xml"/><Relationship Id="rId1" Type="http://schemas.openxmlformats.org/officeDocument/2006/relationships/slideLayout" Target="../slideLayouts/slideLayout52.xml"/><Relationship Id="rId4" Type="http://schemas.openxmlformats.org/officeDocument/2006/relationships/image" Target="../media/image249.png"/></Relationships>
</file>

<file path=ppt/slides/_rels/slide17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0.xml"/><Relationship Id="rId1" Type="http://schemas.openxmlformats.org/officeDocument/2006/relationships/slideLayout" Target="../slideLayouts/slideLayout52.xml"/></Relationships>
</file>

<file path=ppt/slides/_rels/slide17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61.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2.xml"/></Relationships>
</file>

<file path=ppt/slides/_rels/slide182.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64.xml"/><Relationship Id="rId7" Type="http://schemas.openxmlformats.org/officeDocument/2006/relationships/image" Target="../media/image257.wmf"/><Relationship Id="rId2" Type="http://schemas.openxmlformats.org/officeDocument/2006/relationships/slideLayout" Target="../slideLayouts/slideLayout52.xml"/><Relationship Id="rId1" Type="http://schemas.openxmlformats.org/officeDocument/2006/relationships/vmlDrawing" Target="../drawings/vmlDrawing25.vml"/><Relationship Id="rId6" Type="http://schemas.openxmlformats.org/officeDocument/2006/relationships/image" Target="../media/image256.png"/><Relationship Id="rId5" Type="http://schemas.openxmlformats.org/officeDocument/2006/relationships/image" Target="../media/image255.wmf"/><Relationship Id="rId10" Type="http://schemas.openxmlformats.org/officeDocument/2006/relationships/image" Target="../media/image258.png"/><Relationship Id="rId4" Type="http://schemas.openxmlformats.org/officeDocument/2006/relationships/image" Target="../media/image254.wmf"/><Relationship Id="rId9" Type="http://schemas.openxmlformats.org/officeDocument/2006/relationships/image" Target="../media/image253.emf"/></Relationships>
</file>

<file path=ppt/slides/_rels/slide18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5.xml"/><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7.xml.rels><?xml version="1.0" encoding="UTF-8" standalone="yes"?>
<Relationships xmlns="http://schemas.openxmlformats.org/package/2006/relationships"><Relationship Id="rId3" Type="http://schemas.openxmlformats.org/officeDocument/2006/relationships/hyperlink" Target="http://upload.wikimedia.org/wikipedia/commons/c/c7/Pyridine_chemical_structure.png" TargetMode="External"/><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259.png"/></Relationships>
</file>

<file path=ppt/slides/_rels/slide18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18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41.xml"/><Relationship Id="rId4" Type="http://schemas.openxmlformats.org/officeDocument/2006/relationships/image" Target="../media/image263.wmf"/></Relationships>
</file>

<file path=ppt/slides/_rels/slide1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image" Target="../media/image264.png"/><Relationship Id="rId1" Type="http://schemas.openxmlformats.org/officeDocument/2006/relationships/slideLayout" Target="../slideLayouts/slideLayout41.xml"/></Relationships>
</file>

<file path=ppt/slides/_rels/slide19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41.xml"/><Relationship Id="rId4" Type="http://schemas.openxmlformats.org/officeDocument/2006/relationships/image" Target="../media/image268.jpeg"/></Relationships>
</file>

<file path=ppt/slides/_rels/slide19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41.xml"/><Relationship Id="rId4" Type="http://schemas.openxmlformats.org/officeDocument/2006/relationships/image" Target="../media/image271.png"/></Relationships>
</file>

<file path=ppt/slides/_rels/slide19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4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5.xml.rels><?xml version="1.0" encoding="UTF-8" standalone="yes"?>
<Relationships xmlns="http://schemas.openxmlformats.org/package/2006/relationships"><Relationship Id="rId3" Type="http://schemas.openxmlformats.org/officeDocument/2006/relationships/hyperlink" Target="http://en.wikipedia.org/wiki/File:Hantzsch_pyridine_synthesis.svg" TargetMode="External"/><Relationship Id="rId2" Type="http://schemas.openxmlformats.org/officeDocument/2006/relationships/notesSlide" Target="../notesSlides/notesSlide70.xml"/><Relationship Id="rId1" Type="http://schemas.openxmlformats.org/officeDocument/2006/relationships/slideLayout" Target="../slideLayouts/slideLayout41.xml"/><Relationship Id="rId5" Type="http://schemas.openxmlformats.org/officeDocument/2006/relationships/image" Target="../media/image274.png"/><Relationship Id="rId4" Type="http://schemas.openxmlformats.org/officeDocument/2006/relationships/image" Target="../media/image273.png"/></Relationships>
</file>

<file path=ppt/slides/_rels/slide19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276.png"/></Relationships>
</file>

<file path=ppt/slides/_rels/slide19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278.png"/></Relationships>
</file>

<file path=ppt/slides/_rels/slide19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199.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282.png"/></Relationships>
</file>

<file path=ppt/slides/_rels/slide20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202.xml.rels><?xml version="1.0" encoding="UTF-8" standalone="yes"?>
<Relationships xmlns="http://schemas.openxmlformats.org/package/2006/relationships"><Relationship Id="rId3" Type="http://schemas.openxmlformats.org/officeDocument/2006/relationships/hyperlink" Target="https://www.youtube.com/watch?v=pjbEHeNPeYQ" TargetMode="External"/><Relationship Id="rId2" Type="http://schemas.openxmlformats.org/officeDocument/2006/relationships/hyperlink" Target="https://www.youtube.com/watch?v=jEF9uInUXWM" TargetMode="External"/><Relationship Id="rId1" Type="http://schemas.openxmlformats.org/officeDocument/2006/relationships/slideLayout" Target="../slideLayouts/slideLayout41.xml"/><Relationship Id="rId4" Type="http://schemas.openxmlformats.org/officeDocument/2006/relationships/hyperlink" Target="https://www.youtube.com/watch?v=hV3lKOPYUY4"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76.xml"/><Relationship Id="rId1" Type="http://schemas.openxmlformats.org/officeDocument/2006/relationships/slideLayout" Target="../slideLayouts/slideLayout41.xml"/><Relationship Id="rId4" Type="http://schemas.openxmlformats.org/officeDocument/2006/relationships/image" Target="../media/image285.png"/></Relationships>
</file>

<file path=ppt/slides/_rels/slide20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287.png"/></Relationships>
</file>

<file path=ppt/slides/_rels/slide20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image" Target="../media/image289.png"/></Relationships>
</file>

<file path=ppt/slides/_rels/slide20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207.xml.rels><?xml version="1.0" encoding="UTF-8" standalone="yes"?>
<Relationships xmlns="http://schemas.openxmlformats.org/package/2006/relationships"><Relationship Id="rId2" Type="http://schemas.openxmlformats.org/officeDocument/2006/relationships/image" Target="../media/image291.wmf"/><Relationship Id="rId1" Type="http://schemas.openxmlformats.org/officeDocument/2006/relationships/slideLayout" Target="../slideLayouts/slideLayout41.xml"/></Relationships>
</file>

<file path=ppt/slides/_rels/slide208.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slideLayout" Target="../slideLayouts/slideLayout7.xml"/><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2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7.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slideLayout" Target="../slideLayouts/slideLayout7.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3.png"/><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2.png"/><Relationship Id="rId4" Type="http://schemas.openxmlformats.org/officeDocument/2006/relationships/oleObject" Target="../embeddings/oleObject4.bin"/></Relationships>
</file>

<file path=ppt/slides/_rels/slide4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slideLayout" Target="../slideLayouts/slideLayout7.xml"/><Relationship Id="rId5" Type="http://schemas.openxmlformats.org/officeDocument/2006/relationships/image" Target="../media/image67.wmf"/><Relationship Id="rId4" Type="http://schemas.openxmlformats.org/officeDocument/2006/relationships/image" Target="../media/image66.wmf"/></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81.png"/><Relationship Id="rId5" Type="http://schemas.openxmlformats.org/officeDocument/2006/relationships/oleObject" Target="../embeddings/oleObject6.bin"/><Relationship Id="rId4" Type="http://schemas.openxmlformats.org/officeDocument/2006/relationships/image" Target="../media/image82.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5.emf"/><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94.emf"/><Relationship Id="rId5" Type="http://schemas.openxmlformats.org/officeDocument/2006/relationships/image" Target="../media/image92.emf"/><Relationship Id="rId4" Type="http://schemas.openxmlformats.org/officeDocument/2006/relationships/oleObject" Target="../embeddings/oleObject8.bin"/></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vmlDrawing" Target="../drawings/vmlDrawing9.vml"/><Relationship Id="rId5" Type="http://schemas.openxmlformats.org/officeDocument/2006/relationships/image" Target="../media/image102.wmf"/><Relationship Id="rId4" Type="http://schemas.openxmlformats.org/officeDocument/2006/relationships/oleObject" Target="../embeddings/oleObject9.bin"/></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0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vmlDrawing" Target="../drawings/vmlDrawing10.vml"/><Relationship Id="rId6" Type="http://schemas.openxmlformats.org/officeDocument/2006/relationships/image" Target="../media/image107.png"/><Relationship Id="rId5" Type="http://schemas.openxmlformats.org/officeDocument/2006/relationships/image" Target="../media/image106.wmf"/><Relationship Id="rId4" Type="http://schemas.openxmlformats.org/officeDocument/2006/relationships/oleObject" Target="../embeddings/oleObject10.bin"/></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18.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en.wikipedia.org/wiki/File:Stork_C_alkylation.png"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D3183CB-8662-415F-B607-C59321A2B25B}"/>
              </a:ext>
            </a:extLst>
          </p:cNvPr>
          <p:cNvSpPr txBox="1"/>
          <p:nvPr/>
        </p:nvSpPr>
        <p:spPr>
          <a:xfrm>
            <a:off x="359532" y="3068960"/>
            <a:ext cx="8424936" cy="461665"/>
          </a:xfrm>
          <a:prstGeom prst="rect">
            <a:avLst/>
          </a:prstGeom>
          <a:noFill/>
        </p:spPr>
        <p:txBody>
          <a:bodyPr wrap="square">
            <a:spAutoFit/>
          </a:bodyPr>
          <a:lstStyle/>
          <a:p>
            <a:r>
              <a:rPr lang="es-MX" dirty="0">
                <a:solidFill>
                  <a:srgbClr val="0000FF"/>
                </a:solidFill>
              </a:rPr>
              <a:t>TALLER INTRODUCCION A LA QUÍMICA HETEROCÍCLICA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3" descr="FG16_00-03UN">
            <a:extLst>
              <a:ext uri="{FF2B5EF4-FFF2-40B4-BE49-F238E27FC236}">
                <a16:creationId xmlns:a16="http://schemas.microsoft.com/office/drawing/2014/main" id="{2EBEEC31-C0CF-46BF-B2E1-B232BE403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575"/>
          <a:stretch>
            <a:fillRect/>
          </a:stretch>
        </p:blipFill>
        <p:spPr bwMode="auto">
          <a:xfrm>
            <a:off x="161925" y="2873375"/>
            <a:ext cx="8982075" cy="3984625"/>
          </a:xfrm>
          <a:prstGeom prst="rect">
            <a:avLst/>
          </a:prstGeom>
          <a:solidFill>
            <a:schemeClr val="bg1"/>
          </a:solidFill>
          <a:ln w="9525">
            <a:solidFill>
              <a:srgbClr val="000000"/>
            </a:solidFill>
            <a:miter lim="800000"/>
            <a:headEnd/>
            <a:tailEnd/>
          </a:ln>
        </p:spPr>
      </p:pic>
      <p:sp>
        <p:nvSpPr>
          <p:cNvPr id="18435" name="Rectangle 4">
            <a:extLst>
              <a:ext uri="{FF2B5EF4-FFF2-40B4-BE49-F238E27FC236}">
                <a16:creationId xmlns:a16="http://schemas.microsoft.com/office/drawing/2014/main" id="{288E4AAA-9081-41FC-BA87-911859B619E2}"/>
              </a:ext>
            </a:extLst>
          </p:cNvPr>
          <p:cNvSpPr>
            <a:spLocks noChangeArrowheads="1"/>
          </p:cNvSpPr>
          <p:nvPr/>
        </p:nvSpPr>
        <p:spPr bwMode="auto">
          <a:xfrm>
            <a:off x="971550" y="5715000"/>
            <a:ext cx="3744913"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000000"/>
                </a:solidFill>
                <a:latin typeface="Tahoma" panose="020B0604030504040204" pitchFamily="34" charset="0"/>
              </a:rPr>
              <a:t>Representación de la </a:t>
            </a:r>
            <a:br>
              <a:rPr lang="es-ES" altLang="es-MX" sz="2000" b="1">
                <a:solidFill>
                  <a:srgbClr val="000000"/>
                </a:solidFill>
                <a:latin typeface="Tahoma" panose="020B0604030504040204" pitchFamily="34" charset="0"/>
              </a:rPr>
            </a:br>
            <a:r>
              <a:rPr lang="es-ES" altLang="es-MX" sz="2000" b="1">
                <a:solidFill>
                  <a:srgbClr val="000000"/>
                </a:solidFill>
                <a:latin typeface="Tahoma" panose="020B0604030504040204" pitchFamily="34" charset="0"/>
              </a:rPr>
              <a:t>resonancia</a:t>
            </a:r>
          </a:p>
        </p:txBody>
      </p:sp>
      <p:sp>
        <p:nvSpPr>
          <p:cNvPr id="18436" name="Rectangle 5">
            <a:extLst>
              <a:ext uri="{FF2B5EF4-FFF2-40B4-BE49-F238E27FC236}">
                <a16:creationId xmlns:a16="http://schemas.microsoft.com/office/drawing/2014/main" id="{96C87512-8EAC-423D-95E1-2F5024ED870F}"/>
              </a:ext>
            </a:extLst>
          </p:cNvPr>
          <p:cNvSpPr>
            <a:spLocks noChangeArrowheads="1"/>
          </p:cNvSpPr>
          <p:nvPr/>
        </p:nvSpPr>
        <p:spPr bwMode="auto">
          <a:xfrm>
            <a:off x="5003800" y="6237288"/>
            <a:ext cx="3889375" cy="620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000000"/>
                </a:solidFill>
                <a:latin typeface="Tahoma" panose="020B0604030504040204" pitchFamily="34" charset="0"/>
              </a:rPr>
              <a:t>REPRESENTACIÓN COMBINADA</a:t>
            </a:r>
          </a:p>
          <a:p>
            <a:pPr algn="ctr" eaLnBrk="1" hangingPunct="1">
              <a:lnSpc>
                <a:spcPct val="100000"/>
              </a:lnSpc>
              <a:spcBef>
                <a:spcPct val="0"/>
              </a:spcBef>
              <a:buFontTx/>
              <a:buNone/>
            </a:pPr>
            <a:endParaRPr lang="es-ES" altLang="es-MX" sz="1600" b="1">
              <a:solidFill>
                <a:srgbClr val="000000"/>
              </a:solidFill>
              <a:latin typeface="Tahoma" panose="020B0604030504040204" pitchFamily="34" charset="0"/>
            </a:endParaRPr>
          </a:p>
        </p:txBody>
      </p:sp>
      <p:sp>
        <p:nvSpPr>
          <p:cNvPr id="18437" name="Rectangle 7">
            <a:extLst>
              <a:ext uri="{FF2B5EF4-FFF2-40B4-BE49-F238E27FC236}">
                <a16:creationId xmlns:a16="http://schemas.microsoft.com/office/drawing/2014/main" id="{4E7904D8-5E78-4C2D-914D-B632791BDB84}"/>
              </a:ext>
            </a:extLst>
          </p:cNvPr>
          <p:cNvSpPr>
            <a:spLocks noChangeArrowheads="1"/>
          </p:cNvSpPr>
          <p:nvPr/>
        </p:nvSpPr>
        <p:spPr bwMode="auto">
          <a:xfrm>
            <a:off x="5724525" y="5734050"/>
            <a:ext cx="2736850"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FF33CC"/>
                </a:solidFill>
                <a:latin typeface="Tahoma" panose="020B0604030504040204" pitchFamily="34" charset="0"/>
              </a:rPr>
              <a:t>Orden de enlace = 1.5</a:t>
            </a:r>
          </a:p>
        </p:txBody>
      </p:sp>
      <p:sp>
        <p:nvSpPr>
          <p:cNvPr id="18438" name="Rectangle 9">
            <a:extLst>
              <a:ext uri="{FF2B5EF4-FFF2-40B4-BE49-F238E27FC236}">
                <a16:creationId xmlns:a16="http://schemas.microsoft.com/office/drawing/2014/main" id="{38A8BCC9-BA0E-4D12-AADE-C27B474176E2}"/>
              </a:ext>
            </a:extLst>
          </p:cNvPr>
          <p:cNvSpPr>
            <a:spLocks noChangeArrowheads="1"/>
          </p:cNvSpPr>
          <p:nvPr/>
        </p:nvSpPr>
        <p:spPr bwMode="auto">
          <a:xfrm>
            <a:off x="5724525" y="3213100"/>
            <a:ext cx="3024188"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8000"/>
                </a:solidFill>
                <a:latin typeface="Tahoma" panose="020B0604030504040204" pitchFamily="34" charset="0"/>
              </a:rPr>
              <a:t>Todas las longitudes</a:t>
            </a:r>
            <a:br>
              <a:rPr lang="es-ES" altLang="es-MX" sz="1800" b="1">
                <a:solidFill>
                  <a:srgbClr val="008000"/>
                </a:solidFill>
                <a:latin typeface="Tahoma" panose="020B0604030504040204" pitchFamily="34" charset="0"/>
              </a:rPr>
            </a:br>
            <a:r>
              <a:rPr lang="es-ES" altLang="es-MX" sz="1800" b="1">
                <a:solidFill>
                  <a:srgbClr val="008000"/>
                </a:solidFill>
                <a:latin typeface="Tahoma" panose="020B0604030504040204" pitchFamily="34" charset="0"/>
              </a:rPr>
              <a:t>de los enlaces C-C son</a:t>
            </a:r>
            <a:br>
              <a:rPr lang="es-ES" altLang="es-MX" sz="1800" b="1">
                <a:solidFill>
                  <a:srgbClr val="008000"/>
                </a:solidFill>
                <a:latin typeface="Tahoma" panose="020B0604030504040204" pitchFamily="34" charset="0"/>
              </a:rPr>
            </a:br>
            <a:r>
              <a:rPr lang="es-ES" altLang="es-MX" sz="1800" b="1">
                <a:solidFill>
                  <a:srgbClr val="008000"/>
                </a:solidFill>
                <a:latin typeface="Tahoma" panose="020B0604030504040204" pitchFamily="34" charset="0"/>
              </a:rPr>
              <a:t>1.397 </a:t>
            </a:r>
            <a:r>
              <a:rPr lang="en-US" altLang="es-MX" sz="1800" b="1">
                <a:solidFill>
                  <a:srgbClr val="008000"/>
                </a:solidFill>
                <a:latin typeface="Tahoma" panose="020B0604030504040204" pitchFamily="34" charset="0"/>
                <a:cs typeface="Tahoma" panose="020B0604030504040204" pitchFamily="34" charset="0"/>
              </a:rPr>
              <a:t>Ǻ</a:t>
            </a:r>
            <a:endParaRPr lang="es-ES" altLang="es-MX" sz="1800" b="1">
              <a:solidFill>
                <a:srgbClr val="008000"/>
              </a:solidFill>
              <a:latin typeface="Tahoma" panose="020B0604030504040204" pitchFamily="34" charset="0"/>
            </a:endParaRPr>
          </a:p>
        </p:txBody>
      </p:sp>
      <p:pic>
        <p:nvPicPr>
          <p:cNvPr id="18439" name="Picture 13" descr="FG16_00-03UN">
            <a:extLst>
              <a:ext uri="{FF2B5EF4-FFF2-40B4-BE49-F238E27FC236}">
                <a16:creationId xmlns:a16="http://schemas.microsoft.com/office/drawing/2014/main" id="{EF1E3FFF-02DC-4ECA-89ED-DFD09CF60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866"/>
          <a:stretch>
            <a:fillRect/>
          </a:stretch>
        </p:blipFill>
        <p:spPr bwMode="auto">
          <a:xfrm>
            <a:off x="3203575" y="188913"/>
            <a:ext cx="2319338" cy="2592387"/>
          </a:xfrm>
          <a:prstGeom prst="rect">
            <a:avLst/>
          </a:prstGeom>
          <a:solidFill>
            <a:schemeClr val="bg1"/>
          </a:solidFill>
          <a:ln w="9525">
            <a:solidFill>
              <a:srgbClr val="000000"/>
            </a:solidFill>
            <a:miter lim="800000"/>
            <a:headEnd/>
            <a:tailEnd/>
          </a:ln>
        </p:spPr>
      </p:pic>
      <p:sp>
        <p:nvSpPr>
          <p:cNvPr id="18440" name="Rectangle 14">
            <a:extLst>
              <a:ext uri="{FF2B5EF4-FFF2-40B4-BE49-F238E27FC236}">
                <a16:creationId xmlns:a16="http://schemas.microsoft.com/office/drawing/2014/main" id="{85093151-45C9-45AA-ACF7-F881D09840B4}"/>
              </a:ext>
            </a:extLst>
          </p:cNvPr>
          <p:cNvSpPr>
            <a:spLocks noChangeArrowheads="1"/>
          </p:cNvSpPr>
          <p:nvPr/>
        </p:nvSpPr>
        <p:spPr bwMode="auto">
          <a:xfrm>
            <a:off x="3995738" y="333375"/>
            <a:ext cx="1081087"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400" b="1">
                <a:solidFill>
                  <a:srgbClr val="008000"/>
                </a:solidFill>
                <a:latin typeface="Tahoma" panose="020B0604030504040204" pitchFamily="34" charset="0"/>
              </a:rPr>
              <a:t>Doble enlace</a:t>
            </a:r>
            <a:br>
              <a:rPr lang="es-ES" altLang="es-MX" sz="1400" b="1">
                <a:solidFill>
                  <a:srgbClr val="008000"/>
                </a:solidFill>
                <a:latin typeface="Tahoma" panose="020B0604030504040204" pitchFamily="34" charset="0"/>
              </a:rPr>
            </a:br>
            <a:r>
              <a:rPr lang="es-ES" altLang="es-MX" sz="1400" b="1">
                <a:solidFill>
                  <a:srgbClr val="008000"/>
                </a:solidFill>
                <a:latin typeface="Tahoma" panose="020B0604030504040204" pitchFamily="34" charset="0"/>
              </a:rPr>
              <a:t>1.34 </a:t>
            </a:r>
            <a:r>
              <a:rPr lang="en-US" altLang="es-MX" sz="1400" b="1">
                <a:solidFill>
                  <a:srgbClr val="008000"/>
                </a:solidFill>
                <a:latin typeface="Tahoma" panose="020B0604030504040204" pitchFamily="34" charset="0"/>
                <a:cs typeface="Tahoma" panose="020B0604030504040204" pitchFamily="34" charset="0"/>
              </a:rPr>
              <a:t>Ǻ</a:t>
            </a:r>
          </a:p>
        </p:txBody>
      </p:sp>
      <p:sp>
        <p:nvSpPr>
          <p:cNvPr id="18441" name="Rectangle 15">
            <a:extLst>
              <a:ext uri="{FF2B5EF4-FFF2-40B4-BE49-F238E27FC236}">
                <a16:creationId xmlns:a16="http://schemas.microsoft.com/office/drawing/2014/main" id="{2082208D-B9A3-4C30-8248-8546812624EE}"/>
              </a:ext>
            </a:extLst>
          </p:cNvPr>
          <p:cNvSpPr>
            <a:spLocks noChangeArrowheads="1"/>
          </p:cNvSpPr>
          <p:nvPr/>
        </p:nvSpPr>
        <p:spPr bwMode="auto">
          <a:xfrm>
            <a:off x="4356100" y="1341438"/>
            <a:ext cx="1081088" cy="503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200" b="1">
                <a:solidFill>
                  <a:srgbClr val="008000"/>
                </a:solidFill>
                <a:latin typeface="Tahoma" panose="020B0604030504040204" pitchFamily="34" charset="0"/>
              </a:rPr>
              <a:t>Enlace sencillo</a:t>
            </a:r>
            <a:br>
              <a:rPr lang="es-ES" altLang="es-MX" sz="1200" b="1">
                <a:solidFill>
                  <a:srgbClr val="008000"/>
                </a:solidFill>
                <a:latin typeface="Tahoma" panose="020B0604030504040204" pitchFamily="34" charset="0"/>
              </a:rPr>
            </a:br>
            <a:r>
              <a:rPr lang="es-ES" altLang="es-MX" sz="1200" b="1">
                <a:solidFill>
                  <a:srgbClr val="008000"/>
                </a:solidFill>
                <a:latin typeface="Tahoma" panose="020B0604030504040204" pitchFamily="34" charset="0"/>
              </a:rPr>
              <a:t>1.48 </a:t>
            </a:r>
            <a:r>
              <a:rPr lang="en-US" altLang="es-MX" sz="1200" b="1">
                <a:solidFill>
                  <a:srgbClr val="008000"/>
                </a:solidFill>
                <a:latin typeface="Tahoma" panose="020B0604030504040204" pitchFamily="34" charset="0"/>
                <a:cs typeface="Tahoma" panose="020B0604030504040204" pitchFamily="34" charset="0"/>
              </a:rPr>
              <a:t>Ǻ</a:t>
            </a:r>
          </a:p>
        </p:txBody>
      </p:sp>
      <p:sp>
        <p:nvSpPr>
          <p:cNvPr id="18442" name="Rectangle 16">
            <a:extLst>
              <a:ext uri="{FF2B5EF4-FFF2-40B4-BE49-F238E27FC236}">
                <a16:creationId xmlns:a16="http://schemas.microsoft.com/office/drawing/2014/main" id="{C39AA169-58AE-4D5D-B6C0-B17BE1112CCA}"/>
              </a:ext>
            </a:extLst>
          </p:cNvPr>
          <p:cNvSpPr>
            <a:spLocks noChangeArrowheads="1"/>
          </p:cNvSpPr>
          <p:nvPr/>
        </p:nvSpPr>
        <p:spPr bwMode="auto">
          <a:xfrm>
            <a:off x="3203575" y="2133600"/>
            <a:ext cx="15113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400" b="1">
                <a:solidFill>
                  <a:srgbClr val="000000"/>
                </a:solidFill>
                <a:latin typeface="Tahoma" panose="020B0604030504040204" pitchFamily="34" charset="0"/>
              </a:rPr>
              <a:t>BUTANODIENO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22E3DEB-8FE7-419F-AF1E-504E80883DA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E3C6E8-16D9-4286-A8A8-674E802C2F39}" type="slidenum">
              <a:rPr lang="es-ES" altLang="es-MX">
                <a:solidFill>
                  <a:srgbClr val="0000FF"/>
                </a:solidFill>
              </a:rPr>
              <a:pPr/>
              <a:t>100</a:t>
            </a:fld>
            <a:endParaRPr lang="es-ES" altLang="es-MX">
              <a:solidFill>
                <a:srgbClr val="0000FF"/>
              </a:solidFill>
            </a:endParaRPr>
          </a:p>
        </p:txBody>
      </p:sp>
      <p:grpSp>
        <p:nvGrpSpPr>
          <p:cNvPr id="7171" name="Grupo 7">
            <a:extLst>
              <a:ext uri="{FF2B5EF4-FFF2-40B4-BE49-F238E27FC236}">
                <a16:creationId xmlns:a16="http://schemas.microsoft.com/office/drawing/2014/main" id="{C62C0E5D-21E0-4332-AE44-99666E3683AF}"/>
              </a:ext>
            </a:extLst>
          </p:cNvPr>
          <p:cNvGrpSpPr>
            <a:grpSpLocks/>
          </p:cNvGrpSpPr>
          <p:nvPr/>
        </p:nvGrpSpPr>
        <p:grpSpPr bwMode="auto">
          <a:xfrm>
            <a:off x="706438" y="2924175"/>
            <a:ext cx="7980362" cy="2246313"/>
            <a:chOff x="297790" y="1839473"/>
            <a:chExt cx="8524875" cy="2458271"/>
          </a:xfrm>
        </p:grpSpPr>
        <p:pic>
          <p:nvPicPr>
            <p:cNvPr id="7174" name="Picture 1">
              <a:extLst>
                <a:ext uri="{FF2B5EF4-FFF2-40B4-BE49-F238E27FC236}">
                  <a16:creationId xmlns:a16="http://schemas.microsoft.com/office/drawing/2014/main" id="{2E813E84-F88E-41C4-BCEB-07FA4AC42417}"/>
                </a:ext>
              </a:extLst>
            </p:cNvPr>
            <p:cNvPicPr>
              <a:picLocks noChangeAspect="1" noChangeArrowheads="1"/>
            </p:cNvPicPr>
            <p:nvPr/>
          </p:nvPicPr>
          <p:blipFill>
            <a:blip r:embed="rId2">
              <a:lum bright="-12000" contrast="20000"/>
              <a:extLst>
                <a:ext uri="{28A0092B-C50C-407E-A947-70E740481C1C}">
                  <a14:useLocalDpi xmlns:a14="http://schemas.microsoft.com/office/drawing/2010/main" val="0"/>
                </a:ext>
              </a:extLst>
            </a:blip>
            <a:srcRect l="30408" t="12363" b="71696"/>
            <a:stretch>
              <a:fillRect/>
            </a:stretch>
          </p:blipFill>
          <p:spPr bwMode="auto">
            <a:xfrm>
              <a:off x="297790" y="1839473"/>
              <a:ext cx="85248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a:extLst>
                <a:ext uri="{FF2B5EF4-FFF2-40B4-BE49-F238E27FC236}">
                  <a16:creationId xmlns:a16="http://schemas.microsoft.com/office/drawing/2014/main" id="{29483D83-5220-4055-8D58-2AFAE625BBEC}"/>
                </a:ext>
              </a:extLst>
            </p:cNvPr>
            <p:cNvSpPr txBox="1">
              <a:spLocks noChangeArrowheads="1"/>
            </p:cNvSpPr>
            <p:nvPr/>
          </p:nvSpPr>
          <p:spPr bwMode="auto">
            <a:xfrm>
              <a:off x="365623" y="3286639"/>
              <a:ext cx="2067201" cy="101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Pirrol</a:t>
              </a:r>
            </a:p>
            <a:p>
              <a:pPr algn="ctr" eaLnBrk="1" fontAlgn="auto" hangingPunct="1">
                <a:spcBef>
                  <a:spcPts val="0"/>
                </a:spcBef>
                <a:spcAft>
                  <a:spcPts val="0"/>
                </a:spcAft>
                <a:defRPr/>
              </a:pPr>
              <a:r>
                <a:rPr lang="es-MX" dirty="0">
                  <a:solidFill>
                    <a:srgbClr val="0000FF"/>
                  </a:solidFill>
                </a:rPr>
                <a:t>ER = 21 kcal/Mol</a:t>
              </a:r>
            </a:p>
            <a:p>
              <a:pPr algn="ctr" eaLnBrk="1" fontAlgn="auto" hangingPunct="1">
                <a:spcBef>
                  <a:spcPts val="0"/>
                </a:spcBef>
                <a:spcAft>
                  <a:spcPts val="0"/>
                </a:spcAft>
                <a:defRPr/>
              </a:pPr>
              <a:endParaRPr lang="es-MX" altLang="es-MX" kern="0" dirty="0">
                <a:solidFill>
                  <a:srgbClr val="0000FF"/>
                </a:solidFill>
              </a:endParaRPr>
            </a:p>
          </p:txBody>
        </p:sp>
        <p:sp>
          <p:nvSpPr>
            <p:cNvPr id="11" name="TextBox 3">
              <a:extLst>
                <a:ext uri="{FF2B5EF4-FFF2-40B4-BE49-F238E27FC236}">
                  <a16:creationId xmlns:a16="http://schemas.microsoft.com/office/drawing/2014/main" id="{E29C4401-AE30-4791-9921-773042543D18}"/>
                </a:ext>
              </a:extLst>
            </p:cNvPr>
            <p:cNvSpPr txBox="1">
              <a:spLocks noChangeArrowheads="1"/>
            </p:cNvSpPr>
            <p:nvPr/>
          </p:nvSpPr>
          <p:spPr bwMode="auto">
            <a:xfrm>
              <a:off x="3314649" y="3279690"/>
              <a:ext cx="2067202" cy="100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Furano</a:t>
              </a:r>
            </a:p>
            <a:p>
              <a:pPr algn="ctr" eaLnBrk="1" fontAlgn="auto" hangingPunct="1">
                <a:spcBef>
                  <a:spcPts val="0"/>
                </a:spcBef>
                <a:spcAft>
                  <a:spcPts val="0"/>
                </a:spcAft>
                <a:defRPr/>
              </a:pPr>
              <a:r>
                <a:rPr lang="es-MX" dirty="0">
                  <a:solidFill>
                    <a:srgbClr val="0000FF"/>
                  </a:solidFill>
                </a:rPr>
                <a:t>ER = 16 kcal/Mol</a:t>
              </a:r>
            </a:p>
            <a:p>
              <a:pPr algn="ctr" eaLnBrk="1" fontAlgn="auto" hangingPunct="1">
                <a:spcBef>
                  <a:spcPts val="0"/>
                </a:spcBef>
                <a:spcAft>
                  <a:spcPts val="0"/>
                </a:spcAft>
                <a:defRPr/>
              </a:pPr>
              <a:endParaRPr lang="es-MX" altLang="es-MX" kern="0" dirty="0">
                <a:solidFill>
                  <a:srgbClr val="0000FF"/>
                </a:solidFill>
              </a:endParaRPr>
            </a:p>
          </p:txBody>
        </p:sp>
        <p:sp>
          <p:nvSpPr>
            <p:cNvPr id="12" name="TextBox 4">
              <a:extLst>
                <a:ext uri="{FF2B5EF4-FFF2-40B4-BE49-F238E27FC236}">
                  <a16:creationId xmlns:a16="http://schemas.microsoft.com/office/drawing/2014/main" id="{BBAE9C08-377F-4807-8A42-1B8140A9D439}"/>
                </a:ext>
              </a:extLst>
            </p:cNvPr>
            <p:cNvSpPr txBox="1">
              <a:spLocks noChangeArrowheads="1"/>
            </p:cNvSpPr>
            <p:nvPr/>
          </p:nvSpPr>
          <p:spPr bwMode="auto">
            <a:xfrm>
              <a:off x="6333205" y="3286639"/>
              <a:ext cx="2067202" cy="101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Tiofeno</a:t>
              </a:r>
            </a:p>
            <a:p>
              <a:pPr algn="ctr" eaLnBrk="1" fontAlgn="auto" hangingPunct="1">
                <a:spcBef>
                  <a:spcPts val="0"/>
                </a:spcBef>
                <a:spcAft>
                  <a:spcPts val="0"/>
                </a:spcAft>
                <a:defRPr/>
              </a:pPr>
              <a:r>
                <a:rPr lang="es-MX" dirty="0">
                  <a:solidFill>
                    <a:srgbClr val="0000FF"/>
                  </a:solidFill>
                </a:rPr>
                <a:t>ER = 28 kcal/Mol</a:t>
              </a:r>
            </a:p>
            <a:p>
              <a:pPr algn="ctr" eaLnBrk="1" fontAlgn="auto" hangingPunct="1">
                <a:spcBef>
                  <a:spcPts val="0"/>
                </a:spcBef>
                <a:spcAft>
                  <a:spcPts val="0"/>
                </a:spcAft>
                <a:defRPr/>
              </a:pPr>
              <a:endParaRPr lang="es-MX" altLang="es-MX" kern="0" dirty="0">
                <a:solidFill>
                  <a:srgbClr val="0000FF"/>
                </a:solidFill>
              </a:endParaRPr>
            </a:p>
          </p:txBody>
        </p:sp>
      </p:grpSp>
      <p:pic>
        <p:nvPicPr>
          <p:cNvPr id="7172" name="Picture 2" descr="Is it possible that in benzene all bonds are double bonds if we remove all  hydrogen atoms? - Quora">
            <a:extLst>
              <a:ext uri="{FF2B5EF4-FFF2-40B4-BE49-F238E27FC236}">
                <a16:creationId xmlns:a16="http://schemas.microsoft.com/office/drawing/2014/main" id="{94183A4F-2D26-4C65-9693-DC87A4D5B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765175"/>
            <a:ext cx="110807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uadroTexto 4">
            <a:extLst>
              <a:ext uri="{FF2B5EF4-FFF2-40B4-BE49-F238E27FC236}">
                <a16:creationId xmlns:a16="http://schemas.microsoft.com/office/drawing/2014/main" id="{F0B97727-FEB8-44AD-8E8A-716C2D052C34}"/>
              </a:ext>
            </a:extLst>
          </p:cNvPr>
          <p:cNvSpPr txBox="1">
            <a:spLocks noChangeArrowheads="1"/>
          </p:cNvSpPr>
          <p:nvPr/>
        </p:nvSpPr>
        <p:spPr bwMode="auto">
          <a:xfrm>
            <a:off x="3582988" y="1922463"/>
            <a:ext cx="19351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MX" sz="1800">
                <a:solidFill>
                  <a:srgbClr val="0000FF"/>
                </a:solidFill>
              </a:rPr>
              <a:t>Benceno</a:t>
            </a:r>
          </a:p>
          <a:p>
            <a:pPr algn="ctr">
              <a:spcBef>
                <a:spcPct val="0"/>
              </a:spcBef>
              <a:buFontTx/>
              <a:buNone/>
            </a:pPr>
            <a:r>
              <a:rPr lang="es-MX" altLang="es-MX" sz="1800">
                <a:solidFill>
                  <a:srgbClr val="0000FF"/>
                </a:solidFill>
              </a:rPr>
              <a:t>ER = 36 kcal/Mol</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FB916E5-4A87-479B-AC4B-EB7CC42A2565}"/>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5188BE-C417-430D-86AA-5EF86FAC6117}" type="slidenum">
              <a:rPr lang="es-ES" altLang="es-MX">
                <a:solidFill>
                  <a:srgbClr val="0000FF"/>
                </a:solidFill>
              </a:rPr>
              <a:pPr/>
              <a:t>101</a:t>
            </a:fld>
            <a:endParaRPr lang="es-ES" altLang="es-MX">
              <a:solidFill>
                <a:srgbClr val="0000FF"/>
              </a:solidFill>
            </a:endParaRPr>
          </a:p>
        </p:txBody>
      </p:sp>
      <p:graphicFrame>
        <p:nvGraphicFramePr>
          <p:cNvPr id="8195" name="Objeto 2">
            <a:extLst>
              <a:ext uri="{FF2B5EF4-FFF2-40B4-BE49-F238E27FC236}">
                <a16:creationId xmlns:a16="http://schemas.microsoft.com/office/drawing/2014/main" id="{AEFF15B5-B128-4B6F-AEDD-DC9AEE28C412}"/>
              </a:ext>
            </a:extLst>
          </p:cNvPr>
          <p:cNvGraphicFramePr>
            <a:graphicFrameLocks noChangeAspect="1"/>
          </p:cNvGraphicFramePr>
          <p:nvPr/>
        </p:nvGraphicFramePr>
        <p:xfrm>
          <a:off x="971550" y="1484313"/>
          <a:ext cx="7272338" cy="1581150"/>
        </p:xfrm>
        <a:graphic>
          <a:graphicData uri="http://schemas.openxmlformats.org/presentationml/2006/ole">
            <mc:AlternateContent xmlns:mc="http://schemas.openxmlformats.org/markup-compatibility/2006">
              <mc:Choice xmlns:v="urn:schemas-microsoft-com:vml" Requires="v">
                <p:oleObj spid="_x0000_s150537" name="CS ChemDraw Drawing" r:id="rId3" imgW="3117799" imgH="678034" progId="ChemDraw.Document.6.0">
                  <p:embed/>
                </p:oleObj>
              </mc:Choice>
              <mc:Fallback>
                <p:oleObj name="CS ChemDraw Drawing" r:id="rId3" imgW="3117799" imgH="678034" progId="ChemDraw.Document.6.0">
                  <p:embed/>
                  <p:pic>
                    <p:nvPicPr>
                      <p:cNvPr id="8195" name="Objeto 2">
                        <a:extLst>
                          <a:ext uri="{FF2B5EF4-FFF2-40B4-BE49-F238E27FC236}">
                            <a16:creationId xmlns:a16="http://schemas.microsoft.com/office/drawing/2014/main" id="{AEFF15B5-B128-4B6F-AEDD-DC9AEE28C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484313"/>
                        <a:ext cx="727233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ángulo 3">
            <a:extLst>
              <a:ext uri="{FF2B5EF4-FFF2-40B4-BE49-F238E27FC236}">
                <a16:creationId xmlns:a16="http://schemas.microsoft.com/office/drawing/2014/main" id="{4008EC7C-FCFF-4A4F-9003-683B199A80FE}"/>
              </a:ext>
            </a:extLst>
          </p:cNvPr>
          <p:cNvSpPr/>
          <p:nvPr/>
        </p:nvSpPr>
        <p:spPr>
          <a:xfrm>
            <a:off x="5003800" y="1268413"/>
            <a:ext cx="3240088" cy="194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hetcyrx7">
            <a:extLst>
              <a:ext uri="{FF2B5EF4-FFF2-40B4-BE49-F238E27FC236}">
                <a16:creationId xmlns:a16="http://schemas.microsoft.com/office/drawing/2014/main" id="{738DBF5C-90F9-40F5-85A7-7F444B26C288}"/>
              </a:ext>
            </a:extLst>
          </p:cNvPr>
          <p:cNvPicPr>
            <a:picLocks noChangeAspect="1" noChangeArrowheads="1"/>
          </p:cNvPicPr>
          <p:nvPr/>
        </p:nvPicPr>
        <p:blipFill>
          <a:blip r:embed="rId4">
            <a:lum bright="-60000" contrast="44000"/>
            <a:extLst>
              <a:ext uri="{28A0092B-C50C-407E-A947-70E740481C1C}">
                <a14:useLocalDpi xmlns:a14="http://schemas.microsoft.com/office/drawing/2010/main" val="0"/>
              </a:ext>
            </a:extLst>
          </a:blip>
          <a:srcRect l="2916" r="9915" b="64081"/>
          <a:stretch>
            <a:fillRect/>
          </a:stretch>
        </p:blipFill>
        <p:spPr bwMode="auto">
          <a:xfrm>
            <a:off x="684213" y="1125538"/>
            <a:ext cx="77057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4 CuadroTexto">
            <a:extLst>
              <a:ext uri="{FF2B5EF4-FFF2-40B4-BE49-F238E27FC236}">
                <a16:creationId xmlns:a16="http://schemas.microsoft.com/office/drawing/2014/main" id="{EDD69755-8B4C-4BFF-BA00-0985323A31F3}"/>
              </a:ext>
            </a:extLst>
          </p:cNvPr>
          <p:cNvSpPr txBox="1">
            <a:spLocks noRot="1" noChangeAspect="1" noMove="1" noResize="1" noEditPoints="1" noAdjustHandles="1" noChangeArrowheads="1" noChangeShapeType="1" noTextEdit="1"/>
          </p:cNvSpPr>
          <p:nvPr/>
        </p:nvSpPr>
        <p:spPr bwMode="auto">
          <a:xfrm>
            <a:off x="357188" y="500063"/>
            <a:ext cx="7821612" cy="457200"/>
          </a:xfrm>
          <a:prstGeom prst="rect">
            <a:avLst/>
          </a:prstGeom>
          <a:blipFill>
            <a:blip r:embed="rId5"/>
            <a:stretch>
              <a:fillRect l="-701" b="-17333"/>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s-MX">
                <a:noFill/>
              </a:rPr>
              <a:t> </a:t>
            </a:r>
          </a:p>
        </p:txBody>
      </p:sp>
      <p:graphicFrame>
        <p:nvGraphicFramePr>
          <p:cNvPr id="9220" name="Object 5">
            <a:extLst>
              <a:ext uri="{FF2B5EF4-FFF2-40B4-BE49-F238E27FC236}">
                <a16:creationId xmlns:a16="http://schemas.microsoft.com/office/drawing/2014/main" id="{77657AB6-B669-45B5-8427-A8BBD75B8E9A}"/>
              </a:ext>
            </a:extLst>
          </p:cNvPr>
          <p:cNvGraphicFramePr>
            <a:graphicFrameLocks noChangeAspect="1"/>
          </p:cNvGraphicFramePr>
          <p:nvPr/>
        </p:nvGraphicFramePr>
        <p:xfrm>
          <a:off x="1979613" y="2636838"/>
          <a:ext cx="4906962" cy="2174875"/>
        </p:xfrm>
        <a:graphic>
          <a:graphicData uri="http://schemas.openxmlformats.org/presentationml/2006/ole">
            <mc:AlternateContent xmlns:mc="http://schemas.openxmlformats.org/markup-compatibility/2006">
              <mc:Choice xmlns:v="urn:schemas-microsoft-com:vml" Requires="v">
                <p:oleObj spid="_x0000_s151561" name="CS ChemDraw Drawing" r:id="rId6" imgW="3521659" imgH="1560164" progId="ChemDraw.Document.6.0">
                  <p:embed/>
                </p:oleObj>
              </mc:Choice>
              <mc:Fallback>
                <p:oleObj name="CS ChemDraw Drawing" r:id="rId6" imgW="3521659" imgH="1560164" progId="ChemDraw.Document.6.0">
                  <p:embed/>
                  <p:pic>
                    <p:nvPicPr>
                      <p:cNvPr id="9220" name="Object 5">
                        <a:extLst>
                          <a:ext uri="{FF2B5EF4-FFF2-40B4-BE49-F238E27FC236}">
                            <a16:creationId xmlns:a16="http://schemas.microsoft.com/office/drawing/2014/main" id="{77657AB6-B669-45B5-8427-A8BBD75B8E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2636838"/>
                        <a:ext cx="4906962" cy="217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1" name="Marcador de número de diapositiva 1">
            <a:extLst>
              <a:ext uri="{FF2B5EF4-FFF2-40B4-BE49-F238E27FC236}">
                <a16:creationId xmlns:a16="http://schemas.microsoft.com/office/drawing/2014/main" id="{669F677D-A77A-498D-80A2-9A8A6F4E69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9EE63B6-6822-48DE-811F-440326D939C0}" type="slidenum">
              <a:rPr lang="es-MX" altLang="es-MX" sz="1200">
                <a:solidFill>
                  <a:srgbClr val="0000FF"/>
                </a:solidFill>
              </a:rPr>
              <a:pPr>
                <a:spcBef>
                  <a:spcPct val="0"/>
                </a:spcBef>
                <a:buFontTx/>
                <a:buNone/>
              </a:pPr>
              <a:t>102</a:t>
            </a:fld>
            <a:endParaRPr lang="es-MX" altLang="es-MX" sz="1200">
              <a:solidFill>
                <a:srgbClr val="0000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64B3708-0E08-47ED-8E2A-B0791699CCE2}"/>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E4BC05-79C4-49EC-B192-21AD90F39AE3}" type="slidenum">
              <a:rPr lang="es-ES" altLang="es-MX">
                <a:solidFill>
                  <a:srgbClr val="0000FF"/>
                </a:solidFill>
              </a:rPr>
              <a:pPr/>
              <a:t>103</a:t>
            </a:fld>
            <a:endParaRPr lang="es-ES" altLang="es-MX">
              <a:solidFill>
                <a:srgbClr val="0000FF"/>
              </a:solidFill>
            </a:endParaRPr>
          </a:p>
        </p:txBody>
      </p:sp>
      <p:pic>
        <p:nvPicPr>
          <p:cNvPr id="11267" name="Picture 1">
            <a:extLst>
              <a:ext uri="{FF2B5EF4-FFF2-40B4-BE49-F238E27FC236}">
                <a16:creationId xmlns:a16="http://schemas.microsoft.com/office/drawing/2014/main" id="{E4598FF8-DB68-4A3A-936C-41462EA67586}"/>
              </a:ext>
            </a:extLst>
          </p:cNvPr>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l="81268" t="10619" r="6801" b="72804"/>
          <a:stretch>
            <a:fillRect/>
          </a:stretch>
        </p:blipFill>
        <p:spPr bwMode="auto">
          <a:xfrm>
            <a:off x="3851275" y="260350"/>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D24C5076-9D71-435D-B8BB-D41C2A7271B4}"/>
              </a:ext>
            </a:extLst>
          </p:cNvPr>
          <p:cNvSpPr txBox="1">
            <a:spLocks noChangeArrowheads="1"/>
          </p:cNvSpPr>
          <p:nvPr/>
        </p:nvSpPr>
        <p:spPr bwMode="auto">
          <a:xfrm>
            <a:off x="3668713" y="1727200"/>
            <a:ext cx="1935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Tiofeno</a:t>
            </a:r>
          </a:p>
          <a:p>
            <a:pPr algn="ctr" eaLnBrk="1" fontAlgn="auto" hangingPunct="1">
              <a:spcBef>
                <a:spcPts val="0"/>
              </a:spcBef>
              <a:spcAft>
                <a:spcPts val="0"/>
              </a:spcAft>
              <a:defRPr/>
            </a:pPr>
            <a:r>
              <a:rPr lang="es-MX" dirty="0">
                <a:solidFill>
                  <a:srgbClr val="0000FF"/>
                </a:solidFill>
              </a:rPr>
              <a:t>ER = 28 kcal/Mol</a:t>
            </a:r>
          </a:p>
          <a:p>
            <a:pPr algn="ctr" eaLnBrk="1" fontAlgn="auto" hangingPunct="1">
              <a:spcBef>
                <a:spcPts val="0"/>
              </a:spcBef>
              <a:spcAft>
                <a:spcPts val="0"/>
              </a:spcAft>
              <a:defRPr/>
            </a:pPr>
            <a:endParaRPr lang="es-MX" altLang="es-MX" kern="0" dirty="0">
              <a:solidFill>
                <a:srgbClr val="0000FF"/>
              </a:solidFill>
            </a:endParaRPr>
          </a:p>
        </p:txBody>
      </p:sp>
      <p:pic>
        <p:nvPicPr>
          <p:cNvPr id="11269" name="Picture 4" descr="hetcyrx7">
            <a:extLst>
              <a:ext uri="{FF2B5EF4-FFF2-40B4-BE49-F238E27FC236}">
                <a16:creationId xmlns:a16="http://schemas.microsoft.com/office/drawing/2014/main" id="{E948B191-B17B-4CAB-9550-64235BE284A8}"/>
              </a:ext>
            </a:extLst>
          </p:cNvPr>
          <p:cNvPicPr>
            <a:picLocks noChangeAspect="1" noChangeArrowheads="1"/>
          </p:cNvPicPr>
          <p:nvPr/>
        </p:nvPicPr>
        <p:blipFill>
          <a:blip r:embed="rId4">
            <a:lum bright="-60000" contrast="44000"/>
            <a:extLst>
              <a:ext uri="{28A0092B-C50C-407E-A947-70E740481C1C}">
                <a14:useLocalDpi xmlns:a14="http://schemas.microsoft.com/office/drawing/2010/main" val="0"/>
              </a:ext>
            </a:extLst>
          </a:blip>
          <a:srcRect l="2916" r="9915" b="64081"/>
          <a:stretch>
            <a:fillRect/>
          </a:stretch>
        </p:blipFill>
        <p:spPr bwMode="auto">
          <a:xfrm>
            <a:off x="784225" y="2420938"/>
            <a:ext cx="7705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70" name="Objeto 5">
            <a:extLst>
              <a:ext uri="{FF2B5EF4-FFF2-40B4-BE49-F238E27FC236}">
                <a16:creationId xmlns:a16="http://schemas.microsoft.com/office/drawing/2014/main" id="{11B19321-5E5B-49B2-AD03-AF4D58770C28}"/>
              </a:ext>
            </a:extLst>
          </p:cNvPr>
          <p:cNvGraphicFramePr>
            <a:graphicFrameLocks noChangeAspect="1"/>
          </p:cNvGraphicFramePr>
          <p:nvPr/>
        </p:nvGraphicFramePr>
        <p:xfrm>
          <a:off x="971550" y="3884613"/>
          <a:ext cx="7324725" cy="1560512"/>
        </p:xfrm>
        <a:graphic>
          <a:graphicData uri="http://schemas.openxmlformats.org/presentationml/2006/ole">
            <mc:AlternateContent xmlns:mc="http://schemas.openxmlformats.org/markup-compatibility/2006">
              <mc:Choice xmlns:v="urn:schemas-microsoft-com:vml" Requires="v">
                <p:oleObj spid="_x0000_s152585" name="CS ChemDraw Drawing" r:id="rId5" imgW="4842967" imgH="1031423" progId="ChemDraw.Document.6.0">
                  <p:embed/>
                </p:oleObj>
              </mc:Choice>
              <mc:Fallback>
                <p:oleObj name="CS ChemDraw Drawing" r:id="rId5" imgW="4842967" imgH="1031423" progId="ChemDraw.Document.6.0">
                  <p:embed/>
                  <p:pic>
                    <p:nvPicPr>
                      <p:cNvPr id="11270" name="Objeto 5">
                        <a:extLst>
                          <a:ext uri="{FF2B5EF4-FFF2-40B4-BE49-F238E27FC236}">
                            <a16:creationId xmlns:a16="http://schemas.microsoft.com/office/drawing/2014/main" id="{11B19321-5E5B-49B2-AD03-AF4D58770C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884613"/>
                        <a:ext cx="73247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Título">
            <a:extLst>
              <a:ext uri="{FF2B5EF4-FFF2-40B4-BE49-F238E27FC236}">
                <a16:creationId xmlns:a16="http://schemas.microsoft.com/office/drawing/2014/main" id="{C6CBB936-BE45-46CB-87E1-3CEA92AF38B3}"/>
              </a:ext>
            </a:extLst>
          </p:cNvPr>
          <p:cNvSpPr>
            <a:spLocks/>
          </p:cNvSpPr>
          <p:nvPr/>
        </p:nvSpPr>
        <p:spPr bwMode="auto">
          <a:xfrm>
            <a:off x="827088" y="446088"/>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4400" b="1">
                <a:solidFill>
                  <a:srgbClr val="0000FF"/>
                </a:solidFill>
              </a:rPr>
              <a:t>FURANO</a:t>
            </a:r>
          </a:p>
        </p:txBody>
      </p:sp>
      <p:pic>
        <p:nvPicPr>
          <p:cNvPr id="12291" name="Picture 4" descr="File:Furan chemical structure.png">
            <a:extLst>
              <a:ext uri="{FF2B5EF4-FFF2-40B4-BE49-F238E27FC236}">
                <a16:creationId xmlns:a16="http://schemas.microsoft.com/office/drawing/2014/main" id="{58463FDB-7E64-4B9F-A65A-BABA84C94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916113"/>
            <a:ext cx="302418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Marcador de número de diapositiva 1">
            <a:extLst>
              <a:ext uri="{FF2B5EF4-FFF2-40B4-BE49-F238E27FC236}">
                <a16:creationId xmlns:a16="http://schemas.microsoft.com/office/drawing/2014/main" id="{62DBCACB-D596-47B9-ACA6-173E0F2D80C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98D884-43D1-4CE3-804B-D60EA94B7F60}" type="slidenum">
              <a:rPr lang="es-MX" altLang="es-MX" sz="1200">
                <a:solidFill>
                  <a:srgbClr val="0000FF"/>
                </a:solidFill>
              </a:rPr>
              <a:pPr>
                <a:spcBef>
                  <a:spcPct val="0"/>
                </a:spcBef>
                <a:buFontTx/>
                <a:buNone/>
              </a:pPr>
              <a:t>104</a:t>
            </a:fld>
            <a:endParaRPr lang="es-MX" altLang="es-MX" sz="1200">
              <a:solidFill>
                <a:srgbClr val="0000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9C571B4-ACF8-4B44-8579-F8470BF3D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806"/>
          <a:stretch>
            <a:fillRect/>
          </a:stretch>
        </p:blipFill>
        <p:spPr bwMode="auto">
          <a:xfrm>
            <a:off x="1500188" y="1001713"/>
            <a:ext cx="5300662"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26D93254-2900-4546-B611-1B5787477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240"/>
          <a:stretch>
            <a:fillRect/>
          </a:stretch>
        </p:blipFill>
        <p:spPr bwMode="auto">
          <a:xfrm>
            <a:off x="1835150" y="3500438"/>
            <a:ext cx="537686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3 CuadroTexto">
            <a:extLst>
              <a:ext uri="{FF2B5EF4-FFF2-40B4-BE49-F238E27FC236}">
                <a16:creationId xmlns:a16="http://schemas.microsoft.com/office/drawing/2014/main" id="{B8DB93F9-5E2D-4F8A-A56F-1D22FAC683ED}"/>
              </a:ext>
            </a:extLst>
          </p:cNvPr>
          <p:cNvSpPr txBox="1">
            <a:spLocks noChangeArrowheads="1"/>
          </p:cNvSpPr>
          <p:nvPr/>
        </p:nvSpPr>
        <p:spPr bwMode="auto">
          <a:xfrm>
            <a:off x="2027238" y="109538"/>
            <a:ext cx="5116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1"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t>MÉTODOS DE OBTENCIÓN DE FURANO</a:t>
            </a:r>
          </a:p>
        </p:txBody>
      </p:sp>
      <p:sp>
        <p:nvSpPr>
          <p:cNvPr id="23557" name="4 CuadroTexto">
            <a:extLst>
              <a:ext uri="{FF2B5EF4-FFF2-40B4-BE49-F238E27FC236}">
                <a16:creationId xmlns:a16="http://schemas.microsoft.com/office/drawing/2014/main" id="{A69C1E03-9FCF-4B87-AA12-954597199CD2}"/>
              </a:ext>
            </a:extLst>
          </p:cNvPr>
          <p:cNvSpPr txBox="1">
            <a:spLocks noChangeArrowheads="1"/>
          </p:cNvSpPr>
          <p:nvPr/>
        </p:nvSpPr>
        <p:spPr bwMode="auto">
          <a:xfrm>
            <a:off x="0" y="642938"/>
            <a:ext cx="321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SÍNTESIS DE PAAL-KNORR</a:t>
            </a:r>
          </a:p>
        </p:txBody>
      </p:sp>
      <p:sp>
        <p:nvSpPr>
          <p:cNvPr id="23558" name="4 CuadroTexto">
            <a:extLst>
              <a:ext uri="{FF2B5EF4-FFF2-40B4-BE49-F238E27FC236}">
                <a16:creationId xmlns:a16="http://schemas.microsoft.com/office/drawing/2014/main" id="{C50C1F43-4581-4C4C-A790-1054B8ACD248}"/>
              </a:ext>
            </a:extLst>
          </p:cNvPr>
          <p:cNvSpPr txBox="1">
            <a:spLocks noChangeArrowheads="1"/>
          </p:cNvSpPr>
          <p:nvPr/>
        </p:nvSpPr>
        <p:spPr bwMode="auto">
          <a:xfrm>
            <a:off x="0" y="3357563"/>
            <a:ext cx="3368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SÍNTESIS DE FEIST-BENARY</a:t>
            </a:r>
          </a:p>
        </p:txBody>
      </p:sp>
      <p:sp>
        <p:nvSpPr>
          <p:cNvPr id="23559" name="Marcador de número de diapositiva 1">
            <a:extLst>
              <a:ext uri="{FF2B5EF4-FFF2-40B4-BE49-F238E27FC236}">
                <a16:creationId xmlns:a16="http://schemas.microsoft.com/office/drawing/2014/main" id="{A3196CED-80B8-4217-AD20-DD6ABAEA07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35AE2-A97F-4A20-9402-530E8637F2F4}" type="slidenum">
              <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1FD8A731-5232-4198-84DA-8034A7C4B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250950"/>
            <a:ext cx="897096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2 CuadroTexto">
            <a:extLst>
              <a:ext uri="{FF2B5EF4-FFF2-40B4-BE49-F238E27FC236}">
                <a16:creationId xmlns:a16="http://schemas.microsoft.com/office/drawing/2014/main" id="{BB85A413-1E32-48ED-B2D7-2114EE5513F6}"/>
              </a:ext>
            </a:extLst>
          </p:cNvPr>
          <p:cNvSpPr txBox="1">
            <a:spLocks noChangeArrowheads="1"/>
          </p:cNvSpPr>
          <p:nvPr/>
        </p:nvSpPr>
        <p:spPr bwMode="auto">
          <a:xfrm>
            <a:off x="214313" y="214313"/>
            <a:ext cx="4578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MÉTODOS DE OBTENCIÓN DE FURANO</a:t>
            </a:r>
          </a:p>
        </p:txBody>
      </p:sp>
      <p:sp>
        <p:nvSpPr>
          <p:cNvPr id="25604" name="4 CuadroTexto">
            <a:extLst>
              <a:ext uri="{FF2B5EF4-FFF2-40B4-BE49-F238E27FC236}">
                <a16:creationId xmlns:a16="http://schemas.microsoft.com/office/drawing/2014/main" id="{57173BDD-7B21-4AB4-B92C-A52A0229B497}"/>
              </a:ext>
            </a:extLst>
          </p:cNvPr>
          <p:cNvSpPr txBox="1">
            <a:spLocks noChangeArrowheads="1"/>
          </p:cNvSpPr>
          <p:nvPr/>
        </p:nvSpPr>
        <p:spPr bwMode="auto">
          <a:xfrm>
            <a:off x="611188" y="549275"/>
            <a:ext cx="3206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SÍNTESIS DE PAAL-KNORR</a:t>
            </a:r>
          </a:p>
        </p:txBody>
      </p:sp>
      <p:pic>
        <p:nvPicPr>
          <p:cNvPr id="25605" name="Picture 8" descr="https://www.organic-chemistry.org/namedreactions/paal-k2.GIF">
            <a:extLst>
              <a:ext uri="{FF2B5EF4-FFF2-40B4-BE49-F238E27FC236}">
                <a16:creationId xmlns:a16="http://schemas.microsoft.com/office/drawing/2014/main" id="{855E8CE4-4C63-42A7-8BD0-09F965047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3933825"/>
            <a:ext cx="35560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2">
            <a:extLst>
              <a:ext uri="{FF2B5EF4-FFF2-40B4-BE49-F238E27FC236}">
                <a16:creationId xmlns:a16="http://schemas.microsoft.com/office/drawing/2014/main" id="{62828EBE-57CA-42AE-9783-71F1799014F9}"/>
              </a:ext>
            </a:extLst>
          </p:cNvPr>
          <p:cNvSpPr txBox="1">
            <a:spLocks noChangeArrowheads="1"/>
          </p:cNvSpPr>
          <p:nvPr/>
        </p:nvSpPr>
        <p:spPr bwMode="auto">
          <a:xfrm>
            <a:off x="265113" y="3282950"/>
            <a:ext cx="2865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Mecanismo de la reacción</a:t>
            </a:r>
          </a:p>
        </p:txBody>
      </p:sp>
      <p:sp>
        <p:nvSpPr>
          <p:cNvPr id="25607" name="Rectangle 4">
            <a:extLst>
              <a:ext uri="{FF2B5EF4-FFF2-40B4-BE49-F238E27FC236}">
                <a16:creationId xmlns:a16="http://schemas.microsoft.com/office/drawing/2014/main" id="{1534521B-A8BC-4F72-A99C-F519AEDE1042}"/>
              </a:ext>
            </a:extLst>
          </p:cNvPr>
          <p:cNvSpPr>
            <a:spLocks noChangeArrowheads="1"/>
          </p:cNvSpPr>
          <p:nvPr/>
        </p:nvSpPr>
        <p:spPr bwMode="auto">
          <a:xfrm>
            <a:off x="173038" y="5368925"/>
            <a:ext cx="85280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Intermediates in the Paal-Knorr Synthesis of Furans</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Venkataraman Amarnath, and Kalyani Amarnath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400" b="0" i="1"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J. Org. Chem.</a:t>
            </a:r>
            <a:r>
              <a:rPr kumimoji="0" lang="es-MX" altLang="es-MX" sz="1400" b="0"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 </a:t>
            </a:r>
            <a:r>
              <a:rPr kumimoji="0" lang="es-MX" altLang="es-MX" sz="1400" b="1"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1995</a:t>
            </a:r>
            <a:r>
              <a:rPr kumimoji="0" lang="es-MX" altLang="es-MX" sz="1400" b="0"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 </a:t>
            </a:r>
            <a:r>
              <a:rPr kumimoji="0" lang="es-MX" altLang="es-MX" sz="1400" b="0" i="1"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60</a:t>
            </a:r>
            <a:r>
              <a:rPr kumimoji="0" lang="es-MX" altLang="es-MX" sz="1400" b="0" i="0" u="none" strike="noStrike" kern="1200" cap="none" spc="0" normalizeH="0" baseline="0" noProof="0">
                <a:ln>
                  <a:noFill/>
                </a:ln>
                <a:solidFill>
                  <a:srgbClr val="0000FF"/>
                </a:solidFill>
                <a:effectLst/>
                <a:uLnTx/>
                <a:uFillTx/>
                <a:latin typeface="Helvetica" panose="020B0604020202020204" pitchFamily="34" charset="0"/>
                <a:ea typeface="+mn-ea"/>
                <a:cs typeface="Arial" panose="020B0604020202020204" pitchFamily="34" charset="0"/>
              </a:rPr>
              <a:t> (2),301–307</a:t>
            </a:r>
          </a:p>
        </p:txBody>
      </p:sp>
      <p:sp>
        <p:nvSpPr>
          <p:cNvPr id="25608" name="Marcador de número de diapositiva 1">
            <a:extLst>
              <a:ext uri="{FF2B5EF4-FFF2-40B4-BE49-F238E27FC236}">
                <a16:creationId xmlns:a16="http://schemas.microsoft.com/office/drawing/2014/main" id="{C2ED574D-1A8F-48DC-89E8-973B39DB67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5D9012-04A7-40DC-B12B-F39E1D56F5AF}" type="slidenum">
              <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a:extLst>
              <a:ext uri="{FF2B5EF4-FFF2-40B4-BE49-F238E27FC236}">
                <a16:creationId xmlns:a16="http://schemas.microsoft.com/office/drawing/2014/main" id="{83B5B825-FEAB-4A4D-BC74-BB94043E16B1}"/>
              </a:ext>
            </a:extLst>
          </p:cNvPr>
          <p:cNvPicPr>
            <a:picLocks noChangeAspect="1" noChangeArrowheads="1"/>
          </p:cNvPicPr>
          <p:nvPr/>
        </p:nvPicPr>
        <p:blipFill>
          <a:blip r:embed="rId2">
            <a:lum bright="2000" contrast="44000"/>
            <a:extLst>
              <a:ext uri="{28A0092B-C50C-407E-A947-70E740481C1C}">
                <a14:useLocalDpi xmlns:a14="http://schemas.microsoft.com/office/drawing/2010/main" val="0"/>
              </a:ext>
            </a:extLst>
          </a:blip>
          <a:srcRect l="5901" r="7475" b="-2126"/>
          <a:stretch>
            <a:fillRect/>
          </a:stretch>
        </p:blipFill>
        <p:spPr bwMode="auto">
          <a:xfrm>
            <a:off x="395288" y="260350"/>
            <a:ext cx="774065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B070D57-A04C-4FB1-92BE-929747B4D27D}"/>
              </a:ext>
            </a:extLst>
          </p:cNvPr>
          <p:cNvSpPr/>
          <p:nvPr/>
        </p:nvSpPr>
        <p:spPr>
          <a:xfrm>
            <a:off x="4643438" y="1255713"/>
            <a:ext cx="1582737" cy="4830762"/>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7652" name="Marcador de número de diapositiva 2">
            <a:extLst>
              <a:ext uri="{FF2B5EF4-FFF2-40B4-BE49-F238E27FC236}">
                <a16:creationId xmlns:a16="http://schemas.microsoft.com/office/drawing/2014/main" id="{3F3C33AB-A4B4-4AE5-B87A-1C4EDFC56E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D6534-6642-4B2F-9B95-50461122E13D}" type="slidenum">
              <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6">
            <a:extLst>
              <a:ext uri="{FF2B5EF4-FFF2-40B4-BE49-F238E27FC236}">
                <a16:creationId xmlns:a16="http://schemas.microsoft.com/office/drawing/2014/main" id="{78012DB6-D5AE-4EDC-A1AE-A6DF28878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285875"/>
            <a:ext cx="7929562"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2 Rectángulo">
            <a:extLst>
              <a:ext uri="{FF2B5EF4-FFF2-40B4-BE49-F238E27FC236}">
                <a16:creationId xmlns:a16="http://schemas.microsoft.com/office/drawing/2014/main" id="{C93DB743-C2B0-4F76-9712-2B711A53A980}"/>
              </a:ext>
            </a:extLst>
          </p:cNvPr>
          <p:cNvSpPr>
            <a:spLocks noChangeArrowheads="1"/>
          </p:cNvSpPr>
          <p:nvPr/>
        </p:nvSpPr>
        <p:spPr bwMode="auto">
          <a:xfrm>
            <a:off x="500063" y="357188"/>
            <a:ext cx="3640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b="1">
                <a:solidFill>
                  <a:srgbClr val="0000FF"/>
                </a:solidFill>
              </a:rPr>
              <a:t>SÍNTESIS DE PAAL-KNORR</a:t>
            </a:r>
          </a:p>
        </p:txBody>
      </p:sp>
      <p:sp>
        <p:nvSpPr>
          <p:cNvPr id="55300" name="Marcador de número de diapositiva 1">
            <a:extLst>
              <a:ext uri="{FF2B5EF4-FFF2-40B4-BE49-F238E27FC236}">
                <a16:creationId xmlns:a16="http://schemas.microsoft.com/office/drawing/2014/main" id="{19A95D24-2824-45C0-934D-66D95DC52B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D2217A-AA8E-466B-B51C-49CD83151FE5}" type="slidenum">
              <a:rPr lang="es-MX" altLang="es-MX" sz="1200">
                <a:solidFill>
                  <a:srgbClr val="0000FF"/>
                </a:solidFill>
              </a:rPr>
              <a:pPr>
                <a:spcBef>
                  <a:spcPct val="0"/>
                </a:spcBef>
                <a:buFontTx/>
                <a:buNone/>
              </a:pPr>
              <a:t>108</a:t>
            </a:fld>
            <a:endParaRPr lang="es-MX" altLang="es-MX" sz="1200">
              <a:solidFill>
                <a:srgbClr val="0000FF"/>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s://www.organic-chemistry.org/namedreactions/paal-k5.GIF">
            <a:extLst>
              <a:ext uri="{FF2B5EF4-FFF2-40B4-BE49-F238E27FC236}">
                <a16:creationId xmlns:a16="http://schemas.microsoft.com/office/drawing/2014/main" id="{E21DB421-3C13-4D4B-B57F-32EA9FD9A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542925"/>
            <a:ext cx="58801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9A2F69E1-E7DE-4926-9478-3015019CFC5A}"/>
              </a:ext>
            </a:extLst>
          </p:cNvPr>
          <p:cNvSpPr>
            <a:spLocks noChangeArrowheads="1"/>
          </p:cNvSpPr>
          <p:nvPr/>
        </p:nvSpPr>
        <p:spPr bwMode="auto">
          <a:xfrm>
            <a:off x="252413" y="174625"/>
            <a:ext cx="389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800" b="1">
                <a:solidFill>
                  <a:srgbClr val="0000FF"/>
                </a:solidFill>
                <a:latin typeface="Arial" panose="020B0604020202020204" pitchFamily="34" charset="0"/>
              </a:rPr>
              <a:t>Síntesis de pirroles de Paal-Knorr</a:t>
            </a:r>
          </a:p>
        </p:txBody>
      </p:sp>
      <p:pic>
        <p:nvPicPr>
          <p:cNvPr id="57348" name="Picture 5" descr="https://s3.amazonaws.com/photos.geni.com/p13/0c/02/10/1d/5344483c012e81e3/mub63tec_medium.jpg">
            <a:extLst>
              <a:ext uri="{FF2B5EF4-FFF2-40B4-BE49-F238E27FC236}">
                <a16:creationId xmlns:a16="http://schemas.microsoft.com/office/drawing/2014/main" id="{501C3C4C-63C9-4204-A135-9909111C6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27263"/>
            <a:ext cx="18780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1">
            <a:extLst>
              <a:ext uri="{FF2B5EF4-FFF2-40B4-BE49-F238E27FC236}">
                <a16:creationId xmlns:a16="http://schemas.microsoft.com/office/drawing/2014/main" id="{9375AB43-00ED-4D97-904C-AF1393354F1E}"/>
              </a:ext>
            </a:extLst>
          </p:cNvPr>
          <p:cNvSpPr>
            <a:spLocks noChangeArrowheads="1"/>
          </p:cNvSpPr>
          <p:nvPr/>
        </p:nvSpPr>
        <p:spPr bwMode="auto">
          <a:xfrm>
            <a:off x="1212850" y="4860925"/>
            <a:ext cx="2024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s-MX" sz="1200" b="1">
                <a:solidFill>
                  <a:srgbClr val="0000FF"/>
                </a:solidFill>
                <a:latin typeface="Arial" panose="020B0604020202020204" pitchFamily="34" charset="0"/>
              </a:rPr>
              <a:t>Ludwig Knorr</a:t>
            </a:r>
          </a:p>
          <a:p>
            <a:pPr algn="ctr">
              <a:spcBef>
                <a:spcPct val="0"/>
              </a:spcBef>
              <a:buFontTx/>
              <a:buNone/>
            </a:pPr>
            <a:r>
              <a:rPr lang="en-US" altLang="es-MX" sz="1200">
                <a:solidFill>
                  <a:srgbClr val="0000FF"/>
                </a:solidFill>
                <a:latin typeface="Arial" panose="020B0604020202020204" pitchFamily="34" charset="0"/>
              </a:rPr>
              <a:t>(1859 — 1921)</a:t>
            </a:r>
          </a:p>
          <a:p>
            <a:pPr algn="ctr">
              <a:spcBef>
                <a:spcPct val="0"/>
              </a:spcBef>
              <a:buFontTx/>
              <a:buNone/>
            </a:pPr>
            <a:r>
              <a:rPr lang="en-US" altLang="es-MX" sz="1200">
                <a:solidFill>
                  <a:srgbClr val="0000FF"/>
                </a:solidFill>
                <a:latin typeface="Arial" panose="020B0604020202020204" pitchFamily="34" charset="0"/>
              </a:rPr>
              <a:t>Químico Alemán</a:t>
            </a:r>
            <a:endParaRPr lang="es-MX" altLang="es-MX" sz="1200">
              <a:solidFill>
                <a:srgbClr val="0000FF"/>
              </a:solidFill>
              <a:latin typeface="Arial" panose="020B0604020202020204" pitchFamily="34" charset="0"/>
            </a:endParaRPr>
          </a:p>
        </p:txBody>
      </p:sp>
      <p:pic>
        <p:nvPicPr>
          <p:cNvPr id="57350" name="Picture 7" descr="UniversitÃ¤tsarchiv Leipzig, N06624">
            <a:extLst>
              <a:ext uri="{FF2B5EF4-FFF2-40B4-BE49-F238E27FC236}">
                <a16:creationId xmlns:a16="http://schemas.microsoft.com/office/drawing/2014/main" id="{D9ADC537-2DEE-4937-977F-F0A6E737A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295525"/>
            <a:ext cx="3179762"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3">
            <a:extLst>
              <a:ext uri="{FF2B5EF4-FFF2-40B4-BE49-F238E27FC236}">
                <a16:creationId xmlns:a16="http://schemas.microsoft.com/office/drawing/2014/main" id="{7DD337FF-A905-47A3-83C6-A2573D576155}"/>
              </a:ext>
            </a:extLst>
          </p:cNvPr>
          <p:cNvSpPr>
            <a:spLocks noChangeArrowheads="1"/>
          </p:cNvSpPr>
          <p:nvPr/>
        </p:nvSpPr>
        <p:spPr bwMode="auto">
          <a:xfrm>
            <a:off x="4356100" y="479107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fr-FR" altLang="es-MX" sz="1200">
                <a:solidFill>
                  <a:srgbClr val="0000FF"/>
                </a:solidFill>
                <a:latin typeface="Arial" panose="020B0604020202020204" pitchFamily="34" charset="0"/>
              </a:rPr>
              <a:t>Prof. Dr. phil. habil. et Dr. h. c. </a:t>
            </a:r>
            <a:r>
              <a:rPr lang="fr-FR" altLang="es-MX" sz="1200" b="1">
                <a:solidFill>
                  <a:srgbClr val="0000FF"/>
                </a:solidFill>
                <a:latin typeface="Arial" panose="020B0604020202020204" pitchFamily="34" charset="0"/>
              </a:rPr>
              <a:t>Carl Ludwig Paal</a:t>
            </a:r>
          </a:p>
          <a:p>
            <a:pPr algn="ctr">
              <a:spcBef>
                <a:spcPct val="0"/>
              </a:spcBef>
              <a:buFontTx/>
              <a:buNone/>
            </a:pPr>
            <a:r>
              <a:rPr lang="de-DE" altLang="es-MX" sz="1200">
                <a:solidFill>
                  <a:srgbClr val="0000FF"/>
                </a:solidFill>
                <a:latin typeface="Arial" panose="020B0604020202020204" pitchFamily="34" charset="0"/>
              </a:rPr>
              <a:t>(1860 – 1935)</a:t>
            </a:r>
          </a:p>
          <a:p>
            <a:pPr algn="ctr">
              <a:spcBef>
                <a:spcPct val="0"/>
              </a:spcBef>
              <a:buFontTx/>
              <a:buNone/>
            </a:pPr>
            <a:r>
              <a:rPr lang="de-DE" altLang="es-MX" sz="1200">
                <a:solidFill>
                  <a:srgbClr val="0000FF"/>
                </a:solidFill>
                <a:latin typeface="Arial" panose="020B0604020202020204" pitchFamily="34" charset="0"/>
              </a:rPr>
              <a:t>Químico austriaco</a:t>
            </a:r>
            <a:endParaRPr lang="es-MX" altLang="es-MX" sz="1200">
              <a:solidFill>
                <a:srgbClr val="0000FF"/>
              </a:solidFill>
              <a:latin typeface="Arial" panose="020B0604020202020204" pitchFamily="34" charset="0"/>
            </a:endParaRPr>
          </a:p>
        </p:txBody>
      </p:sp>
      <p:sp>
        <p:nvSpPr>
          <p:cNvPr id="57352" name="Rectangle 4">
            <a:extLst>
              <a:ext uri="{FF2B5EF4-FFF2-40B4-BE49-F238E27FC236}">
                <a16:creationId xmlns:a16="http://schemas.microsoft.com/office/drawing/2014/main" id="{4D1659E1-7C99-401B-B34D-4B921A288D4F}"/>
              </a:ext>
            </a:extLst>
          </p:cNvPr>
          <p:cNvSpPr>
            <a:spLocks noChangeArrowheads="1"/>
          </p:cNvSpPr>
          <p:nvPr/>
        </p:nvSpPr>
        <p:spPr bwMode="auto">
          <a:xfrm>
            <a:off x="3059113" y="5591175"/>
            <a:ext cx="6084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s-MX" altLang="es-MX" sz="1000">
                <a:solidFill>
                  <a:srgbClr val="0000FF"/>
                </a:solidFill>
                <a:latin typeface="Arial" panose="020B0604020202020204" pitchFamily="34" charset="0"/>
              </a:rPr>
              <a:t>http://research.uni-leipzig.de/catalogus-professorum-lipsiensium/leipzig/Paal_111/</a:t>
            </a:r>
          </a:p>
        </p:txBody>
      </p:sp>
      <p:sp>
        <p:nvSpPr>
          <p:cNvPr id="57353" name="Rectangle 5">
            <a:extLst>
              <a:ext uri="{FF2B5EF4-FFF2-40B4-BE49-F238E27FC236}">
                <a16:creationId xmlns:a16="http://schemas.microsoft.com/office/drawing/2014/main" id="{838D99C6-6501-448B-AFD9-02622A9DB1BD}"/>
              </a:ext>
            </a:extLst>
          </p:cNvPr>
          <p:cNvSpPr>
            <a:spLocks noChangeArrowheads="1"/>
          </p:cNvSpPr>
          <p:nvPr/>
        </p:nvSpPr>
        <p:spPr bwMode="auto">
          <a:xfrm>
            <a:off x="1116013" y="5537200"/>
            <a:ext cx="2879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000">
                <a:solidFill>
                  <a:srgbClr val="0000FF"/>
                </a:solidFill>
                <a:latin typeface="Arial" panose="020B0604020202020204" pitchFamily="34" charset="0"/>
              </a:rPr>
              <a:t>https://www.wikidata.org/wiki/Q63983</a:t>
            </a:r>
          </a:p>
        </p:txBody>
      </p:sp>
      <p:sp>
        <p:nvSpPr>
          <p:cNvPr id="57354" name="Marcador de número de diapositiva 1">
            <a:extLst>
              <a:ext uri="{FF2B5EF4-FFF2-40B4-BE49-F238E27FC236}">
                <a16:creationId xmlns:a16="http://schemas.microsoft.com/office/drawing/2014/main" id="{627A3DEA-46B6-4763-912B-8B5619BAF0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97D0CD-A845-409F-B50D-E78A20EF00AC}" type="slidenum">
              <a:rPr lang="es-MX" altLang="es-MX" sz="1200">
                <a:solidFill>
                  <a:srgbClr val="0000FF"/>
                </a:solidFill>
              </a:rPr>
              <a:pPr>
                <a:spcBef>
                  <a:spcPct val="0"/>
                </a:spcBef>
                <a:buFontTx/>
                <a:buNone/>
              </a:pPr>
              <a:t>109</a:t>
            </a:fld>
            <a:endParaRPr lang="es-MX" altLang="es-MX" sz="1200">
              <a:solidFill>
                <a:srgbClr val="0000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1027">
            <a:extLst>
              <a:ext uri="{FF2B5EF4-FFF2-40B4-BE49-F238E27FC236}">
                <a16:creationId xmlns:a16="http://schemas.microsoft.com/office/drawing/2014/main" id="{30C3118A-21E6-46D1-98DD-B6C44F0E6A4E}"/>
              </a:ext>
            </a:extLst>
          </p:cNvPr>
          <p:cNvSpPr>
            <a:spLocks noChangeArrowheads="1"/>
          </p:cNvSpPr>
          <p:nvPr/>
        </p:nvSpPr>
        <p:spPr bwMode="auto">
          <a:xfrm>
            <a:off x="395288" y="260350"/>
            <a:ext cx="82296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200" b="1">
                <a:solidFill>
                  <a:srgbClr val="0000FF"/>
                </a:solidFill>
                <a:latin typeface="Arial" panose="020B0604020202020204" pitchFamily="34" charset="0"/>
              </a:rPr>
              <a:t>DIBUJANDO AL BENCENO Y SUS DERIVADOS</a:t>
            </a:r>
          </a:p>
        </p:txBody>
      </p:sp>
      <p:sp>
        <p:nvSpPr>
          <p:cNvPr id="19459" name="Rectangle 1028">
            <a:extLst>
              <a:ext uri="{FF2B5EF4-FFF2-40B4-BE49-F238E27FC236}">
                <a16:creationId xmlns:a16="http://schemas.microsoft.com/office/drawing/2014/main" id="{6CDC97DD-903E-4F43-9F56-2E9178CA32BB}"/>
              </a:ext>
            </a:extLst>
          </p:cNvPr>
          <p:cNvSpPr>
            <a:spLocks noChangeArrowheads="1"/>
          </p:cNvSpPr>
          <p:nvPr/>
        </p:nvSpPr>
        <p:spPr bwMode="auto">
          <a:xfrm>
            <a:off x="914400" y="1341438"/>
            <a:ext cx="82296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Las dos formas resonantes del benceno se pueden representar por medio de una sola estructura, la cual tiene un círculo en el centro para indicar la equivalencia de los enlaces carbono–carbono</a:t>
            </a:r>
          </a:p>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Esto indica el número de  electrones </a:t>
            </a:r>
            <a:r>
              <a:rPr lang="en-US" altLang="es-MX" sz="2400">
                <a:solidFill>
                  <a:srgbClr val="0000FF"/>
                </a:solidFill>
                <a:latin typeface="Tahoma" panose="020B0604030504040204" pitchFamily="34" charset="0"/>
                <a:sym typeface="Symbol" panose="05050102010706020507" pitchFamily="18" charset="2"/>
              </a:rPr>
              <a:t></a:t>
            </a:r>
            <a:r>
              <a:rPr lang="en-US" altLang="es-MX" sz="2400">
                <a:solidFill>
                  <a:srgbClr val="0000FF"/>
                </a:solidFill>
                <a:latin typeface="Tahoma" panose="020B0604030504040204" pitchFamily="34" charset="0"/>
              </a:rPr>
              <a:t> en el anillo, pero debemos recordar la estructura deslocalizada</a:t>
            </a:r>
          </a:p>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Se deberá usar una de las estructuras de resonancia para representar al benceno y observar con facilidad los cambios de enlace en las reacciones</a:t>
            </a:r>
          </a:p>
        </p:txBody>
      </p:sp>
      <p:pic>
        <p:nvPicPr>
          <p:cNvPr id="19460" name="Picture 1029">
            <a:extLst>
              <a:ext uri="{FF2B5EF4-FFF2-40B4-BE49-F238E27FC236}">
                <a16:creationId xmlns:a16="http://schemas.microsoft.com/office/drawing/2014/main" id="{828231DB-C55D-489A-B4C6-DA0E497D359D}"/>
              </a:ext>
            </a:extLst>
          </p:cNvPr>
          <p:cNvPicPr>
            <a:picLocks noChangeAspect="1" noChangeArrowheads="1"/>
          </p:cNvPicPr>
          <p:nvPr/>
        </p:nvPicPr>
        <p:blipFill>
          <a:blip r:embed="rId3">
            <a:lum bright="-14000" contrast="36000"/>
            <a:extLst>
              <a:ext uri="{28A0092B-C50C-407E-A947-70E740481C1C}">
                <a14:useLocalDpi xmlns:a14="http://schemas.microsoft.com/office/drawing/2010/main" val="0"/>
              </a:ext>
            </a:extLst>
          </a:blip>
          <a:srcRect r="51395" b="8614"/>
          <a:stretch>
            <a:fillRect/>
          </a:stretch>
        </p:blipFill>
        <p:spPr bwMode="auto">
          <a:xfrm>
            <a:off x="395288" y="4749800"/>
            <a:ext cx="4395787"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a:extLst>
              <a:ext uri="{FF2B5EF4-FFF2-40B4-BE49-F238E27FC236}">
                <a16:creationId xmlns:a16="http://schemas.microsoft.com/office/drawing/2014/main" id="{F5A639A7-25A8-41D7-8831-12F27E3BE23D}"/>
              </a:ext>
            </a:extLst>
          </p:cNvPr>
          <p:cNvSpPr>
            <a:spLocks noChangeArrowheads="1"/>
          </p:cNvSpPr>
          <p:nvPr/>
        </p:nvSpPr>
        <p:spPr bwMode="auto">
          <a:xfrm>
            <a:off x="4824413" y="4637088"/>
            <a:ext cx="4140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a:solidFill>
                  <a:srgbClr val="0000FF"/>
                </a:solidFill>
                <a:latin typeface="Tahoma" panose="020B0604030504040204" pitchFamily="34" charset="0"/>
              </a:rPr>
              <a:t>Representaciones alternas del benceno.</a:t>
            </a:r>
          </a:p>
          <a:p>
            <a:pPr algn="ctr" eaLnBrk="1" hangingPunct="1">
              <a:lnSpc>
                <a:spcPct val="100000"/>
              </a:lnSpc>
              <a:spcBef>
                <a:spcPct val="0"/>
              </a:spcBef>
              <a:buFontTx/>
              <a:buNone/>
            </a:pPr>
            <a:r>
              <a:rPr lang="es-MX" altLang="es-MX" sz="1400">
                <a:solidFill>
                  <a:srgbClr val="0000FF"/>
                </a:solidFill>
                <a:latin typeface="Tahoma" panose="020B0604030504040204" pitchFamily="34" charset="0"/>
              </a:rPr>
              <a:t>La representación de círculo se debe usar con</a:t>
            </a:r>
          </a:p>
          <a:p>
            <a:pPr algn="ctr" eaLnBrk="1" hangingPunct="1">
              <a:lnSpc>
                <a:spcPct val="100000"/>
              </a:lnSpc>
              <a:spcBef>
                <a:spcPct val="0"/>
              </a:spcBef>
              <a:buFontTx/>
              <a:buNone/>
            </a:pPr>
            <a:r>
              <a:rPr lang="es-MX" altLang="es-MX" sz="1400">
                <a:solidFill>
                  <a:srgbClr val="0000FF"/>
                </a:solidFill>
                <a:latin typeface="Tahoma" panose="020B0604030504040204" pitchFamily="34" charset="0"/>
              </a:rPr>
              <a:t> cuidado puesto que esta no incluye </a:t>
            </a:r>
          </a:p>
          <a:p>
            <a:pPr algn="ctr" eaLnBrk="1" hangingPunct="1">
              <a:lnSpc>
                <a:spcPct val="100000"/>
              </a:lnSpc>
              <a:spcBef>
                <a:spcPct val="0"/>
              </a:spcBef>
              <a:buFontTx/>
              <a:buNone/>
            </a:pPr>
            <a:r>
              <a:rPr lang="es-MX" altLang="es-MX" sz="1400">
                <a:solidFill>
                  <a:srgbClr val="0000FF"/>
                </a:solidFill>
                <a:latin typeface="Tahoma" panose="020B0604030504040204" pitchFamily="34" charset="0"/>
              </a:rPr>
              <a:t>el número de electrones </a:t>
            </a:r>
            <a:r>
              <a:rPr lang="es-MX" altLang="es-MX" sz="1400">
                <a:solidFill>
                  <a:srgbClr val="0000FF"/>
                </a:solidFill>
                <a:latin typeface="Tahoma" panose="020B0604030504040204" pitchFamily="34" charset="0"/>
                <a:sym typeface="Symbol" panose="05050102010706020507" pitchFamily="18" charset="2"/>
              </a:rPr>
              <a:t></a:t>
            </a:r>
            <a:r>
              <a:rPr lang="es-MX" altLang="es-MX" sz="1400">
                <a:solidFill>
                  <a:srgbClr val="0000FF"/>
                </a:solidFill>
                <a:latin typeface="Tahoma" panose="020B0604030504040204" pitchFamily="34" charset="0"/>
              </a:rPr>
              <a:t> en el anillo</a:t>
            </a:r>
            <a:endParaRPr lang="es-ES" altLang="es-MX" sz="1400">
              <a:solidFill>
                <a:srgbClr val="0000FF"/>
              </a:solidFill>
              <a:latin typeface="Tahoma" panose="020B0604030504040204" pitchFamily="34" charset="0"/>
            </a:endParaRPr>
          </a:p>
        </p:txBody>
      </p:sp>
      <p:sp>
        <p:nvSpPr>
          <p:cNvPr id="19462" name="Rectangle 6">
            <a:extLst>
              <a:ext uri="{FF2B5EF4-FFF2-40B4-BE49-F238E27FC236}">
                <a16:creationId xmlns:a16="http://schemas.microsoft.com/office/drawing/2014/main" id="{EAD1519F-5A67-42DC-81D6-4188B9F569A6}"/>
              </a:ext>
            </a:extLst>
          </p:cNvPr>
          <p:cNvSpPr>
            <a:spLocks noChangeArrowheads="1"/>
          </p:cNvSpPr>
          <p:nvPr/>
        </p:nvSpPr>
        <p:spPr bwMode="auto">
          <a:xfrm>
            <a:off x="0" y="6172200"/>
            <a:ext cx="1676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a:extLst>
              <a:ext uri="{FF2B5EF4-FFF2-40B4-BE49-F238E27FC236}">
                <a16:creationId xmlns:a16="http://schemas.microsoft.com/office/drawing/2014/main" id="{C8582F30-E020-4702-89D0-9A9B9E7B6D73}"/>
              </a:ext>
            </a:extLst>
          </p:cNvPr>
          <p:cNvSpPr>
            <a:spLocks noChangeArrowheads="1"/>
          </p:cNvSpPr>
          <p:nvPr/>
        </p:nvSpPr>
        <p:spPr bwMode="auto">
          <a:xfrm>
            <a:off x="250825" y="400050"/>
            <a:ext cx="5021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MX" sz="1200">
                <a:solidFill>
                  <a:srgbClr val="0000FF"/>
                </a:solidFill>
                <a:latin typeface="Arial" panose="020B0604020202020204" pitchFamily="34" charset="0"/>
              </a:rPr>
              <a:t>Venkataraman Amarnath has shown (J. Org. Chem., </a:t>
            </a:r>
            <a:r>
              <a:rPr lang="en-US" altLang="es-MX" sz="1200" b="1">
                <a:solidFill>
                  <a:srgbClr val="0000FF"/>
                </a:solidFill>
                <a:latin typeface="Arial" panose="020B0604020202020204" pitchFamily="34" charset="0"/>
              </a:rPr>
              <a:t>1991</a:t>
            </a:r>
            <a:r>
              <a:rPr lang="en-US" altLang="es-MX" sz="1200">
                <a:solidFill>
                  <a:srgbClr val="0000FF"/>
                </a:solidFill>
                <a:latin typeface="Arial" panose="020B0604020202020204" pitchFamily="34" charset="0"/>
              </a:rPr>
              <a:t>, </a:t>
            </a:r>
            <a:r>
              <a:rPr lang="en-US" altLang="es-MX" sz="1200" i="1">
                <a:solidFill>
                  <a:srgbClr val="0000FF"/>
                </a:solidFill>
                <a:latin typeface="Arial" panose="020B0604020202020204" pitchFamily="34" charset="0"/>
              </a:rPr>
              <a:t>56</a:t>
            </a:r>
            <a:r>
              <a:rPr lang="en-US" altLang="es-MX" sz="1200">
                <a:solidFill>
                  <a:srgbClr val="0000FF"/>
                </a:solidFill>
                <a:latin typeface="Arial" panose="020B0604020202020204" pitchFamily="34" charset="0"/>
              </a:rPr>
              <a:t>, 6924) that </a:t>
            </a:r>
            <a:r>
              <a:rPr lang="en-US" altLang="es-MX" sz="1200" i="1">
                <a:solidFill>
                  <a:srgbClr val="0000FF"/>
                </a:solidFill>
                <a:latin typeface="Arial" panose="020B0604020202020204" pitchFamily="34" charset="0"/>
              </a:rPr>
              <a:t>meso</a:t>
            </a:r>
            <a:r>
              <a:rPr lang="en-US" altLang="es-MX" sz="1200">
                <a:solidFill>
                  <a:srgbClr val="0000FF"/>
                </a:solidFill>
                <a:latin typeface="Arial" panose="020B0604020202020204" pitchFamily="34" charset="0"/>
              </a:rPr>
              <a:t>- and dl-3,4-diethyl-2,5-hexanediones cyclize at unequal rates, and that the stereochemical configuration of the unchanged dione is preserved during the reaction</a:t>
            </a:r>
            <a:r>
              <a:rPr lang="en-US" altLang="es-MX" sz="1200">
                <a:solidFill>
                  <a:srgbClr val="FF0000"/>
                </a:solidFill>
                <a:latin typeface="Arial" panose="020B0604020202020204" pitchFamily="34" charset="0"/>
              </a:rPr>
              <a:t>. Any mechanism such as the following one that involves the formation of an enamine before the rate-determining step - the cyclization - must be ruled out</a:t>
            </a:r>
            <a:r>
              <a:rPr lang="en-US" altLang="es-MX" sz="1200">
                <a:solidFill>
                  <a:srgbClr val="0000FF"/>
                </a:solidFill>
                <a:latin typeface="Arial" panose="020B0604020202020204" pitchFamily="34" charset="0"/>
              </a:rPr>
              <a:t>.</a:t>
            </a:r>
            <a:endParaRPr lang="es-MX" altLang="es-MX" sz="1200">
              <a:solidFill>
                <a:srgbClr val="0000FF"/>
              </a:solidFill>
              <a:latin typeface="Arial" panose="020B0604020202020204" pitchFamily="34" charset="0"/>
            </a:endParaRPr>
          </a:p>
        </p:txBody>
      </p:sp>
      <p:pic>
        <p:nvPicPr>
          <p:cNvPr id="58371" name="Picture 2" descr="https://www.organic-chemistry.org/namedreactions/paal-k2.GIF">
            <a:extLst>
              <a:ext uri="{FF2B5EF4-FFF2-40B4-BE49-F238E27FC236}">
                <a16:creationId xmlns:a16="http://schemas.microsoft.com/office/drawing/2014/main" id="{C966F782-BA33-4E0D-BD84-056CA146F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449263"/>
            <a:ext cx="34861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https://www.organic-chemistry.org/namedreactions/paal-k6.GIF">
            <a:extLst>
              <a:ext uri="{FF2B5EF4-FFF2-40B4-BE49-F238E27FC236}">
                <a16:creationId xmlns:a16="http://schemas.microsoft.com/office/drawing/2014/main" id="{07C84F57-0F72-48A2-A419-15B01E291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213"/>
            <a:ext cx="845185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Marcador de número de diapositiva 1">
            <a:extLst>
              <a:ext uri="{FF2B5EF4-FFF2-40B4-BE49-F238E27FC236}">
                <a16:creationId xmlns:a16="http://schemas.microsoft.com/office/drawing/2014/main" id="{02FA172E-A28B-4251-868E-BB368A9A84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C42204A-5D60-461B-9D96-EBC4DF58BA29}" type="slidenum">
              <a:rPr lang="es-MX" altLang="es-MX" sz="1200">
                <a:solidFill>
                  <a:srgbClr val="0000FF"/>
                </a:solidFill>
              </a:rPr>
              <a:pPr>
                <a:spcBef>
                  <a:spcPct val="0"/>
                </a:spcBef>
                <a:buFontTx/>
                <a:buNone/>
              </a:pPr>
              <a:t>110</a:t>
            </a:fld>
            <a:endParaRPr lang="es-MX" altLang="es-MX" sz="1200">
              <a:solidFill>
                <a:srgbClr val="0000FF"/>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www.organic-chemistry.org/namedreactions/paal-k7.GIF">
            <a:extLst>
              <a:ext uri="{FF2B5EF4-FFF2-40B4-BE49-F238E27FC236}">
                <a16:creationId xmlns:a16="http://schemas.microsoft.com/office/drawing/2014/main" id="{8A26C6DA-BA65-40E4-B1B1-4330EFB02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811371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4" descr="https://www.organic-chemistry.org/namedreactions/paal-k8.GIF">
            <a:extLst>
              <a:ext uri="{FF2B5EF4-FFF2-40B4-BE49-F238E27FC236}">
                <a16:creationId xmlns:a16="http://schemas.microsoft.com/office/drawing/2014/main" id="{853287F2-B14F-4AE1-BD78-AA75BFA6E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429000"/>
            <a:ext cx="6697662"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34FC207D-3F98-4514-8FC5-CEFEB6983C59}"/>
              </a:ext>
            </a:extLst>
          </p:cNvPr>
          <p:cNvSpPr>
            <a:spLocks noChangeArrowheads="1"/>
          </p:cNvSpPr>
          <p:nvPr/>
        </p:nvSpPr>
        <p:spPr bwMode="auto">
          <a:xfrm>
            <a:off x="755650" y="2205038"/>
            <a:ext cx="1008063"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MX" altLang="es-MX" sz="1000">
                <a:solidFill>
                  <a:srgbClr val="0000FF"/>
                </a:solidFill>
                <a:latin typeface="Arial" panose="020B0604020202020204" pitchFamily="34" charset="0"/>
              </a:rPr>
              <a:t>estabilización</a:t>
            </a:r>
          </a:p>
        </p:txBody>
      </p:sp>
      <p:sp>
        <p:nvSpPr>
          <p:cNvPr id="59397" name="Marcador de número de diapositiva 1">
            <a:extLst>
              <a:ext uri="{FF2B5EF4-FFF2-40B4-BE49-F238E27FC236}">
                <a16:creationId xmlns:a16="http://schemas.microsoft.com/office/drawing/2014/main" id="{9636AF5B-8745-43AD-B19B-AED73E74875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7142797-11BC-420F-A754-FBA3CCF09E65}" type="slidenum">
              <a:rPr lang="es-MX" altLang="es-MX" sz="1200">
                <a:solidFill>
                  <a:srgbClr val="0000FF"/>
                </a:solidFill>
              </a:rPr>
              <a:pPr>
                <a:spcBef>
                  <a:spcPct val="0"/>
                </a:spcBef>
                <a:buFontTx/>
                <a:buNone/>
              </a:pPr>
              <a:t>111</a:t>
            </a:fld>
            <a:endParaRPr lang="es-MX" altLang="es-MX" sz="1200">
              <a:solidFill>
                <a:srgbClr val="0000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Roseophillin Paal-Knorr">
            <a:extLst>
              <a:ext uri="{FF2B5EF4-FFF2-40B4-BE49-F238E27FC236}">
                <a16:creationId xmlns:a16="http://schemas.microsoft.com/office/drawing/2014/main" id="{A47B6013-C972-4E3C-8BC7-0AFCD7499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73238"/>
            <a:ext cx="66436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a:extLst>
              <a:ext uri="{FF2B5EF4-FFF2-40B4-BE49-F238E27FC236}">
                <a16:creationId xmlns:a16="http://schemas.microsoft.com/office/drawing/2014/main" id="{0A77E820-FF0E-4BBF-A760-86BFC47CBFE1}"/>
              </a:ext>
            </a:extLst>
          </p:cNvPr>
          <p:cNvSpPr>
            <a:spLocks noChangeArrowheads="1"/>
          </p:cNvSpPr>
          <p:nvPr/>
        </p:nvSpPr>
        <p:spPr bwMode="auto">
          <a:xfrm>
            <a:off x="0" y="436562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s-MX" sz="1200">
                <a:solidFill>
                  <a:srgbClr val="0000FF"/>
                </a:solidFill>
                <a:latin typeface="Arial" panose="020B0604020202020204" pitchFamily="34" charset="0"/>
              </a:rPr>
              <a:t>Trost, B. M.; Doherty, G. A. </a:t>
            </a:r>
            <a:r>
              <a:rPr lang="en-US" altLang="es-MX" sz="1200" i="1">
                <a:solidFill>
                  <a:srgbClr val="0000FF"/>
                </a:solidFill>
                <a:latin typeface="Arial" panose="020B0604020202020204" pitchFamily="34" charset="0"/>
              </a:rPr>
              <a:t>Journal of the American Chemical Society</a:t>
            </a:r>
            <a:r>
              <a:rPr lang="en-US" altLang="es-MX" sz="1200">
                <a:solidFill>
                  <a:srgbClr val="0000FF"/>
                </a:solidFill>
                <a:latin typeface="Arial" panose="020B0604020202020204" pitchFamily="34" charset="0"/>
              </a:rPr>
              <a:t>, </a:t>
            </a:r>
            <a:r>
              <a:rPr lang="es-MX" altLang="es-MX" sz="1200" b="1">
                <a:solidFill>
                  <a:srgbClr val="0000FF"/>
                </a:solidFill>
                <a:latin typeface="Arial" panose="020B0604020202020204" pitchFamily="34" charset="0"/>
              </a:rPr>
              <a:t>2000</a:t>
            </a:r>
            <a:r>
              <a:rPr lang="es-MX" altLang="es-MX" sz="1200">
                <a:solidFill>
                  <a:srgbClr val="0000FF"/>
                </a:solidFill>
                <a:latin typeface="Arial" panose="020B0604020202020204" pitchFamily="34" charset="0"/>
              </a:rPr>
              <a:t>, </a:t>
            </a:r>
            <a:r>
              <a:rPr lang="es-MX" altLang="es-MX" sz="1200" i="1">
                <a:solidFill>
                  <a:srgbClr val="0000FF"/>
                </a:solidFill>
                <a:latin typeface="Arial" panose="020B0604020202020204" pitchFamily="34" charset="0"/>
              </a:rPr>
              <a:t>122</a:t>
            </a:r>
            <a:r>
              <a:rPr lang="es-MX" altLang="es-MX" sz="1200">
                <a:solidFill>
                  <a:srgbClr val="0000FF"/>
                </a:solidFill>
                <a:latin typeface="Arial" panose="020B0604020202020204" pitchFamily="34" charset="0"/>
              </a:rPr>
              <a:t> (16), 3801–3810</a:t>
            </a:r>
          </a:p>
        </p:txBody>
      </p:sp>
      <p:sp>
        <p:nvSpPr>
          <p:cNvPr id="60420" name="Marcador de número de diapositiva 1">
            <a:extLst>
              <a:ext uri="{FF2B5EF4-FFF2-40B4-BE49-F238E27FC236}">
                <a16:creationId xmlns:a16="http://schemas.microsoft.com/office/drawing/2014/main" id="{3A0EA1F5-C1D1-420E-ABD1-D52AA0E857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FAB6621-D0D2-4E0D-A6A4-6A2B067111D9}" type="slidenum">
              <a:rPr lang="es-MX" altLang="es-MX" sz="1200">
                <a:solidFill>
                  <a:srgbClr val="0000FF"/>
                </a:solidFill>
              </a:rPr>
              <a:pPr>
                <a:spcBef>
                  <a:spcPct val="0"/>
                </a:spcBef>
                <a:buFontTx/>
                <a:buNone/>
              </a:pPr>
              <a:t>112</a:t>
            </a:fld>
            <a:endParaRPr lang="es-MX" altLang="es-MX" sz="1200">
              <a:solidFill>
                <a:srgbClr val="0000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a:extLst>
              <a:ext uri="{FF2B5EF4-FFF2-40B4-BE49-F238E27FC236}">
                <a16:creationId xmlns:a16="http://schemas.microsoft.com/office/drawing/2014/main" id="{8C2995A8-32D6-4CB7-B680-027C44FF0997}"/>
              </a:ext>
            </a:extLst>
          </p:cNvPr>
          <p:cNvSpPr>
            <a:spLocks noChangeArrowheads="1"/>
          </p:cNvSpPr>
          <p:nvPr/>
        </p:nvSpPr>
        <p:spPr bwMode="auto">
          <a:xfrm>
            <a:off x="295275" y="249238"/>
            <a:ext cx="4352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a:latin typeface="Arial" panose="020B0604020202020204" pitchFamily="34" charset="0"/>
              </a:rPr>
              <a:t>Síntesis de Tiofeno de Paal-Knorr </a:t>
            </a:r>
            <a:br>
              <a:rPr lang="es-MX" altLang="es-MX" sz="1800">
                <a:latin typeface="Arial" panose="020B0604020202020204" pitchFamily="34" charset="0"/>
              </a:rPr>
            </a:br>
            <a:r>
              <a:rPr lang="es-MX" altLang="es-MX" sz="1800">
                <a:latin typeface="Arial" panose="020B0604020202020204" pitchFamily="34" charset="0"/>
              </a:rPr>
              <a:t>Síntesis de Tiofeno de Paal  ( Carl Paal )</a:t>
            </a:r>
          </a:p>
        </p:txBody>
      </p:sp>
      <p:grpSp>
        <p:nvGrpSpPr>
          <p:cNvPr id="108547" name="Group 2">
            <a:extLst>
              <a:ext uri="{FF2B5EF4-FFF2-40B4-BE49-F238E27FC236}">
                <a16:creationId xmlns:a16="http://schemas.microsoft.com/office/drawing/2014/main" id="{53741F23-F029-48AE-B78B-48AF7E87DEA1}"/>
              </a:ext>
            </a:extLst>
          </p:cNvPr>
          <p:cNvGrpSpPr>
            <a:grpSpLocks/>
          </p:cNvGrpSpPr>
          <p:nvPr/>
        </p:nvGrpSpPr>
        <p:grpSpPr bwMode="auto">
          <a:xfrm>
            <a:off x="873125" y="985838"/>
            <a:ext cx="7397750" cy="923925"/>
            <a:chOff x="521717" y="1175820"/>
            <a:chExt cx="8280400" cy="1308100"/>
          </a:xfrm>
        </p:grpSpPr>
        <p:pic>
          <p:nvPicPr>
            <p:cNvPr id="108555" name="Picture 5" descr="paal-k9">
              <a:extLst>
                <a:ext uri="{FF2B5EF4-FFF2-40B4-BE49-F238E27FC236}">
                  <a16:creationId xmlns:a16="http://schemas.microsoft.com/office/drawing/2014/main" id="{C5223E04-9234-405E-93D6-248A975821C4}"/>
                </a:ext>
              </a:extLst>
            </p:cNvPr>
            <p:cNvPicPr>
              <a:picLocks noChangeAspect="1" noChangeArrowheads="1"/>
            </p:cNvPicPr>
            <p:nvPr/>
          </p:nvPicPr>
          <p:blipFill>
            <a:blip r:embed="rId2">
              <a:lum bright="-10000" contrast="28000"/>
              <a:extLst>
                <a:ext uri="{28A0092B-C50C-407E-A947-70E740481C1C}">
                  <a14:useLocalDpi xmlns:a14="http://schemas.microsoft.com/office/drawing/2010/main" val="0"/>
                </a:ext>
              </a:extLst>
            </a:blip>
            <a:srcRect/>
            <a:stretch>
              <a:fillRect/>
            </a:stretch>
          </p:blipFill>
          <p:spPr bwMode="auto">
            <a:xfrm>
              <a:off x="521717" y="1175820"/>
              <a:ext cx="82804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6" name="Rectangle 7">
              <a:extLst>
                <a:ext uri="{FF2B5EF4-FFF2-40B4-BE49-F238E27FC236}">
                  <a16:creationId xmlns:a16="http://schemas.microsoft.com/office/drawing/2014/main" id="{EEF241FF-EE15-4274-9392-27FF9A8BFE31}"/>
                </a:ext>
              </a:extLst>
            </p:cNvPr>
            <p:cNvSpPr>
              <a:spLocks noChangeArrowheads="1"/>
            </p:cNvSpPr>
            <p:nvPr/>
          </p:nvSpPr>
          <p:spPr bwMode="auto">
            <a:xfrm>
              <a:off x="6419627" y="2053708"/>
              <a:ext cx="2303462"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MX" sz="1800">
                  <a:latin typeface="Arial" panose="020B0604020202020204" pitchFamily="34" charset="0"/>
                </a:rPr>
                <a:t>Reactivo de </a:t>
              </a:r>
              <a:r>
                <a:rPr lang="es-ES" altLang="es-MX" sz="1800">
                  <a:solidFill>
                    <a:schemeClr val="hlink"/>
                  </a:solidFill>
                  <a:latin typeface="Arial" panose="020B0604020202020204" pitchFamily="34" charset="0"/>
                </a:rPr>
                <a:t>Lawesson</a:t>
              </a:r>
            </a:p>
          </p:txBody>
        </p:sp>
      </p:grpSp>
      <p:sp>
        <p:nvSpPr>
          <p:cNvPr id="108548" name="Text Box 7">
            <a:extLst>
              <a:ext uri="{FF2B5EF4-FFF2-40B4-BE49-F238E27FC236}">
                <a16:creationId xmlns:a16="http://schemas.microsoft.com/office/drawing/2014/main" id="{25E73B7F-8F6F-4CE0-8B1F-50E4539D3AC1}"/>
              </a:ext>
            </a:extLst>
          </p:cNvPr>
          <p:cNvSpPr txBox="1">
            <a:spLocks noChangeArrowheads="1"/>
          </p:cNvSpPr>
          <p:nvPr/>
        </p:nvSpPr>
        <p:spPr bwMode="auto">
          <a:xfrm>
            <a:off x="160338" y="5011738"/>
            <a:ext cx="22288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400" b="1">
                <a:solidFill>
                  <a:srgbClr val="0000FF"/>
                </a:solidFill>
                <a:latin typeface="Arial" panose="020B0604020202020204" pitchFamily="34" charset="0"/>
              </a:rPr>
              <a:t>Ludwig Knorr</a:t>
            </a:r>
            <a:r>
              <a:rPr lang="es-MX" altLang="es-MX" sz="1400">
                <a:solidFill>
                  <a:srgbClr val="0000FF"/>
                </a:solidFill>
                <a:latin typeface="Arial" panose="020B0604020202020204" pitchFamily="34" charset="0"/>
              </a:rPr>
              <a:t> </a:t>
            </a:r>
            <a:br>
              <a:rPr lang="es-MX" altLang="es-MX" sz="1400">
                <a:solidFill>
                  <a:srgbClr val="0000FF"/>
                </a:solidFill>
                <a:latin typeface="Arial" panose="020B0604020202020204" pitchFamily="34" charset="0"/>
              </a:rPr>
            </a:br>
            <a:r>
              <a:rPr lang="es-MX" altLang="es-MX" sz="1400">
                <a:solidFill>
                  <a:srgbClr val="0000FF"/>
                </a:solidFill>
                <a:latin typeface="Arial" panose="020B0604020202020204" pitchFamily="34" charset="0"/>
              </a:rPr>
              <a:t>(1859 – 1921) </a:t>
            </a:r>
            <a:br>
              <a:rPr lang="es-MX" altLang="es-MX" sz="1400">
                <a:solidFill>
                  <a:srgbClr val="0000FF"/>
                </a:solidFill>
                <a:latin typeface="Arial" panose="020B0604020202020204" pitchFamily="34" charset="0"/>
              </a:rPr>
            </a:br>
            <a:r>
              <a:rPr lang="es-MX" altLang="es-MX" sz="1400">
                <a:solidFill>
                  <a:srgbClr val="0000FF"/>
                </a:solidFill>
                <a:latin typeface="Arial" panose="020B0604020202020204" pitchFamily="34" charset="0"/>
              </a:rPr>
              <a:t>Químico alemán</a:t>
            </a:r>
          </a:p>
        </p:txBody>
      </p:sp>
      <p:sp>
        <p:nvSpPr>
          <p:cNvPr id="108549" name="Rectangle 1">
            <a:extLst>
              <a:ext uri="{FF2B5EF4-FFF2-40B4-BE49-F238E27FC236}">
                <a16:creationId xmlns:a16="http://schemas.microsoft.com/office/drawing/2014/main" id="{8921EA23-AC7C-4F85-982A-22D2F7A12921}"/>
              </a:ext>
            </a:extLst>
          </p:cNvPr>
          <p:cNvSpPr>
            <a:spLocks noChangeArrowheads="1"/>
          </p:cNvSpPr>
          <p:nvPr/>
        </p:nvSpPr>
        <p:spPr bwMode="auto">
          <a:xfrm>
            <a:off x="5688013" y="5073650"/>
            <a:ext cx="24971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MX" altLang="es-MX" sz="1400">
                <a:solidFill>
                  <a:srgbClr val="0000FF"/>
                </a:solidFill>
                <a:latin typeface="Arial" panose="020B0604020202020204" pitchFamily="34" charset="0"/>
              </a:rPr>
              <a:t> </a:t>
            </a:r>
            <a:r>
              <a:rPr lang="es-MX" altLang="es-MX" sz="1400" b="1">
                <a:solidFill>
                  <a:srgbClr val="0000FF"/>
                </a:solidFill>
                <a:latin typeface="Arial" panose="020B0604020202020204" pitchFamily="34" charset="0"/>
              </a:rPr>
              <a:t>Carl Ludwig Paal</a:t>
            </a:r>
            <a:r>
              <a:rPr lang="es-MX" altLang="es-MX" sz="1400">
                <a:solidFill>
                  <a:srgbClr val="0000FF"/>
                </a:solidFill>
                <a:latin typeface="Arial" panose="020B0604020202020204" pitchFamily="34" charset="0"/>
              </a:rPr>
              <a:t> </a:t>
            </a:r>
            <a:br>
              <a:rPr lang="es-MX" altLang="es-MX" sz="1400">
                <a:solidFill>
                  <a:srgbClr val="0000FF"/>
                </a:solidFill>
                <a:latin typeface="Arial" panose="020B0604020202020204" pitchFamily="34" charset="0"/>
              </a:rPr>
            </a:br>
            <a:r>
              <a:rPr lang="es-MX" altLang="es-MX" sz="1400">
                <a:solidFill>
                  <a:srgbClr val="0000FF"/>
                </a:solidFill>
                <a:latin typeface="Arial" panose="020B0604020202020204" pitchFamily="34" charset="0"/>
              </a:rPr>
              <a:t>(1860 -1935)</a:t>
            </a:r>
          </a:p>
          <a:p>
            <a:pPr algn="ctr">
              <a:spcBef>
                <a:spcPct val="0"/>
              </a:spcBef>
              <a:buFontTx/>
              <a:buNone/>
            </a:pPr>
            <a:r>
              <a:rPr lang="es-MX" altLang="es-MX" sz="1400">
                <a:solidFill>
                  <a:srgbClr val="0000FF"/>
                </a:solidFill>
                <a:latin typeface="Arial" panose="020B0604020202020204" pitchFamily="34" charset="0"/>
              </a:rPr>
              <a:t>Químico austriaco</a:t>
            </a:r>
          </a:p>
        </p:txBody>
      </p:sp>
      <p:pic>
        <p:nvPicPr>
          <p:cNvPr id="108550" name="Picture 10" descr="https://d1k5w7mbrh6vq5.cloudfront.net/images/cache/c4/e7/2a/c4e72a5953947342469eeb8ddfbf6286.jpg">
            <a:extLst>
              <a:ext uri="{FF2B5EF4-FFF2-40B4-BE49-F238E27FC236}">
                <a16:creationId xmlns:a16="http://schemas.microsoft.com/office/drawing/2014/main" id="{4B9FC691-F538-4E87-8D19-6B89D9486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2193925"/>
            <a:ext cx="23399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12" descr="Carl Paal, Prof. Dr. phil. habil.">
            <a:extLst>
              <a:ext uri="{FF2B5EF4-FFF2-40B4-BE49-F238E27FC236}">
                <a16:creationId xmlns:a16="http://schemas.microsoft.com/office/drawing/2014/main" id="{59BA4EAF-DD8D-4FAE-8838-C59D164F6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2803525"/>
            <a:ext cx="16557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14" descr="Ludwig Knorr 1888 WÃ¼rzburg.jpg">
            <a:extLst>
              <a:ext uri="{FF2B5EF4-FFF2-40B4-BE49-F238E27FC236}">
                <a16:creationId xmlns:a16="http://schemas.microsoft.com/office/drawing/2014/main" id="{C3331756-E3FB-41CE-9F62-771F847FD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2420938"/>
            <a:ext cx="19573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3" name="Rectangle 1">
            <a:extLst>
              <a:ext uri="{FF2B5EF4-FFF2-40B4-BE49-F238E27FC236}">
                <a16:creationId xmlns:a16="http://schemas.microsoft.com/office/drawing/2014/main" id="{37C17939-C88B-4191-A8FA-5DA595050A18}"/>
              </a:ext>
            </a:extLst>
          </p:cNvPr>
          <p:cNvSpPr>
            <a:spLocks noChangeArrowheads="1"/>
          </p:cNvSpPr>
          <p:nvPr/>
        </p:nvSpPr>
        <p:spPr bwMode="auto">
          <a:xfrm>
            <a:off x="2987675" y="5376863"/>
            <a:ext cx="2339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MX" altLang="es-MX" sz="1400">
                <a:solidFill>
                  <a:srgbClr val="0000FF"/>
                </a:solidFill>
                <a:latin typeface="Arial" panose="020B0604020202020204" pitchFamily="34" charset="0"/>
              </a:rPr>
              <a:t>Tumba de Ludwig Knorr en el cementerio del Viejo Sur, Munich, Alemania</a:t>
            </a:r>
          </a:p>
        </p:txBody>
      </p:sp>
      <p:sp>
        <p:nvSpPr>
          <p:cNvPr id="108554" name="Marcador de número de diapositiva 1">
            <a:extLst>
              <a:ext uri="{FF2B5EF4-FFF2-40B4-BE49-F238E27FC236}">
                <a16:creationId xmlns:a16="http://schemas.microsoft.com/office/drawing/2014/main" id="{A1B2B21A-7010-4A8D-BFAE-17990FC6F6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5818B3-3A79-4EFB-84CD-97D47C9327F9}" type="slidenum">
              <a:rPr lang="es-MX" altLang="es-MX" sz="1200">
                <a:solidFill>
                  <a:srgbClr val="0000FF"/>
                </a:solidFill>
              </a:rPr>
              <a:pPr>
                <a:spcBef>
                  <a:spcPct val="0"/>
                </a:spcBef>
                <a:buFontTx/>
                <a:buNone/>
              </a:pPr>
              <a:t>113</a:t>
            </a:fld>
            <a:endParaRPr lang="es-MX" altLang="es-MX" sz="1200">
              <a:solidFill>
                <a:srgbClr val="0000FF"/>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a:extLst>
              <a:ext uri="{FF2B5EF4-FFF2-40B4-BE49-F238E27FC236}">
                <a16:creationId xmlns:a16="http://schemas.microsoft.com/office/drawing/2014/main" id="{60163FE0-310C-4FAE-B235-8F0E614C2C5D}"/>
              </a:ext>
            </a:extLst>
          </p:cNvPr>
          <p:cNvSpPr>
            <a:spLocks noChangeArrowheads="1"/>
          </p:cNvSpPr>
          <p:nvPr/>
        </p:nvSpPr>
        <p:spPr bwMode="auto">
          <a:xfrm>
            <a:off x="233363" y="549275"/>
            <a:ext cx="8677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Calibri" panose="020F0502020204030204" pitchFamily="34" charset="0"/>
              <a:buAutoNum type="arabicPeriod"/>
            </a:pPr>
            <a:r>
              <a:rPr lang="es-MX" altLang="es-MX" sz="1200">
                <a:solidFill>
                  <a:srgbClr val="0000FF"/>
                </a:solidFill>
                <a:latin typeface="Helvetica" panose="020B0604020202020204" pitchFamily="34" charset="0"/>
              </a:rPr>
              <a:t>Carl Paal: Synthese von Thiophen und  Pyrrolderivaten.  </a:t>
            </a:r>
            <a:r>
              <a:rPr lang="es-MX" altLang="es-MX" sz="1200" i="1">
                <a:solidFill>
                  <a:srgbClr val="0000FF"/>
                </a:solidFill>
                <a:latin typeface="Helvetica" panose="020B0604020202020204" pitchFamily="34" charset="0"/>
              </a:rPr>
              <a:t>Berichte der deutschen chemischen Gesellschaft</a:t>
            </a:r>
            <a:r>
              <a:rPr lang="es-MX" altLang="es-MX" sz="1200">
                <a:solidFill>
                  <a:srgbClr val="0000FF"/>
                </a:solidFill>
                <a:latin typeface="Helvetica" panose="020B0604020202020204" pitchFamily="34" charset="0"/>
              </a:rPr>
              <a:t>.</a:t>
            </a:r>
            <a:r>
              <a:rPr lang="es-MX" altLang="es-MX" sz="1200" b="1">
                <a:solidFill>
                  <a:srgbClr val="0000FF"/>
                </a:solidFill>
                <a:latin typeface="Helvetica" panose="020B0604020202020204" pitchFamily="34" charset="0"/>
              </a:rPr>
              <a:t> 1885, </a:t>
            </a:r>
            <a:r>
              <a:rPr lang="es-MX" altLang="es-MX" sz="1200" i="1">
                <a:solidFill>
                  <a:srgbClr val="0000FF"/>
                </a:solidFill>
                <a:latin typeface="Helvetica" panose="020B0604020202020204" pitchFamily="34" charset="0"/>
              </a:rPr>
              <a:t>18</a:t>
            </a:r>
            <a:r>
              <a:rPr lang="es-MX" altLang="es-MX" sz="1200">
                <a:solidFill>
                  <a:srgbClr val="0000FF"/>
                </a:solidFill>
                <a:latin typeface="Helvetica" panose="020B0604020202020204" pitchFamily="34" charset="0"/>
              </a:rPr>
              <a:t>, Nr. 1, S. 367–371.</a:t>
            </a:r>
            <a:r>
              <a:rPr lang="es-MX" altLang="es-MX" sz="1200" u="sng">
                <a:solidFill>
                  <a:srgbClr val="0000FF"/>
                </a:solidFill>
                <a:latin typeface="Helvetica" panose="020B0604020202020204" pitchFamily="34" charset="0"/>
              </a:rPr>
              <a:t> </a:t>
            </a:r>
            <a:r>
              <a:rPr lang="es-MX" altLang="es-MX" sz="1200">
                <a:solidFill>
                  <a:srgbClr val="0000FF"/>
                </a:solidFill>
                <a:latin typeface="Helvetica" panose="020B0604020202020204" pitchFamily="34" charset="0"/>
              </a:rPr>
              <a:t>doi:10.1002/cber.18850180175.</a:t>
            </a:r>
          </a:p>
          <a:p>
            <a:pPr>
              <a:spcBef>
                <a:spcPct val="0"/>
              </a:spcBef>
              <a:buFont typeface="Calibri" panose="020F0502020204030204" pitchFamily="34" charset="0"/>
              <a:buAutoNum type="arabicPeriod"/>
            </a:pPr>
            <a:r>
              <a:rPr lang="es-MX" altLang="es-MX" sz="1200">
                <a:solidFill>
                  <a:srgbClr val="0000FF"/>
                </a:solidFill>
                <a:latin typeface="Helvetica" panose="020B0604020202020204" pitchFamily="34" charset="0"/>
              </a:rPr>
              <a:t>Ludwig Knorr.: Einwirkung des Diacetbernsteinsäureesters auf Ammoniak und primäre Aminbasen. </a:t>
            </a:r>
            <a:r>
              <a:rPr lang="es-MX" altLang="es-MX" sz="1200" i="1">
                <a:solidFill>
                  <a:srgbClr val="0000FF"/>
                </a:solidFill>
                <a:latin typeface="Helvetica" panose="020B0604020202020204" pitchFamily="34" charset="0"/>
              </a:rPr>
              <a:t>Berichte derdeutschen chemischen Gesellschaft</a:t>
            </a:r>
            <a:r>
              <a:rPr lang="es-MX" altLang="es-MX" sz="1200">
                <a:solidFill>
                  <a:srgbClr val="0000FF"/>
                </a:solidFill>
                <a:latin typeface="Helvetica" panose="020B0604020202020204" pitchFamily="34" charset="0"/>
              </a:rPr>
              <a:t>. </a:t>
            </a:r>
            <a:r>
              <a:rPr lang="es-MX" altLang="es-MX" sz="1200" b="1">
                <a:solidFill>
                  <a:srgbClr val="0000FF"/>
                </a:solidFill>
                <a:latin typeface="Helvetica" panose="020B0604020202020204" pitchFamily="34" charset="0"/>
              </a:rPr>
              <a:t>1885, </a:t>
            </a:r>
            <a:r>
              <a:rPr lang="es-MX" altLang="es-MX" sz="1200" i="1">
                <a:solidFill>
                  <a:srgbClr val="0000FF"/>
                </a:solidFill>
                <a:latin typeface="Helvetica" panose="020B0604020202020204" pitchFamily="34" charset="0"/>
              </a:rPr>
              <a:t>18</a:t>
            </a:r>
            <a:r>
              <a:rPr lang="es-MX" altLang="es-MX" sz="1200">
                <a:solidFill>
                  <a:srgbClr val="0000FF"/>
                </a:solidFill>
                <a:latin typeface="Helvetica" panose="020B0604020202020204" pitchFamily="34" charset="0"/>
              </a:rPr>
              <a:t>, Nr. 1, , S. 299–311. doi:10.1002/cber.18850180154.</a:t>
            </a:r>
          </a:p>
        </p:txBody>
      </p:sp>
      <p:sp>
        <p:nvSpPr>
          <p:cNvPr id="109571" name="Marcador de número de diapositiva 1">
            <a:extLst>
              <a:ext uri="{FF2B5EF4-FFF2-40B4-BE49-F238E27FC236}">
                <a16:creationId xmlns:a16="http://schemas.microsoft.com/office/drawing/2014/main" id="{D08025D1-C115-4B52-BB83-B5BA509CA6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248B08-3758-4DFA-85EC-571EEB4A81CB}" type="slidenum">
              <a:rPr lang="es-MX" altLang="es-MX" sz="1200">
                <a:solidFill>
                  <a:srgbClr val="0000FF"/>
                </a:solidFill>
              </a:rPr>
              <a:pPr>
                <a:spcBef>
                  <a:spcPct val="0"/>
                </a:spcBef>
                <a:buFontTx/>
                <a:buNone/>
              </a:pPr>
              <a:t>114</a:t>
            </a:fld>
            <a:endParaRPr lang="es-MX" altLang="es-MX" sz="1200">
              <a:solidFill>
                <a:srgbClr val="0000FF"/>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descr="paal-k10">
            <a:extLst>
              <a:ext uri="{FF2B5EF4-FFF2-40B4-BE49-F238E27FC236}">
                <a16:creationId xmlns:a16="http://schemas.microsoft.com/office/drawing/2014/main" id="{BC82EA80-5655-4112-89E3-3B8AFEAE3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692150"/>
            <a:ext cx="4824413"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8" descr="paal-k11">
            <a:extLst>
              <a:ext uri="{FF2B5EF4-FFF2-40B4-BE49-F238E27FC236}">
                <a16:creationId xmlns:a16="http://schemas.microsoft.com/office/drawing/2014/main" id="{BBA0F563-49D8-4E85-90FE-47DAC62E6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16338"/>
            <a:ext cx="8964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9">
            <a:extLst>
              <a:ext uri="{FF2B5EF4-FFF2-40B4-BE49-F238E27FC236}">
                <a16:creationId xmlns:a16="http://schemas.microsoft.com/office/drawing/2014/main" id="{B7AE661E-B2C3-4B67-B0E1-50D5A8527ECE}"/>
              </a:ext>
            </a:extLst>
          </p:cNvPr>
          <p:cNvSpPr txBox="1">
            <a:spLocks noChangeArrowheads="1"/>
          </p:cNvSpPr>
          <p:nvPr/>
        </p:nvSpPr>
        <p:spPr bwMode="auto">
          <a:xfrm>
            <a:off x="179388" y="3068638"/>
            <a:ext cx="404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MX" sz="1800">
                <a:latin typeface="Arial" panose="020B0604020202020204" pitchFamily="34" charset="0"/>
              </a:rPr>
              <a:t>Mecanismo de reacción más probable</a:t>
            </a:r>
          </a:p>
        </p:txBody>
      </p:sp>
      <p:sp>
        <p:nvSpPr>
          <p:cNvPr id="110597" name="Rectangle 5">
            <a:extLst>
              <a:ext uri="{FF2B5EF4-FFF2-40B4-BE49-F238E27FC236}">
                <a16:creationId xmlns:a16="http://schemas.microsoft.com/office/drawing/2014/main" id="{4DCE5567-896C-49CF-A0EA-F850A8656E5B}"/>
              </a:ext>
            </a:extLst>
          </p:cNvPr>
          <p:cNvSpPr>
            <a:spLocks noChangeArrowheads="1"/>
          </p:cNvSpPr>
          <p:nvPr/>
        </p:nvSpPr>
        <p:spPr bwMode="auto">
          <a:xfrm>
            <a:off x="179388" y="188913"/>
            <a:ext cx="2616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b="1">
                <a:solidFill>
                  <a:srgbClr val="0000FF"/>
                </a:solidFill>
              </a:rPr>
              <a:t>SÍNTESIS DE PAAL-KNORR</a:t>
            </a:r>
          </a:p>
        </p:txBody>
      </p:sp>
      <p:sp>
        <p:nvSpPr>
          <p:cNvPr id="110598" name="Marcador de número de diapositiva 1">
            <a:extLst>
              <a:ext uri="{FF2B5EF4-FFF2-40B4-BE49-F238E27FC236}">
                <a16:creationId xmlns:a16="http://schemas.microsoft.com/office/drawing/2014/main" id="{21F7F9D0-3349-488D-9CF0-9E7CF74E9E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05BC56-EF5A-41B6-A211-C8395908DD6F}" type="slidenum">
              <a:rPr lang="es-MX" altLang="es-MX" sz="1200">
                <a:solidFill>
                  <a:srgbClr val="0000FF"/>
                </a:solidFill>
              </a:rPr>
              <a:pPr>
                <a:spcBef>
                  <a:spcPct val="0"/>
                </a:spcBef>
                <a:buFontTx/>
                <a:buNone/>
              </a:pPr>
              <a:t>115</a:t>
            </a:fld>
            <a:endParaRPr lang="es-MX" altLang="es-MX" sz="1200">
              <a:solidFill>
                <a:srgbClr val="0000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4E8C9664-5650-4191-9B9D-FBA30257A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4813"/>
            <a:ext cx="7561262"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9" name="Picture 5">
            <a:extLst>
              <a:ext uri="{FF2B5EF4-FFF2-40B4-BE49-F238E27FC236}">
                <a16:creationId xmlns:a16="http://schemas.microsoft.com/office/drawing/2014/main" id="{83D72F15-BADD-4FE5-8D96-FC5EE5A65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3141663"/>
            <a:ext cx="5688012"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0" name="Marcador de número de diapositiva 1">
            <a:extLst>
              <a:ext uri="{FF2B5EF4-FFF2-40B4-BE49-F238E27FC236}">
                <a16:creationId xmlns:a16="http://schemas.microsoft.com/office/drawing/2014/main" id="{33F492B7-7CC7-4E43-B78E-E6BC58D648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FB4B2E-0779-443F-8F1E-4F7AD2162F81}" type="slidenum">
              <a:rPr lang="es-MX" altLang="es-MX" sz="1200">
                <a:solidFill>
                  <a:srgbClr val="0000FF"/>
                </a:solidFill>
              </a:rPr>
              <a:pPr>
                <a:spcBef>
                  <a:spcPct val="0"/>
                </a:spcBef>
                <a:buFontTx/>
                <a:buNone/>
              </a:pPr>
              <a:t>116</a:t>
            </a:fld>
            <a:endParaRPr lang="es-MX" altLang="es-MX" sz="1200">
              <a:solidFill>
                <a:srgbClr val="0000FF"/>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a:extLst>
              <a:ext uri="{FF2B5EF4-FFF2-40B4-BE49-F238E27FC236}">
                <a16:creationId xmlns:a16="http://schemas.microsoft.com/office/drawing/2014/main" id="{54E93609-834F-4D0C-912B-3DA6A5B27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8280400"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3" name="Picture 5">
            <a:extLst>
              <a:ext uri="{FF2B5EF4-FFF2-40B4-BE49-F238E27FC236}">
                <a16:creationId xmlns:a16="http://schemas.microsoft.com/office/drawing/2014/main" id="{4556F8B2-AC1E-461C-8FAB-D2F179F4B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860800"/>
            <a:ext cx="8135937"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4" name="Marcador de número de diapositiva 1">
            <a:extLst>
              <a:ext uri="{FF2B5EF4-FFF2-40B4-BE49-F238E27FC236}">
                <a16:creationId xmlns:a16="http://schemas.microsoft.com/office/drawing/2014/main" id="{3F880A17-8B38-4487-9D85-7B7F5F94CA0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722CC7-C7E1-45C6-9F85-C7522A84BD52}" type="slidenum">
              <a:rPr lang="es-MX" altLang="es-MX" sz="1200">
                <a:solidFill>
                  <a:srgbClr val="0000FF"/>
                </a:solidFill>
              </a:rPr>
              <a:pPr>
                <a:spcBef>
                  <a:spcPct val="0"/>
                </a:spcBef>
                <a:buFontTx/>
                <a:buNone/>
              </a:pPr>
              <a:t>117</a:t>
            </a:fld>
            <a:endParaRPr lang="es-MX" altLang="es-MX" sz="1200">
              <a:solidFill>
                <a:srgbClr val="0000FF"/>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52C68640-5C97-40C1-A7EB-F9823326DCBA}"/>
              </a:ext>
            </a:extLst>
          </p:cNvPr>
          <p:cNvSpPr>
            <a:spLocks noGrp="1"/>
          </p:cNvSpPr>
          <p:nvPr>
            <p:ph type="title" idx="4294967295"/>
          </p:nvPr>
        </p:nvSpPr>
        <p:spPr>
          <a:xfrm>
            <a:off x="0" y="188913"/>
            <a:ext cx="7812088" cy="692150"/>
          </a:xfrm>
        </p:spPr>
        <p:txBody>
          <a:bodyPr/>
          <a:lstStyle/>
          <a:p>
            <a:pPr eaLnBrk="1" hangingPunct="1"/>
            <a:r>
              <a:rPr lang="es-ES" altLang="es-MX" sz="2000" b="1"/>
              <a:t>REACCIÓN CON EL REACTIVO DE LAWESON</a:t>
            </a:r>
          </a:p>
        </p:txBody>
      </p:sp>
      <p:graphicFrame>
        <p:nvGraphicFramePr>
          <p:cNvPr id="113667" name="Object 3">
            <a:extLst>
              <a:ext uri="{FF2B5EF4-FFF2-40B4-BE49-F238E27FC236}">
                <a16:creationId xmlns:a16="http://schemas.microsoft.com/office/drawing/2014/main" id="{34905E26-ACF2-499D-9EC2-3D5841FD2D11}"/>
              </a:ext>
            </a:extLst>
          </p:cNvPr>
          <p:cNvGraphicFramePr>
            <a:graphicFrameLocks noChangeAspect="1"/>
          </p:cNvGraphicFramePr>
          <p:nvPr/>
        </p:nvGraphicFramePr>
        <p:xfrm>
          <a:off x="1101725" y="885825"/>
          <a:ext cx="6553200" cy="4741863"/>
        </p:xfrm>
        <a:graphic>
          <a:graphicData uri="http://schemas.openxmlformats.org/presentationml/2006/ole">
            <mc:AlternateContent xmlns:mc="http://schemas.openxmlformats.org/markup-compatibility/2006">
              <mc:Choice xmlns:v="urn:schemas-microsoft-com:vml" Requires="v">
                <p:oleObj spid="_x0000_s153608" name="CS ChemDraw Drawing" r:id="rId3" imgW="5807661" imgH="4204163" progId="ChemDraw.Document.6.0">
                  <p:embed/>
                </p:oleObj>
              </mc:Choice>
              <mc:Fallback>
                <p:oleObj name="CS ChemDraw Drawing" r:id="rId3" imgW="5807661" imgH="4204163" progId="ChemDraw.Document.6.0">
                  <p:embed/>
                  <p:pic>
                    <p:nvPicPr>
                      <p:cNvPr id="113667" name="Object 3">
                        <a:extLst>
                          <a:ext uri="{FF2B5EF4-FFF2-40B4-BE49-F238E27FC236}">
                            <a16:creationId xmlns:a16="http://schemas.microsoft.com/office/drawing/2014/main" id="{34905E26-ACF2-499D-9EC2-3D5841FD2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725" y="885825"/>
                        <a:ext cx="65532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68" name="Marcador de número de diapositiva 1">
            <a:extLst>
              <a:ext uri="{FF2B5EF4-FFF2-40B4-BE49-F238E27FC236}">
                <a16:creationId xmlns:a16="http://schemas.microsoft.com/office/drawing/2014/main" id="{68BA9A25-73DB-4D23-A83D-855EB55ED4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4DE06A3-C95D-425C-9282-526F7F30167F}" type="slidenum">
              <a:rPr lang="es-MX" altLang="es-MX" sz="1200">
                <a:solidFill>
                  <a:srgbClr val="0000FF"/>
                </a:solidFill>
              </a:rPr>
              <a:pPr>
                <a:spcBef>
                  <a:spcPct val="0"/>
                </a:spcBef>
                <a:buFontTx/>
                <a:buNone/>
              </a:pPr>
              <a:t>118</a:t>
            </a:fld>
            <a:endParaRPr lang="es-MX" altLang="es-MX" sz="1200">
              <a:solidFill>
                <a:srgbClr val="0000FF"/>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a:extLst>
              <a:ext uri="{FF2B5EF4-FFF2-40B4-BE49-F238E27FC236}">
                <a16:creationId xmlns:a16="http://schemas.microsoft.com/office/drawing/2014/main" id="{B7D5F9C1-AFEC-428A-B6AE-3FB20F9F0673}"/>
              </a:ext>
            </a:extLst>
          </p:cNvPr>
          <p:cNvGraphicFramePr>
            <a:graphicFrameLocks noChangeAspect="1"/>
          </p:cNvGraphicFramePr>
          <p:nvPr/>
        </p:nvGraphicFramePr>
        <p:xfrm>
          <a:off x="1116013" y="476250"/>
          <a:ext cx="6696075" cy="5291138"/>
        </p:xfrm>
        <a:graphic>
          <a:graphicData uri="http://schemas.openxmlformats.org/presentationml/2006/ole">
            <mc:AlternateContent xmlns:mc="http://schemas.openxmlformats.org/markup-compatibility/2006">
              <mc:Choice xmlns:v="urn:schemas-microsoft-com:vml" Requires="v">
                <p:oleObj spid="_x0000_s154632" name="CS ChemDraw Drawing" r:id="rId3" imgW="5121725" imgH="4045938" progId="ChemDraw.Document.6.0">
                  <p:embed/>
                </p:oleObj>
              </mc:Choice>
              <mc:Fallback>
                <p:oleObj name="CS ChemDraw Drawing" r:id="rId3" imgW="5121725" imgH="4045938" progId="ChemDraw.Document.6.0">
                  <p:embed/>
                  <p:pic>
                    <p:nvPicPr>
                      <p:cNvPr id="114690" name="Object 2">
                        <a:extLst>
                          <a:ext uri="{FF2B5EF4-FFF2-40B4-BE49-F238E27FC236}">
                            <a16:creationId xmlns:a16="http://schemas.microsoft.com/office/drawing/2014/main" id="{B7D5F9C1-AFEC-428A-B6AE-3FB20F9F0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76250"/>
                        <a:ext cx="6696075"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4691" name="Marcador de número de diapositiva 1">
            <a:extLst>
              <a:ext uri="{FF2B5EF4-FFF2-40B4-BE49-F238E27FC236}">
                <a16:creationId xmlns:a16="http://schemas.microsoft.com/office/drawing/2014/main" id="{BBE2990A-B140-4E05-98F7-446E17FCED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E5C4157-59E7-4457-B7ED-5787ABD55133}" type="slidenum">
              <a:rPr lang="es-MX" altLang="es-MX" sz="1200">
                <a:solidFill>
                  <a:srgbClr val="0000FF"/>
                </a:solidFill>
              </a:rPr>
              <a:pPr>
                <a:spcBef>
                  <a:spcPct val="0"/>
                </a:spcBef>
                <a:buFontTx/>
                <a:buNone/>
              </a:pPr>
              <a:t>119</a:t>
            </a:fld>
            <a:endParaRPr lang="es-MX" altLang="es-MX" sz="1200">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9">
            <a:extLst>
              <a:ext uri="{FF2B5EF4-FFF2-40B4-BE49-F238E27FC236}">
                <a16:creationId xmlns:a16="http://schemas.microsoft.com/office/drawing/2014/main" id="{F2074CA6-F016-45C0-B09A-4D0789A0A2D7}"/>
              </a:ext>
            </a:extLst>
          </p:cNvPr>
          <p:cNvPicPr>
            <a:picLocks noChangeAspect="1" noChangeArrowheads="1"/>
          </p:cNvPicPr>
          <p:nvPr/>
        </p:nvPicPr>
        <p:blipFill>
          <a:blip r:embed="rId2">
            <a:lum bright="-14000" contrast="36000"/>
            <a:extLst>
              <a:ext uri="{28A0092B-C50C-407E-A947-70E740481C1C}">
                <a14:useLocalDpi xmlns:a14="http://schemas.microsoft.com/office/drawing/2010/main" val="0"/>
              </a:ext>
            </a:extLst>
          </a:blip>
          <a:srcRect r="90324" b="13329"/>
          <a:stretch>
            <a:fillRect/>
          </a:stretch>
        </p:blipFill>
        <p:spPr bwMode="auto">
          <a:xfrm>
            <a:off x="6516688" y="441325"/>
            <a:ext cx="1223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2" name="Picture 2" descr="http://image.iltaw.com/20130321/53/53/0E00j1EWXxbc9J55.jpg">
            <a:extLst>
              <a:ext uri="{FF2B5EF4-FFF2-40B4-BE49-F238E27FC236}">
                <a16:creationId xmlns:a16="http://schemas.microsoft.com/office/drawing/2014/main" id="{4EDED10E-9338-42D4-8F9F-1D2CEB324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175" y="2762250"/>
            <a:ext cx="30178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8" descr="http://i14.photobucket.com/albums/a321/beluthien/imagenes/dragones/dragon6541.jpg">
            <a:extLst>
              <a:ext uri="{FF2B5EF4-FFF2-40B4-BE49-F238E27FC236}">
                <a16:creationId xmlns:a16="http://schemas.microsoft.com/office/drawing/2014/main" id="{03750BCA-FC19-4AB8-AAD3-89F8F6736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781300"/>
            <a:ext cx="27765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9">
            <a:extLst>
              <a:ext uri="{FF2B5EF4-FFF2-40B4-BE49-F238E27FC236}">
                <a16:creationId xmlns:a16="http://schemas.microsoft.com/office/drawing/2014/main" id="{1336956E-3675-46B8-A80A-9D341D1F1C6B}"/>
              </a:ext>
            </a:extLst>
          </p:cNvPr>
          <p:cNvPicPr>
            <a:picLocks noChangeAspect="1" noChangeArrowheads="1"/>
          </p:cNvPicPr>
          <p:nvPr/>
        </p:nvPicPr>
        <p:blipFill>
          <a:blip r:embed="rId2">
            <a:lum bright="-14000" contrast="36000"/>
            <a:extLst>
              <a:ext uri="{28A0092B-C50C-407E-A947-70E740481C1C}">
                <a14:useLocalDpi xmlns:a14="http://schemas.microsoft.com/office/drawing/2010/main" val="0"/>
              </a:ext>
            </a:extLst>
          </a:blip>
          <a:srcRect l="14796" r="51395" b="8614"/>
          <a:stretch>
            <a:fillRect/>
          </a:stretch>
        </p:blipFill>
        <p:spPr bwMode="auto">
          <a:xfrm>
            <a:off x="685800" y="476250"/>
            <a:ext cx="42767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C4F03D3-D521-47AD-85BF-9566716250DE}"/>
              </a:ext>
            </a:extLst>
          </p:cNvPr>
          <p:cNvGrpSpPr>
            <a:grpSpLocks/>
          </p:cNvGrpSpPr>
          <p:nvPr/>
        </p:nvGrpSpPr>
        <p:grpSpPr bwMode="auto">
          <a:xfrm>
            <a:off x="5518150" y="1227138"/>
            <a:ext cx="392113" cy="304800"/>
            <a:chOff x="5568702" y="1268760"/>
            <a:chExt cx="391651" cy="304800"/>
          </a:xfrm>
        </p:grpSpPr>
        <p:cxnSp>
          <p:nvCxnSpPr>
            <p:cNvPr id="4" name="Straight Connector 3">
              <a:extLst>
                <a:ext uri="{FF2B5EF4-FFF2-40B4-BE49-F238E27FC236}">
                  <a16:creationId xmlns:a16="http://schemas.microsoft.com/office/drawing/2014/main" id="{F2A29E31-643A-4C3F-8DB5-A246CC9CCA75}"/>
                </a:ext>
              </a:extLst>
            </p:cNvPr>
            <p:cNvCxnSpPr/>
            <p:nvPr/>
          </p:nvCxnSpPr>
          <p:spPr bwMode="auto">
            <a:xfrm>
              <a:off x="5568702" y="1268760"/>
              <a:ext cx="391651"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5A06ACD-A003-4ECC-9D22-8626182764ED}"/>
                </a:ext>
              </a:extLst>
            </p:cNvPr>
            <p:cNvCxnSpPr/>
            <p:nvPr/>
          </p:nvCxnSpPr>
          <p:spPr bwMode="auto">
            <a:xfrm>
              <a:off x="5568702" y="1421160"/>
              <a:ext cx="391651"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A08CF3B-987F-4C6B-9947-A350D6A8A80B}"/>
                </a:ext>
              </a:extLst>
            </p:cNvPr>
            <p:cNvCxnSpPr/>
            <p:nvPr/>
          </p:nvCxnSpPr>
          <p:spPr bwMode="auto">
            <a:xfrm>
              <a:off x="5568702" y="1573560"/>
              <a:ext cx="391651"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168970" name="Picture 10" descr="https://i.ytimg.com/vi/nVAVVrySkfk/hqdefault.jpg">
            <a:extLst>
              <a:ext uri="{FF2B5EF4-FFF2-40B4-BE49-F238E27FC236}">
                <a16:creationId xmlns:a16="http://schemas.microsoft.com/office/drawing/2014/main" id="{D3ADD409-B078-433D-8924-2B6D0E39A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2781300"/>
            <a:ext cx="281305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89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89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mph" presetSubtype="0" fill="hold" nodeType="clickEffect">
                                  <p:stCondLst>
                                    <p:cond delay="0"/>
                                  </p:stCondLst>
                                  <p:childTnLst>
                                    <p:animRot by="21600000">
                                      <p:cBhvr>
                                        <p:cTn id="26" dur="2000" fill="hold"/>
                                        <p:tgtEl>
                                          <p:spTgt spid="1689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4" descr="hetcyrx7">
            <a:extLst>
              <a:ext uri="{FF2B5EF4-FFF2-40B4-BE49-F238E27FC236}">
                <a16:creationId xmlns:a16="http://schemas.microsoft.com/office/drawing/2014/main" id="{AD3E80AE-1D47-4675-B820-59D0A1E91DBB}"/>
              </a:ext>
            </a:extLst>
          </p:cNvPr>
          <p:cNvPicPr>
            <a:picLocks noChangeAspect="1" noChangeArrowheads="1"/>
          </p:cNvPicPr>
          <p:nvPr/>
        </p:nvPicPr>
        <p:blipFill>
          <a:blip r:embed="rId4">
            <a:lum bright="-60000" contrast="44000"/>
            <a:extLst>
              <a:ext uri="{28A0092B-C50C-407E-A947-70E740481C1C}">
                <a14:useLocalDpi xmlns:a14="http://schemas.microsoft.com/office/drawing/2010/main" val="0"/>
              </a:ext>
            </a:extLst>
          </a:blip>
          <a:srcRect l="2916" r="9915" b="64081"/>
          <a:stretch>
            <a:fillRect/>
          </a:stretch>
        </p:blipFill>
        <p:spPr bwMode="auto">
          <a:xfrm>
            <a:off x="827088" y="1341438"/>
            <a:ext cx="77057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4 CuadroTexto">
            <a:extLst>
              <a:ext uri="{FF2B5EF4-FFF2-40B4-BE49-F238E27FC236}">
                <a16:creationId xmlns:a16="http://schemas.microsoft.com/office/drawing/2014/main" id="{BD1F5F83-1A4F-4AC2-9AB0-79FE33FE42D6}"/>
              </a:ext>
            </a:extLst>
          </p:cNvPr>
          <p:cNvSpPr txBox="1">
            <a:spLocks noChangeArrowheads="1"/>
          </p:cNvSpPr>
          <p:nvPr/>
        </p:nvSpPr>
        <p:spPr bwMode="auto">
          <a:xfrm>
            <a:off x="357188" y="500063"/>
            <a:ext cx="7821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MX" sz="1800">
                <a:latin typeface="Arial" panose="020B0604020202020204" pitchFamily="34" charset="0"/>
              </a:rPr>
              <a:t>COMPUESTOS  </a:t>
            </a:r>
            <a:r>
              <a:rPr lang="el-GR" altLang="es-MX" sz="2400">
                <a:latin typeface="Arial" panose="020B0604020202020204" pitchFamily="34" charset="0"/>
              </a:rPr>
              <a:t>π</a:t>
            </a:r>
            <a:r>
              <a:rPr lang="es-ES" altLang="es-MX" sz="1800">
                <a:latin typeface="Arial" panose="020B0604020202020204" pitchFamily="34" charset="0"/>
              </a:rPr>
              <a:t>-EXCESIVOS: FORMAS RESONANTES CON CARGA</a:t>
            </a:r>
          </a:p>
        </p:txBody>
      </p:sp>
      <p:graphicFrame>
        <p:nvGraphicFramePr>
          <p:cNvPr id="163844" name="Object 5">
            <a:extLst>
              <a:ext uri="{FF2B5EF4-FFF2-40B4-BE49-F238E27FC236}">
                <a16:creationId xmlns:a16="http://schemas.microsoft.com/office/drawing/2014/main" id="{DD8ABCF7-F837-4D4A-8499-D1E484B1140C}"/>
              </a:ext>
            </a:extLst>
          </p:cNvPr>
          <p:cNvGraphicFramePr>
            <a:graphicFrameLocks noChangeAspect="1"/>
          </p:cNvGraphicFramePr>
          <p:nvPr/>
        </p:nvGraphicFramePr>
        <p:xfrm>
          <a:off x="2051050" y="2922588"/>
          <a:ext cx="4906963" cy="2174875"/>
        </p:xfrm>
        <a:graphic>
          <a:graphicData uri="http://schemas.openxmlformats.org/presentationml/2006/ole">
            <mc:AlternateContent xmlns:mc="http://schemas.openxmlformats.org/markup-compatibility/2006">
              <mc:Choice xmlns:v="urn:schemas-microsoft-com:vml" Requires="v">
                <p:oleObj spid="_x0000_s155656" name="CS ChemDraw Drawing" r:id="rId5" imgW="3521659" imgH="1560164" progId="ChemDraw.Document.6.0">
                  <p:embed/>
                </p:oleObj>
              </mc:Choice>
              <mc:Fallback>
                <p:oleObj name="CS ChemDraw Drawing" r:id="rId5" imgW="3521659" imgH="1560164" progId="ChemDraw.Document.6.0">
                  <p:embed/>
                  <p:pic>
                    <p:nvPicPr>
                      <p:cNvPr id="163844" name="Object 5">
                        <a:extLst>
                          <a:ext uri="{FF2B5EF4-FFF2-40B4-BE49-F238E27FC236}">
                            <a16:creationId xmlns:a16="http://schemas.microsoft.com/office/drawing/2014/main" id="{DD8ABCF7-F837-4D4A-8499-D1E484B11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2922588"/>
                        <a:ext cx="4906963" cy="217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845" name="Marcador de número de diapositiva 1">
            <a:extLst>
              <a:ext uri="{FF2B5EF4-FFF2-40B4-BE49-F238E27FC236}">
                <a16:creationId xmlns:a16="http://schemas.microsoft.com/office/drawing/2014/main" id="{6573632B-FFC9-4FF1-92AD-09C24D5EBC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24F17A5-14ED-4BDC-9C9C-1E5B169DFB72}" type="slidenum">
              <a:rPr lang="es-MX" altLang="es-MX" sz="1200">
                <a:solidFill>
                  <a:srgbClr val="0000FF"/>
                </a:solidFill>
              </a:rPr>
              <a:pPr>
                <a:spcBef>
                  <a:spcPct val="0"/>
                </a:spcBef>
                <a:buFontTx/>
                <a:buNone/>
              </a:pPr>
              <a:t>120</a:t>
            </a:fld>
            <a:endParaRPr lang="es-MX" altLang="es-MX" sz="1200">
              <a:solidFill>
                <a:srgbClr val="0000FF"/>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5" descr="hetcyrx9">
            <a:extLst>
              <a:ext uri="{FF2B5EF4-FFF2-40B4-BE49-F238E27FC236}">
                <a16:creationId xmlns:a16="http://schemas.microsoft.com/office/drawing/2014/main" id="{2BAD7A99-FDD1-40AF-9F7E-D56A7B3F13E5}"/>
              </a:ext>
            </a:extLst>
          </p:cNvPr>
          <p:cNvPicPr>
            <a:picLocks noChangeAspect="1" noChangeArrowheads="1"/>
          </p:cNvPicPr>
          <p:nvPr/>
        </p:nvPicPr>
        <p:blipFill>
          <a:blip r:embed="rId3">
            <a:lum bright="-44000" contrast="42000"/>
            <a:extLst>
              <a:ext uri="{28A0092B-C50C-407E-A947-70E740481C1C}">
                <a14:useLocalDpi xmlns:a14="http://schemas.microsoft.com/office/drawing/2010/main" val="0"/>
              </a:ext>
            </a:extLst>
          </a:blip>
          <a:srcRect/>
          <a:stretch>
            <a:fillRect/>
          </a:stretch>
        </p:blipFill>
        <p:spPr bwMode="auto">
          <a:xfrm>
            <a:off x="82550" y="357188"/>
            <a:ext cx="90614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5">
            <a:extLst>
              <a:ext uri="{FF2B5EF4-FFF2-40B4-BE49-F238E27FC236}">
                <a16:creationId xmlns:a16="http://schemas.microsoft.com/office/drawing/2014/main" id="{2E80811E-679B-4C7E-A6E7-EBA6BA0A6010}"/>
              </a:ext>
            </a:extLst>
          </p:cNvPr>
          <p:cNvSpPr>
            <a:spLocks noChangeArrowheads="1"/>
          </p:cNvSpPr>
          <p:nvPr/>
        </p:nvSpPr>
        <p:spPr bwMode="auto">
          <a:xfrm>
            <a:off x="6407150" y="1484313"/>
            <a:ext cx="2736850" cy="1095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MX" altLang="es-MX" sz="1200">
                <a:latin typeface="Arial" panose="020B0604020202020204" pitchFamily="34" charset="0"/>
              </a:rPr>
              <a:t>La estabilización por resonancia</a:t>
            </a:r>
          </a:p>
          <a:p>
            <a:pPr algn="just" eaLnBrk="1" hangingPunct="1">
              <a:spcBef>
                <a:spcPct val="0"/>
              </a:spcBef>
              <a:buFontTx/>
              <a:buNone/>
            </a:pPr>
            <a:r>
              <a:rPr lang="es-MX" altLang="es-MX" sz="1200">
                <a:latin typeface="Arial" panose="020B0604020202020204" pitchFamily="34" charset="0"/>
              </a:rPr>
              <a:t> del intermediario de la </a:t>
            </a:r>
            <a:br>
              <a:rPr lang="es-MX" altLang="es-MX" sz="1200">
                <a:latin typeface="Arial" panose="020B0604020202020204" pitchFamily="34" charset="0"/>
              </a:rPr>
            </a:br>
            <a:r>
              <a:rPr lang="es-MX" altLang="es-MX" sz="1200">
                <a:latin typeface="Arial" panose="020B0604020202020204" pitchFamily="34" charset="0"/>
              </a:rPr>
              <a:t>sustitución en la posición 2 es </a:t>
            </a:r>
            <a:br>
              <a:rPr lang="es-MX" altLang="es-MX" sz="1200">
                <a:latin typeface="Arial" panose="020B0604020202020204" pitchFamily="34" charset="0"/>
              </a:rPr>
            </a:br>
            <a:r>
              <a:rPr lang="es-MX" altLang="es-MX" sz="1200">
                <a:latin typeface="Arial" panose="020B0604020202020204" pitchFamily="34" charset="0"/>
              </a:rPr>
              <a:t>mayor, si se compara con el </a:t>
            </a:r>
            <a:br>
              <a:rPr lang="es-MX" altLang="es-MX" sz="1200">
                <a:latin typeface="Arial" panose="020B0604020202020204" pitchFamily="34" charset="0"/>
              </a:rPr>
            </a:br>
            <a:r>
              <a:rPr lang="es-MX" altLang="es-MX" sz="1200">
                <a:latin typeface="Arial" panose="020B0604020202020204" pitchFamily="34" charset="0"/>
              </a:rPr>
              <a:t>intermediario de la sustitución </a:t>
            </a:r>
            <a:br>
              <a:rPr lang="es-MX" altLang="es-MX" sz="1200">
                <a:latin typeface="Arial" panose="020B0604020202020204" pitchFamily="34" charset="0"/>
              </a:rPr>
            </a:br>
            <a:r>
              <a:rPr lang="es-MX" altLang="es-MX" sz="1200">
                <a:latin typeface="Arial" panose="020B0604020202020204" pitchFamily="34" charset="0"/>
              </a:rPr>
              <a:t>en la posición 3</a:t>
            </a:r>
          </a:p>
        </p:txBody>
      </p:sp>
      <p:grpSp>
        <p:nvGrpSpPr>
          <p:cNvPr id="165892" name="3 Grupo">
            <a:extLst>
              <a:ext uri="{FF2B5EF4-FFF2-40B4-BE49-F238E27FC236}">
                <a16:creationId xmlns:a16="http://schemas.microsoft.com/office/drawing/2014/main" id="{8231BF40-4B4F-4FAD-B417-04B0C6963E18}"/>
              </a:ext>
            </a:extLst>
          </p:cNvPr>
          <p:cNvGrpSpPr>
            <a:grpSpLocks/>
          </p:cNvGrpSpPr>
          <p:nvPr/>
        </p:nvGrpSpPr>
        <p:grpSpPr bwMode="auto">
          <a:xfrm>
            <a:off x="500063" y="3143250"/>
            <a:ext cx="8183562" cy="3357563"/>
            <a:chOff x="500034" y="3143248"/>
            <a:chExt cx="8183563" cy="3357562"/>
          </a:xfrm>
        </p:grpSpPr>
        <p:pic>
          <p:nvPicPr>
            <p:cNvPr id="165894" name="Picture 3">
              <a:extLst>
                <a:ext uri="{FF2B5EF4-FFF2-40B4-BE49-F238E27FC236}">
                  <a16:creationId xmlns:a16="http://schemas.microsoft.com/office/drawing/2014/main" id="{5C188D99-5FD6-409E-AB8F-83F56B73A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3143248"/>
              <a:ext cx="8183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Rectangle 5">
              <a:extLst>
                <a:ext uri="{FF2B5EF4-FFF2-40B4-BE49-F238E27FC236}">
                  <a16:creationId xmlns:a16="http://schemas.microsoft.com/office/drawing/2014/main" id="{1536171B-0B1C-4B6C-811F-FF9EEE8B35FD}"/>
                </a:ext>
              </a:extLst>
            </p:cNvPr>
            <p:cNvSpPr>
              <a:spLocks noChangeArrowheads="1"/>
            </p:cNvSpPr>
            <p:nvPr/>
          </p:nvSpPr>
          <p:spPr bwMode="auto">
            <a:xfrm>
              <a:off x="1147734" y="5303835"/>
              <a:ext cx="2138382" cy="5540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Pirrol ataque en C3</a:t>
              </a:r>
            </a:p>
          </p:txBody>
        </p:sp>
        <p:sp>
          <p:nvSpPr>
            <p:cNvPr id="165896" name="Rectangle 6">
              <a:extLst>
                <a:ext uri="{FF2B5EF4-FFF2-40B4-BE49-F238E27FC236}">
                  <a16:creationId xmlns:a16="http://schemas.microsoft.com/office/drawing/2014/main" id="{93DF1FA0-5049-4539-AB33-353C136A2356}"/>
                </a:ext>
              </a:extLst>
            </p:cNvPr>
            <p:cNvSpPr>
              <a:spLocks noChangeArrowheads="1"/>
            </p:cNvSpPr>
            <p:nvPr/>
          </p:nvSpPr>
          <p:spPr bwMode="auto">
            <a:xfrm>
              <a:off x="1939897" y="5016498"/>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5897" name="Rectangle 7">
              <a:extLst>
                <a:ext uri="{FF2B5EF4-FFF2-40B4-BE49-F238E27FC236}">
                  <a16:creationId xmlns:a16="http://schemas.microsoft.com/office/drawing/2014/main" id="{12AA16A5-E553-425C-905B-630EA1997875}"/>
                </a:ext>
              </a:extLst>
            </p:cNvPr>
            <p:cNvSpPr>
              <a:spLocks noChangeArrowheads="1"/>
            </p:cNvSpPr>
            <p:nvPr/>
          </p:nvSpPr>
          <p:spPr bwMode="auto">
            <a:xfrm>
              <a:off x="3163859" y="4295773"/>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5898" name="Rectangle 8">
              <a:extLst>
                <a:ext uri="{FF2B5EF4-FFF2-40B4-BE49-F238E27FC236}">
                  <a16:creationId xmlns:a16="http://schemas.microsoft.com/office/drawing/2014/main" id="{54DC3BD6-8AAF-4DD8-B4E0-B1BA557E2721}"/>
                </a:ext>
              </a:extLst>
            </p:cNvPr>
            <p:cNvSpPr>
              <a:spLocks noChangeArrowheads="1"/>
            </p:cNvSpPr>
            <p:nvPr/>
          </p:nvSpPr>
          <p:spPr bwMode="auto">
            <a:xfrm>
              <a:off x="6908772" y="4800598"/>
              <a:ext cx="1081087"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5899" name="Rectangle 9">
              <a:extLst>
                <a:ext uri="{FF2B5EF4-FFF2-40B4-BE49-F238E27FC236}">
                  <a16:creationId xmlns:a16="http://schemas.microsoft.com/office/drawing/2014/main" id="{E48470B6-237A-4FEC-AECC-45F26D14F859}"/>
                </a:ext>
              </a:extLst>
            </p:cNvPr>
            <p:cNvSpPr>
              <a:spLocks noChangeArrowheads="1"/>
            </p:cNvSpPr>
            <p:nvPr/>
          </p:nvSpPr>
          <p:spPr bwMode="auto">
            <a:xfrm>
              <a:off x="5572132" y="5286388"/>
              <a:ext cx="11525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5900" name="Rectangle 10">
              <a:extLst>
                <a:ext uri="{FF2B5EF4-FFF2-40B4-BE49-F238E27FC236}">
                  <a16:creationId xmlns:a16="http://schemas.microsoft.com/office/drawing/2014/main" id="{32C9C61B-6D00-4F2B-9071-667F080F5097}"/>
                </a:ext>
              </a:extLst>
            </p:cNvPr>
            <p:cNvSpPr>
              <a:spLocks noChangeArrowheads="1"/>
            </p:cNvSpPr>
            <p:nvPr/>
          </p:nvSpPr>
          <p:spPr bwMode="auto">
            <a:xfrm>
              <a:off x="4929190" y="5643578"/>
              <a:ext cx="2143140" cy="309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Pirrol ataque en C2</a:t>
              </a:r>
            </a:p>
          </p:txBody>
        </p:sp>
        <p:sp>
          <p:nvSpPr>
            <p:cNvPr id="165901" name="Line 11">
              <a:extLst>
                <a:ext uri="{FF2B5EF4-FFF2-40B4-BE49-F238E27FC236}">
                  <a16:creationId xmlns:a16="http://schemas.microsoft.com/office/drawing/2014/main" id="{4C29FBA7-F60A-4167-938D-D889D2F36E7A}"/>
                </a:ext>
              </a:extLst>
            </p:cNvPr>
            <p:cNvSpPr>
              <a:spLocks noChangeShapeType="1"/>
            </p:cNvSpPr>
            <p:nvPr/>
          </p:nvSpPr>
          <p:spPr bwMode="auto">
            <a:xfrm>
              <a:off x="3019397" y="3719510"/>
              <a:ext cx="36004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65902" name="Line 14">
              <a:extLst>
                <a:ext uri="{FF2B5EF4-FFF2-40B4-BE49-F238E27FC236}">
                  <a16:creationId xmlns:a16="http://schemas.microsoft.com/office/drawing/2014/main" id="{0EFB7B74-CCFA-4AA7-9950-0AA5048236FD}"/>
                </a:ext>
              </a:extLst>
            </p:cNvPr>
            <p:cNvSpPr>
              <a:spLocks noChangeShapeType="1"/>
            </p:cNvSpPr>
            <p:nvPr/>
          </p:nvSpPr>
          <p:spPr bwMode="auto">
            <a:xfrm>
              <a:off x="2228822" y="4943473"/>
              <a:ext cx="46085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65903" name="Line 15">
              <a:extLst>
                <a:ext uri="{FF2B5EF4-FFF2-40B4-BE49-F238E27FC236}">
                  <a16:creationId xmlns:a16="http://schemas.microsoft.com/office/drawing/2014/main" id="{B6D6F8AF-3AFE-43AD-8942-02493C190FDA}"/>
                </a:ext>
              </a:extLst>
            </p:cNvPr>
            <p:cNvSpPr>
              <a:spLocks noChangeShapeType="1"/>
            </p:cNvSpPr>
            <p:nvPr/>
          </p:nvSpPr>
          <p:spPr bwMode="auto">
            <a:xfrm>
              <a:off x="3308322" y="4224335"/>
              <a:ext cx="42481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grpSp>
      <p:sp>
        <p:nvSpPr>
          <p:cNvPr id="165893" name="Marcador de número de diapositiva 1">
            <a:extLst>
              <a:ext uri="{FF2B5EF4-FFF2-40B4-BE49-F238E27FC236}">
                <a16:creationId xmlns:a16="http://schemas.microsoft.com/office/drawing/2014/main" id="{49F5424F-3D22-4E10-85C5-7C8B3C3051F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FC41AC-667B-4327-A8C2-DC9CB622CA19}" type="slidenum">
              <a:rPr lang="es-MX" altLang="es-MX" sz="1200">
                <a:solidFill>
                  <a:srgbClr val="0000FF"/>
                </a:solidFill>
              </a:rPr>
              <a:pPr>
                <a:spcBef>
                  <a:spcPct val="0"/>
                </a:spcBef>
                <a:buFontTx/>
                <a:buNone/>
              </a:pPr>
              <a:t>121</a:t>
            </a:fld>
            <a:endParaRPr lang="es-MX" altLang="es-MX" sz="1200">
              <a:solidFill>
                <a:srgbClr val="0000FF"/>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8" name="14 Grupo">
            <a:extLst>
              <a:ext uri="{FF2B5EF4-FFF2-40B4-BE49-F238E27FC236}">
                <a16:creationId xmlns:a16="http://schemas.microsoft.com/office/drawing/2014/main" id="{27585F1D-F95A-44B9-BB3C-A73B90322778}"/>
              </a:ext>
            </a:extLst>
          </p:cNvPr>
          <p:cNvGrpSpPr>
            <a:grpSpLocks/>
          </p:cNvGrpSpPr>
          <p:nvPr/>
        </p:nvGrpSpPr>
        <p:grpSpPr bwMode="auto">
          <a:xfrm>
            <a:off x="500063" y="3143250"/>
            <a:ext cx="8183562" cy="3357563"/>
            <a:chOff x="500034" y="3143248"/>
            <a:chExt cx="8183563" cy="3357562"/>
          </a:xfrm>
        </p:grpSpPr>
        <p:pic>
          <p:nvPicPr>
            <p:cNvPr id="167942" name="Picture 3">
              <a:extLst>
                <a:ext uri="{FF2B5EF4-FFF2-40B4-BE49-F238E27FC236}">
                  <a16:creationId xmlns:a16="http://schemas.microsoft.com/office/drawing/2014/main" id="{798C1A6A-E200-47B2-A8B8-94DD3D2E6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3143248"/>
              <a:ext cx="8183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Rectangle 5">
              <a:extLst>
                <a:ext uri="{FF2B5EF4-FFF2-40B4-BE49-F238E27FC236}">
                  <a16:creationId xmlns:a16="http://schemas.microsoft.com/office/drawing/2014/main" id="{62F1D7D5-E820-42D1-863A-477CC7DDE512}"/>
                </a:ext>
              </a:extLst>
            </p:cNvPr>
            <p:cNvSpPr>
              <a:spLocks noChangeArrowheads="1"/>
            </p:cNvSpPr>
            <p:nvPr/>
          </p:nvSpPr>
          <p:spPr bwMode="auto">
            <a:xfrm>
              <a:off x="1147734" y="5303835"/>
              <a:ext cx="7207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furano</a:t>
              </a:r>
            </a:p>
          </p:txBody>
        </p:sp>
        <p:sp>
          <p:nvSpPr>
            <p:cNvPr id="167944" name="Rectangle 6">
              <a:extLst>
                <a:ext uri="{FF2B5EF4-FFF2-40B4-BE49-F238E27FC236}">
                  <a16:creationId xmlns:a16="http://schemas.microsoft.com/office/drawing/2014/main" id="{91B5FE9B-8080-45C8-8C8C-63125EAFB3FF}"/>
                </a:ext>
              </a:extLst>
            </p:cNvPr>
            <p:cNvSpPr>
              <a:spLocks noChangeArrowheads="1"/>
            </p:cNvSpPr>
            <p:nvPr/>
          </p:nvSpPr>
          <p:spPr bwMode="auto">
            <a:xfrm>
              <a:off x="1939897" y="5016498"/>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7945" name="Rectangle 7">
              <a:extLst>
                <a:ext uri="{FF2B5EF4-FFF2-40B4-BE49-F238E27FC236}">
                  <a16:creationId xmlns:a16="http://schemas.microsoft.com/office/drawing/2014/main" id="{A519F847-F9D3-46CB-BDD1-9AA8A736C15D}"/>
                </a:ext>
              </a:extLst>
            </p:cNvPr>
            <p:cNvSpPr>
              <a:spLocks noChangeArrowheads="1"/>
            </p:cNvSpPr>
            <p:nvPr/>
          </p:nvSpPr>
          <p:spPr bwMode="auto">
            <a:xfrm>
              <a:off x="3163859" y="4295773"/>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7946" name="Rectangle 8">
              <a:extLst>
                <a:ext uri="{FF2B5EF4-FFF2-40B4-BE49-F238E27FC236}">
                  <a16:creationId xmlns:a16="http://schemas.microsoft.com/office/drawing/2014/main" id="{5F7E7F27-3E0D-41D1-9C04-02A07BBB4B38}"/>
                </a:ext>
              </a:extLst>
            </p:cNvPr>
            <p:cNvSpPr>
              <a:spLocks noChangeArrowheads="1"/>
            </p:cNvSpPr>
            <p:nvPr/>
          </p:nvSpPr>
          <p:spPr bwMode="auto">
            <a:xfrm>
              <a:off x="6908772" y="4800598"/>
              <a:ext cx="1081087"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7947" name="Rectangle 9">
              <a:extLst>
                <a:ext uri="{FF2B5EF4-FFF2-40B4-BE49-F238E27FC236}">
                  <a16:creationId xmlns:a16="http://schemas.microsoft.com/office/drawing/2014/main" id="{B43F579B-A2FE-475C-A2D3-6DE8AA40B105}"/>
                </a:ext>
              </a:extLst>
            </p:cNvPr>
            <p:cNvSpPr>
              <a:spLocks noChangeArrowheads="1"/>
            </p:cNvSpPr>
            <p:nvPr/>
          </p:nvSpPr>
          <p:spPr bwMode="auto">
            <a:xfrm>
              <a:off x="5684809" y="5376860"/>
              <a:ext cx="11525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7948" name="Rectangle 10">
              <a:extLst>
                <a:ext uri="{FF2B5EF4-FFF2-40B4-BE49-F238E27FC236}">
                  <a16:creationId xmlns:a16="http://schemas.microsoft.com/office/drawing/2014/main" id="{257D36C7-0CD3-435B-9EAD-F3AA1B93DEBC}"/>
                </a:ext>
              </a:extLst>
            </p:cNvPr>
            <p:cNvSpPr>
              <a:spLocks noChangeArrowheads="1"/>
            </p:cNvSpPr>
            <p:nvPr/>
          </p:nvSpPr>
          <p:spPr bwMode="auto">
            <a:xfrm>
              <a:off x="4892647" y="5664198"/>
              <a:ext cx="7207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pirrol</a:t>
              </a:r>
            </a:p>
          </p:txBody>
        </p:sp>
        <p:sp>
          <p:nvSpPr>
            <p:cNvPr id="167949" name="Line 11">
              <a:extLst>
                <a:ext uri="{FF2B5EF4-FFF2-40B4-BE49-F238E27FC236}">
                  <a16:creationId xmlns:a16="http://schemas.microsoft.com/office/drawing/2014/main" id="{83171A84-D891-4407-B1D3-CB995EC279D0}"/>
                </a:ext>
              </a:extLst>
            </p:cNvPr>
            <p:cNvSpPr>
              <a:spLocks noChangeShapeType="1"/>
            </p:cNvSpPr>
            <p:nvPr/>
          </p:nvSpPr>
          <p:spPr bwMode="auto">
            <a:xfrm>
              <a:off x="3019397" y="3719510"/>
              <a:ext cx="36004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67950" name="Line 14">
              <a:extLst>
                <a:ext uri="{FF2B5EF4-FFF2-40B4-BE49-F238E27FC236}">
                  <a16:creationId xmlns:a16="http://schemas.microsoft.com/office/drawing/2014/main" id="{C2B5DDA4-6BFE-4A34-8FDD-D9E2DB4E5DEB}"/>
                </a:ext>
              </a:extLst>
            </p:cNvPr>
            <p:cNvSpPr>
              <a:spLocks noChangeShapeType="1"/>
            </p:cNvSpPr>
            <p:nvPr/>
          </p:nvSpPr>
          <p:spPr bwMode="auto">
            <a:xfrm>
              <a:off x="2228822" y="4943473"/>
              <a:ext cx="46085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67951" name="Line 15">
              <a:extLst>
                <a:ext uri="{FF2B5EF4-FFF2-40B4-BE49-F238E27FC236}">
                  <a16:creationId xmlns:a16="http://schemas.microsoft.com/office/drawing/2014/main" id="{C7EE7E2A-C1AC-407A-890B-E3F37DD293A2}"/>
                </a:ext>
              </a:extLst>
            </p:cNvPr>
            <p:cNvSpPr>
              <a:spLocks noChangeShapeType="1"/>
            </p:cNvSpPr>
            <p:nvPr/>
          </p:nvSpPr>
          <p:spPr bwMode="auto">
            <a:xfrm>
              <a:off x="3308322" y="4224335"/>
              <a:ext cx="42481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grpSp>
      <p:graphicFrame>
        <p:nvGraphicFramePr>
          <p:cNvPr id="167939" name="Object 3">
            <a:extLst>
              <a:ext uri="{FF2B5EF4-FFF2-40B4-BE49-F238E27FC236}">
                <a16:creationId xmlns:a16="http://schemas.microsoft.com/office/drawing/2014/main" id="{B8352F5E-3826-44BD-BD40-DA03901B28DC}"/>
              </a:ext>
            </a:extLst>
          </p:cNvPr>
          <p:cNvGraphicFramePr>
            <a:graphicFrameLocks noChangeAspect="1"/>
          </p:cNvGraphicFramePr>
          <p:nvPr/>
        </p:nvGraphicFramePr>
        <p:xfrm>
          <a:off x="2570163" y="139700"/>
          <a:ext cx="4500562" cy="3003550"/>
        </p:xfrm>
        <a:graphic>
          <a:graphicData uri="http://schemas.openxmlformats.org/presentationml/2006/ole">
            <mc:AlternateContent xmlns:mc="http://schemas.openxmlformats.org/markup-compatibility/2006">
              <mc:Choice xmlns:v="urn:schemas-microsoft-com:vml" Requires="v">
                <p:oleObj spid="_x0000_s156680" name="CS ChemDraw Drawing" r:id="rId5" imgW="3384499" imgH="2259717" progId="ChemDraw.Document.6.0">
                  <p:embed/>
                </p:oleObj>
              </mc:Choice>
              <mc:Fallback>
                <p:oleObj name="CS ChemDraw Drawing" r:id="rId5" imgW="3384499" imgH="2259717" progId="ChemDraw.Document.6.0">
                  <p:embed/>
                  <p:pic>
                    <p:nvPicPr>
                      <p:cNvPr id="167939" name="Object 3">
                        <a:extLst>
                          <a:ext uri="{FF2B5EF4-FFF2-40B4-BE49-F238E27FC236}">
                            <a16:creationId xmlns:a16="http://schemas.microsoft.com/office/drawing/2014/main" id="{B8352F5E-3826-44BD-BD40-DA03901B28DC}"/>
                          </a:ext>
                        </a:extLst>
                      </p:cNvPr>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2570163" y="139700"/>
                        <a:ext cx="4500562"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7940" name="1 CuadroTexto">
            <a:extLst>
              <a:ext uri="{FF2B5EF4-FFF2-40B4-BE49-F238E27FC236}">
                <a16:creationId xmlns:a16="http://schemas.microsoft.com/office/drawing/2014/main" id="{C0D5579B-7FAB-4A99-8CA5-AA903CEA9FF3}"/>
              </a:ext>
            </a:extLst>
          </p:cNvPr>
          <p:cNvSpPr txBox="1">
            <a:spLocks noChangeArrowheads="1"/>
          </p:cNvSpPr>
          <p:nvPr/>
        </p:nvSpPr>
        <p:spPr bwMode="auto">
          <a:xfrm>
            <a:off x="7308850" y="549275"/>
            <a:ext cx="1584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800">
                <a:solidFill>
                  <a:srgbClr val="FF3300"/>
                </a:solidFill>
                <a:latin typeface="Arial" panose="020B0604020202020204" pitchFamily="34" charset="0"/>
              </a:rPr>
              <a:t>Sistema más estable</a:t>
            </a:r>
          </a:p>
        </p:txBody>
      </p:sp>
      <p:sp>
        <p:nvSpPr>
          <p:cNvPr id="167941" name="Marcador de número de diapositiva 1">
            <a:extLst>
              <a:ext uri="{FF2B5EF4-FFF2-40B4-BE49-F238E27FC236}">
                <a16:creationId xmlns:a16="http://schemas.microsoft.com/office/drawing/2014/main" id="{C0B88C0B-8B2D-42D5-80D6-1487DBCF9C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D00B15-FEAE-4604-8CE6-734C5E9F4789}" type="slidenum">
              <a:rPr lang="es-MX" altLang="es-MX" sz="1200">
                <a:solidFill>
                  <a:srgbClr val="0000FF"/>
                </a:solidFill>
              </a:rPr>
              <a:pPr>
                <a:spcBef>
                  <a:spcPct val="0"/>
                </a:spcBef>
                <a:buFontTx/>
                <a:buNone/>
              </a:pPr>
              <a:t>122</a:t>
            </a:fld>
            <a:endParaRPr lang="es-MX" altLang="es-MX" sz="1200">
              <a:solidFill>
                <a:srgbClr val="0000FF"/>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EDCBDCE3-CD9F-4825-B051-2E540EAAB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28625"/>
            <a:ext cx="78565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7" name="3 Grupo">
            <a:extLst>
              <a:ext uri="{FF2B5EF4-FFF2-40B4-BE49-F238E27FC236}">
                <a16:creationId xmlns:a16="http://schemas.microsoft.com/office/drawing/2014/main" id="{3FD491E3-0F6C-494F-8373-1C255DD005FC}"/>
              </a:ext>
            </a:extLst>
          </p:cNvPr>
          <p:cNvGrpSpPr>
            <a:grpSpLocks/>
          </p:cNvGrpSpPr>
          <p:nvPr/>
        </p:nvGrpSpPr>
        <p:grpSpPr bwMode="auto">
          <a:xfrm>
            <a:off x="500063" y="3143250"/>
            <a:ext cx="8183562" cy="3357563"/>
            <a:chOff x="500034" y="3143248"/>
            <a:chExt cx="8183563" cy="3357562"/>
          </a:xfrm>
        </p:grpSpPr>
        <p:pic>
          <p:nvPicPr>
            <p:cNvPr id="169995" name="Picture 3">
              <a:extLst>
                <a:ext uri="{FF2B5EF4-FFF2-40B4-BE49-F238E27FC236}">
                  <a16:creationId xmlns:a16="http://schemas.microsoft.com/office/drawing/2014/main" id="{8F21B2F9-D9FB-416A-BB4C-E08010017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3143248"/>
              <a:ext cx="81835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6" name="Rectangle 5">
              <a:extLst>
                <a:ext uri="{FF2B5EF4-FFF2-40B4-BE49-F238E27FC236}">
                  <a16:creationId xmlns:a16="http://schemas.microsoft.com/office/drawing/2014/main" id="{B5A28392-FEF9-4777-A912-E7E1CFEC7CE2}"/>
                </a:ext>
              </a:extLst>
            </p:cNvPr>
            <p:cNvSpPr>
              <a:spLocks noChangeArrowheads="1"/>
            </p:cNvSpPr>
            <p:nvPr/>
          </p:nvSpPr>
          <p:spPr bwMode="auto">
            <a:xfrm>
              <a:off x="1147734" y="5303835"/>
              <a:ext cx="7207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furano</a:t>
              </a:r>
            </a:p>
          </p:txBody>
        </p:sp>
        <p:sp>
          <p:nvSpPr>
            <p:cNvPr id="169997" name="Rectangle 6">
              <a:extLst>
                <a:ext uri="{FF2B5EF4-FFF2-40B4-BE49-F238E27FC236}">
                  <a16:creationId xmlns:a16="http://schemas.microsoft.com/office/drawing/2014/main" id="{EE0BD973-DAF8-46D3-B55B-024683470F3D}"/>
                </a:ext>
              </a:extLst>
            </p:cNvPr>
            <p:cNvSpPr>
              <a:spLocks noChangeArrowheads="1"/>
            </p:cNvSpPr>
            <p:nvPr/>
          </p:nvSpPr>
          <p:spPr bwMode="auto">
            <a:xfrm>
              <a:off x="1939897" y="5016498"/>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9998" name="Rectangle 7">
              <a:extLst>
                <a:ext uri="{FF2B5EF4-FFF2-40B4-BE49-F238E27FC236}">
                  <a16:creationId xmlns:a16="http://schemas.microsoft.com/office/drawing/2014/main" id="{A1ECED7B-C6BD-48DE-8030-15A496535FDA}"/>
                </a:ext>
              </a:extLst>
            </p:cNvPr>
            <p:cNvSpPr>
              <a:spLocks noChangeArrowheads="1"/>
            </p:cNvSpPr>
            <p:nvPr/>
          </p:nvSpPr>
          <p:spPr bwMode="auto">
            <a:xfrm>
              <a:off x="3163859" y="4295773"/>
              <a:ext cx="11525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69999" name="Rectangle 8">
              <a:extLst>
                <a:ext uri="{FF2B5EF4-FFF2-40B4-BE49-F238E27FC236}">
                  <a16:creationId xmlns:a16="http://schemas.microsoft.com/office/drawing/2014/main" id="{1FEE01DD-5BBB-46D3-A4D1-CF5D2C4DF4A0}"/>
                </a:ext>
              </a:extLst>
            </p:cNvPr>
            <p:cNvSpPr>
              <a:spLocks noChangeArrowheads="1"/>
            </p:cNvSpPr>
            <p:nvPr/>
          </p:nvSpPr>
          <p:spPr bwMode="auto">
            <a:xfrm>
              <a:off x="6908772" y="4800598"/>
              <a:ext cx="1081087"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70000" name="Rectangle 9">
              <a:extLst>
                <a:ext uri="{FF2B5EF4-FFF2-40B4-BE49-F238E27FC236}">
                  <a16:creationId xmlns:a16="http://schemas.microsoft.com/office/drawing/2014/main" id="{AC306DD4-AB81-48B7-9E7F-C14828C914C0}"/>
                </a:ext>
              </a:extLst>
            </p:cNvPr>
            <p:cNvSpPr>
              <a:spLocks noChangeArrowheads="1"/>
            </p:cNvSpPr>
            <p:nvPr/>
          </p:nvSpPr>
          <p:spPr bwMode="auto">
            <a:xfrm>
              <a:off x="5572132" y="5286388"/>
              <a:ext cx="11525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400">
                  <a:latin typeface="Arial" panose="020B0604020202020204" pitchFamily="34" charset="0"/>
                </a:rPr>
                <a:t>Complejo </a:t>
              </a:r>
              <a:r>
                <a:rPr lang="es-MX" altLang="es-MX" sz="1800">
                  <a:latin typeface="Arial" panose="020B0604020202020204" pitchFamily="34" charset="0"/>
                  <a:sym typeface="Symbol" panose="05050102010706020507" pitchFamily="18" charset="2"/>
                </a:rPr>
                <a:t></a:t>
              </a:r>
            </a:p>
          </p:txBody>
        </p:sp>
        <p:sp>
          <p:nvSpPr>
            <p:cNvPr id="170001" name="Rectangle 10">
              <a:extLst>
                <a:ext uri="{FF2B5EF4-FFF2-40B4-BE49-F238E27FC236}">
                  <a16:creationId xmlns:a16="http://schemas.microsoft.com/office/drawing/2014/main" id="{2BCBB3F1-95DF-4441-AAC5-1878294574A5}"/>
                </a:ext>
              </a:extLst>
            </p:cNvPr>
            <p:cNvSpPr>
              <a:spLocks noChangeArrowheads="1"/>
            </p:cNvSpPr>
            <p:nvPr/>
          </p:nvSpPr>
          <p:spPr bwMode="auto">
            <a:xfrm>
              <a:off x="4929190" y="5643578"/>
              <a:ext cx="2143140" cy="3095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furano ataque en C2</a:t>
              </a:r>
            </a:p>
          </p:txBody>
        </p:sp>
        <p:sp>
          <p:nvSpPr>
            <p:cNvPr id="170002" name="Line 11">
              <a:extLst>
                <a:ext uri="{FF2B5EF4-FFF2-40B4-BE49-F238E27FC236}">
                  <a16:creationId xmlns:a16="http://schemas.microsoft.com/office/drawing/2014/main" id="{44256BD5-0C7D-42B3-93CD-F8557A8BCD6B}"/>
                </a:ext>
              </a:extLst>
            </p:cNvPr>
            <p:cNvSpPr>
              <a:spLocks noChangeShapeType="1"/>
            </p:cNvSpPr>
            <p:nvPr/>
          </p:nvSpPr>
          <p:spPr bwMode="auto">
            <a:xfrm>
              <a:off x="3019397" y="3719510"/>
              <a:ext cx="36004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70003" name="Line 14">
              <a:extLst>
                <a:ext uri="{FF2B5EF4-FFF2-40B4-BE49-F238E27FC236}">
                  <a16:creationId xmlns:a16="http://schemas.microsoft.com/office/drawing/2014/main" id="{00524A1F-1556-43D9-AB23-7097CCEEFC51}"/>
                </a:ext>
              </a:extLst>
            </p:cNvPr>
            <p:cNvSpPr>
              <a:spLocks noChangeShapeType="1"/>
            </p:cNvSpPr>
            <p:nvPr/>
          </p:nvSpPr>
          <p:spPr bwMode="auto">
            <a:xfrm>
              <a:off x="2228822" y="4943473"/>
              <a:ext cx="46085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sp>
          <p:nvSpPr>
            <p:cNvPr id="170004" name="Line 15">
              <a:extLst>
                <a:ext uri="{FF2B5EF4-FFF2-40B4-BE49-F238E27FC236}">
                  <a16:creationId xmlns:a16="http://schemas.microsoft.com/office/drawing/2014/main" id="{64E341AD-0E2A-44B5-9708-464748F78A73}"/>
                </a:ext>
              </a:extLst>
            </p:cNvPr>
            <p:cNvSpPr>
              <a:spLocks noChangeShapeType="1"/>
            </p:cNvSpPr>
            <p:nvPr/>
          </p:nvSpPr>
          <p:spPr bwMode="auto">
            <a:xfrm>
              <a:off x="3308322" y="4224335"/>
              <a:ext cx="424815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s-MX"/>
            </a:p>
          </p:txBody>
        </p:sp>
      </p:grpSp>
      <p:sp>
        <p:nvSpPr>
          <p:cNvPr id="169988" name="Rectangle 6">
            <a:extLst>
              <a:ext uri="{FF2B5EF4-FFF2-40B4-BE49-F238E27FC236}">
                <a16:creationId xmlns:a16="http://schemas.microsoft.com/office/drawing/2014/main" id="{85E8D5DD-3EC5-4E84-9E34-AC26EBFCC5A3}"/>
              </a:ext>
            </a:extLst>
          </p:cNvPr>
          <p:cNvSpPr>
            <a:spLocks noChangeArrowheads="1"/>
          </p:cNvSpPr>
          <p:nvPr/>
        </p:nvSpPr>
        <p:spPr bwMode="auto">
          <a:xfrm>
            <a:off x="3214688" y="2071688"/>
            <a:ext cx="15716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800">
                <a:solidFill>
                  <a:srgbClr val="0000FF"/>
                </a:solidFill>
                <a:latin typeface="Arial" panose="020B0604020202020204" pitchFamily="34" charset="0"/>
              </a:rPr>
              <a:t>complejo </a:t>
            </a:r>
            <a:r>
              <a:rPr lang="el-GR" altLang="es-MX" sz="1800">
                <a:solidFill>
                  <a:srgbClr val="0000FF"/>
                </a:solidFill>
                <a:latin typeface="Arial" panose="020B0604020202020204" pitchFamily="34" charset="0"/>
              </a:rPr>
              <a:t>π</a:t>
            </a:r>
            <a:endParaRPr lang="es-MX" altLang="es-MX" sz="1800">
              <a:solidFill>
                <a:srgbClr val="0000FF"/>
              </a:solidFill>
              <a:latin typeface="Arial" panose="020B0604020202020204" pitchFamily="34" charset="0"/>
            </a:endParaRPr>
          </a:p>
        </p:txBody>
      </p:sp>
      <p:sp>
        <p:nvSpPr>
          <p:cNvPr id="169989" name="Rectangle 6">
            <a:extLst>
              <a:ext uri="{FF2B5EF4-FFF2-40B4-BE49-F238E27FC236}">
                <a16:creationId xmlns:a16="http://schemas.microsoft.com/office/drawing/2014/main" id="{B22AD4D1-1AE9-4437-8929-A88297BBE297}"/>
              </a:ext>
            </a:extLst>
          </p:cNvPr>
          <p:cNvSpPr>
            <a:spLocks noChangeArrowheads="1"/>
          </p:cNvSpPr>
          <p:nvPr/>
        </p:nvSpPr>
        <p:spPr bwMode="auto">
          <a:xfrm>
            <a:off x="5500688" y="2711450"/>
            <a:ext cx="15716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800">
                <a:solidFill>
                  <a:srgbClr val="0000FF"/>
                </a:solidFill>
                <a:latin typeface="Arial" panose="020B0604020202020204" pitchFamily="34" charset="0"/>
              </a:rPr>
              <a:t>complejo </a:t>
            </a:r>
            <a:r>
              <a:rPr lang="el-GR" altLang="es-MX" sz="1800">
                <a:solidFill>
                  <a:srgbClr val="0000FF"/>
                </a:solidFill>
                <a:latin typeface="Arial" panose="020B0604020202020204" pitchFamily="34" charset="0"/>
              </a:rPr>
              <a:t>σ</a:t>
            </a:r>
            <a:endParaRPr lang="es-MX" altLang="es-MX" sz="1800">
              <a:solidFill>
                <a:srgbClr val="0000FF"/>
              </a:solidFill>
              <a:latin typeface="Arial" panose="020B0604020202020204" pitchFamily="34" charset="0"/>
            </a:endParaRPr>
          </a:p>
        </p:txBody>
      </p:sp>
      <p:sp>
        <p:nvSpPr>
          <p:cNvPr id="169990" name="Rectangle 6">
            <a:extLst>
              <a:ext uri="{FF2B5EF4-FFF2-40B4-BE49-F238E27FC236}">
                <a16:creationId xmlns:a16="http://schemas.microsoft.com/office/drawing/2014/main" id="{FC0309A0-A66E-4513-B259-6BBB441F3B70}"/>
              </a:ext>
            </a:extLst>
          </p:cNvPr>
          <p:cNvSpPr>
            <a:spLocks noChangeArrowheads="1"/>
          </p:cNvSpPr>
          <p:nvPr/>
        </p:nvSpPr>
        <p:spPr bwMode="auto">
          <a:xfrm>
            <a:off x="4429125" y="568325"/>
            <a:ext cx="1571625"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400">
                <a:solidFill>
                  <a:srgbClr val="FF0000"/>
                </a:solidFill>
                <a:latin typeface="Arial" panose="020B0604020202020204" pitchFamily="34" charset="0"/>
              </a:rPr>
              <a:t>adición</a:t>
            </a:r>
          </a:p>
        </p:txBody>
      </p:sp>
      <p:sp>
        <p:nvSpPr>
          <p:cNvPr id="169991" name="Rectangle 6">
            <a:extLst>
              <a:ext uri="{FF2B5EF4-FFF2-40B4-BE49-F238E27FC236}">
                <a16:creationId xmlns:a16="http://schemas.microsoft.com/office/drawing/2014/main" id="{189DF4B0-B322-4D5A-9015-647849D30AF9}"/>
              </a:ext>
            </a:extLst>
          </p:cNvPr>
          <p:cNvSpPr>
            <a:spLocks noChangeArrowheads="1"/>
          </p:cNvSpPr>
          <p:nvPr/>
        </p:nvSpPr>
        <p:spPr bwMode="auto">
          <a:xfrm>
            <a:off x="6500813" y="1357313"/>
            <a:ext cx="1285875"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400">
                <a:solidFill>
                  <a:srgbClr val="FF0000"/>
                </a:solidFill>
                <a:latin typeface="Arial" panose="020B0604020202020204" pitchFamily="34" charset="0"/>
              </a:rPr>
              <a:t>eliminación</a:t>
            </a:r>
          </a:p>
        </p:txBody>
      </p:sp>
      <p:sp>
        <p:nvSpPr>
          <p:cNvPr id="169992" name="Rectangle 10">
            <a:extLst>
              <a:ext uri="{FF2B5EF4-FFF2-40B4-BE49-F238E27FC236}">
                <a16:creationId xmlns:a16="http://schemas.microsoft.com/office/drawing/2014/main" id="{02E09F89-16EC-4CA7-9F8C-783D857808C1}"/>
              </a:ext>
            </a:extLst>
          </p:cNvPr>
          <p:cNvSpPr>
            <a:spLocks noChangeArrowheads="1"/>
          </p:cNvSpPr>
          <p:nvPr/>
        </p:nvSpPr>
        <p:spPr bwMode="auto">
          <a:xfrm>
            <a:off x="1000125" y="5405438"/>
            <a:ext cx="2143125" cy="309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600">
                <a:latin typeface="Arial" panose="020B0604020202020204" pitchFamily="34" charset="0"/>
              </a:rPr>
              <a:t>furano ataque en C3</a:t>
            </a:r>
          </a:p>
        </p:txBody>
      </p:sp>
      <p:sp>
        <p:nvSpPr>
          <p:cNvPr id="169993" name="Rectangle 6">
            <a:extLst>
              <a:ext uri="{FF2B5EF4-FFF2-40B4-BE49-F238E27FC236}">
                <a16:creationId xmlns:a16="http://schemas.microsoft.com/office/drawing/2014/main" id="{98F1E6CB-75AC-43FA-AD5D-4CA30BC70082}"/>
              </a:ext>
            </a:extLst>
          </p:cNvPr>
          <p:cNvSpPr>
            <a:spLocks noChangeArrowheads="1"/>
          </p:cNvSpPr>
          <p:nvPr/>
        </p:nvSpPr>
        <p:spPr bwMode="auto">
          <a:xfrm>
            <a:off x="7286625" y="2714625"/>
            <a:ext cx="1357313" cy="357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MX" altLang="es-MX" sz="1800">
                <a:solidFill>
                  <a:srgbClr val="0000FF"/>
                </a:solidFill>
                <a:latin typeface="Arial" panose="020B0604020202020204" pitchFamily="34" charset="0"/>
              </a:rPr>
              <a:t>Producto SEA</a:t>
            </a:r>
          </a:p>
        </p:txBody>
      </p:sp>
      <p:sp>
        <p:nvSpPr>
          <p:cNvPr id="169994" name="Marcador de número de diapositiva 1">
            <a:extLst>
              <a:ext uri="{FF2B5EF4-FFF2-40B4-BE49-F238E27FC236}">
                <a16:creationId xmlns:a16="http://schemas.microsoft.com/office/drawing/2014/main" id="{799048D8-3A56-42F4-A689-8CBEB5428F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C273A0A-FF8E-417C-96EC-97709F09EF7A}" type="slidenum">
              <a:rPr lang="es-MX" altLang="es-MX" sz="1200">
                <a:solidFill>
                  <a:srgbClr val="0000FF"/>
                </a:solidFill>
              </a:rPr>
              <a:pPr>
                <a:spcBef>
                  <a:spcPct val="0"/>
                </a:spcBef>
                <a:buFontTx/>
                <a:buNone/>
              </a:pPr>
              <a:t>123</a:t>
            </a:fld>
            <a:endParaRPr lang="es-MX" altLang="es-MX" sz="1200">
              <a:solidFill>
                <a:srgbClr val="0000FF"/>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a:extLst>
              <a:ext uri="{FF2B5EF4-FFF2-40B4-BE49-F238E27FC236}">
                <a16:creationId xmlns:a16="http://schemas.microsoft.com/office/drawing/2014/main" id="{373DD61B-35BB-41DE-A83C-A20B66F50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428625"/>
            <a:ext cx="5018088"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a:extLst>
              <a:ext uri="{FF2B5EF4-FFF2-40B4-BE49-F238E27FC236}">
                <a16:creationId xmlns:a16="http://schemas.microsoft.com/office/drawing/2014/main" id="{C246C845-4733-4322-9443-89656B857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43125"/>
            <a:ext cx="44751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4">
            <a:extLst>
              <a:ext uri="{FF2B5EF4-FFF2-40B4-BE49-F238E27FC236}">
                <a16:creationId xmlns:a16="http://schemas.microsoft.com/office/drawing/2014/main" id="{6FE14669-693C-4C80-9B37-3B64154EF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446"/>
          <a:stretch>
            <a:fillRect/>
          </a:stretch>
        </p:blipFill>
        <p:spPr bwMode="auto">
          <a:xfrm>
            <a:off x="3303588" y="4014788"/>
            <a:ext cx="26511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Text Box 6">
            <a:extLst>
              <a:ext uri="{FF2B5EF4-FFF2-40B4-BE49-F238E27FC236}">
                <a16:creationId xmlns:a16="http://schemas.microsoft.com/office/drawing/2014/main" id="{05F699FF-9CF7-4995-A41C-642B1A54E805}"/>
              </a:ext>
            </a:extLst>
          </p:cNvPr>
          <p:cNvSpPr txBox="1">
            <a:spLocks noChangeArrowheads="1"/>
          </p:cNvSpPr>
          <p:nvPr/>
        </p:nvSpPr>
        <p:spPr bwMode="auto">
          <a:xfrm>
            <a:off x="1187450" y="115888"/>
            <a:ext cx="426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a:latin typeface="Arial" panose="020B0604020202020204" pitchFamily="34" charset="0"/>
              </a:rPr>
              <a:t>Reacción con electrófilo en la posición 2</a:t>
            </a:r>
          </a:p>
        </p:txBody>
      </p:sp>
      <p:sp>
        <p:nvSpPr>
          <p:cNvPr id="172038" name="Text Box 7">
            <a:extLst>
              <a:ext uri="{FF2B5EF4-FFF2-40B4-BE49-F238E27FC236}">
                <a16:creationId xmlns:a16="http://schemas.microsoft.com/office/drawing/2014/main" id="{C6A90FEA-9694-4146-BD92-046BCC97ED51}"/>
              </a:ext>
            </a:extLst>
          </p:cNvPr>
          <p:cNvSpPr txBox="1">
            <a:spLocks noChangeArrowheads="1"/>
          </p:cNvSpPr>
          <p:nvPr/>
        </p:nvSpPr>
        <p:spPr bwMode="auto">
          <a:xfrm>
            <a:off x="1331913" y="2060575"/>
            <a:ext cx="42608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a:latin typeface="Arial" panose="020B0604020202020204" pitchFamily="34" charset="0"/>
              </a:rPr>
              <a:t>Reacción con electrófilo en la posición 3</a:t>
            </a:r>
          </a:p>
        </p:txBody>
      </p:sp>
      <p:grpSp>
        <p:nvGrpSpPr>
          <p:cNvPr id="2" name="Grupo 1">
            <a:extLst>
              <a:ext uri="{FF2B5EF4-FFF2-40B4-BE49-F238E27FC236}">
                <a16:creationId xmlns:a16="http://schemas.microsoft.com/office/drawing/2014/main" id="{A257040C-DC21-4F19-8FAF-8C228A79C958}"/>
              </a:ext>
            </a:extLst>
          </p:cNvPr>
          <p:cNvGrpSpPr>
            <a:grpSpLocks/>
          </p:cNvGrpSpPr>
          <p:nvPr/>
        </p:nvGrpSpPr>
        <p:grpSpPr bwMode="auto">
          <a:xfrm>
            <a:off x="3163888" y="5445125"/>
            <a:ext cx="3135312" cy="366713"/>
            <a:chOff x="3164571" y="5445225"/>
            <a:chExt cx="3134799" cy="366712"/>
          </a:xfrm>
        </p:grpSpPr>
        <p:sp>
          <p:nvSpPr>
            <p:cNvPr id="172041" name="Text Box 8">
              <a:extLst>
                <a:ext uri="{FF2B5EF4-FFF2-40B4-BE49-F238E27FC236}">
                  <a16:creationId xmlns:a16="http://schemas.microsoft.com/office/drawing/2014/main" id="{1174EBF4-26E6-4546-B2CC-6ACCBCE51997}"/>
                </a:ext>
              </a:extLst>
            </p:cNvPr>
            <p:cNvSpPr txBox="1">
              <a:spLocks noChangeArrowheads="1"/>
            </p:cNvSpPr>
            <p:nvPr/>
          </p:nvSpPr>
          <p:spPr bwMode="auto">
            <a:xfrm>
              <a:off x="3164571" y="5445225"/>
              <a:ext cx="14160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a:latin typeface="Arial" panose="020B0604020202020204" pitchFamily="34" charset="0"/>
                </a:rPr>
                <a:t>Más estable</a:t>
              </a:r>
            </a:p>
          </p:txBody>
        </p:sp>
        <p:sp>
          <p:nvSpPr>
            <p:cNvPr id="172042" name="Text Box 9">
              <a:extLst>
                <a:ext uri="{FF2B5EF4-FFF2-40B4-BE49-F238E27FC236}">
                  <a16:creationId xmlns:a16="http://schemas.microsoft.com/office/drawing/2014/main" id="{ABC63762-09D5-49FE-A41B-99A5AB87C955}"/>
                </a:ext>
              </a:extLst>
            </p:cNvPr>
            <p:cNvSpPr txBox="1">
              <a:spLocks noChangeArrowheads="1"/>
            </p:cNvSpPr>
            <p:nvPr/>
          </p:nvSpPr>
          <p:spPr bwMode="auto">
            <a:xfrm>
              <a:off x="4629320" y="5445225"/>
              <a:ext cx="16700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MX" altLang="es-MX" sz="1800">
                  <a:latin typeface="Arial" panose="020B0604020202020204" pitchFamily="34" charset="0"/>
                </a:rPr>
                <a:t>Menos estable</a:t>
              </a:r>
            </a:p>
          </p:txBody>
        </p:sp>
      </p:grpSp>
      <p:sp>
        <p:nvSpPr>
          <p:cNvPr id="172040" name="Marcador de número de diapositiva 2">
            <a:extLst>
              <a:ext uri="{FF2B5EF4-FFF2-40B4-BE49-F238E27FC236}">
                <a16:creationId xmlns:a16="http://schemas.microsoft.com/office/drawing/2014/main" id="{AE1C64EF-D1C5-4907-843B-8FB88378ED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F3039A-6DA9-4305-BBC5-07671A5544AA}" type="slidenum">
              <a:rPr lang="es-MX" altLang="es-MX" sz="1200">
                <a:solidFill>
                  <a:srgbClr val="0000FF"/>
                </a:solidFill>
              </a:rPr>
              <a:pPr>
                <a:spcBef>
                  <a:spcPct val="0"/>
                </a:spcBef>
                <a:buFontTx/>
                <a:buNone/>
              </a:pPr>
              <a:t>124</a:t>
            </a:fld>
            <a:endParaRPr lang="es-MX"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Título">
            <a:extLst>
              <a:ext uri="{FF2B5EF4-FFF2-40B4-BE49-F238E27FC236}">
                <a16:creationId xmlns:a16="http://schemas.microsoft.com/office/drawing/2014/main" id="{5026E86B-FA2F-4D74-97EE-35A18C82382E}"/>
              </a:ext>
            </a:extLst>
          </p:cNvPr>
          <p:cNvSpPr>
            <a:spLocks noGrp="1"/>
          </p:cNvSpPr>
          <p:nvPr>
            <p:ph type="ctrTitle"/>
          </p:nvPr>
        </p:nvSpPr>
        <p:spPr>
          <a:xfrm>
            <a:off x="827584" y="548680"/>
            <a:ext cx="7772400" cy="1470025"/>
          </a:xfrm>
        </p:spPr>
        <p:txBody>
          <a:bodyPr/>
          <a:lstStyle/>
          <a:p>
            <a:pPr eaLnBrk="1" hangingPunct="1"/>
            <a:r>
              <a:rPr lang="es-MX" altLang="es-MX" sz="2800" b="1" dirty="0">
                <a:solidFill>
                  <a:srgbClr val="FF0000"/>
                </a:solidFill>
              </a:rPr>
              <a:t>INDOLES</a:t>
            </a:r>
          </a:p>
        </p:txBody>
      </p:sp>
      <p:sp>
        <p:nvSpPr>
          <p:cNvPr id="4100" name="Marcador de número de diapositiva 1">
            <a:extLst>
              <a:ext uri="{FF2B5EF4-FFF2-40B4-BE49-F238E27FC236}">
                <a16:creationId xmlns:a16="http://schemas.microsoft.com/office/drawing/2014/main" id="{2609B356-D877-4990-8ED6-5732D57294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FCB960-ABCA-44AF-85EB-A2CEC9AB0E47}" type="slidenum">
              <a:rPr kumimoji="0" lang="es-MX" altLang="es-MX" sz="1200" b="0" i="0" u="none" strike="noStrike" kern="1200" cap="none" spc="0" normalizeH="0" baseline="0" noProof="0" smtClean="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194562" name="Picture 2">
            <a:extLst>
              <a:ext uri="{FF2B5EF4-FFF2-40B4-BE49-F238E27FC236}">
                <a16:creationId xmlns:a16="http://schemas.microsoft.com/office/drawing/2014/main" id="{6D691705-4680-4547-9D4F-0AA83E838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018705"/>
            <a:ext cx="7560840" cy="266141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CCFF355-209A-432D-8628-78E4880C2735}"/>
              </a:ext>
            </a:extLst>
          </p:cNvPr>
          <p:cNvSpPr txBox="1"/>
          <p:nvPr/>
        </p:nvSpPr>
        <p:spPr>
          <a:xfrm>
            <a:off x="106880" y="4941168"/>
            <a:ext cx="8930239" cy="830997"/>
          </a:xfrm>
          <a:prstGeom prst="rect">
            <a:avLst/>
          </a:prstGeom>
          <a:noFill/>
        </p:spPr>
        <p:txBody>
          <a:bodyPr wrap="square">
            <a:spAutoFit/>
          </a:bodyPr>
          <a:lstStyle/>
          <a:p>
            <a:r>
              <a:rPr lang="es-MX" sz="1600" b="0" i="0" dirty="0">
                <a:solidFill>
                  <a:srgbClr val="0000FF"/>
                </a:solidFill>
                <a:effectLst/>
                <a:latin typeface="Roboto" panose="02000000000000000000" pitchFamily="2" charset="0"/>
              </a:rPr>
              <a:t>Estructura molecular del indol (I): (a) and sus derivados: </a:t>
            </a:r>
          </a:p>
          <a:p>
            <a:r>
              <a:rPr lang="es-MX" sz="1600" b="0" i="0" dirty="0">
                <a:solidFill>
                  <a:srgbClr val="0000FF"/>
                </a:solidFill>
                <a:effectLst/>
                <a:latin typeface="Roboto" panose="02000000000000000000" pitchFamily="2" charset="0"/>
              </a:rPr>
              <a:t>(b) 7-metiindol (7MI); (c) 1</a:t>
            </a:r>
            <a:r>
              <a:rPr lang="es-MX" sz="1600" b="0" i="1" dirty="0">
                <a:solidFill>
                  <a:srgbClr val="0000FF"/>
                </a:solidFill>
                <a:effectLst/>
                <a:latin typeface="Roboto" panose="02000000000000000000" pitchFamily="2" charset="0"/>
              </a:rPr>
              <a:t>H</a:t>
            </a:r>
            <a:r>
              <a:rPr lang="es-MX" sz="1600" b="0" i="0" dirty="0">
                <a:solidFill>
                  <a:srgbClr val="0000FF"/>
                </a:solidFill>
                <a:effectLst/>
                <a:latin typeface="Roboto" panose="02000000000000000000" pitchFamily="2" charset="0"/>
              </a:rPr>
              <a:t>-indol-2-metanol (I2M); (d) indole-3-carbinol (I3C); </a:t>
            </a:r>
            <a:br>
              <a:rPr lang="es-MX" sz="1600" b="0" i="0" dirty="0">
                <a:solidFill>
                  <a:srgbClr val="0000FF"/>
                </a:solidFill>
                <a:effectLst/>
                <a:latin typeface="Roboto" panose="02000000000000000000" pitchFamily="2" charset="0"/>
              </a:rPr>
            </a:br>
            <a:r>
              <a:rPr lang="es-MX" sz="1600" b="0" i="0" dirty="0">
                <a:solidFill>
                  <a:srgbClr val="0000FF"/>
                </a:solidFill>
                <a:effectLst/>
                <a:latin typeface="Roboto" panose="02000000000000000000" pitchFamily="2" charset="0"/>
              </a:rPr>
              <a:t>(e) 4-cianoindol (4CI); (f) 5-nitroindol (5NI); y (g) 5-aminoindol (5AI).</a:t>
            </a:r>
            <a:endParaRPr lang="es-MX" sz="1600" dirty="0">
              <a:solidFill>
                <a:srgbClr val="0000FF"/>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AFAAE83A-A87E-4856-9A0D-9D3D47B0A6A7}"/>
              </a:ext>
            </a:extLst>
          </p:cNvPr>
          <p:cNvSpPr>
            <a:spLocks noGrp="1"/>
          </p:cNvSpPr>
          <p:nvPr>
            <p:ph type="sldNum" sz="quarter" idx="12"/>
          </p:nvPr>
        </p:nvSpPr>
        <p:spPr/>
        <p:txBody>
          <a:bodyPr/>
          <a:lstStyle/>
          <a:p>
            <a:fld id="{45FA3AD6-3D6E-411B-880F-94CC7FBD9DF4}" type="slidenum">
              <a:rPr lang="es-MX" altLang="es-MX" smtClean="0"/>
              <a:pPr/>
              <a:t>126</a:t>
            </a:fld>
            <a:endParaRPr lang="es-MX" altLang="es-MX"/>
          </a:p>
        </p:txBody>
      </p:sp>
      <p:pic>
        <p:nvPicPr>
          <p:cNvPr id="5" name="Imagen 4">
            <a:extLst>
              <a:ext uri="{FF2B5EF4-FFF2-40B4-BE49-F238E27FC236}">
                <a16:creationId xmlns:a16="http://schemas.microsoft.com/office/drawing/2014/main" id="{F77E0E4E-81EA-4E2C-9AB3-C095BE71A3EE}"/>
              </a:ext>
            </a:extLst>
          </p:cNvPr>
          <p:cNvPicPr>
            <a:picLocks noChangeAspect="1"/>
          </p:cNvPicPr>
          <p:nvPr/>
        </p:nvPicPr>
        <p:blipFill>
          <a:blip r:embed="rId2"/>
          <a:stretch>
            <a:fillRect/>
          </a:stretch>
        </p:blipFill>
        <p:spPr>
          <a:xfrm>
            <a:off x="1115616" y="-69727"/>
            <a:ext cx="7874064" cy="6426077"/>
          </a:xfrm>
          <a:prstGeom prst="rect">
            <a:avLst/>
          </a:prstGeom>
        </p:spPr>
      </p:pic>
    </p:spTree>
    <p:extLst>
      <p:ext uri="{BB962C8B-B14F-4D97-AF65-F5344CB8AC3E}">
        <p14:creationId xmlns:p14="http://schemas.microsoft.com/office/powerpoint/2010/main" val="36950415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rs.els-cdn.com/content/image/1-s2.0-S1386142513001364-fx1.jpg">
            <a:extLst>
              <a:ext uri="{FF2B5EF4-FFF2-40B4-BE49-F238E27FC236}">
                <a16:creationId xmlns:a16="http://schemas.microsoft.com/office/drawing/2014/main" id="{192D607F-5D17-4F2D-B980-FC347A230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620" t="45842" r="47781" b="16653"/>
          <a:stretch>
            <a:fillRect/>
          </a:stretch>
        </p:blipFill>
        <p:spPr bwMode="auto">
          <a:xfrm>
            <a:off x="4535488" y="3500438"/>
            <a:ext cx="233997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a:extLst>
              <a:ext uri="{FF2B5EF4-FFF2-40B4-BE49-F238E27FC236}">
                <a16:creationId xmlns:a16="http://schemas.microsoft.com/office/drawing/2014/main" id="{32D386AA-9AB0-476A-98E0-EC014A785C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20" r="36388" b="38850"/>
          <a:stretch>
            <a:fillRect/>
          </a:stretch>
        </p:blipFill>
        <p:spPr bwMode="auto">
          <a:xfrm>
            <a:off x="1887538" y="3287713"/>
            <a:ext cx="18923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DD40B258-5473-4D31-82CE-228B8DA3CECD}"/>
              </a:ext>
            </a:extLst>
          </p:cNvPr>
          <p:cNvGraphicFramePr>
            <a:graphicFrameLocks noGrp="1"/>
          </p:cNvGraphicFramePr>
          <p:nvPr/>
        </p:nvGraphicFramePr>
        <p:xfrm>
          <a:off x="650875" y="155575"/>
          <a:ext cx="7777164" cy="2713038"/>
        </p:xfrm>
        <a:graphic>
          <a:graphicData uri="http://schemas.openxmlformats.org/drawingml/2006/table">
            <a:tbl>
              <a:tblPr firstRow="1" firstCol="1" bandRow="1">
                <a:tableStyleId>{5C22544A-7EE6-4342-B048-85BDC9FD1C3A}</a:tableStyleId>
              </a:tblPr>
              <a:tblGrid>
                <a:gridCol w="2016302">
                  <a:extLst>
                    <a:ext uri="{9D8B030D-6E8A-4147-A177-3AD203B41FA5}">
                      <a16:colId xmlns:a16="http://schemas.microsoft.com/office/drawing/2014/main" val="20000"/>
                    </a:ext>
                  </a:extLst>
                </a:gridCol>
                <a:gridCol w="2016302">
                  <a:extLst>
                    <a:ext uri="{9D8B030D-6E8A-4147-A177-3AD203B41FA5}">
                      <a16:colId xmlns:a16="http://schemas.microsoft.com/office/drawing/2014/main" val="20001"/>
                    </a:ext>
                  </a:extLst>
                </a:gridCol>
                <a:gridCol w="2160323">
                  <a:extLst>
                    <a:ext uri="{9D8B030D-6E8A-4147-A177-3AD203B41FA5}">
                      <a16:colId xmlns:a16="http://schemas.microsoft.com/office/drawing/2014/main" val="20002"/>
                    </a:ext>
                  </a:extLst>
                </a:gridCol>
                <a:gridCol w="1584237">
                  <a:extLst>
                    <a:ext uri="{9D8B030D-6E8A-4147-A177-3AD203B41FA5}">
                      <a16:colId xmlns:a16="http://schemas.microsoft.com/office/drawing/2014/main" val="20003"/>
                    </a:ext>
                  </a:extLst>
                </a:gridCol>
              </a:tblGrid>
              <a:tr h="1249826">
                <a:tc>
                  <a:txBody>
                    <a:bodyPr/>
                    <a:lstStyle/>
                    <a:p>
                      <a:pPr algn="ctr">
                        <a:spcAft>
                          <a:spcPts val="1200"/>
                        </a:spcAft>
                      </a:pPr>
                      <a:r>
                        <a:rPr lang="en-US" sz="2400" dirty="0" err="1">
                          <a:effectLst/>
                        </a:rPr>
                        <a:t>Nombre</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err="1">
                          <a:effectLst/>
                        </a:rPr>
                        <a:t>Energía</a:t>
                      </a:r>
                      <a:r>
                        <a:rPr lang="en-US" sz="2400" dirty="0">
                          <a:effectLst/>
                        </a:rPr>
                        <a:t> de </a:t>
                      </a:r>
                      <a:r>
                        <a:rPr lang="en-US" sz="2400" dirty="0" err="1">
                          <a:effectLst/>
                        </a:rPr>
                        <a:t>Resonancia</a:t>
                      </a:r>
                      <a:endParaRPr lang="en-US" sz="2400" dirty="0">
                        <a:effectLst/>
                      </a:endParaRPr>
                    </a:p>
                    <a:p>
                      <a:pPr algn="ctr">
                        <a:spcAft>
                          <a:spcPts val="1200"/>
                        </a:spcAft>
                      </a:pPr>
                      <a:r>
                        <a:rPr lang="en-US" sz="2400" dirty="0">
                          <a:effectLst/>
                        </a:rPr>
                        <a:t>(kcal/mol)</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2400" dirty="0" err="1">
                          <a:effectLst/>
                        </a:rPr>
                        <a:t>Energía</a:t>
                      </a:r>
                      <a:r>
                        <a:rPr lang="en-US" sz="2400" dirty="0">
                          <a:effectLst/>
                        </a:rPr>
                        <a:t> de </a:t>
                      </a:r>
                      <a:r>
                        <a:rPr lang="en-US" sz="2400" dirty="0" err="1">
                          <a:effectLst/>
                        </a:rPr>
                        <a:t>Resonancia</a:t>
                      </a:r>
                      <a:r>
                        <a:rPr lang="en-US" sz="2400" dirty="0">
                          <a:effectLst/>
                        </a:rPr>
                        <a:t> por </a:t>
                      </a:r>
                      <a:r>
                        <a:rPr lang="en-US" sz="2400" dirty="0" err="1">
                          <a:effectLst/>
                        </a:rPr>
                        <a:t>anillo</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err="1">
                          <a:effectLst/>
                        </a:rPr>
                        <a:t>Dipolo</a:t>
                      </a:r>
                      <a:r>
                        <a:rPr lang="en-US" sz="2400" u="sng" dirty="0">
                          <a:effectLst/>
                        </a:rPr>
                        <a:t> </a:t>
                      </a:r>
                      <a:r>
                        <a:rPr lang="en-US" sz="2400" dirty="0">
                          <a:effectLst/>
                        </a:rPr>
                        <a:t>(</a:t>
                      </a:r>
                      <a:r>
                        <a:rPr lang="en-US" sz="2400" dirty="0" err="1">
                          <a:effectLst/>
                        </a:rPr>
                        <a:t>debye</a:t>
                      </a:r>
                      <a:r>
                        <a:rPr lang="en-US" sz="2400" dirty="0">
                          <a:effectLst/>
                        </a:rPr>
                        <a:t>)</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extLst>
                  <a:ext uri="{0D108BD9-81ED-4DB2-BD59-A6C34878D82A}">
                    <a16:rowId xmlns:a16="http://schemas.microsoft.com/office/drawing/2014/main" val="10000"/>
                  </a:ext>
                </a:extLst>
              </a:tr>
              <a:tr h="365803">
                <a:tc>
                  <a:txBody>
                    <a:bodyPr/>
                    <a:lstStyle/>
                    <a:p>
                      <a:pPr algn="ctr">
                        <a:spcAft>
                          <a:spcPts val="1200"/>
                        </a:spcAft>
                      </a:pPr>
                      <a:r>
                        <a:rPr lang="en-US" sz="2400" dirty="0" err="1">
                          <a:effectLst/>
                        </a:rPr>
                        <a:t>Benceno</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36</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36</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a:effectLst/>
                        </a:rPr>
                        <a:t>0.00</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extLst>
                  <a:ext uri="{0D108BD9-81ED-4DB2-BD59-A6C34878D82A}">
                    <a16:rowId xmlns:a16="http://schemas.microsoft.com/office/drawing/2014/main" val="10001"/>
                  </a:ext>
                </a:extLst>
              </a:tr>
              <a:tr h="365803">
                <a:tc>
                  <a:txBody>
                    <a:bodyPr/>
                    <a:lstStyle/>
                    <a:p>
                      <a:pPr algn="ctr">
                        <a:spcAft>
                          <a:spcPts val="1200"/>
                        </a:spcAft>
                      </a:pPr>
                      <a:r>
                        <a:rPr lang="en-US" sz="2400" dirty="0" err="1">
                          <a:effectLst/>
                        </a:rPr>
                        <a:t>Naftaleno</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61</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a:effectLst/>
                        </a:rPr>
                        <a:t>30.5</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a:effectLst/>
                        </a:rPr>
                        <a:t>0.00</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extLst>
                  <a:ext uri="{0D108BD9-81ED-4DB2-BD59-A6C34878D82A}">
                    <a16:rowId xmlns:a16="http://schemas.microsoft.com/office/drawing/2014/main" val="10002"/>
                  </a:ext>
                </a:extLst>
              </a:tr>
              <a:tr h="365803">
                <a:tc>
                  <a:txBody>
                    <a:bodyPr/>
                    <a:lstStyle/>
                    <a:p>
                      <a:pPr algn="ctr">
                        <a:spcAft>
                          <a:spcPts val="1200"/>
                        </a:spcAft>
                      </a:pPr>
                      <a:r>
                        <a:rPr lang="en-US" sz="2400" dirty="0" err="1">
                          <a:effectLst/>
                        </a:rPr>
                        <a:t>Antraceno</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84</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27.7</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a:effectLst/>
                        </a:rPr>
                        <a:t>0.00</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extLst>
                  <a:ext uri="{0D108BD9-81ED-4DB2-BD59-A6C34878D82A}">
                    <a16:rowId xmlns:a16="http://schemas.microsoft.com/office/drawing/2014/main" val="10003"/>
                  </a:ext>
                </a:extLst>
              </a:tr>
              <a:tr h="365803">
                <a:tc>
                  <a:txBody>
                    <a:bodyPr/>
                    <a:lstStyle/>
                    <a:p>
                      <a:pPr algn="ctr">
                        <a:spcAft>
                          <a:spcPts val="1200"/>
                        </a:spcAft>
                      </a:pPr>
                      <a:r>
                        <a:rPr lang="en-US" sz="2400" dirty="0" err="1">
                          <a:effectLst/>
                        </a:rPr>
                        <a:t>Fenantreno</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92</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a:effectLst/>
                        </a:rPr>
                        <a:t>30.3</a:t>
                      </a:r>
                      <a:endParaRPr lang="es-MX" sz="240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tc>
                  <a:txBody>
                    <a:bodyPr/>
                    <a:lstStyle/>
                    <a:p>
                      <a:pPr algn="ctr">
                        <a:spcAft>
                          <a:spcPts val="1200"/>
                        </a:spcAft>
                      </a:pPr>
                      <a:r>
                        <a:rPr lang="en-US" sz="2400" dirty="0">
                          <a:effectLst/>
                        </a:rPr>
                        <a:t>0.04</a:t>
                      </a:r>
                      <a:endParaRPr lang="es-MX" sz="2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3" marR="68583" marT="0" marB="0"/>
                </a:tc>
                <a:extLst>
                  <a:ext uri="{0D108BD9-81ED-4DB2-BD59-A6C34878D82A}">
                    <a16:rowId xmlns:a16="http://schemas.microsoft.com/office/drawing/2014/main" val="10004"/>
                  </a:ext>
                </a:extLst>
              </a:tr>
            </a:tbl>
          </a:graphicData>
        </a:graphic>
      </p:graphicFrame>
      <p:sp>
        <p:nvSpPr>
          <p:cNvPr id="5156" name="Rectangle 7">
            <a:extLst>
              <a:ext uri="{FF2B5EF4-FFF2-40B4-BE49-F238E27FC236}">
                <a16:creationId xmlns:a16="http://schemas.microsoft.com/office/drawing/2014/main" id="{C4BEC366-C320-41C9-9A3E-D565011CE9BE}"/>
              </a:ext>
            </a:extLst>
          </p:cNvPr>
          <p:cNvSpPr>
            <a:spLocks noChangeArrowheads="1"/>
          </p:cNvSpPr>
          <p:nvPr/>
        </p:nvSpPr>
        <p:spPr bwMode="auto">
          <a:xfrm>
            <a:off x="0" y="28971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https://www.kibin.com/assets/other/essay-samples/paper-editing.../Sample_3.docx</a:t>
            </a:r>
            <a:endPar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157" name="Rectangle 5">
            <a:extLst>
              <a:ext uri="{FF2B5EF4-FFF2-40B4-BE49-F238E27FC236}">
                <a16:creationId xmlns:a16="http://schemas.microsoft.com/office/drawing/2014/main" id="{52ACA254-F400-4ED7-8CB5-B1279B918759}"/>
              </a:ext>
            </a:extLst>
          </p:cNvPr>
          <p:cNvSpPr>
            <a:spLocks noChangeArrowheads="1"/>
          </p:cNvSpPr>
          <p:nvPr/>
        </p:nvSpPr>
        <p:spPr bwMode="auto">
          <a:xfrm>
            <a:off x="665163" y="5272088"/>
            <a:ext cx="803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https://ars.els-cdn.com/content/image/1-s2.0-S1386142513001364-fx1.jpg</a:t>
            </a:r>
          </a:p>
        </p:txBody>
      </p:sp>
      <p:sp>
        <p:nvSpPr>
          <p:cNvPr id="5158" name="Marcador de número de diapositiva 1">
            <a:extLst>
              <a:ext uri="{FF2B5EF4-FFF2-40B4-BE49-F238E27FC236}">
                <a16:creationId xmlns:a16="http://schemas.microsoft.com/office/drawing/2014/main" id="{CC00750A-536B-4FED-ADE8-9FE5B8C4E5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A6B5C-956A-499B-8A5C-F4D83BE48C8B}"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4A5FD09E-4899-4619-8281-D712453CDC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97" r="80706" b="11492"/>
          <a:stretch/>
        </p:blipFill>
        <p:spPr bwMode="auto">
          <a:xfrm>
            <a:off x="4108666" y="2818036"/>
            <a:ext cx="158353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6">
            <a:extLst>
              <a:ext uri="{FF2B5EF4-FFF2-40B4-BE49-F238E27FC236}">
                <a16:creationId xmlns:a16="http://schemas.microsoft.com/office/drawing/2014/main" id="{0858F155-CAAA-44E0-907C-BFE119A5B399}"/>
              </a:ext>
            </a:extLst>
          </p:cNvPr>
          <p:cNvSpPr>
            <a:spLocks noChangeArrowheads="1"/>
          </p:cNvSpPr>
          <p:nvPr/>
        </p:nvSpPr>
        <p:spPr bwMode="auto">
          <a:xfrm>
            <a:off x="323850" y="3948113"/>
            <a:ext cx="403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Energía de resonancia (Kcal/mol): </a:t>
            </a:r>
          </a:p>
        </p:txBody>
      </p:sp>
      <p:sp>
        <p:nvSpPr>
          <p:cNvPr id="6148" name="Rectangle 7">
            <a:extLst>
              <a:ext uri="{FF2B5EF4-FFF2-40B4-BE49-F238E27FC236}">
                <a16:creationId xmlns:a16="http://schemas.microsoft.com/office/drawing/2014/main" id="{13987E52-14BF-45EB-BF9B-BCEF80E763FC}"/>
              </a:ext>
            </a:extLst>
          </p:cNvPr>
          <p:cNvSpPr>
            <a:spLocks noChangeArrowheads="1"/>
          </p:cNvSpPr>
          <p:nvPr/>
        </p:nvSpPr>
        <p:spPr bwMode="auto">
          <a:xfrm>
            <a:off x="4513081" y="4408487"/>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47-49</a:t>
            </a:r>
          </a:p>
        </p:txBody>
      </p:sp>
      <p:sp>
        <p:nvSpPr>
          <p:cNvPr id="6150" name="Rectangle 9">
            <a:extLst>
              <a:ext uri="{FF2B5EF4-FFF2-40B4-BE49-F238E27FC236}">
                <a16:creationId xmlns:a16="http://schemas.microsoft.com/office/drawing/2014/main" id="{176BDCA2-091B-4085-BD1B-E7C0BBAC204D}"/>
              </a:ext>
            </a:extLst>
          </p:cNvPr>
          <p:cNvSpPr>
            <a:spLocks noChangeArrowheads="1"/>
          </p:cNvSpPr>
          <p:nvPr/>
        </p:nvSpPr>
        <p:spPr bwMode="auto">
          <a:xfrm>
            <a:off x="7131051" y="4408488"/>
            <a:ext cx="63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23.1</a:t>
            </a:r>
          </a:p>
        </p:txBody>
      </p:sp>
      <p:sp>
        <p:nvSpPr>
          <p:cNvPr id="6151" name="Marcador de número de diapositiva 1">
            <a:extLst>
              <a:ext uri="{FF2B5EF4-FFF2-40B4-BE49-F238E27FC236}">
                <a16:creationId xmlns:a16="http://schemas.microsoft.com/office/drawing/2014/main" id="{901C5566-5BB5-4052-B0DB-3E932E9AAD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16F3C0-6608-476C-86D7-D5F63F4578EC}"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8" name="Picture 3">
            <a:extLst>
              <a:ext uri="{FF2B5EF4-FFF2-40B4-BE49-F238E27FC236}">
                <a16:creationId xmlns:a16="http://schemas.microsoft.com/office/drawing/2014/main" id="{485B1142-F954-4DF2-A5AB-4190F6A7B3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0170" b="42205"/>
          <a:stretch/>
        </p:blipFill>
        <p:spPr bwMode="auto">
          <a:xfrm>
            <a:off x="3563888" y="605658"/>
            <a:ext cx="2448272" cy="210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8C6BE8AE-5FC0-4561-8AFD-862E262DBB88}"/>
              </a:ext>
            </a:extLst>
          </p:cNvPr>
          <p:cNvPicPr>
            <a:picLocks noChangeAspect="1"/>
          </p:cNvPicPr>
          <p:nvPr/>
        </p:nvPicPr>
        <p:blipFill rotWithShape="1">
          <a:blip r:embed="rId3"/>
          <a:srcRect l="77202" t="9776"/>
          <a:stretch/>
        </p:blipFill>
        <p:spPr>
          <a:xfrm>
            <a:off x="6372200" y="865887"/>
            <a:ext cx="1872208" cy="1848175"/>
          </a:xfrm>
          <a:prstGeom prst="rect">
            <a:avLst/>
          </a:prstGeom>
        </p:spPr>
      </p:pic>
      <p:pic>
        <p:nvPicPr>
          <p:cNvPr id="4" name="Imagen 3">
            <a:extLst>
              <a:ext uri="{FF2B5EF4-FFF2-40B4-BE49-F238E27FC236}">
                <a16:creationId xmlns:a16="http://schemas.microsoft.com/office/drawing/2014/main" id="{7AB200E3-F3DD-4B13-821D-719F9B0D8E32}"/>
              </a:ext>
            </a:extLst>
          </p:cNvPr>
          <p:cNvPicPr>
            <a:picLocks noChangeAspect="1"/>
          </p:cNvPicPr>
          <p:nvPr/>
        </p:nvPicPr>
        <p:blipFill rotWithShape="1">
          <a:blip r:embed="rId4"/>
          <a:srcRect l="75430" t="519" r="13171" b="35049"/>
          <a:stretch/>
        </p:blipFill>
        <p:spPr>
          <a:xfrm>
            <a:off x="6660232" y="2714063"/>
            <a:ext cx="936104" cy="930962"/>
          </a:xfrm>
          <a:prstGeom prst="rect">
            <a:avLst/>
          </a:prstGeom>
        </p:spPr>
      </p:pic>
      <p:sp>
        <p:nvSpPr>
          <p:cNvPr id="14" name="Rectangle 8">
            <a:extLst>
              <a:ext uri="{FF2B5EF4-FFF2-40B4-BE49-F238E27FC236}">
                <a16:creationId xmlns:a16="http://schemas.microsoft.com/office/drawing/2014/main" id="{5B8E690D-94AA-4FA4-9014-31A0B52B8B5A}"/>
              </a:ext>
            </a:extLst>
          </p:cNvPr>
          <p:cNvSpPr>
            <a:spLocks noChangeArrowheads="1"/>
          </p:cNvSpPr>
          <p:nvPr/>
        </p:nvSpPr>
        <p:spPr bwMode="auto">
          <a:xfrm>
            <a:off x="1675214" y="4437141"/>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36</a:t>
            </a:r>
          </a:p>
        </p:txBody>
      </p:sp>
      <p:pic>
        <p:nvPicPr>
          <p:cNvPr id="15" name="Imagen 14">
            <a:extLst>
              <a:ext uri="{FF2B5EF4-FFF2-40B4-BE49-F238E27FC236}">
                <a16:creationId xmlns:a16="http://schemas.microsoft.com/office/drawing/2014/main" id="{2527FC51-A743-4FEA-93B3-57F66995CCA1}"/>
              </a:ext>
            </a:extLst>
          </p:cNvPr>
          <p:cNvPicPr>
            <a:picLocks noChangeAspect="1"/>
          </p:cNvPicPr>
          <p:nvPr/>
        </p:nvPicPr>
        <p:blipFill rotWithShape="1">
          <a:blip r:embed="rId3"/>
          <a:srcRect l="40331" t="1" r="36870" b="-8574"/>
          <a:stretch/>
        </p:blipFill>
        <p:spPr>
          <a:xfrm>
            <a:off x="899592" y="622709"/>
            <a:ext cx="1872208" cy="2224045"/>
          </a:xfrm>
          <a:prstGeom prst="rect">
            <a:avLst/>
          </a:prstGeom>
        </p:spPr>
      </p:pic>
      <p:pic>
        <p:nvPicPr>
          <p:cNvPr id="16" name="Picture 3">
            <a:extLst>
              <a:ext uri="{FF2B5EF4-FFF2-40B4-BE49-F238E27FC236}">
                <a16:creationId xmlns:a16="http://schemas.microsoft.com/office/drawing/2014/main" id="{22FD4F8D-EE6F-4F48-867C-785DC3693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83" t="60397" r="45612" b="13329"/>
          <a:stretch/>
        </p:blipFill>
        <p:spPr bwMode="auto">
          <a:xfrm>
            <a:off x="1475657" y="2846755"/>
            <a:ext cx="936104" cy="95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File:Indole chemical structure.png">
            <a:hlinkClick r:id="rId2"/>
            <a:extLst>
              <a:ext uri="{FF2B5EF4-FFF2-40B4-BE49-F238E27FC236}">
                <a16:creationId xmlns:a16="http://schemas.microsoft.com/office/drawing/2014/main" id="{44CA1C74-9F17-42CC-AC07-F65CDA984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1973263"/>
            <a:ext cx="434657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1 Título">
            <a:extLst>
              <a:ext uri="{FF2B5EF4-FFF2-40B4-BE49-F238E27FC236}">
                <a16:creationId xmlns:a16="http://schemas.microsoft.com/office/drawing/2014/main" id="{0ABED586-CF81-4F58-A33A-50CF2235AA18}"/>
              </a:ext>
            </a:extLst>
          </p:cNvPr>
          <p:cNvSpPr>
            <a:spLocks/>
          </p:cNvSpPr>
          <p:nvPr/>
        </p:nvSpPr>
        <p:spPr bwMode="auto">
          <a:xfrm>
            <a:off x="5481638" y="1592263"/>
            <a:ext cx="216058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BENZOFURANO</a:t>
            </a:r>
          </a:p>
        </p:txBody>
      </p:sp>
      <p:sp>
        <p:nvSpPr>
          <p:cNvPr id="7172" name="Rectangle 8">
            <a:extLst>
              <a:ext uri="{FF2B5EF4-FFF2-40B4-BE49-F238E27FC236}">
                <a16:creationId xmlns:a16="http://schemas.microsoft.com/office/drawing/2014/main" id="{6CDBBED8-2EE8-4856-B935-B65F4FC2ED8C}"/>
              </a:ext>
            </a:extLst>
          </p:cNvPr>
          <p:cNvSpPr>
            <a:spLocks noChangeArrowheads="1"/>
          </p:cNvSpPr>
          <p:nvPr/>
        </p:nvSpPr>
        <p:spPr bwMode="auto">
          <a:xfrm>
            <a:off x="1763713" y="1525588"/>
            <a:ext cx="882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INDOL</a:t>
            </a:r>
          </a:p>
        </p:txBody>
      </p:sp>
      <p:pic>
        <p:nvPicPr>
          <p:cNvPr id="7173" name="Picture 10" descr="Fichier:Benzofuran chemical structure.png">
            <a:hlinkClick r:id="rId4"/>
            <a:extLst>
              <a:ext uri="{FF2B5EF4-FFF2-40B4-BE49-F238E27FC236}">
                <a16:creationId xmlns:a16="http://schemas.microsoft.com/office/drawing/2014/main" id="{D88D547E-B855-4E39-A85C-21A72C0CA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989138"/>
            <a:ext cx="42481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
            <a:extLst>
              <a:ext uri="{FF2B5EF4-FFF2-40B4-BE49-F238E27FC236}">
                <a16:creationId xmlns:a16="http://schemas.microsoft.com/office/drawing/2014/main" id="{31E6E4B3-BF0F-4EC4-A5C4-7AE0E08E7B40}"/>
              </a:ext>
            </a:extLst>
          </p:cNvPr>
          <p:cNvSpPr txBox="1">
            <a:spLocks noChangeArrowheads="1"/>
          </p:cNvSpPr>
          <p:nvPr/>
        </p:nvSpPr>
        <p:spPr bwMode="auto">
          <a:xfrm>
            <a:off x="706438" y="4411663"/>
            <a:ext cx="299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Energía de resonancia: 47-49 Kcal/mol</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54.02 KJ/mol</a:t>
            </a:r>
          </a:p>
        </p:txBody>
      </p:sp>
      <p:sp>
        <p:nvSpPr>
          <p:cNvPr id="7175" name="TextBox 6">
            <a:extLst>
              <a:ext uri="{FF2B5EF4-FFF2-40B4-BE49-F238E27FC236}">
                <a16:creationId xmlns:a16="http://schemas.microsoft.com/office/drawing/2014/main" id="{3230F58D-38DD-41BC-9BC4-21E987CED560}"/>
              </a:ext>
            </a:extLst>
          </p:cNvPr>
          <p:cNvSpPr txBox="1">
            <a:spLocks noChangeArrowheads="1"/>
          </p:cNvSpPr>
          <p:nvPr/>
        </p:nvSpPr>
        <p:spPr bwMode="auto">
          <a:xfrm>
            <a:off x="5364163" y="4411663"/>
            <a:ext cx="298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Energía de resonancia: 47-49 Kcal/mol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                                         55.5  KJ/mol</a:t>
            </a:r>
          </a:p>
        </p:txBody>
      </p:sp>
      <p:sp>
        <p:nvSpPr>
          <p:cNvPr id="7176" name="Marcador de número de diapositiva 1">
            <a:extLst>
              <a:ext uri="{FF2B5EF4-FFF2-40B4-BE49-F238E27FC236}">
                <a16:creationId xmlns:a16="http://schemas.microsoft.com/office/drawing/2014/main" id="{5C3E3C90-8672-47C2-87BB-BE5BB45D48D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2283C1-565C-4EB8-BD62-BCB579F763EC}" type="slidenum">
              <a:rPr kumimoji="0" lang="es-MX" altLang="es-MX" sz="1200" b="0" i="0" u="none" strike="noStrike" kern="1200" cap="none" spc="0" normalizeH="0" baseline="0" noProof="0" smtClean="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s-MX" altLang="es-MX" sz="12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3" descr="FG16_01">
            <a:extLst>
              <a:ext uri="{FF2B5EF4-FFF2-40B4-BE49-F238E27FC236}">
                <a16:creationId xmlns:a16="http://schemas.microsoft.com/office/drawing/2014/main" id="{307437CA-F344-4D98-8F84-379048CB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66713"/>
            <a:ext cx="8458200" cy="61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Rectángulo">
            <a:extLst>
              <a:ext uri="{FF2B5EF4-FFF2-40B4-BE49-F238E27FC236}">
                <a16:creationId xmlns:a16="http://schemas.microsoft.com/office/drawing/2014/main" id="{E3744A33-3A27-4D02-895B-973CBEC61969}"/>
              </a:ext>
            </a:extLst>
          </p:cNvPr>
          <p:cNvSpPr>
            <a:spLocks noChangeArrowheads="1"/>
          </p:cNvSpPr>
          <p:nvPr/>
        </p:nvSpPr>
        <p:spPr bwMode="auto">
          <a:xfrm>
            <a:off x="285750" y="500063"/>
            <a:ext cx="8501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La química del indol comienza a desarrollarse con el estudio del colorante índigo. El índigo se puede convertir en isatina y luego en el oxoindol. </a:t>
            </a:r>
            <a:endParaRPr kumimoji="0" lang="es-MX" altLang="es-MX" sz="1800" b="0" i="0" u="none" strike="noStrike" kern="1200" cap="none" spc="0" normalizeH="0" baseline="3000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8195" name="Picture 7" descr="Related image">
            <a:extLst>
              <a:ext uri="{FF2B5EF4-FFF2-40B4-BE49-F238E27FC236}">
                <a16:creationId xmlns:a16="http://schemas.microsoft.com/office/drawing/2014/main" id="{CDDE24D9-DCB4-43A3-A7D2-EB4895AE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2200275"/>
            <a:ext cx="33115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descr="Indigofera Tinctoria">
            <a:extLst>
              <a:ext uri="{FF2B5EF4-FFF2-40B4-BE49-F238E27FC236}">
                <a16:creationId xmlns:a16="http://schemas.microsoft.com/office/drawing/2014/main" id="{AFA91BF3-E9D9-4F10-8876-7A1DE51B4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833563"/>
            <a:ext cx="40005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
            <a:extLst>
              <a:ext uri="{FF2B5EF4-FFF2-40B4-BE49-F238E27FC236}">
                <a16:creationId xmlns:a16="http://schemas.microsoft.com/office/drawing/2014/main" id="{4DF4240B-139D-43A9-A3FE-CE4A3B8437D3}"/>
              </a:ext>
            </a:extLst>
          </p:cNvPr>
          <p:cNvSpPr>
            <a:spLocks noChangeArrowheads="1"/>
          </p:cNvSpPr>
          <p:nvPr/>
        </p:nvSpPr>
        <p:spPr bwMode="auto">
          <a:xfrm>
            <a:off x="395288" y="5272088"/>
            <a:ext cx="8567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https://www.indiamart.com/proddetail/indigofera-tinctoria-16117485548.html</a:t>
            </a:r>
          </a:p>
        </p:txBody>
      </p:sp>
      <p:sp>
        <p:nvSpPr>
          <p:cNvPr id="8198" name="Marcador de número de diapositiva 1">
            <a:extLst>
              <a:ext uri="{FF2B5EF4-FFF2-40B4-BE49-F238E27FC236}">
                <a16:creationId xmlns:a16="http://schemas.microsoft.com/office/drawing/2014/main" id="{A95A1688-C46D-4C4E-A8A9-ECCB16B0E1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83537B-B451-47D1-B1C1-5568501F020F}"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2">
            <a:extLst>
              <a:ext uri="{FF2B5EF4-FFF2-40B4-BE49-F238E27FC236}">
                <a16:creationId xmlns:a16="http://schemas.microsoft.com/office/drawing/2014/main" id="{A314A73F-ABF7-4DD3-A387-FC7D0ACC6632}"/>
              </a:ext>
            </a:extLst>
          </p:cNvPr>
          <p:cNvSpPr>
            <a:spLocks noChangeArrowheads="1" noChangeShapeType="1" noTextEdit="1"/>
          </p:cNvSpPr>
          <p:nvPr/>
        </p:nvSpPr>
        <p:spPr bwMode="auto">
          <a:xfrm>
            <a:off x="1270000" y="333375"/>
            <a:ext cx="6602413" cy="115411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4000" b="1" i="0" u="none" strike="noStrike" kern="10" cap="none" spc="0" normalizeH="0" baseline="0" noProof="0">
                <a:ln w="19050">
                  <a:solidFill>
                    <a:srgbClr val="99CCFF"/>
                  </a:solidFill>
                  <a:round/>
                  <a:headEnd/>
                  <a:tailEnd/>
                </a:ln>
                <a:solidFill>
                  <a:srgbClr val="0000FF"/>
                </a:solidFill>
                <a:effectLst/>
                <a:uLnTx/>
                <a:uFillTx/>
                <a:latin typeface="Impact" panose="020B0806030902050204" pitchFamily="34" charset="0"/>
                <a:ea typeface="+mn-ea"/>
                <a:cs typeface="Arial" panose="020B0604020202020204" pitchFamily="34" charset="0"/>
              </a:rPr>
              <a:t>Índigo ó añil</a:t>
            </a:r>
          </a:p>
        </p:txBody>
      </p:sp>
      <p:pic>
        <p:nvPicPr>
          <p:cNvPr id="9219" name="Picture 4" descr="Indigofera Tinctoria True Indigo Dye">
            <a:extLst>
              <a:ext uri="{FF2B5EF4-FFF2-40B4-BE49-F238E27FC236}">
                <a16:creationId xmlns:a16="http://schemas.microsoft.com/office/drawing/2014/main" id="{0810359D-C949-41EE-853E-E98513862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1916113"/>
            <a:ext cx="6276975"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
            <a:extLst>
              <a:ext uri="{FF2B5EF4-FFF2-40B4-BE49-F238E27FC236}">
                <a16:creationId xmlns:a16="http://schemas.microsoft.com/office/drawing/2014/main" id="{E58F8DA3-B1A4-4C7C-8C0D-F360061CE56D}"/>
              </a:ext>
            </a:extLst>
          </p:cNvPr>
          <p:cNvSpPr>
            <a:spLocks noChangeArrowheads="1"/>
          </p:cNvSpPr>
          <p:nvPr/>
        </p:nvSpPr>
        <p:spPr bwMode="auto">
          <a:xfrm>
            <a:off x="457200" y="5589588"/>
            <a:ext cx="45720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1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https://www.astrogle.com/ayurveda/indigofera-tinctoria-true-indigo-home-medicinal-usages-hair-skin.html</a:t>
            </a:r>
          </a:p>
        </p:txBody>
      </p:sp>
      <p:sp>
        <p:nvSpPr>
          <p:cNvPr id="9221" name="Marcador de número de diapositiva 1">
            <a:extLst>
              <a:ext uri="{FF2B5EF4-FFF2-40B4-BE49-F238E27FC236}">
                <a16:creationId xmlns:a16="http://schemas.microsoft.com/office/drawing/2014/main" id="{FE316A71-5C16-4A9C-A58B-1BD4050857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E76198-E376-472B-A99F-EDC8EC71F75F}"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Isatis tinctoria02.JPG">
            <a:hlinkClick r:id="rId2"/>
            <a:extLst>
              <a:ext uri="{FF2B5EF4-FFF2-40B4-BE49-F238E27FC236}">
                <a16:creationId xmlns:a16="http://schemas.microsoft.com/office/drawing/2014/main" id="{2577DE8F-6282-4EAB-9DFE-DCE55962F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49275"/>
            <a:ext cx="406241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a:extLst>
              <a:ext uri="{FF2B5EF4-FFF2-40B4-BE49-F238E27FC236}">
                <a16:creationId xmlns:a16="http://schemas.microsoft.com/office/drawing/2014/main" id="{59FE73C3-6176-49C6-85E3-29E44BC2802D}"/>
              </a:ext>
            </a:extLst>
          </p:cNvPr>
          <p:cNvSpPr>
            <a:spLocks noChangeArrowheads="1"/>
          </p:cNvSpPr>
          <p:nvPr/>
        </p:nvSpPr>
        <p:spPr bwMode="auto">
          <a:xfrm>
            <a:off x="1122363" y="3733800"/>
            <a:ext cx="231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1"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Indigofera tinctoria</a:t>
            </a: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 </a:t>
            </a:r>
          </a:p>
        </p:txBody>
      </p:sp>
      <p:pic>
        <p:nvPicPr>
          <p:cNvPr id="10244" name="Picture 4" descr="Image:Indian indigo dye lump.jpg">
            <a:hlinkClick r:id="rId4"/>
            <a:extLst>
              <a:ext uri="{FF2B5EF4-FFF2-40B4-BE49-F238E27FC236}">
                <a16:creationId xmlns:a16="http://schemas.microsoft.com/office/drawing/2014/main" id="{A5A03FC8-72F6-46F0-8900-EF07F7E22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313" y="4225925"/>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Indigo molecule">
            <a:hlinkClick r:id="rId6" tooltip="&quot;Indigo molecule&quot;"/>
            <a:extLst>
              <a:ext uri="{FF2B5EF4-FFF2-40B4-BE49-F238E27FC236}">
                <a16:creationId xmlns:a16="http://schemas.microsoft.com/office/drawing/2014/main" id="{CEB58E39-5369-43F1-B169-2576560374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3916363"/>
            <a:ext cx="3176588"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A0F57C87-F95F-4103-9E18-BD8FA8160417}"/>
              </a:ext>
            </a:extLst>
          </p:cNvPr>
          <p:cNvSpPr>
            <a:spLocks noChangeArrowheads="1"/>
          </p:cNvSpPr>
          <p:nvPr/>
        </p:nvSpPr>
        <p:spPr bwMode="auto">
          <a:xfrm>
            <a:off x="1738313" y="5654675"/>
            <a:ext cx="215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1"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Paquete de índigo</a:t>
            </a:r>
            <a:endPar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247" name="Rectangle 7">
            <a:extLst>
              <a:ext uri="{FF2B5EF4-FFF2-40B4-BE49-F238E27FC236}">
                <a16:creationId xmlns:a16="http://schemas.microsoft.com/office/drawing/2014/main" id="{E5468E68-D807-49FF-B9C9-C541BD7F9014}"/>
              </a:ext>
            </a:extLst>
          </p:cNvPr>
          <p:cNvSpPr>
            <a:spLocks noChangeArrowheads="1"/>
          </p:cNvSpPr>
          <p:nvPr/>
        </p:nvSpPr>
        <p:spPr bwMode="auto">
          <a:xfrm>
            <a:off x="5432425" y="5649913"/>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1"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Molécula de índigo</a:t>
            </a:r>
            <a:endPar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248" name="Rectangle 1">
            <a:extLst>
              <a:ext uri="{FF2B5EF4-FFF2-40B4-BE49-F238E27FC236}">
                <a16:creationId xmlns:a16="http://schemas.microsoft.com/office/drawing/2014/main" id="{01DC7DB4-877B-452D-B43B-F3A3E48818CF}"/>
              </a:ext>
            </a:extLst>
          </p:cNvPr>
          <p:cNvSpPr>
            <a:spLocks noChangeArrowheads="1"/>
          </p:cNvSpPr>
          <p:nvPr/>
        </p:nvSpPr>
        <p:spPr bwMode="auto">
          <a:xfrm>
            <a:off x="4572000" y="614363"/>
            <a:ext cx="4572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800" b="0" i="1"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Indigofera tinctoria</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 también llamada verdadero índigo, es una especie de planta de la familia del frijol que fue una de las fuentes originales de colorante añil. Se ha naturalizado en Asia tropical y templada, así como en partes de África, pero se desconoce su hábitat nativo, ya que se cultiva en todo el mundo desde hace muchos siglos.</a:t>
            </a:r>
          </a:p>
        </p:txBody>
      </p:sp>
      <p:sp>
        <p:nvSpPr>
          <p:cNvPr id="10249" name="Marcador de número de diapositiva 1">
            <a:extLst>
              <a:ext uri="{FF2B5EF4-FFF2-40B4-BE49-F238E27FC236}">
                <a16:creationId xmlns:a16="http://schemas.microsoft.com/office/drawing/2014/main" id="{8AB947EC-44C3-4AF5-9DD5-AF622ED204A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E2B87A-E28D-442F-ADF0-F79E5DB2BF1C}"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número de diapositiva 1">
            <a:extLst>
              <a:ext uri="{FF2B5EF4-FFF2-40B4-BE49-F238E27FC236}">
                <a16:creationId xmlns:a16="http://schemas.microsoft.com/office/drawing/2014/main" id="{BBAC70B5-0294-4303-84AA-10E9A7C84D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6D032A-EA2C-440C-9B36-6BF25F796DBD}"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11267" name="Imagen 2">
            <a:extLst>
              <a:ext uri="{FF2B5EF4-FFF2-40B4-BE49-F238E27FC236}">
                <a16:creationId xmlns:a16="http://schemas.microsoft.com/office/drawing/2014/main" id="{519E22C9-517D-4C0D-8DE6-6B05E90FB178}"/>
              </a:ext>
            </a:extLst>
          </p:cNvPr>
          <p:cNvPicPr>
            <a:picLocks noChangeAspect="1"/>
          </p:cNvPicPr>
          <p:nvPr/>
        </p:nvPicPr>
        <p:blipFill>
          <a:blip r:embed="rId2">
            <a:extLst>
              <a:ext uri="{28A0092B-C50C-407E-A947-70E740481C1C}">
                <a14:useLocalDpi xmlns:a14="http://schemas.microsoft.com/office/drawing/2010/main" val="0"/>
              </a:ext>
            </a:extLst>
          </a:blip>
          <a:srcRect l="4019" t="28568" r="27718" b="23820"/>
          <a:stretch>
            <a:fillRect/>
          </a:stretch>
        </p:blipFill>
        <p:spPr bwMode="auto">
          <a:xfrm>
            <a:off x="179388" y="1052513"/>
            <a:ext cx="3960812"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1">
            <a:extLst>
              <a:ext uri="{FF2B5EF4-FFF2-40B4-BE49-F238E27FC236}">
                <a16:creationId xmlns:a16="http://schemas.microsoft.com/office/drawing/2014/main" id="{C004D80D-233E-48B4-A8CC-D830684FD92D}"/>
              </a:ext>
            </a:extLst>
          </p:cNvPr>
          <p:cNvSpPr>
            <a:spLocks noChangeArrowheads="1"/>
          </p:cNvSpPr>
          <p:nvPr/>
        </p:nvSpPr>
        <p:spPr bwMode="auto">
          <a:xfrm>
            <a:off x="4891088" y="260350"/>
            <a:ext cx="3925887" cy="52863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Dos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todos diferentes para la aplicaci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directa del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se desarrollaron en Inglaterra en el siglo XVIII y se siguieron utilizando hasta bien entrado el siglo XIX. </a:t>
            </a:r>
            <a:endPar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269" name="Rectángulo 4">
            <a:extLst>
              <a:ext uri="{FF2B5EF4-FFF2-40B4-BE49-F238E27FC236}">
                <a16:creationId xmlns:a16="http://schemas.microsoft.com/office/drawing/2014/main" id="{ED485715-5E34-493A-8F73-91BC2A31D4E3}"/>
              </a:ext>
            </a:extLst>
          </p:cNvPr>
          <p:cNvSpPr>
            <a:spLocks noChangeArrowheads="1"/>
          </p:cNvSpPr>
          <p:nvPr/>
        </p:nvSpPr>
        <p:spPr bwMode="auto">
          <a:xfrm>
            <a:off x="4802188" y="960438"/>
            <a:ext cx="410368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El primer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 conocido como 'l</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piz azul' porque se aplicaba con mayor frecuencia con l</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piz o pincel, podr</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a usarse para lograr tonos oscuros. Se agregaron trisulfuro de ars</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nico y un espesante a la tina de a</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ñ</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il. El compuesto de ars</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nico retras</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la oxidaci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del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el tiempo suficiente para pintar el tinte sobre las telas. Olla de tinte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liofilizado</a:t>
            </a:r>
            <a:endPar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270" name="Rectángulo 5">
            <a:extLst>
              <a:ext uri="{FF2B5EF4-FFF2-40B4-BE49-F238E27FC236}">
                <a16:creationId xmlns:a16="http://schemas.microsoft.com/office/drawing/2014/main" id="{B3868A7C-93CC-4AEF-A592-9808381ED4C7}"/>
              </a:ext>
            </a:extLst>
          </p:cNvPr>
          <p:cNvSpPr>
            <a:spLocks noChangeArrowheads="1"/>
          </p:cNvSpPr>
          <p:nvPr/>
        </p:nvSpPr>
        <p:spPr bwMode="auto">
          <a:xfrm>
            <a:off x="4810125" y="2346325"/>
            <a:ext cx="42560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El segundo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 se conoc</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a como 'azul de China' debido a su parecido con la porcelana china azul y blanca. En lugar de utilizar una soluci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directamente, el proceso implic</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imprimir la forma insoluble de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en la tela. 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se redujo luego en una secuencia de ba</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ñ</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os de sulfato de hierro (II), con oxidaci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por aire entre cada inmersi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El proceso azul de China podr</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a hacer dise</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ñ</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os n</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tidos, pero no podr</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a producir los tonos oscuros posibles con el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 de l</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piz azul. Alrededor de 1880, se desarroll</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el 'proceso de glucosa'. Finalmente permiti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la impresi</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directa de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en la tela y pudo producir impresiones de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oscuro de bajo costo inalcanzables con el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 azul de China. Desde 2004, 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liofilizado, o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instant</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neo, est</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disponible. En este m</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todo, 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ya se redujo y luego se liofiliz</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ó</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 en un cristal. Los cristales se agregan al agua tibia para crear el tinte. Como en una olla de tinte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est</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ndar, se debe tener cuidado para evitar mezclar ox</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geno. El </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ndigo liofilizado es f</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á</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cil de usar y los cristales pueden almacenarse indefinidamente siempre que no est</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é</a:t>
            </a:r>
            <a:r>
              <a:rPr kumimoji="0" lang="es-ES" altLang="es-MX" sz="1200" b="0" i="0" u="none" strike="noStrike" kern="1200" cap="none" spc="0" normalizeH="0" baseline="0" noProof="0">
                <a:ln>
                  <a:noFill/>
                </a:ln>
                <a:solidFill>
                  <a:srgbClr val="0000FF"/>
                </a:solidFill>
                <a:effectLst/>
                <a:uLnTx/>
                <a:uFillTx/>
                <a:latin typeface="inherit"/>
                <a:ea typeface="MS PGothic" panose="020B0600070205080204" pitchFamily="34" charset="-128"/>
                <a:cs typeface="Arial" panose="020B0604020202020204" pitchFamily="34" charset="0"/>
              </a:rPr>
              <a:t>n expuestos a la humedad</a:t>
            </a:r>
            <a:endPar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1271" name="Imagen 1">
            <a:extLst>
              <a:ext uri="{FF2B5EF4-FFF2-40B4-BE49-F238E27FC236}">
                <a16:creationId xmlns:a16="http://schemas.microsoft.com/office/drawing/2014/main" id="{BF6F79A4-DCDE-43CA-BED3-A1EF3404A545}"/>
              </a:ext>
            </a:extLst>
          </p:cNvPr>
          <p:cNvPicPr>
            <a:picLocks noChangeAspect="1"/>
          </p:cNvPicPr>
          <p:nvPr/>
        </p:nvPicPr>
        <p:blipFill>
          <a:blip r:embed="rId3">
            <a:extLst>
              <a:ext uri="{28A0092B-C50C-407E-A947-70E740481C1C}">
                <a14:useLocalDpi xmlns:a14="http://schemas.microsoft.com/office/drawing/2010/main" val="0"/>
              </a:ext>
            </a:extLst>
          </a:blip>
          <a:srcRect t="3435" b="77074"/>
          <a:stretch>
            <a:fillRect/>
          </a:stretch>
        </p:blipFill>
        <p:spPr bwMode="auto">
          <a:xfrm>
            <a:off x="107950" y="117475"/>
            <a:ext cx="45354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Imagen 2">
            <a:extLst>
              <a:ext uri="{FF2B5EF4-FFF2-40B4-BE49-F238E27FC236}">
                <a16:creationId xmlns:a16="http://schemas.microsoft.com/office/drawing/2014/main" id="{447CB58C-2E7F-4916-88B6-B0BBCC56C87A}"/>
              </a:ext>
            </a:extLst>
          </p:cNvPr>
          <p:cNvPicPr>
            <a:picLocks noChangeAspect="1"/>
          </p:cNvPicPr>
          <p:nvPr/>
        </p:nvPicPr>
        <p:blipFill>
          <a:blip r:embed="rId3">
            <a:extLst>
              <a:ext uri="{28A0092B-C50C-407E-A947-70E740481C1C}">
                <a14:useLocalDpi xmlns:a14="http://schemas.microsoft.com/office/drawing/2010/main" val="0"/>
              </a:ext>
            </a:extLst>
          </a:blip>
          <a:srcRect t="82484" r="54762" b="624"/>
          <a:stretch>
            <a:fillRect/>
          </a:stretch>
        </p:blipFill>
        <p:spPr bwMode="auto">
          <a:xfrm>
            <a:off x="395288" y="4737100"/>
            <a:ext cx="314483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ye_indigo_big">
            <a:extLst>
              <a:ext uri="{FF2B5EF4-FFF2-40B4-BE49-F238E27FC236}">
                <a16:creationId xmlns:a16="http://schemas.microsoft.com/office/drawing/2014/main" id="{C731BDED-F4F5-430F-A585-F63030C5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196975"/>
            <a:ext cx="5297487"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Marcador de número de diapositiva 1">
            <a:extLst>
              <a:ext uri="{FF2B5EF4-FFF2-40B4-BE49-F238E27FC236}">
                <a16:creationId xmlns:a16="http://schemas.microsoft.com/office/drawing/2014/main" id="{233210F4-C7D8-43DD-BE60-68354294DFC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6D436A-911E-482E-A50C-2124933D2468}"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1">
            <a:extLst>
              <a:ext uri="{FF2B5EF4-FFF2-40B4-BE49-F238E27FC236}">
                <a16:creationId xmlns:a16="http://schemas.microsoft.com/office/drawing/2014/main" id="{AB01988E-82C0-4C5B-A34E-93691760B02C}"/>
              </a:ext>
            </a:extLst>
          </p:cNvPr>
          <p:cNvGrpSpPr>
            <a:grpSpLocks/>
          </p:cNvGrpSpPr>
          <p:nvPr/>
        </p:nvGrpSpPr>
        <p:grpSpPr bwMode="auto">
          <a:xfrm>
            <a:off x="2339975" y="765175"/>
            <a:ext cx="5049838" cy="5157788"/>
            <a:chOff x="2187575" y="46038"/>
            <a:chExt cx="6929438" cy="6861175"/>
          </a:xfrm>
        </p:grpSpPr>
        <p:grpSp>
          <p:nvGrpSpPr>
            <p:cNvPr id="13316" name="Group 13">
              <a:extLst>
                <a:ext uri="{FF2B5EF4-FFF2-40B4-BE49-F238E27FC236}">
                  <a16:creationId xmlns:a16="http://schemas.microsoft.com/office/drawing/2014/main" id="{0B2D8261-FFED-4EDF-B22E-B37FFC5A8F86}"/>
                </a:ext>
              </a:extLst>
            </p:cNvPr>
            <p:cNvGrpSpPr>
              <a:grpSpLocks/>
            </p:cNvGrpSpPr>
            <p:nvPr/>
          </p:nvGrpSpPr>
          <p:grpSpPr bwMode="auto">
            <a:xfrm>
              <a:off x="2187575" y="46038"/>
              <a:ext cx="5022850" cy="6861175"/>
              <a:chOff x="2187583" y="46669"/>
              <a:chExt cx="5022106" cy="6859859"/>
            </a:xfrm>
          </p:grpSpPr>
          <p:pic>
            <p:nvPicPr>
              <p:cNvPr id="13320" name="Picture 2">
                <a:extLst>
                  <a:ext uri="{FF2B5EF4-FFF2-40B4-BE49-F238E27FC236}">
                    <a16:creationId xmlns:a16="http://schemas.microsoft.com/office/drawing/2014/main" id="{C3488953-A6F6-4E5B-A496-01273805452D}"/>
                  </a:ext>
                </a:extLst>
              </p:cNvPr>
              <p:cNvPicPr>
                <a:picLocks noChangeAspect="1" noChangeArrowheads="1"/>
              </p:cNvPicPr>
              <p:nvPr/>
            </p:nvPicPr>
            <p:blipFill>
              <a:blip r:embed="rId2">
                <a:lum bright="-40000" contrast="66000"/>
                <a:extLst>
                  <a:ext uri="{28A0092B-C50C-407E-A947-70E740481C1C}">
                    <a14:useLocalDpi xmlns:a14="http://schemas.microsoft.com/office/drawing/2010/main" val="0"/>
                  </a:ext>
                </a:extLst>
              </a:blip>
              <a:srcRect/>
              <a:stretch>
                <a:fillRect/>
              </a:stretch>
            </p:blipFill>
            <p:spPr bwMode="auto">
              <a:xfrm>
                <a:off x="2377162" y="46669"/>
                <a:ext cx="4832527" cy="685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3">
                <a:extLst>
                  <a:ext uri="{FF2B5EF4-FFF2-40B4-BE49-F238E27FC236}">
                    <a16:creationId xmlns:a16="http://schemas.microsoft.com/office/drawing/2014/main" id="{ECDFA66E-81C6-41B3-943B-2FD95819B568}"/>
                  </a:ext>
                </a:extLst>
              </p:cNvPr>
              <p:cNvSpPr txBox="1">
                <a:spLocks noChangeArrowheads="1"/>
              </p:cNvSpPr>
              <p:nvPr/>
            </p:nvSpPr>
            <p:spPr bwMode="auto">
              <a:xfrm>
                <a:off x="6084168" y="188640"/>
                <a:ext cx="107273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INDICANO</a:t>
                </a:r>
              </a:p>
            </p:txBody>
          </p:sp>
          <p:sp>
            <p:nvSpPr>
              <p:cNvPr id="13322" name="TextBox 4">
                <a:extLst>
                  <a:ext uri="{FF2B5EF4-FFF2-40B4-BE49-F238E27FC236}">
                    <a16:creationId xmlns:a16="http://schemas.microsoft.com/office/drawing/2014/main" id="{611214ED-C235-4770-98FF-3F00AC54EBB3}"/>
                  </a:ext>
                </a:extLst>
              </p:cNvPr>
              <p:cNvSpPr txBox="1">
                <a:spLocks noChangeArrowheads="1"/>
              </p:cNvSpPr>
              <p:nvPr/>
            </p:nvSpPr>
            <p:spPr bwMode="auto">
              <a:xfrm>
                <a:off x="5868144" y="779201"/>
                <a:ext cx="1145442"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ISATANO B</a:t>
                </a:r>
              </a:p>
            </p:txBody>
          </p:sp>
          <p:sp>
            <p:nvSpPr>
              <p:cNvPr id="13323" name="TextBox 5">
                <a:extLst>
                  <a:ext uri="{FF2B5EF4-FFF2-40B4-BE49-F238E27FC236}">
                    <a16:creationId xmlns:a16="http://schemas.microsoft.com/office/drawing/2014/main" id="{20846538-0DF8-42D4-A550-377D49E6C9ED}"/>
                  </a:ext>
                </a:extLst>
              </p:cNvPr>
              <p:cNvSpPr txBox="1">
                <a:spLocks noChangeArrowheads="1"/>
              </p:cNvSpPr>
              <p:nvPr/>
            </p:nvSpPr>
            <p:spPr bwMode="auto">
              <a:xfrm>
                <a:off x="2307388" y="2865708"/>
                <a:ext cx="119295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3-indoxilo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(forma enólica)</a:t>
                </a:r>
              </a:p>
            </p:txBody>
          </p:sp>
          <p:sp>
            <p:nvSpPr>
              <p:cNvPr id="13324" name="TextBox 6">
                <a:extLst>
                  <a:ext uri="{FF2B5EF4-FFF2-40B4-BE49-F238E27FC236}">
                    <a16:creationId xmlns:a16="http://schemas.microsoft.com/office/drawing/2014/main" id="{683E87C0-9B5C-4C71-9C94-F166F2FFE35E}"/>
                  </a:ext>
                </a:extLst>
              </p:cNvPr>
              <p:cNvSpPr txBox="1">
                <a:spLocks noChangeArrowheads="1"/>
              </p:cNvSpPr>
              <p:nvPr/>
            </p:nvSpPr>
            <p:spPr bwMode="auto">
              <a:xfrm>
                <a:off x="4073306" y="2883523"/>
                <a:ext cx="99738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3-indoxilo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(forma ceto)</a:t>
                </a:r>
              </a:p>
            </p:txBody>
          </p:sp>
          <p:sp>
            <p:nvSpPr>
              <p:cNvPr id="13325" name="TextBox 7">
                <a:extLst>
                  <a:ext uri="{FF2B5EF4-FFF2-40B4-BE49-F238E27FC236}">
                    <a16:creationId xmlns:a16="http://schemas.microsoft.com/office/drawing/2014/main" id="{D1A3183C-C9A4-4800-BB10-A0CBF386F3B3}"/>
                  </a:ext>
                </a:extLst>
              </p:cNvPr>
              <p:cNvSpPr txBox="1">
                <a:spLocks noChangeArrowheads="1"/>
              </p:cNvSpPr>
              <p:nvPr/>
            </p:nvSpPr>
            <p:spPr bwMode="auto">
              <a:xfrm>
                <a:off x="5990232" y="2865708"/>
                <a:ext cx="630301"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isatina</a:t>
                </a:r>
              </a:p>
            </p:txBody>
          </p:sp>
          <p:sp>
            <p:nvSpPr>
              <p:cNvPr id="13326" name="TextBox 8">
                <a:extLst>
                  <a:ext uri="{FF2B5EF4-FFF2-40B4-BE49-F238E27FC236}">
                    <a16:creationId xmlns:a16="http://schemas.microsoft.com/office/drawing/2014/main" id="{FA33D96F-BECF-4ECC-A1E1-AE69121A0561}"/>
                  </a:ext>
                </a:extLst>
              </p:cNvPr>
              <p:cNvSpPr txBox="1">
                <a:spLocks noChangeArrowheads="1"/>
              </p:cNvSpPr>
              <p:nvPr/>
            </p:nvSpPr>
            <p:spPr bwMode="auto">
              <a:xfrm>
                <a:off x="5700089" y="4725592"/>
                <a:ext cx="920444"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indirrubina</a:t>
                </a:r>
              </a:p>
            </p:txBody>
          </p:sp>
          <p:sp>
            <p:nvSpPr>
              <p:cNvPr id="13327" name="TextBox 9">
                <a:extLst>
                  <a:ext uri="{FF2B5EF4-FFF2-40B4-BE49-F238E27FC236}">
                    <a16:creationId xmlns:a16="http://schemas.microsoft.com/office/drawing/2014/main" id="{FBE0D118-BF1C-43FC-B75E-286CF9F0F2FF}"/>
                  </a:ext>
                </a:extLst>
              </p:cNvPr>
              <p:cNvSpPr txBox="1">
                <a:spLocks noChangeArrowheads="1"/>
              </p:cNvSpPr>
              <p:nvPr/>
            </p:nvSpPr>
            <p:spPr bwMode="auto">
              <a:xfrm>
                <a:off x="3030480" y="4732429"/>
                <a:ext cx="143256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leucoíndigo</a:t>
                </a:r>
              </a:p>
            </p:txBody>
          </p:sp>
          <p:sp>
            <p:nvSpPr>
              <p:cNvPr id="13328" name="TextBox 10">
                <a:extLst>
                  <a:ext uri="{FF2B5EF4-FFF2-40B4-BE49-F238E27FC236}">
                    <a16:creationId xmlns:a16="http://schemas.microsoft.com/office/drawing/2014/main" id="{74B5F179-5F19-4618-AFBF-B66BD8E3CAE7}"/>
                  </a:ext>
                </a:extLst>
              </p:cNvPr>
              <p:cNvSpPr txBox="1">
                <a:spLocks noChangeArrowheads="1"/>
              </p:cNvSpPr>
              <p:nvPr/>
            </p:nvSpPr>
            <p:spPr bwMode="auto">
              <a:xfrm>
                <a:off x="3855718" y="5137844"/>
                <a:ext cx="143256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oxidación</a:t>
                </a:r>
              </a:p>
            </p:txBody>
          </p:sp>
          <p:sp>
            <p:nvSpPr>
              <p:cNvPr id="13329" name="TextBox 11">
                <a:extLst>
                  <a:ext uri="{FF2B5EF4-FFF2-40B4-BE49-F238E27FC236}">
                    <a16:creationId xmlns:a16="http://schemas.microsoft.com/office/drawing/2014/main" id="{6B3F799C-BFDB-4A61-B585-0DBBDB8D9171}"/>
                  </a:ext>
                </a:extLst>
              </p:cNvPr>
              <p:cNvSpPr txBox="1">
                <a:spLocks noChangeArrowheads="1"/>
              </p:cNvSpPr>
              <p:nvPr/>
            </p:nvSpPr>
            <p:spPr bwMode="auto">
              <a:xfrm>
                <a:off x="2187583" y="5187726"/>
                <a:ext cx="143256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reducción</a:t>
                </a:r>
              </a:p>
            </p:txBody>
          </p:sp>
          <p:sp>
            <p:nvSpPr>
              <p:cNvPr id="13330" name="TextBox 12">
                <a:extLst>
                  <a:ext uri="{FF2B5EF4-FFF2-40B4-BE49-F238E27FC236}">
                    <a16:creationId xmlns:a16="http://schemas.microsoft.com/office/drawing/2014/main" id="{FC2007E2-77F6-48A9-A052-2FDA7AE1D2A4}"/>
                  </a:ext>
                </a:extLst>
              </p:cNvPr>
              <p:cNvSpPr txBox="1">
                <a:spLocks noChangeArrowheads="1"/>
              </p:cNvSpPr>
              <p:nvPr/>
            </p:nvSpPr>
            <p:spPr bwMode="auto">
              <a:xfrm>
                <a:off x="2640743" y="6610957"/>
                <a:ext cx="143256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1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índigo</a:t>
                </a:r>
              </a:p>
            </p:txBody>
          </p:sp>
        </p:grpSp>
        <p:pic>
          <p:nvPicPr>
            <p:cNvPr id="13317" name="Picture 14">
              <a:extLst>
                <a:ext uri="{FF2B5EF4-FFF2-40B4-BE49-F238E27FC236}">
                  <a16:creationId xmlns:a16="http://schemas.microsoft.com/office/drawing/2014/main" id="{55A61721-D39F-453F-92C4-AAE926E3E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6475413"/>
              <a:ext cx="364648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5">
              <a:extLst>
                <a:ext uri="{FF2B5EF4-FFF2-40B4-BE49-F238E27FC236}">
                  <a16:creationId xmlns:a16="http://schemas.microsoft.com/office/drawing/2014/main" id="{245A8FD6-D4C3-4BF8-858A-33130B8AA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6790"/>
            <a:stretch>
              <a:fillRect/>
            </a:stretch>
          </p:blipFill>
          <p:spPr bwMode="auto">
            <a:xfrm>
              <a:off x="5811838" y="5880100"/>
              <a:ext cx="3175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6">
              <a:extLst>
                <a:ext uri="{FF2B5EF4-FFF2-40B4-BE49-F238E27FC236}">
                  <a16:creationId xmlns:a16="http://schemas.microsoft.com/office/drawing/2014/main" id="{965DBD55-35D1-4977-84C8-D214FA7C7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112"/>
            <a:stretch>
              <a:fillRect/>
            </a:stretch>
          </p:blipFill>
          <p:spPr bwMode="auto">
            <a:xfrm>
              <a:off x="6259513" y="6170613"/>
              <a:ext cx="285750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Marcador de número de diapositiva 1">
            <a:extLst>
              <a:ext uri="{FF2B5EF4-FFF2-40B4-BE49-F238E27FC236}">
                <a16:creationId xmlns:a16="http://schemas.microsoft.com/office/drawing/2014/main" id="{5094E143-048C-45E8-9167-15D136FEBD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312D11-DEA1-4812-B546-943547D56BB7}"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71D2D4FF-E8A3-4F2C-84FF-FEA2FAB09AD7}"/>
              </a:ext>
            </a:extLst>
          </p:cNvPr>
          <p:cNvSpPr>
            <a:spLocks noGrp="1"/>
          </p:cNvSpPr>
          <p:nvPr>
            <p:ph type="sldNum" sz="quarter" idx="12"/>
          </p:nvPr>
        </p:nvSpPr>
        <p:spPr/>
        <p:txBody>
          <a:bodyPr/>
          <a:lstStyle/>
          <a:p>
            <a:fld id="{F488C44A-664E-490C-B17C-9812A830C6DF}" type="slidenum">
              <a:rPr lang="es-MX" altLang="es-MX" smtClean="0"/>
              <a:pPr/>
              <a:t>136</a:t>
            </a:fld>
            <a:endParaRPr lang="es-MX" altLang="es-MX"/>
          </a:p>
        </p:txBody>
      </p:sp>
      <p:pic>
        <p:nvPicPr>
          <p:cNvPr id="207874" name="Picture 2">
            <a:extLst>
              <a:ext uri="{FF2B5EF4-FFF2-40B4-BE49-F238E27FC236}">
                <a16:creationId xmlns:a16="http://schemas.microsoft.com/office/drawing/2014/main" id="{517B0DAD-9098-432F-8FB8-292EF5B622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500"/>
          <a:stretch/>
        </p:blipFill>
        <p:spPr bwMode="auto">
          <a:xfrm>
            <a:off x="685294" y="1631616"/>
            <a:ext cx="7957707" cy="366959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ABC8E96-F869-4A91-A328-3F064C6BF88E}"/>
              </a:ext>
            </a:extLst>
          </p:cNvPr>
          <p:cNvSpPr txBox="1"/>
          <p:nvPr/>
        </p:nvSpPr>
        <p:spPr>
          <a:xfrm>
            <a:off x="34605" y="512343"/>
            <a:ext cx="4752108" cy="584775"/>
          </a:xfrm>
          <a:prstGeom prst="rect">
            <a:avLst/>
          </a:prstGeom>
          <a:noFill/>
        </p:spPr>
        <p:txBody>
          <a:bodyPr wrap="square">
            <a:spAutoFit/>
          </a:bodyPr>
          <a:lstStyle/>
          <a:p>
            <a:pPr algn="l"/>
            <a:r>
              <a:rPr lang="en-US" sz="1600" b="1" i="0" dirty="0">
                <a:solidFill>
                  <a:srgbClr val="0000FF"/>
                </a:solidFill>
                <a:effectLst/>
                <a:latin typeface="MuseoSans"/>
              </a:rPr>
              <a:t>Indole Alkaloids from Plants as Potential Leads for Antidepressant Drugs: A Mini Review</a:t>
            </a:r>
          </a:p>
        </p:txBody>
      </p:sp>
      <p:sp>
        <p:nvSpPr>
          <p:cNvPr id="7" name="CuadroTexto 6">
            <a:extLst>
              <a:ext uri="{FF2B5EF4-FFF2-40B4-BE49-F238E27FC236}">
                <a16:creationId xmlns:a16="http://schemas.microsoft.com/office/drawing/2014/main" id="{6D65247F-A72A-4F4B-8081-82C0CBDF9F3E}"/>
              </a:ext>
            </a:extLst>
          </p:cNvPr>
          <p:cNvSpPr txBox="1"/>
          <p:nvPr/>
        </p:nvSpPr>
        <p:spPr>
          <a:xfrm>
            <a:off x="121357" y="1053160"/>
            <a:ext cx="4752108" cy="523220"/>
          </a:xfrm>
          <a:prstGeom prst="rect">
            <a:avLst/>
          </a:prstGeom>
          <a:noFill/>
        </p:spPr>
        <p:txBody>
          <a:bodyPr wrap="square">
            <a:spAutoFit/>
          </a:bodyPr>
          <a:lstStyle/>
          <a:p>
            <a:r>
              <a:rPr lang="en-US" sz="1400" b="0" i="0" dirty="0">
                <a:solidFill>
                  <a:srgbClr val="0000FF"/>
                </a:solidFill>
                <a:effectLst/>
                <a:latin typeface="MuseoSans"/>
              </a:rPr>
              <a:t>Front. </a:t>
            </a:r>
            <a:r>
              <a:rPr lang="en-US" sz="1400" b="0" i="0" dirty="0" err="1">
                <a:solidFill>
                  <a:srgbClr val="0000FF"/>
                </a:solidFill>
                <a:effectLst/>
                <a:latin typeface="MuseoSans"/>
              </a:rPr>
              <a:t>Pharmacol</a:t>
            </a:r>
            <a:r>
              <a:rPr lang="en-US" sz="1400" b="0" i="0" dirty="0">
                <a:solidFill>
                  <a:srgbClr val="0000FF"/>
                </a:solidFill>
                <a:effectLst/>
                <a:latin typeface="MuseoSans"/>
              </a:rPr>
              <a:t>., 28 February </a:t>
            </a:r>
            <a:r>
              <a:rPr lang="en-US" sz="1400" b="1" i="0" dirty="0">
                <a:solidFill>
                  <a:srgbClr val="0000FF"/>
                </a:solidFill>
                <a:effectLst/>
                <a:latin typeface="MuseoSans"/>
              </a:rPr>
              <a:t>2017 </a:t>
            </a:r>
            <a:r>
              <a:rPr lang="en-US" sz="1400" b="0" i="0" dirty="0">
                <a:solidFill>
                  <a:srgbClr val="0000FF"/>
                </a:solidFill>
                <a:effectLst/>
                <a:latin typeface="MuseoSans"/>
              </a:rPr>
              <a:t>| </a:t>
            </a:r>
            <a:r>
              <a:rPr lang="en-US" sz="1400" b="0" i="0" u="none" strike="noStrike" dirty="0">
                <a:solidFill>
                  <a:srgbClr val="0000FF"/>
                </a:solidFill>
                <a:effectLst/>
                <a:latin typeface="MuseoSans"/>
              </a:rPr>
              <a:t>https://doi.org/10.3389/fphar.2017.00096</a:t>
            </a:r>
            <a:endParaRPr lang="es-MX" sz="1400" dirty="0">
              <a:solidFill>
                <a:srgbClr val="0000FF"/>
              </a:solidFill>
            </a:endParaRPr>
          </a:p>
        </p:txBody>
      </p:sp>
      <p:sp>
        <p:nvSpPr>
          <p:cNvPr id="6" name="Rectangle 3">
            <a:extLst>
              <a:ext uri="{FF2B5EF4-FFF2-40B4-BE49-F238E27FC236}">
                <a16:creationId xmlns:a16="http://schemas.microsoft.com/office/drawing/2014/main" id="{AB9663AE-E5E2-4D72-B1E2-93069A056B53}"/>
              </a:ext>
            </a:extLst>
          </p:cNvPr>
          <p:cNvSpPr>
            <a:spLocks noChangeArrowheads="1"/>
          </p:cNvSpPr>
          <p:nvPr/>
        </p:nvSpPr>
        <p:spPr bwMode="auto">
          <a:xfrm>
            <a:off x="-180528" y="333236"/>
            <a:ext cx="3451623"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s-MX" altLang="es-MX" sz="1300" b="1" i="0" strike="noStrike" cap="none" normalizeH="0" baseline="0" dirty="0">
                <a:ln>
                  <a:noFill/>
                </a:ln>
                <a:solidFill>
                  <a:srgbClr val="0000FF"/>
                </a:solidFill>
                <a:effectLst/>
                <a:latin typeface="MuseoSans"/>
              </a:rPr>
              <a:t>  </a:t>
            </a:r>
            <a:r>
              <a:rPr kumimoji="0" lang="es-MX" altLang="es-MX" sz="1400" b="1" i="0" strike="noStrike" cap="none" normalizeH="0" baseline="0" dirty="0">
                <a:ln>
                  <a:noFill/>
                </a:ln>
                <a:solidFill>
                  <a:srgbClr val="0000FF"/>
                </a:solidFill>
                <a:effectLst/>
                <a:latin typeface="MuseoSans"/>
              </a:rPr>
              <a:t>      </a:t>
            </a:r>
            <a:r>
              <a:rPr kumimoji="0" lang="es-MX" altLang="es-MX" sz="1300" b="1" i="0" strike="noStrike" cap="none" normalizeH="0" baseline="0" dirty="0">
                <a:ln>
                  <a:noFill/>
                </a:ln>
                <a:solidFill>
                  <a:srgbClr val="0000FF"/>
                </a:solidFill>
                <a:effectLst/>
                <a:latin typeface="MuseoSans"/>
              </a:rPr>
              <a:t>Hamid</a:t>
            </a:r>
            <a:r>
              <a:rPr kumimoji="0" lang="es-MX" altLang="es-MX" sz="800" b="0" i="0" strike="noStrike" cap="none" normalizeH="0" baseline="30000" dirty="0">
                <a:ln>
                  <a:noFill/>
                </a:ln>
                <a:solidFill>
                  <a:srgbClr val="0000FF"/>
                </a:solidFill>
                <a:effectLst/>
                <a:latin typeface="MuseoSans"/>
              </a:rPr>
              <a:t>*</a:t>
            </a:r>
            <a:r>
              <a:rPr kumimoji="0" lang="es-MX" altLang="es-MX" sz="1300" b="1" i="0" strike="noStrike" cap="none" normalizeH="0" baseline="0" dirty="0">
                <a:ln>
                  <a:noFill/>
                </a:ln>
                <a:solidFill>
                  <a:srgbClr val="0000FF"/>
                </a:solidFill>
                <a:effectLst/>
                <a:latin typeface="MuseoSans"/>
              </a:rPr>
              <a:t>, </a:t>
            </a:r>
            <a:r>
              <a:rPr lang="es-MX" altLang="es-MX" sz="1300" b="1" dirty="0">
                <a:solidFill>
                  <a:srgbClr val="0000FF"/>
                </a:solidFill>
                <a:latin typeface="MuseoSans"/>
              </a:rPr>
              <a:t>H. A.; </a:t>
            </a:r>
            <a:r>
              <a:rPr kumimoji="0" lang="es-MX" altLang="es-MX" sz="1300" b="1" i="0" strike="noStrike" cap="none" normalizeH="0" baseline="0" dirty="0" err="1">
                <a:ln>
                  <a:noFill/>
                </a:ln>
                <a:solidFill>
                  <a:srgbClr val="0000FF"/>
                </a:solidFill>
                <a:effectLst/>
                <a:latin typeface="MuseoSans"/>
              </a:rPr>
              <a:t>Ramli</a:t>
            </a:r>
            <a:r>
              <a:rPr lang="es-MX" altLang="es-MX" sz="1300" b="1" dirty="0">
                <a:solidFill>
                  <a:srgbClr val="0000FF"/>
                </a:solidFill>
                <a:latin typeface="MuseoSans"/>
              </a:rPr>
              <a:t>, A. N. M.; </a:t>
            </a:r>
            <a:r>
              <a:rPr kumimoji="0" lang="es-MX" altLang="es-MX" sz="1300" b="1" i="0" strike="noStrike" cap="none" normalizeH="0" baseline="0" dirty="0" err="1">
                <a:ln>
                  <a:noFill/>
                </a:ln>
                <a:solidFill>
                  <a:srgbClr val="0000FF"/>
                </a:solidFill>
                <a:effectLst/>
                <a:latin typeface="MuseoSans"/>
              </a:rPr>
              <a:t>Yusoff,M.M</a:t>
            </a:r>
            <a:r>
              <a:rPr kumimoji="0" lang="es-MX" altLang="es-MX" sz="800" b="1" i="0" strike="noStrike" cap="none" normalizeH="0" baseline="0" dirty="0">
                <a:ln>
                  <a:noFill/>
                </a:ln>
                <a:solidFill>
                  <a:srgbClr val="0000FF"/>
                </a:solidFill>
                <a:effectLst/>
                <a:latin typeface="MuseoSans"/>
              </a:rPr>
              <a:t>.</a:t>
            </a:r>
            <a:r>
              <a:rPr kumimoji="0" lang="es-MX" altLang="es-MX" sz="600" b="0" i="0" strike="noStrike" cap="none" normalizeH="0" baseline="0" dirty="0">
                <a:ln>
                  <a:noFill/>
                </a:ln>
                <a:solidFill>
                  <a:srgbClr val="0000FF"/>
                </a:solidFill>
                <a:effectLst/>
              </a:rPr>
              <a:t> </a:t>
            </a:r>
            <a:endParaRPr kumimoji="0" lang="es-MX" altLang="es-MX" sz="1800" b="0" i="0" strike="noStrike" cap="none" normalizeH="0" baseline="0" dirty="0">
              <a:ln>
                <a:noFill/>
              </a:ln>
              <a:solidFill>
                <a:srgbClr val="0000FF"/>
              </a:solidFill>
              <a:effectLst/>
            </a:endParaRPr>
          </a:p>
        </p:txBody>
      </p:sp>
      <p:sp>
        <p:nvSpPr>
          <p:cNvPr id="12" name="CuadroTexto 11">
            <a:extLst>
              <a:ext uri="{FF2B5EF4-FFF2-40B4-BE49-F238E27FC236}">
                <a16:creationId xmlns:a16="http://schemas.microsoft.com/office/drawing/2014/main" id="{CB59FE8F-F431-4FC2-AEC2-9065FF181212}"/>
              </a:ext>
            </a:extLst>
          </p:cNvPr>
          <p:cNvSpPr txBox="1"/>
          <p:nvPr/>
        </p:nvSpPr>
        <p:spPr>
          <a:xfrm>
            <a:off x="3073728" y="3429000"/>
            <a:ext cx="899605" cy="276999"/>
          </a:xfrm>
          <a:prstGeom prst="rect">
            <a:avLst/>
          </a:prstGeom>
          <a:solidFill>
            <a:schemeClr val="bg1"/>
          </a:solidFill>
        </p:spPr>
        <p:txBody>
          <a:bodyPr wrap="none" rtlCol="0">
            <a:spAutoFit/>
          </a:bodyPr>
          <a:lstStyle/>
          <a:p>
            <a:r>
              <a:rPr lang="es-MX" sz="1200" dirty="0">
                <a:solidFill>
                  <a:srgbClr val="0000FF"/>
                </a:solidFill>
              </a:rPr>
              <a:t>serotonina</a:t>
            </a:r>
          </a:p>
        </p:txBody>
      </p:sp>
      <p:sp>
        <p:nvSpPr>
          <p:cNvPr id="13" name="CuadroTexto 12">
            <a:extLst>
              <a:ext uri="{FF2B5EF4-FFF2-40B4-BE49-F238E27FC236}">
                <a16:creationId xmlns:a16="http://schemas.microsoft.com/office/drawing/2014/main" id="{E71EB3E9-54B6-45DC-AA23-661E28D68132}"/>
              </a:ext>
            </a:extLst>
          </p:cNvPr>
          <p:cNvSpPr txBox="1"/>
          <p:nvPr/>
        </p:nvSpPr>
        <p:spPr>
          <a:xfrm>
            <a:off x="5550512" y="3463880"/>
            <a:ext cx="1255472" cy="276999"/>
          </a:xfrm>
          <a:prstGeom prst="rect">
            <a:avLst/>
          </a:prstGeom>
          <a:solidFill>
            <a:schemeClr val="bg1"/>
          </a:solidFill>
        </p:spPr>
        <p:txBody>
          <a:bodyPr wrap="none" rtlCol="0">
            <a:spAutoFit/>
          </a:bodyPr>
          <a:lstStyle/>
          <a:p>
            <a:r>
              <a:rPr lang="es-MX" sz="1200" dirty="0">
                <a:solidFill>
                  <a:srgbClr val="0000FF"/>
                </a:solidFill>
              </a:rPr>
              <a:t>benzodiazepina</a:t>
            </a:r>
          </a:p>
        </p:txBody>
      </p:sp>
      <p:sp>
        <p:nvSpPr>
          <p:cNvPr id="14" name="CuadroTexto 13">
            <a:extLst>
              <a:ext uri="{FF2B5EF4-FFF2-40B4-BE49-F238E27FC236}">
                <a16:creationId xmlns:a16="http://schemas.microsoft.com/office/drawing/2014/main" id="{2D94CCD2-4FAD-4E01-81F8-B24A2B0D2D8D}"/>
              </a:ext>
            </a:extLst>
          </p:cNvPr>
          <p:cNvSpPr txBox="1"/>
          <p:nvPr/>
        </p:nvSpPr>
        <p:spPr>
          <a:xfrm>
            <a:off x="6660232" y="5214552"/>
            <a:ext cx="1242182" cy="276999"/>
          </a:xfrm>
          <a:prstGeom prst="rect">
            <a:avLst/>
          </a:prstGeom>
          <a:solidFill>
            <a:schemeClr val="bg1"/>
          </a:solidFill>
        </p:spPr>
        <p:txBody>
          <a:bodyPr wrap="none" rtlCol="0">
            <a:spAutoFit/>
          </a:bodyPr>
          <a:lstStyle/>
          <a:p>
            <a:r>
              <a:rPr lang="es-MX" sz="1200" dirty="0" err="1">
                <a:solidFill>
                  <a:srgbClr val="0000FF"/>
                </a:solidFill>
              </a:rPr>
              <a:t>Mitraginina</a:t>
            </a:r>
            <a:endParaRPr lang="es-MX" sz="1200" dirty="0">
              <a:solidFill>
                <a:srgbClr val="0000FF"/>
              </a:solidFill>
            </a:endParaRPr>
          </a:p>
        </p:txBody>
      </p:sp>
      <p:sp>
        <p:nvSpPr>
          <p:cNvPr id="15" name="CuadroTexto 14">
            <a:extLst>
              <a:ext uri="{FF2B5EF4-FFF2-40B4-BE49-F238E27FC236}">
                <a16:creationId xmlns:a16="http://schemas.microsoft.com/office/drawing/2014/main" id="{32F8EA56-5ACA-4F74-88CD-56F3AFFA5524}"/>
              </a:ext>
            </a:extLst>
          </p:cNvPr>
          <p:cNvSpPr txBox="1"/>
          <p:nvPr/>
        </p:nvSpPr>
        <p:spPr>
          <a:xfrm>
            <a:off x="3271095" y="5122220"/>
            <a:ext cx="1571264" cy="461665"/>
          </a:xfrm>
          <a:prstGeom prst="rect">
            <a:avLst/>
          </a:prstGeom>
          <a:solidFill>
            <a:schemeClr val="bg1"/>
          </a:solidFill>
        </p:spPr>
        <p:txBody>
          <a:bodyPr wrap="none" rtlCol="0">
            <a:spAutoFit/>
          </a:bodyPr>
          <a:lstStyle/>
          <a:p>
            <a:r>
              <a:rPr lang="es-MX" sz="1200" dirty="0">
                <a:solidFill>
                  <a:srgbClr val="0000FF"/>
                </a:solidFill>
              </a:rPr>
              <a:t>R = OH </a:t>
            </a:r>
            <a:r>
              <a:rPr lang="es-MX" sz="1200" dirty="0" err="1">
                <a:solidFill>
                  <a:srgbClr val="0000FF"/>
                </a:solidFill>
              </a:rPr>
              <a:t>harmolol</a:t>
            </a:r>
            <a:endParaRPr lang="es-MX" sz="1200" dirty="0">
              <a:solidFill>
                <a:srgbClr val="0000FF"/>
              </a:solidFill>
            </a:endParaRPr>
          </a:p>
          <a:p>
            <a:r>
              <a:rPr lang="es-MX" sz="1200" dirty="0">
                <a:solidFill>
                  <a:srgbClr val="0000FF"/>
                </a:solidFill>
              </a:rPr>
              <a:t>R = OCH</a:t>
            </a:r>
            <a:r>
              <a:rPr lang="es-MX" sz="1200" baseline="-25000" dirty="0">
                <a:solidFill>
                  <a:srgbClr val="0000FF"/>
                </a:solidFill>
              </a:rPr>
              <a:t>3 </a:t>
            </a:r>
            <a:r>
              <a:rPr lang="es-MX" sz="1200" dirty="0" err="1">
                <a:solidFill>
                  <a:srgbClr val="0000FF"/>
                </a:solidFill>
              </a:rPr>
              <a:t>harmalina</a:t>
            </a:r>
            <a:endParaRPr lang="es-MX" sz="1200" dirty="0">
              <a:solidFill>
                <a:srgbClr val="0000FF"/>
              </a:solidFill>
            </a:endParaRPr>
          </a:p>
        </p:txBody>
      </p:sp>
      <p:sp>
        <p:nvSpPr>
          <p:cNvPr id="16" name="CuadroTexto 15">
            <a:extLst>
              <a:ext uri="{FF2B5EF4-FFF2-40B4-BE49-F238E27FC236}">
                <a16:creationId xmlns:a16="http://schemas.microsoft.com/office/drawing/2014/main" id="{CEF06AB6-AA19-4B30-9322-458B9EA6AABE}"/>
              </a:ext>
            </a:extLst>
          </p:cNvPr>
          <p:cNvSpPr txBox="1"/>
          <p:nvPr/>
        </p:nvSpPr>
        <p:spPr>
          <a:xfrm>
            <a:off x="533222" y="5088603"/>
            <a:ext cx="1452642" cy="646331"/>
          </a:xfrm>
          <a:prstGeom prst="rect">
            <a:avLst/>
          </a:prstGeom>
          <a:solidFill>
            <a:schemeClr val="bg1"/>
          </a:solidFill>
        </p:spPr>
        <p:txBody>
          <a:bodyPr wrap="none" rtlCol="0">
            <a:spAutoFit/>
          </a:bodyPr>
          <a:lstStyle/>
          <a:p>
            <a:r>
              <a:rPr lang="es-MX" sz="1200" dirty="0">
                <a:solidFill>
                  <a:srgbClr val="0000FF"/>
                </a:solidFill>
              </a:rPr>
              <a:t>R = H </a:t>
            </a:r>
            <a:r>
              <a:rPr lang="es-MX" sz="1200" dirty="0" err="1">
                <a:solidFill>
                  <a:srgbClr val="0000FF"/>
                </a:solidFill>
              </a:rPr>
              <a:t>harman</a:t>
            </a:r>
            <a:endParaRPr lang="es-MX" sz="1200" dirty="0">
              <a:solidFill>
                <a:srgbClr val="0000FF"/>
              </a:solidFill>
            </a:endParaRPr>
          </a:p>
          <a:p>
            <a:r>
              <a:rPr lang="es-MX" sz="1200" dirty="0">
                <a:solidFill>
                  <a:srgbClr val="0000FF"/>
                </a:solidFill>
              </a:rPr>
              <a:t>R = OH </a:t>
            </a:r>
            <a:r>
              <a:rPr lang="es-MX" sz="1200" dirty="0" err="1">
                <a:solidFill>
                  <a:srgbClr val="0000FF"/>
                </a:solidFill>
              </a:rPr>
              <a:t>harmol</a:t>
            </a:r>
            <a:endParaRPr lang="es-MX" sz="1200" dirty="0">
              <a:solidFill>
                <a:srgbClr val="0000FF"/>
              </a:solidFill>
            </a:endParaRPr>
          </a:p>
          <a:p>
            <a:r>
              <a:rPr lang="es-MX" sz="1200" dirty="0">
                <a:solidFill>
                  <a:srgbClr val="0000FF"/>
                </a:solidFill>
              </a:rPr>
              <a:t>R = OCH</a:t>
            </a:r>
            <a:r>
              <a:rPr lang="es-MX" sz="1200" baseline="-25000" dirty="0">
                <a:solidFill>
                  <a:srgbClr val="0000FF"/>
                </a:solidFill>
              </a:rPr>
              <a:t>3 </a:t>
            </a:r>
            <a:r>
              <a:rPr lang="es-MX" sz="1200" dirty="0" err="1">
                <a:solidFill>
                  <a:srgbClr val="0000FF"/>
                </a:solidFill>
              </a:rPr>
              <a:t>harmina</a:t>
            </a:r>
            <a:endParaRPr lang="es-MX" sz="1200" dirty="0">
              <a:solidFill>
                <a:srgbClr val="0000FF"/>
              </a:solidFill>
            </a:endParaRPr>
          </a:p>
        </p:txBody>
      </p:sp>
    </p:spTree>
    <p:extLst>
      <p:ext uri="{BB962C8B-B14F-4D97-AF65-F5344CB8AC3E}">
        <p14:creationId xmlns:p14="http://schemas.microsoft.com/office/powerpoint/2010/main" val="20524486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42B22D8-EE7A-4D90-84A6-CEDFDA7A0035}"/>
              </a:ext>
            </a:extLst>
          </p:cNvPr>
          <p:cNvSpPr>
            <a:spLocks noGrp="1"/>
          </p:cNvSpPr>
          <p:nvPr>
            <p:ph type="sldNum" sz="quarter" idx="12"/>
          </p:nvPr>
        </p:nvSpPr>
        <p:spPr/>
        <p:txBody>
          <a:bodyPr/>
          <a:lstStyle/>
          <a:p>
            <a:fld id="{F488C44A-664E-490C-B17C-9812A830C6DF}" type="slidenum">
              <a:rPr lang="es-MX" altLang="es-MX" smtClean="0"/>
              <a:pPr/>
              <a:t>137</a:t>
            </a:fld>
            <a:endParaRPr lang="es-MX" altLang="es-MX"/>
          </a:p>
        </p:txBody>
      </p:sp>
      <p:sp>
        <p:nvSpPr>
          <p:cNvPr id="3" name="CuadroTexto 2">
            <a:extLst>
              <a:ext uri="{FF2B5EF4-FFF2-40B4-BE49-F238E27FC236}">
                <a16:creationId xmlns:a16="http://schemas.microsoft.com/office/drawing/2014/main" id="{BEA34081-6007-4E5A-9E5D-04E004F5D3C4}"/>
              </a:ext>
            </a:extLst>
          </p:cNvPr>
          <p:cNvSpPr txBox="1"/>
          <p:nvPr/>
        </p:nvSpPr>
        <p:spPr>
          <a:xfrm>
            <a:off x="77160" y="136525"/>
            <a:ext cx="8989680" cy="1200329"/>
          </a:xfrm>
          <a:prstGeom prst="rect">
            <a:avLst/>
          </a:prstGeom>
          <a:noFill/>
        </p:spPr>
        <p:txBody>
          <a:bodyPr wrap="square">
            <a:spAutoFit/>
          </a:bodyPr>
          <a:lstStyle/>
          <a:p>
            <a:r>
              <a:rPr lang="es-MX" sz="1800" dirty="0">
                <a:solidFill>
                  <a:srgbClr val="0000FF"/>
                </a:solidFill>
              </a:rPr>
              <a:t>La serotonina se usa ampliamente en la función cerebral y la cognición como agonista de los receptores endógenos (</a:t>
            </a:r>
            <a:r>
              <a:rPr lang="es-MX" sz="1800" dirty="0" err="1">
                <a:solidFill>
                  <a:srgbClr val="0000FF"/>
                </a:solidFill>
              </a:rPr>
              <a:t>Fink</a:t>
            </a:r>
            <a:r>
              <a:rPr lang="es-MX" sz="1800" dirty="0">
                <a:solidFill>
                  <a:srgbClr val="0000FF"/>
                </a:solidFill>
              </a:rPr>
              <a:t> y </a:t>
            </a:r>
            <a:r>
              <a:rPr lang="es-MX" sz="1800" dirty="0" err="1">
                <a:solidFill>
                  <a:srgbClr val="0000FF"/>
                </a:solidFill>
              </a:rPr>
              <a:t>Göthert</a:t>
            </a:r>
            <a:r>
              <a:rPr lang="es-MX" sz="1800" dirty="0">
                <a:solidFill>
                  <a:srgbClr val="0000FF"/>
                </a:solidFill>
              </a:rPr>
              <a:t>, 2007). La serotonina ejerce sus funciones a través de siete familias de receptores (5-HT1-5-HT7) que son miembros de la familia de receptores acoplados a proteína G. </a:t>
            </a:r>
          </a:p>
        </p:txBody>
      </p:sp>
      <p:pic>
        <p:nvPicPr>
          <p:cNvPr id="4" name="Picture 2">
            <a:extLst>
              <a:ext uri="{FF2B5EF4-FFF2-40B4-BE49-F238E27FC236}">
                <a16:creationId xmlns:a16="http://schemas.microsoft.com/office/drawing/2014/main" id="{DEF77CF9-411D-463A-BF0B-6DBC8F030D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81" r="18784" b="71821"/>
          <a:stretch/>
        </p:blipFill>
        <p:spPr bwMode="auto">
          <a:xfrm>
            <a:off x="1619672" y="1700808"/>
            <a:ext cx="5904656" cy="230425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BED6561-22B3-44E1-BC49-3A5F66CE7BBA}"/>
              </a:ext>
            </a:extLst>
          </p:cNvPr>
          <p:cNvSpPr txBox="1"/>
          <p:nvPr/>
        </p:nvSpPr>
        <p:spPr>
          <a:xfrm>
            <a:off x="2339752" y="4051890"/>
            <a:ext cx="1175322" cy="338554"/>
          </a:xfrm>
          <a:prstGeom prst="rect">
            <a:avLst/>
          </a:prstGeom>
          <a:noFill/>
        </p:spPr>
        <p:txBody>
          <a:bodyPr wrap="none" rtlCol="0">
            <a:spAutoFit/>
          </a:bodyPr>
          <a:lstStyle/>
          <a:p>
            <a:r>
              <a:rPr lang="es-MX" sz="1600" dirty="0">
                <a:solidFill>
                  <a:srgbClr val="0000FF"/>
                </a:solidFill>
              </a:rPr>
              <a:t>serotonina</a:t>
            </a:r>
          </a:p>
        </p:txBody>
      </p:sp>
      <p:sp>
        <p:nvSpPr>
          <p:cNvPr id="6" name="CuadroTexto 5">
            <a:extLst>
              <a:ext uri="{FF2B5EF4-FFF2-40B4-BE49-F238E27FC236}">
                <a16:creationId xmlns:a16="http://schemas.microsoft.com/office/drawing/2014/main" id="{02637AA2-D3DC-4756-A357-44E72AB779BE}"/>
              </a:ext>
            </a:extLst>
          </p:cNvPr>
          <p:cNvSpPr txBox="1"/>
          <p:nvPr/>
        </p:nvSpPr>
        <p:spPr>
          <a:xfrm>
            <a:off x="5436096" y="4021654"/>
            <a:ext cx="1617751" cy="338554"/>
          </a:xfrm>
          <a:prstGeom prst="rect">
            <a:avLst/>
          </a:prstGeom>
          <a:noFill/>
        </p:spPr>
        <p:txBody>
          <a:bodyPr wrap="none" rtlCol="0">
            <a:spAutoFit/>
          </a:bodyPr>
          <a:lstStyle/>
          <a:p>
            <a:r>
              <a:rPr lang="es-MX" sz="1600" dirty="0">
                <a:solidFill>
                  <a:srgbClr val="0000FF"/>
                </a:solidFill>
              </a:rPr>
              <a:t>benzodiazepina</a:t>
            </a:r>
          </a:p>
        </p:txBody>
      </p:sp>
    </p:spTree>
    <p:extLst>
      <p:ext uri="{BB962C8B-B14F-4D97-AF65-F5344CB8AC3E}">
        <p14:creationId xmlns:p14="http://schemas.microsoft.com/office/powerpoint/2010/main" val="4453902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BD5B7D2-1D99-46A0-89FA-ADCD84F1E9B9}"/>
              </a:ext>
            </a:extLst>
          </p:cNvPr>
          <p:cNvSpPr>
            <a:spLocks noGrp="1"/>
          </p:cNvSpPr>
          <p:nvPr>
            <p:ph type="sldNum" sz="quarter" idx="12"/>
          </p:nvPr>
        </p:nvSpPr>
        <p:spPr/>
        <p:txBody>
          <a:bodyPr/>
          <a:lstStyle/>
          <a:p>
            <a:fld id="{F488C44A-664E-490C-B17C-9812A830C6DF}" type="slidenum">
              <a:rPr lang="es-MX" altLang="es-MX" smtClean="0"/>
              <a:pPr/>
              <a:t>138</a:t>
            </a:fld>
            <a:endParaRPr lang="es-MX" altLang="es-MX"/>
          </a:p>
        </p:txBody>
      </p:sp>
      <p:sp>
        <p:nvSpPr>
          <p:cNvPr id="4" name="CuadroTexto 3">
            <a:extLst>
              <a:ext uri="{FF2B5EF4-FFF2-40B4-BE49-F238E27FC236}">
                <a16:creationId xmlns:a16="http://schemas.microsoft.com/office/drawing/2014/main" id="{CC62FE21-BED7-47EA-AF2F-D75D399E9FCB}"/>
              </a:ext>
            </a:extLst>
          </p:cNvPr>
          <p:cNvSpPr txBox="1"/>
          <p:nvPr/>
        </p:nvSpPr>
        <p:spPr>
          <a:xfrm>
            <a:off x="534380" y="157129"/>
            <a:ext cx="8075240" cy="1754326"/>
          </a:xfrm>
          <a:prstGeom prst="rect">
            <a:avLst/>
          </a:prstGeom>
          <a:noFill/>
        </p:spPr>
        <p:txBody>
          <a:bodyPr wrap="square">
            <a:spAutoFit/>
          </a:bodyPr>
          <a:lstStyle/>
          <a:p>
            <a:pPr algn="just"/>
            <a:r>
              <a:rPr kumimoji="0" lang="es-MX" sz="1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Se ha descrito que varios compuestos que llevan el resto indol poseen afinidad hacia diferentes receptores de serotonina (</a:t>
            </a:r>
            <a:r>
              <a:rPr kumimoji="0" lang="es-MX" sz="1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Kochanowska-Karamyan</a:t>
            </a:r>
            <a:r>
              <a:rPr kumimoji="0" lang="es-MX" sz="1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y Hamann, 2010). La similitud estructural de los alcaloides de indol (agonistas exógenos) con los neurotransmisores endógenos como la serotonina ha llevado a los investigadores a predecir la posible actividad neurológica de estas moléculas.</a:t>
            </a:r>
            <a:endParaRPr lang="es-MX" dirty="0"/>
          </a:p>
        </p:txBody>
      </p:sp>
      <p:pic>
        <p:nvPicPr>
          <p:cNvPr id="6" name="Picture 2">
            <a:extLst>
              <a:ext uri="{FF2B5EF4-FFF2-40B4-BE49-F238E27FC236}">
                <a16:creationId xmlns:a16="http://schemas.microsoft.com/office/drawing/2014/main" id="{4A609A5C-7EBF-4CFF-8C48-B1034E1FCA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855" b="44510"/>
          <a:stretch/>
        </p:blipFill>
        <p:spPr bwMode="auto">
          <a:xfrm>
            <a:off x="323527" y="2060848"/>
            <a:ext cx="8585829"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CDF6FAC-AF85-498B-A42C-F137FBDF2FE0}"/>
              </a:ext>
            </a:extLst>
          </p:cNvPr>
          <p:cNvSpPr txBox="1"/>
          <p:nvPr/>
        </p:nvSpPr>
        <p:spPr>
          <a:xfrm>
            <a:off x="6804248" y="3636155"/>
            <a:ext cx="1186543" cy="338554"/>
          </a:xfrm>
          <a:prstGeom prst="rect">
            <a:avLst/>
          </a:prstGeom>
          <a:solidFill>
            <a:schemeClr val="bg1"/>
          </a:solidFill>
        </p:spPr>
        <p:txBody>
          <a:bodyPr wrap="none" rtlCol="0">
            <a:spAutoFit/>
          </a:bodyPr>
          <a:lstStyle/>
          <a:p>
            <a:r>
              <a:rPr lang="es-MX" sz="1600" dirty="0" err="1">
                <a:solidFill>
                  <a:srgbClr val="0000FF"/>
                </a:solidFill>
              </a:rPr>
              <a:t>Mitraginina</a:t>
            </a:r>
            <a:endParaRPr lang="es-MX" sz="1600" dirty="0">
              <a:solidFill>
                <a:srgbClr val="0000FF"/>
              </a:solidFill>
            </a:endParaRPr>
          </a:p>
        </p:txBody>
      </p:sp>
      <p:sp>
        <p:nvSpPr>
          <p:cNvPr id="8" name="CuadroTexto 7">
            <a:extLst>
              <a:ext uri="{FF2B5EF4-FFF2-40B4-BE49-F238E27FC236}">
                <a16:creationId xmlns:a16="http://schemas.microsoft.com/office/drawing/2014/main" id="{C513CA7A-5635-447F-BC69-3E679F9FB833}"/>
              </a:ext>
            </a:extLst>
          </p:cNvPr>
          <p:cNvSpPr txBox="1"/>
          <p:nvPr/>
        </p:nvSpPr>
        <p:spPr>
          <a:xfrm>
            <a:off x="3059832" y="3513044"/>
            <a:ext cx="2093843" cy="584775"/>
          </a:xfrm>
          <a:prstGeom prst="rect">
            <a:avLst/>
          </a:prstGeom>
          <a:solidFill>
            <a:schemeClr val="bg1"/>
          </a:solidFill>
        </p:spPr>
        <p:txBody>
          <a:bodyPr wrap="none" rtlCol="0">
            <a:spAutoFit/>
          </a:bodyPr>
          <a:lstStyle/>
          <a:p>
            <a:r>
              <a:rPr lang="es-MX" sz="1600" dirty="0">
                <a:solidFill>
                  <a:srgbClr val="0000FF"/>
                </a:solidFill>
              </a:rPr>
              <a:t>R = OH </a:t>
            </a:r>
            <a:r>
              <a:rPr lang="es-MX" sz="1600" dirty="0" err="1">
                <a:solidFill>
                  <a:srgbClr val="0000FF"/>
                </a:solidFill>
              </a:rPr>
              <a:t>harmolol</a:t>
            </a:r>
            <a:endParaRPr lang="es-MX" sz="1600" dirty="0">
              <a:solidFill>
                <a:srgbClr val="0000FF"/>
              </a:solidFill>
            </a:endParaRPr>
          </a:p>
          <a:p>
            <a:r>
              <a:rPr lang="es-MX" sz="1600" dirty="0">
                <a:solidFill>
                  <a:srgbClr val="0000FF"/>
                </a:solidFill>
              </a:rPr>
              <a:t>R = OCH</a:t>
            </a:r>
            <a:r>
              <a:rPr lang="es-MX" sz="1600" baseline="-25000" dirty="0">
                <a:solidFill>
                  <a:srgbClr val="0000FF"/>
                </a:solidFill>
              </a:rPr>
              <a:t>3 </a:t>
            </a:r>
            <a:r>
              <a:rPr lang="es-MX" sz="1600" dirty="0" err="1">
                <a:solidFill>
                  <a:srgbClr val="0000FF"/>
                </a:solidFill>
              </a:rPr>
              <a:t>harmalina</a:t>
            </a:r>
            <a:endParaRPr lang="es-MX" sz="1600" dirty="0">
              <a:solidFill>
                <a:srgbClr val="0000FF"/>
              </a:solidFill>
            </a:endParaRPr>
          </a:p>
        </p:txBody>
      </p:sp>
      <p:sp>
        <p:nvSpPr>
          <p:cNvPr id="9" name="CuadroTexto 8">
            <a:extLst>
              <a:ext uri="{FF2B5EF4-FFF2-40B4-BE49-F238E27FC236}">
                <a16:creationId xmlns:a16="http://schemas.microsoft.com/office/drawing/2014/main" id="{F6E36691-5BA6-4D74-A475-6138AC2A7069}"/>
              </a:ext>
            </a:extLst>
          </p:cNvPr>
          <p:cNvSpPr txBox="1"/>
          <p:nvPr/>
        </p:nvSpPr>
        <p:spPr>
          <a:xfrm>
            <a:off x="323527" y="3636155"/>
            <a:ext cx="1877437" cy="830997"/>
          </a:xfrm>
          <a:prstGeom prst="rect">
            <a:avLst/>
          </a:prstGeom>
          <a:solidFill>
            <a:schemeClr val="bg1"/>
          </a:solidFill>
        </p:spPr>
        <p:txBody>
          <a:bodyPr wrap="none" rtlCol="0">
            <a:spAutoFit/>
          </a:bodyPr>
          <a:lstStyle/>
          <a:p>
            <a:r>
              <a:rPr lang="es-MX" sz="1600" dirty="0">
                <a:solidFill>
                  <a:srgbClr val="0000FF"/>
                </a:solidFill>
              </a:rPr>
              <a:t>R = H </a:t>
            </a:r>
            <a:r>
              <a:rPr lang="es-MX" sz="1600" dirty="0" err="1">
                <a:solidFill>
                  <a:srgbClr val="0000FF"/>
                </a:solidFill>
              </a:rPr>
              <a:t>harman</a:t>
            </a:r>
            <a:endParaRPr lang="es-MX" sz="1600" dirty="0">
              <a:solidFill>
                <a:srgbClr val="0000FF"/>
              </a:solidFill>
            </a:endParaRPr>
          </a:p>
          <a:p>
            <a:r>
              <a:rPr lang="es-MX" sz="1600" dirty="0">
                <a:solidFill>
                  <a:srgbClr val="0000FF"/>
                </a:solidFill>
              </a:rPr>
              <a:t>R = OH </a:t>
            </a:r>
            <a:r>
              <a:rPr lang="es-MX" sz="1600" dirty="0" err="1">
                <a:solidFill>
                  <a:srgbClr val="0000FF"/>
                </a:solidFill>
              </a:rPr>
              <a:t>harmol</a:t>
            </a:r>
            <a:endParaRPr lang="es-MX" sz="1600" dirty="0">
              <a:solidFill>
                <a:srgbClr val="0000FF"/>
              </a:solidFill>
            </a:endParaRPr>
          </a:p>
          <a:p>
            <a:r>
              <a:rPr lang="es-MX" sz="1600" dirty="0">
                <a:solidFill>
                  <a:srgbClr val="0000FF"/>
                </a:solidFill>
              </a:rPr>
              <a:t>R = OCH</a:t>
            </a:r>
            <a:r>
              <a:rPr lang="es-MX" sz="1600" baseline="-25000" dirty="0">
                <a:solidFill>
                  <a:srgbClr val="0000FF"/>
                </a:solidFill>
              </a:rPr>
              <a:t>3 </a:t>
            </a:r>
            <a:r>
              <a:rPr lang="es-MX" sz="1600" dirty="0" err="1">
                <a:solidFill>
                  <a:srgbClr val="0000FF"/>
                </a:solidFill>
              </a:rPr>
              <a:t>harmina</a:t>
            </a:r>
            <a:endParaRPr lang="es-MX" sz="1600" dirty="0">
              <a:solidFill>
                <a:srgbClr val="0000FF"/>
              </a:solidFill>
            </a:endParaRPr>
          </a:p>
        </p:txBody>
      </p:sp>
    </p:spTree>
    <p:extLst>
      <p:ext uri="{BB962C8B-B14F-4D97-AF65-F5344CB8AC3E}">
        <p14:creationId xmlns:p14="http://schemas.microsoft.com/office/powerpoint/2010/main" val="30337742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BE6169C-9F46-4F79-B7D9-B9F2F212F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85813"/>
            <a:ext cx="7618413"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2 Rectángulo">
            <a:extLst>
              <a:ext uri="{FF2B5EF4-FFF2-40B4-BE49-F238E27FC236}">
                <a16:creationId xmlns:a16="http://schemas.microsoft.com/office/drawing/2014/main" id="{BA17F9D9-B28F-40CB-8179-64E359648381}"/>
              </a:ext>
            </a:extLst>
          </p:cNvPr>
          <p:cNvSpPr>
            <a:spLocks noChangeArrowheads="1"/>
          </p:cNvSpPr>
          <p:nvPr/>
        </p:nvSpPr>
        <p:spPr bwMode="auto">
          <a:xfrm>
            <a:off x="1357313" y="2571750"/>
            <a:ext cx="2522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TRIPTOFANO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AMINOÁCIDO ESENCIAL</a:t>
            </a:r>
          </a:p>
        </p:txBody>
      </p:sp>
      <p:sp>
        <p:nvSpPr>
          <p:cNvPr id="17412" name="4 Rectángulo">
            <a:extLst>
              <a:ext uri="{FF2B5EF4-FFF2-40B4-BE49-F238E27FC236}">
                <a16:creationId xmlns:a16="http://schemas.microsoft.com/office/drawing/2014/main" id="{4FBB52F5-AD03-45C3-ACA9-8B6D85BB5029}"/>
              </a:ext>
            </a:extLst>
          </p:cNvPr>
          <p:cNvSpPr>
            <a:spLocks noChangeArrowheads="1"/>
          </p:cNvSpPr>
          <p:nvPr/>
        </p:nvSpPr>
        <p:spPr bwMode="auto">
          <a:xfrm>
            <a:off x="4857750" y="2643188"/>
            <a:ext cx="342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SEROTONINA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(5-HIDROXITRPPTAMINA)</a:t>
            </a:r>
          </a:p>
        </p:txBody>
      </p:sp>
      <p:sp>
        <p:nvSpPr>
          <p:cNvPr id="2" name="Rectangle 1">
            <a:extLst>
              <a:ext uri="{FF2B5EF4-FFF2-40B4-BE49-F238E27FC236}">
                <a16:creationId xmlns:a16="http://schemas.microsoft.com/office/drawing/2014/main" id="{C4813964-8CE1-4491-9E87-04789A1D58A1}"/>
              </a:ext>
            </a:extLst>
          </p:cNvPr>
          <p:cNvSpPr>
            <a:spLocks noChangeArrowheads="1"/>
          </p:cNvSpPr>
          <p:nvPr/>
        </p:nvSpPr>
        <p:spPr bwMode="auto">
          <a:xfrm>
            <a:off x="5292725" y="3429000"/>
            <a:ext cx="28082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Se encuentra en el suero de los animales de sangre caliente, como vasoconstrictor, mantiene el tono muscular. Actúa como neurotransmisor</a:t>
            </a:r>
          </a:p>
        </p:txBody>
      </p:sp>
      <p:sp>
        <p:nvSpPr>
          <p:cNvPr id="17414" name="Marcador de número de diapositiva 2">
            <a:extLst>
              <a:ext uri="{FF2B5EF4-FFF2-40B4-BE49-F238E27FC236}">
                <a16:creationId xmlns:a16="http://schemas.microsoft.com/office/drawing/2014/main" id="{A8220D77-E460-41E9-8667-546F424147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15AA46-B4CE-48B6-96D8-1A00C216895B}"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C277125-E29C-4A21-AF0F-7E4AD2380030}"/>
              </a:ext>
            </a:extLst>
          </p:cNvPr>
          <p:cNvSpPr>
            <a:spLocks noChangeArrowheads="1"/>
          </p:cNvSpPr>
          <p:nvPr/>
        </p:nvSpPr>
        <p:spPr bwMode="auto">
          <a:xfrm>
            <a:off x="250825" y="0"/>
            <a:ext cx="889317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rPr>
              <a:t>DESCRIPCIÓN DE LA TEORIA DE ORBITALES MOLECULARES DEL BENCENO</a:t>
            </a:r>
            <a:endParaRPr lang="en-CA" altLang="en-US" sz="3200" b="1">
              <a:solidFill>
                <a:srgbClr val="0000FF"/>
              </a:solidFill>
              <a:latin typeface="Arial" panose="020B0604020202020204" pitchFamily="34" charset="0"/>
            </a:endParaRPr>
          </a:p>
        </p:txBody>
      </p:sp>
      <p:sp>
        <p:nvSpPr>
          <p:cNvPr id="23555" name="Rectangle 3">
            <a:extLst>
              <a:ext uri="{FF2B5EF4-FFF2-40B4-BE49-F238E27FC236}">
                <a16:creationId xmlns:a16="http://schemas.microsoft.com/office/drawing/2014/main" id="{A4A7E881-C350-47BE-AB23-BE0449B977F5}"/>
              </a:ext>
            </a:extLst>
          </p:cNvPr>
          <p:cNvSpPr>
            <a:spLocks noChangeArrowheads="1"/>
          </p:cNvSpPr>
          <p:nvPr/>
        </p:nvSpPr>
        <p:spPr bwMode="auto">
          <a:xfrm>
            <a:off x="914400" y="1412875"/>
            <a:ext cx="82296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4500" indent="-4445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09638"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Los 6 orbitales </a:t>
            </a:r>
            <a:r>
              <a:rPr lang="en-US" altLang="es-MX" sz="2400" i="1">
                <a:solidFill>
                  <a:srgbClr val="0000FF"/>
                </a:solidFill>
                <a:latin typeface="Tahoma" panose="020B0604030504040204" pitchFamily="34" charset="0"/>
              </a:rPr>
              <a:t>p</a:t>
            </a:r>
            <a:r>
              <a:rPr lang="en-US" altLang="es-MX" sz="2400">
                <a:solidFill>
                  <a:srgbClr val="0000FF"/>
                </a:solidFill>
                <a:latin typeface="Tahoma" panose="020B0604030504040204" pitchFamily="34" charset="0"/>
              </a:rPr>
              <a:t> se combinan para dar</a:t>
            </a:r>
          </a:p>
          <a:p>
            <a:pPr lvl="1" eaLnBrk="1" hangingPunct="1">
              <a:lnSpc>
                <a:spcPct val="100000"/>
              </a:lnSpc>
              <a:spcBef>
                <a:spcPct val="20000"/>
              </a:spcBef>
              <a:buClr>
                <a:schemeClr val="tx1"/>
              </a:buClr>
              <a:buFontTx/>
              <a:buChar char="–"/>
            </a:pPr>
            <a:r>
              <a:rPr lang="en-US" altLang="es-MX">
                <a:solidFill>
                  <a:srgbClr val="0000FF"/>
                </a:solidFill>
                <a:latin typeface="Tahoma" panose="020B0604030504040204" pitchFamily="34" charset="0"/>
              </a:rPr>
              <a:t>Tres orbitales de enlace con 6 </a:t>
            </a:r>
            <a:r>
              <a:rPr lang="en-US" altLang="es-MX">
                <a:solidFill>
                  <a:srgbClr val="0000FF"/>
                </a:solidFill>
                <a:latin typeface="Tahoma" panose="020B0604030504040204" pitchFamily="34" charset="0"/>
                <a:sym typeface="Symbol" panose="05050102010706020507" pitchFamily="18" charset="2"/>
              </a:rPr>
              <a:t>electrones</a:t>
            </a:r>
            <a:r>
              <a:rPr lang="en-US" altLang="es-MX">
                <a:solidFill>
                  <a:srgbClr val="0000FF"/>
                </a:solidFill>
                <a:latin typeface="Tahoma" panose="020B0604030504040204" pitchFamily="34" charset="0"/>
              </a:rPr>
              <a:t> </a:t>
            </a:r>
            <a:r>
              <a:rPr lang="en-US" altLang="es-MX">
                <a:solidFill>
                  <a:srgbClr val="0000FF"/>
                </a:solidFill>
                <a:latin typeface="Tahoma" panose="020B0604030504040204" pitchFamily="34" charset="0"/>
                <a:sym typeface="Symbol" panose="05050102010706020507" pitchFamily="18" charset="2"/>
              </a:rPr>
              <a:t></a:t>
            </a:r>
            <a:r>
              <a:rPr lang="en-US" altLang="es-MX">
                <a:solidFill>
                  <a:srgbClr val="0000FF"/>
                </a:solidFill>
                <a:latin typeface="Tahoma" panose="020B0604030504040204" pitchFamily="34" charset="0"/>
              </a:rPr>
              <a:t> </a:t>
            </a:r>
          </a:p>
          <a:p>
            <a:pPr lvl="1" eaLnBrk="1" hangingPunct="1">
              <a:lnSpc>
                <a:spcPct val="100000"/>
              </a:lnSpc>
              <a:spcBef>
                <a:spcPct val="20000"/>
              </a:spcBef>
              <a:buClr>
                <a:schemeClr val="tx1"/>
              </a:buClr>
              <a:buFontTx/>
              <a:buChar char="–"/>
            </a:pPr>
            <a:r>
              <a:rPr lang="en-US" altLang="es-MX">
                <a:solidFill>
                  <a:srgbClr val="0000FF"/>
                </a:solidFill>
                <a:latin typeface="Tahoma" panose="020B0604030504040204" pitchFamily="34" charset="0"/>
              </a:rPr>
              <a:t>Dos orbitales de no enlace y un orbital de antienlace</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Los orbitales con la misma energía son degenerados</a:t>
            </a:r>
          </a:p>
          <a:p>
            <a:pPr lvl="1" eaLnBrk="1" hangingPunct="1">
              <a:lnSpc>
                <a:spcPct val="100000"/>
              </a:lnSpc>
              <a:spcBef>
                <a:spcPct val="20000"/>
              </a:spcBef>
              <a:buClr>
                <a:schemeClr val="tx1"/>
              </a:buClr>
              <a:buFontTx/>
              <a:buNone/>
            </a:pPr>
            <a:endParaRPr lang="en-US" altLang="es-MX">
              <a:solidFill>
                <a:srgbClr val="0000FF"/>
              </a:solidFill>
              <a:latin typeface="Tahoma" panose="020B0604030504040204" pitchFamily="34" charset="0"/>
            </a:endParaRPr>
          </a:p>
          <a:p>
            <a:pPr lvl="1" eaLnBrk="1" hangingPunct="1">
              <a:lnSpc>
                <a:spcPct val="100000"/>
              </a:lnSpc>
              <a:spcBef>
                <a:spcPct val="20000"/>
              </a:spcBef>
              <a:buClr>
                <a:schemeClr val="tx1"/>
              </a:buClr>
              <a:buFontTx/>
              <a:buChar char="–"/>
            </a:pPr>
            <a:endParaRPr lang="en-US" altLang="es-MX">
              <a:solidFill>
                <a:srgbClr val="0000FF"/>
              </a:solidFill>
              <a:latin typeface="Tahoma" panose="020B0604030504040204" pitchFamily="34" charset="0"/>
            </a:endParaRPr>
          </a:p>
        </p:txBody>
      </p:sp>
      <p:pic>
        <p:nvPicPr>
          <p:cNvPr id="23556" name="Picture 8" descr="FG16_01">
            <a:extLst>
              <a:ext uri="{FF2B5EF4-FFF2-40B4-BE49-F238E27FC236}">
                <a16:creationId xmlns:a16="http://schemas.microsoft.com/office/drawing/2014/main" id="{E71AEEA6-9C53-49C3-B289-629576B4E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432" b="52385"/>
          <a:stretch>
            <a:fillRect/>
          </a:stretch>
        </p:blipFill>
        <p:spPr bwMode="auto">
          <a:xfrm>
            <a:off x="1908175" y="3536950"/>
            <a:ext cx="54610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D83C8B12-FFBF-4E1E-B036-F9C0E6878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685" b="20096"/>
          <a:stretch>
            <a:fillRect/>
          </a:stretch>
        </p:blipFill>
        <p:spPr bwMode="auto">
          <a:xfrm>
            <a:off x="989013" y="342900"/>
            <a:ext cx="27146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a:extLst>
              <a:ext uri="{FF2B5EF4-FFF2-40B4-BE49-F238E27FC236}">
                <a16:creationId xmlns:a16="http://schemas.microsoft.com/office/drawing/2014/main" id="{9AE9BB8C-75AE-42EA-A046-C2681EDC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021"/>
          <a:stretch>
            <a:fillRect/>
          </a:stretch>
        </p:blipFill>
        <p:spPr bwMode="auto">
          <a:xfrm>
            <a:off x="5168900" y="149225"/>
            <a:ext cx="328612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a:extLst>
              <a:ext uri="{FF2B5EF4-FFF2-40B4-BE49-F238E27FC236}">
                <a16:creationId xmlns:a16="http://schemas.microsoft.com/office/drawing/2014/main" id="{FB52F7A5-5BB3-4C7D-86F1-652F3BAA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021"/>
          <a:stretch>
            <a:fillRect/>
          </a:stretch>
        </p:blipFill>
        <p:spPr bwMode="auto">
          <a:xfrm>
            <a:off x="1065213" y="3235325"/>
            <a:ext cx="297021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a:extLst>
              <a:ext uri="{FF2B5EF4-FFF2-40B4-BE49-F238E27FC236}">
                <a16:creationId xmlns:a16="http://schemas.microsoft.com/office/drawing/2014/main" id="{6D9412B4-2FD9-414B-BFCD-9C4CE52D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878"/>
          <a:stretch>
            <a:fillRect/>
          </a:stretch>
        </p:blipFill>
        <p:spPr bwMode="auto">
          <a:xfrm>
            <a:off x="5435600" y="3343275"/>
            <a:ext cx="3286125"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2 Rectángulo">
            <a:extLst>
              <a:ext uri="{FF2B5EF4-FFF2-40B4-BE49-F238E27FC236}">
                <a16:creationId xmlns:a16="http://schemas.microsoft.com/office/drawing/2014/main" id="{6BFC4566-592D-4A96-A0C6-586356C36EA7}"/>
              </a:ext>
            </a:extLst>
          </p:cNvPr>
          <p:cNvSpPr>
            <a:spLocks noChangeArrowheads="1"/>
          </p:cNvSpPr>
          <p:nvPr/>
        </p:nvSpPr>
        <p:spPr bwMode="auto">
          <a:xfrm>
            <a:off x="28575" y="1706563"/>
            <a:ext cx="41036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13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541338"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TRIPTAMINA</a:t>
            </a:r>
          </a:p>
        </p:txBody>
      </p:sp>
      <p:sp>
        <p:nvSpPr>
          <p:cNvPr id="18439" name="2 Rectángulo">
            <a:extLst>
              <a:ext uri="{FF2B5EF4-FFF2-40B4-BE49-F238E27FC236}">
                <a16:creationId xmlns:a16="http://schemas.microsoft.com/office/drawing/2014/main" id="{2D5999BF-DE55-40AD-B836-5777C80FC334}"/>
              </a:ext>
            </a:extLst>
          </p:cNvPr>
          <p:cNvSpPr>
            <a:spLocks noChangeArrowheads="1"/>
          </p:cNvSpPr>
          <p:nvPr/>
        </p:nvSpPr>
        <p:spPr bwMode="auto">
          <a:xfrm>
            <a:off x="4979988" y="1939925"/>
            <a:ext cx="33115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13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541338"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MELATONINA</a:t>
            </a:r>
          </a:p>
        </p:txBody>
      </p:sp>
      <p:sp>
        <p:nvSpPr>
          <p:cNvPr id="18440" name="2 Rectángulo">
            <a:extLst>
              <a:ext uri="{FF2B5EF4-FFF2-40B4-BE49-F238E27FC236}">
                <a16:creationId xmlns:a16="http://schemas.microsoft.com/office/drawing/2014/main" id="{B84B555B-59CE-4927-83E6-BFF4553E75FA}"/>
              </a:ext>
            </a:extLst>
          </p:cNvPr>
          <p:cNvSpPr>
            <a:spLocks noChangeArrowheads="1"/>
          </p:cNvSpPr>
          <p:nvPr/>
        </p:nvSpPr>
        <p:spPr bwMode="auto">
          <a:xfrm>
            <a:off x="723900" y="4772025"/>
            <a:ext cx="33115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13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541338"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ÁCIDO 3-INDOLACÉTICO</a:t>
            </a:r>
          </a:p>
        </p:txBody>
      </p:sp>
      <p:sp>
        <p:nvSpPr>
          <p:cNvPr id="18441" name="2 Rectángulo">
            <a:extLst>
              <a:ext uri="{FF2B5EF4-FFF2-40B4-BE49-F238E27FC236}">
                <a16:creationId xmlns:a16="http://schemas.microsoft.com/office/drawing/2014/main" id="{7360B46F-0297-44C5-8302-6548E9868ECB}"/>
              </a:ext>
            </a:extLst>
          </p:cNvPr>
          <p:cNvSpPr>
            <a:spLocks noChangeArrowheads="1"/>
          </p:cNvSpPr>
          <p:nvPr/>
        </p:nvSpPr>
        <p:spPr bwMode="auto">
          <a:xfrm>
            <a:off x="5168900" y="4956175"/>
            <a:ext cx="2743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4133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541338"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BRASSININA</a:t>
            </a:r>
          </a:p>
        </p:txBody>
      </p:sp>
      <p:sp>
        <p:nvSpPr>
          <p:cNvPr id="3" name="Rectangle 2">
            <a:extLst>
              <a:ext uri="{FF2B5EF4-FFF2-40B4-BE49-F238E27FC236}">
                <a16:creationId xmlns:a16="http://schemas.microsoft.com/office/drawing/2014/main" id="{50469597-D52F-4838-AE71-A8574A389DA0}"/>
              </a:ext>
            </a:extLst>
          </p:cNvPr>
          <p:cNvSpPr>
            <a:spLocks noChangeArrowheads="1"/>
          </p:cNvSpPr>
          <p:nvPr/>
        </p:nvSpPr>
        <p:spPr bwMode="auto">
          <a:xfrm>
            <a:off x="954088" y="2116138"/>
            <a:ext cx="30813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alcaloide natural, se usan normalmente por sus propiedades psicotrópicas.</a:t>
            </a:r>
            <a:endPar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A9B9CD53-C4FB-456A-8713-2A27180F9AF2}"/>
              </a:ext>
            </a:extLst>
          </p:cNvPr>
          <p:cNvSpPr>
            <a:spLocks noChangeArrowheads="1"/>
          </p:cNvSpPr>
          <p:nvPr/>
        </p:nvSpPr>
        <p:spPr bwMode="auto">
          <a:xfrm>
            <a:off x="5548313" y="2224088"/>
            <a:ext cx="274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una hormona implicada en la regulación de las funciones fisiológicas diarias</a:t>
            </a:r>
            <a:endPar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80A386B5-F1E8-4E63-AC01-2452A899F707}"/>
              </a:ext>
            </a:extLst>
          </p:cNvPr>
          <p:cNvSpPr>
            <a:spLocks noChangeArrowheads="1"/>
          </p:cNvSpPr>
          <p:nvPr/>
        </p:nvSpPr>
        <p:spPr bwMode="auto">
          <a:xfrm>
            <a:off x="720725" y="5153025"/>
            <a:ext cx="41052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es una auxina (hormona vegetal) que actúa a nivel de los ápices, en los que hay tejido meristemático, el cual es indeferenciado. </a:t>
            </a:r>
            <a:endPar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a:extLst>
              <a:ext uri="{FF2B5EF4-FFF2-40B4-BE49-F238E27FC236}">
                <a16:creationId xmlns:a16="http://schemas.microsoft.com/office/drawing/2014/main" id="{81119192-E645-46B2-A325-217F28BA5344}"/>
              </a:ext>
            </a:extLst>
          </p:cNvPr>
          <p:cNvSpPr>
            <a:spLocks noChangeArrowheads="1"/>
          </p:cNvSpPr>
          <p:nvPr/>
        </p:nvSpPr>
        <p:spPr bwMode="auto">
          <a:xfrm>
            <a:off x="5072063" y="5322888"/>
            <a:ext cx="4013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es una fitoalexina , se encontró por primera vez en la col china. Se ha utilizado en el tratamiento contra células cancerosas</a:t>
            </a:r>
          </a:p>
        </p:txBody>
      </p:sp>
      <p:sp>
        <p:nvSpPr>
          <p:cNvPr id="18446" name="Marcador de número de diapositiva 1">
            <a:extLst>
              <a:ext uri="{FF2B5EF4-FFF2-40B4-BE49-F238E27FC236}">
                <a16:creationId xmlns:a16="http://schemas.microsoft.com/office/drawing/2014/main" id="{14258CEC-FDE2-4515-98D6-4C400BAD44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FFB79E-9080-4C50-AE4F-448969C0D574}"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0FC2939D-E6C3-4B03-87F3-CEBD0417F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620713"/>
            <a:ext cx="6808788"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2 Rectángulo">
            <a:extLst>
              <a:ext uri="{FF2B5EF4-FFF2-40B4-BE49-F238E27FC236}">
                <a16:creationId xmlns:a16="http://schemas.microsoft.com/office/drawing/2014/main" id="{807A9CAE-77FA-4EA5-9131-3C5445B33740}"/>
              </a:ext>
            </a:extLst>
          </p:cNvPr>
          <p:cNvSpPr>
            <a:spLocks noChangeArrowheads="1"/>
          </p:cNvSpPr>
          <p:nvPr/>
        </p:nvSpPr>
        <p:spPr bwMode="auto">
          <a:xfrm>
            <a:off x="357188" y="214313"/>
            <a:ext cx="385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ANÁLISIS RETROSINTÉTICO DEL INDOL</a:t>
            </a:r>
          </a:p>
        </p:txBody>
      </p:sp>
      <p:sp>
        <p:nvSpPr>
          <p:cNvPr id="19460" name="2 Rectángulo">
            <a:extLst>
              <a:ext uri="{FF2B5EF4-FFF2-40B4-BE49-F238E27FC236}">
                <a16:creationId xmlns:a16="http://schemas.microsoft.com/office/drawing/2014/main" id="{E0ACD82B-C8D9-4894-97B2-632128A025E6}"/>
              </a:ext>
            </a:extLst>
          </p:cNvPr>
          <p:cNvSpPr>
            <a:spLocks noChangeArrowheads="1"/>
          </p:cNvSpPr>
          <p:nvPr/>
        </p:nvSpPr>
        <p:spPr bwMode="auto">
          <a:xfrm>
            <a:off x="2843213" y="836613"/>
            <a:ext cx="1081087"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RUTA 1</a:t>
            </a:r>
          </a:p>
        </p:txBody>
      </p:sp>
      <p:sp>
        <p:nvSpPr>
          <p:cNvPr id="19461" name="2 Rectángulo">
            <a:extLst>
              <a:ext uri="{FF2B5EF4-FFF2-40B4-BE49-F238E27FC236}">
                <a16:creationId xmlns:a16="http://schemas.microsoft.com/office/drawing/2014/main" id="{EB06C0C8-A51A-4CF1-91EF-6C0831B3762F}"/>
              </a:ext>
            </a:extLst>
          </p:cNvPr>
          <p:cNvSpPr>
            <a:spLocks noChangeArrowheads="1"/>
          </p:cNvSpPr>
          <p:nvPr/>
        </p:nvSpPr>
        <p:spPr bwMode="auto">
          <a:xfrm>
            <a:off x="5076825" y="836613"/>
            <a:ext cx="108108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RUTA 2</a:t>
            </a:r>
          </a:p>
        </p:txBody>
      </p:sp>
      <p:sp>
        <p:nvSpPr>
          <p:cNvPr id="19462" name="Marcador de número de diapositiva 1">
            <a:extLst>
              <a:ext uri="{FF2B5EF4-FFF2-40B4-BE49-F238E27FC236}">
                <a16:creationId xmlns:a16="http://schemas.microsoft.com/office/drawing/2014/main" id="{E498BD8F-7586-4B51-944C-1EFEE358C6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5072BB-93E8-4144-98E5-B7329EBF6159}"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0A91EA4C-359D-4A86-9710-8FEE04F45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81025"/>
            <a:ext cx="6810375"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2 Rectángulo">
            <a:extLst>
              <a:ext uri="{FF2B5EF4-FFF2-40B4-BE49-F238E27FC236}">
                <a16:creationId xmlns:a16="http://schemas.microsoft.com/office/drawing/2014/main" id="{5B984295-446E-4E79-8178-4C6300500ED5}"/>
              </a:ext>
            </a:extLst>
          </p:cNvPr>
          <p:cNvSpPr>
            <a:spLocks noChangeArrowheads="1"/>
          </p:cNvSpPr>
          <p:nvPr/>
        </p:nvSpPr>
        <p:spPr bwMode="auto">
          <a:xfrm>
            <a:off x="357188" y="214313"/>
            <a:ext cx="385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ANÁLISIS RETROSINTÉTICO DEL INDOL</a:t>
            </a:r>
          </a:p>
        </p:txBody>
      </p:sp>
      <p:sp>
        <p:nvSpPr>
          <p:cNvPr id="20484" name="2 Rectángulo">
            <a:extLst>
              <a:ext uri="{FF2B5EF4-FFF2-40B4-BE49-F238E27FC236}">
                <a16:creationId xmlns:a16="http://schemas.microsoft.com/office/drawing/2014/main" id="{0BA493B6-0D5F-4256-B94E-B5EC410F0C66}"/>
              </a:ext>
            </a:extLst>
          </p:cNvPr>
          <p:cNvSpPr>
            <a:spLocks noChangeArrowheads="1"/>
          </p:cNvSpPr>
          <p:nvPr/>
        </p:nvSpPr>
        <p:spPr bwMode="auto">
          <a:xfrm>
            <a:off x="3094038" y="842963"/>
            <a:ext cx="1081087"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RUTA 1</a:t>
            </a:r>
          </a:p>
        </p:txBody>
      </p:sp>
      <p:sp>
        <p:nvSpPr>
          <p:cNvPr id="20485" name="2 Rectángulo">
            <a:extLst>
              <a:ext uri="{FF2B5EF4-FFF2-40B4-BE49-F238E27FC236}">
                <a16:creationId xmlns:a16="http://schemas.microsoft.com/office/drawing/2014/main" id="{EC7B33F8-D16E-46FE-AEA5-92F22D65BA9D}"/>
              </a:ext>
            </a:extLst>
          </p:cNvPr>
          <p:cNvSpPr>
            <a:spLocks noChangeArrowheads="1"/>
          </p:cNvSpPr>
          <p:nvPr/>
        </p:nvSpPr>
        <p:spPr bwMode="auto">
          <a:xfrm>
            <a:off x="5326063" y="847725"/>
            <a:ext cx="1081087"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RUTA 2</a:t>
            </a:r>
          </a:p>
        </p:txBody>
      </p:sp>
      <p:sp>
        <p:nvSpPr>
          <p:cNvPr id="20486" name="Rectangle 6">
            <a:extLst>
              <a:ext uri="{FF2B5EF4-FFF2-40B4-BE49-F238E27FC236}">
                <a16:creationId xmlns:a16="http://schemas.microsoft.com/office/drawing/2014/main" id="{A049E4C9-59A0-4DF2-A482-F48DC65332DC}"/>
              </a:ext>
            </a:extLst>
          </p:cNvPr>
          <p:cNvSpPr>
            <a:spLocks noChangeArrowheads="1"/>
          </p:cNvSpPr>
          <p:nvPr/>
        </p:nvSpPr>
        <p:spPr bwMode="auto">
          <a:xfrm>
            <a:off x="1187450" y="908050"/>
            <a:ext cx="1728788" cy="3313113"/>
          </a:xfrm>
          <a:prstGeom prst="rect">
            <a:avLst/>
          </a:prstGeom>
          <a:solidFill>
            <a:schemeClr val="accent1">
              <a:alpha val="16078"/>
            </a:schemeClr>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487" name="Rectangle 7">
            <a:extLst>
              <a:ext uri="{FF2B5EF4-FFF2-40B4-BE49-F238E27FC236}">
                <a16:creationId xmlns:a16="http://schemas.microsoft.com/office/drawing/2014/main" id="{0D830EB8-3E20-48E6-B370-9BDCAD18D7F2}"/>
              </a:ext>
            </a:extLst>
          </p:cNvPr>
          <p:cNvSpPr>
            <a:spLocks noChangeArrowheads="1"/>
          </p:cNvSpPr>
          <p:nvPr/>
        </p:nvSpPr>
        <p:spPr bwMode="auto">
          <a:xfrm>
            <a:off x="357188" y="2197100"/>
            <a:ext cx="118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FISCHER</a:t>
            </a:r>
          </a:p>
        </p:txBody>
      </p:sp>
      <p:sp>
        <p:nvSpPr>
          <p:cNvPr id="20488" name="Marcador de número de diapositiva 1">
            <a:extLst>
              <a:ext uri="{FF2B5EF4-FFF2-40B4-BE49-F238E27FC236}">
                <a16:creationId xmlns:a16="http://schemas.microsoft.com/office/drawing/2014/main" id="{6553288F-D398-4918-AFFE-62E7E7BCE7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9F57EF-13A0-4257-99FC-9A74C775E6AB}"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Rectángulo">
            <a:extLst>
              <a:ext uri="{FF2B5EF4-FFF2-40B4-BE49-F238E27FC236}">
                <a16:creationId xmlns:a16="http://schemas.microsoft.com/office/drawing/2014/main" id="{6DCF3049-02B0-4E2F-9BE3-6F00E903BFA8}"/>
              </a:ext>
            </a:extLst>
          </p:cNvPr>
          <p:cNvSpPr>
            <a:spLocks noChangeArrowheads="1"/>
          </p:cNvSpPr>
          <p:nvPr/>
        </p:nvSpPr>
        <p:spPr bwMode="auto">
          <a:xfrm>
            <a:off x="579438" y="303213"/>
            <a:ext cx="3406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 </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1507" name="Picture 2" descr="http://www.organic-chemistry.org/namedreactions/Fische1.gif">
            <a:extLst>
              <a:ext uri="{FF2B5EF4-FFF2-40B4-BE49-F238E27FC236}">
                <a16:creationId xmlns:a16="http://schemas.microsoft.com/office/drawing/2014/main" id="{D0E1843A-6296-4527-9231-33C02904C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285875"/>
            <a:ext cx="49387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3 Rectángulo">
            <a:extLst>
              <a:ext uri="{FF2B5EF4-FFF2-40B4-BE49-F238E27FC236}">
                <a16:creationId xmlns:a16="http://schemas.microsoft.com/office/drawing/2014/main" id="{4B926405-06D1-44F4-B1BE-44B1D8B0D2AB}"/>
              </a:ext>
            </a:extLst>
          </p:cNvPr>
          <p:cNvSpPr>
            <a:spLocks noChangeArrowheads="1"/>
          </p:cNvSpPr>
          <p:nvPr/>
        </p:nvSpPr>
        <p:spPr bwMode="auto">
          <a:xfrm>
            <a:off x="500063" y="2786063"/>
            <a:ext cx="83581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La conversión de aril hidrazonas en indoles; requiere de  temperaturas elevadas y la adición de ácidos de ácidos de Brønsted o de Lewis. Se han publicado algunos métodos mejorados; por ejemplo se han usado N-trifluoroacetilenohidrazinas como sustratos</a:t>
            </a:r>
          </a:p>
        </p:txBody>
      </p:sp>
      <p:pic>
        <p:nvPicPr>
          <p:cNvPr id="21509" name="Picture 4" descr="File:Hermann Emil Fischer.jpg">
            <a:hlinkClick r:id="rId3"/>
            <a:extLst>
              <a:ext uri="{FF2B5EF4-FFF2-40B4-BE49-F238E27FC236}">
                <a16:creationId xmlns:a16="http://schemas.microsoft.com/office/drawing/2014/main" id="{E9D7D871-DB64-4DF0-97DE-26D8154F3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810000"/>
            <a:ext cx="1452562"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5 Rectángulo">
            <a:extLst>
              <a:ext uri="{FF2B5EF4-FFF2-40B4-BE49-F238E27FC236}">
                <a16:creationId xmlns:a16="http://schemas.microsoft.com/office/drawing/2014/main" id="{4600B767-2917-4214-B393-78D2242819AB}"/>
              </a:ext>
            </a:extLst>
          </p:cNvPr>
          <p:cNvSpPr>
            <a:spLocks noChangeArrowheads="1"/>
          </p:cNvSpPr>
          <p:nvPr/>
        </p:nvSpPr>
        <p:spPr bwMode="auto">
          <a:xfrm>
            <a:off x="4651375" y="4500563"/>
            <a:ext cx="21939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s-MX" altLang="es-MX" sz="14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Hermann Emil Louis Fischer</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s-MX" altLang="es-MX" sz="14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(1852 - 1919)</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s-MX" altLang="es-MX" sz="14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Químico alemán</a:t>
            </a:r>
          </a:p>
        </p:txBody>
      </p:sp>
      <p:sp>
        <p:nvSpPr>
          <p:cNvPr id="21511" name="Marcador de número de diapositiva 1">
            <a:extLst>
              <a:ext uri="{FF2B5EF4-FFF2-40B4-BE49-F238E27FC236}">
                <a16:creationId xmlns:a16="http://schemas.microsoft.com/office/drawing/2014/main" id="{E0AAD832-AEB0-4BC7-A043-78FD2886D89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64B5E-4A1F-4DC3-BCE1-775F63413305}"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The Fischer indole synthesis">
            <a:extLst>
              <a:ext uri="{FF2B5EF4-FFF2-40B4-BE49-F238E27FC236}">
                <a16:creationId xmlns:a16="http://schemas.microsoft.com/office/drawing/2014/main" id="{0C83EB64-E0F4-4BD3-AE5C-28E4F00EF721}"/>
              </a:ext>
            </a:extLst>
          </p:cNvPr>
          <p:cNvPicPr>
            <a:picLocks noChangeAspect="1" noChangeArrowheads="1"/>
          </p:cNvPicPr>
          <p:nvPr/>
        </p:nvPicPr>
        <p:blipFill>
          <a:blip r:embed="rId2">
            <a:lum bright="-12000" contrast="22000"/>
            <a:extLst>
              <a:ext uri="{28A0092B-C50C-407E-A947-70E740481C1C}">
                <a14:useLocalDpi xmlns:a14="http://schemas.microsoft.com/office/drawing/2010/main" val="0"/>
              </a:ext>
            </a:extLst>
          </a:blip>
          <a:srcRect/>
          <a:stretch>
            <a:fillRect/>
          </a:stretch>
        </p:blipFill>
        <p:spPr bwMode="auto">
          <a:xfrm>
            <a:off x="1908175" y="404813"/>
            <a:ext cx="50403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The mechanism of the Fischer indole synthesis">
            <a:extLst>
              <a:ext uri="{FF2B5EF4-FFF2-40B4-BE49-F238E27FC236}">
                <a16:creationId xmlns:a16="http://schemas.microsoft.com/office/drawing/2014/main" id="{06951DD9-2D97-4389-9103-9C6078D3BBBF}"/>
              </a:ext>
            </a:extLst>
          </p:cNvPr>
          <p:cNvPicPr>
            <a:picLocks noChangeAspect="1" noChangeArrowheads="1"/>
          </p:cNvPicPr>
          <p:nvPr/>
        </p:nvPicPr>
        <p:blipFill>
          <a:blip r:embed="rId3">
            <a:lum bright="-14000" contrast="28000"/>
            <a:extLst>
              <a:ext uri="{28A0092B-C50C-407E-A947-70E740481C1C}">
                <a14:useLocalDpi xmlns:a14="http://schemas.microsoft.com/office/drawing/2010/main" val="0"/>
              </a:ext>
            </a:extLst>
          </a:blip>
          <a:srcRect b="12659"/>
          <a:stretch>
            <a:fillRect/>
          </a:stretch>
        </p:blipFill>
        <p:spPr bwMode="auto">
          <a:xfrm>
            <a:off x="1187450" y="2071688"/>
            <a:ext cx="766445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2 Rectángulo">
            <a:extLst>
              <a:ext uri="{FF2B5EF4-FFF2-40B4-BE49-F238E27FC236}">
                <a16:creationId xmlns:a16="http://schemas.microsoft.com/office/drawing/2014/main" id="{417AA93F-BA54-4769-B811-0D8D4A3DF3BF}"/>
              </a:ext>
            </a:extLst>
          </p:cNvPr>
          <p:cNvSpPr>
            <a:spLocks noChangeArrowheads="1"/>
          </p:cNvSpPr>
          <p:nvPr/>
        </p:nvSpPr>
        <p:spPr bwMode="auto">
          <a:xfrm>
            <a:off x="971550" y="3473450"/>
            <a:ext cx="18716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FENILHIDRAZINA</a:t>
            </a:r>
          </a:p>
        </p:txBody>
      </p:sp>
      <p:sp>
        <p:nvSpPr>
          <p:cNvPr id="22533" name="2 Rectángulo">
            <a:extLst>
              <a:ext uri="{FF2B5EF4-FFF2-40B4-BE49-F238E27FC236}">
                <a16:creationId xmlns:a16="http://schemas.microsoft.com/office/drawing/2014/main" id="{A31E9020-FDF8-4C98-81CC-21F470573947}"/>
              </a:ext>
            </a:extLst>
          </p:cNvPr>
          <p:cNvSpPr>
            <a:spLocks noChangeArrowheads="1"/>
          </p:cNvSpPr>
          <p:nvPr/>
        </p:nvSpPr>
        <p:spPr bwMode="auto">
          <a:xfrm>
            <a:off x="2714625" y="3314700"/>
            <a:ext cx="136842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ALDEHÍDO O CETONA</a:t>
            </a:r>
          </a:p>
        </p:txBody>
      </p:sp>
      <p:sp>
        <p:nvSpPr>
          <p:cNvPr id="22534" name="2 Rectángulo">
            <a:extLst>
              <a:ext uri="{FF2B5EF4-FFF2-40B4-BE49-F238E27FC236}">
                <a16:creationId xmlns:a16="http://schemas.microsoft.com/office/drawing/2014/main" id="{8CD7D53B-B9F2-4224-853A-B94E1DA50307}"/>
              </a:ext>
            </a:extLst>
          </p:cNvPr>
          <p:cNvSpPr>
            <a:spLocks noChangeArrowheads="1"/>
          </p:cNvSpPr>
          <p:nvPr/>
        </p:nvSpPr>
        <p:spPr bwMode="auto">
          <a:xfrm>
            <a:off x="4552950" y="3548063"/>
            <a:ext cx="18716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FENILHIDRAZONA</a:t>
            </a:r>
          </a:p>
        </p:txBody>
      </p:sp>
      <p:sp>
        <p:nvSpPr>
          <p:cNvPr id="22535" name="2 Rectángulo">
            <a:extLst>
              <a:ext uri="{FF2B5EF4-FFF2-40B4-BE49-F238E27FC236}">
                <a16:creationId xmlns:a16="http://schemas.microsoft.com/office/drawing/2014/main" id="{F8BC8F78-A199-426F-8B5E-D580C402AA58}"/>
              </a:ext>
            </a:extLst>
          </p:cNvPr>
          <p:cNvSpPr>
            <a:spLocks noChangeArrowheads="1"/>
          </p:cNvSpPr>
          <p:nvPr/>
        </p:nvSpPr>
        <p:spPr bwMode="auto">
          <a:xfrm>
            <a:off x="6821488" y="3473450"/>
            <a:ext cx="1871662"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ENAMINA (ENOHIDRAZINA)</a:t>
            </a:r>
          </a:p>
        </p:txBody>
      </p:sp>
      <p:sp>
        <p:nvSpPr>
          <p:cNvPr id="22536" name="2 Rectángulo">
            <a:extLst>
              <a:ext uri="{FF2B5EF4-FFF2-40B4-BE49-F238E27FC236}">
                <a16:creationId xmlns:a16="http://schemas.microsoft.com/office/drawing/2014/main" id="{674D7C68-5225-4F65-B116-67C57789AB14}"/>
              </a:ext>
            </a:extLst>
          </p:cNvPr>
          <p:cNvSpPr>
            <a:spLocks noChangeArrowheads="1"/>
          </p:cNvSpPr>
          <p:nvPr/>
        </p:nvSpPr>
        <p:spPr bwMode="auto">
          <a:xfrm>
            <a:off x="2124075" y="5427663"/>
            <a:ext cx="187166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IMINA</a:t>
            </a:r>
          </a:p>
        </p:txBody>
      </p:sp>
      <p:sp>
        <p:nvSpPr>
          <p:cNvPr id="22537" name="2 Rectángulo">
            <a:extLst>
              <a:ext uri="{FF2B5EF4-FFF2-40B4-BE49-F238E27FC236}">
                <a16:creationId xmlns:a16="http://schemas.microsoft.com/office/drawing/2014/main" id="{7C4AA856-81BF-42AE-8FD1-D94C21AFC994}"/>
              </a:ext>
            </a:extLst>
          </p:cNvPr>
          <p:cNvSpPr>
            <a:spLocks noChangeArrowheads="1"/>
          </p:cNvSpPr>
          <p:nvPr/>
        </p:nvSpPr>
        <p:spPr bwMode="auto">
          <a:xfrm>
            <a:off x="4552950" y="5494338"/>
            <a:ext cx="1871663"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HEMIAMINAL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(AMINOACETAL)</a:t>
            </a:r>
          </a:p>
        </p:txBody>
      </p:sp>
      <p:sp>
        <p:nvSpPr>
          <p:cNvPr id="22538" name="2 Rectángulo">
            <a:extLst>
              <a:ext uri="{FF2B5EF4-FFF2-40B4-BE49-F238E27FC236}">
                <a16:creationId xmlns:a16="http://schemas.microsoft.com/office/drawing/2014/main" id="{0FAAB71E-BD30-4BE3-B82E-92DF29A69B90}"/>
              </a:ext>
            </a:extLst>
          </p:cNvPr>
          <p:cNvSpPr>
            <a:spLocks noChangeArrowheads="1"/>
          </p:cNvSpPr>
          <p:nvPr/>
        </p:nvSpPr>
        <p:spPr bwMode="auto">
          <a:xfrm>
            <a:off x="7008813" y="5565775"/>
            <a:ext cx="187166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a:ln>
                  <a:noFill/>
                </a:ln>
                <a:solidFill>
                  <a:srgbClr val="FF3300"/>
                </a:solidFill>
                <a:effectLst/>
                <a:uLnTx/>
                <a:uFillTx/>
                <a:latin typeface="Calibri" panose="020F0502020204030204" pitchFamily="34" charset="0"/>
                <a:ea typeface="MS PGothic" panose="020B0600070205080204" pitchFamily="34" charset="-128"/>
                <a:cs typeface="Arial" panose="020B0604020202020204" pitchFamily="34" charset="0"/>
              </a:rPr>
              <a:t>INDOL</a:t>
            </a:r>
          </a:p>
        </p:txBody>
      </p:sp>
      <p:sp>
        <p:nvSpPr>
          <p:cNvPr id="22539" name="2 Rectángulo">
            <a:extLst>
              <a:ext uri="{FF2B5EF4-FFF2-40B4-BE49-F238E27FC236}">
                <a16:creationId xmlns:a16="http://schemas.microsoft.com/office/drawing/2014/main" id="{6F2A5619-D1A4-4863-8E5C-5E3525B03925}"/>
              </a:ext>
            </a:extLst>
          </p:cNvPr>
          <p:cNvSpPr>
            <a:spLocks noChangeArrowheads="1"/>
          </p:cNvSpPr>
          <p:nvPr/>
        </p:nvSpPr>
        <p:spPr bwMode="auto">
          <a:xfrm>
            <a:off x="179388" y="260350"/>
            <a:ext cx="1871662"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REACCIÓN</a:t>
            </a:r>
          </a:p>
        </p:txBody>
      </p:sp>
      <p:sp>
        <p:nvSpPr>
          <p:cNvPr id="22540" name="Marcador de número de diapositiva 1">
            <a:extLst>
              <a:ext uri="{FF2B5EF4-FFF2-40B4-BE49-F238E27FC236}">
                <a16:creationId xmlns:a16="http://schemas.microsoft.com/office/drawing/2014/main" id="{967FFE73-C9D2-4885-B7D2-B71E9816135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099D4-8F44-4659-8E4B-DB5BB745A013}"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a:extLst>
              <a:ext uri="{FF2B5EF4-FFF2-40B4-BE49-F238E27FC236}">
                <a16:creationId xmlns:a16="http://schemas.microsoft.com/office/drawing/2014/main" id="{700A2BEB-7352-4C94-951F-48367D2F3D32}"/>
              </a:ext>
            </a:extLst>
          </p:cNvPr>
          <p:cNvGraphicFramePr>
            <a:graphicFrameLocks noChangeAspect="1"/>
          </p:cNvGraphicFramePr>
          <p:nvPr/>
        </p:nvGraphicFramePr>
        <p:xfrm>
          <a:off x="1000125" y="1214438"/>
          <a:ext cx="7143750" cy="4687887"/>
        </p:xfrm>
        <a:graphic>
          <a:graphicData uri="http://schemas.openxmlformats.org/presentationml/2006/ole">
            <mc:AlternateContent xmlns:mc="http://schemas.openxmlformats.org/markup-compatibility/2006">
              <mc:Choice xmlns:v="urn:schemas-microsoft-com:vml" Requires="v">
                <p:oleObj spid="_x0000_s176132" name="CS ChemDraw Drawing" r:id="rId3" imgW="5575952" imgH="3658681" progId="ChemDraw.Document.6.0">
                  <p:embed/>
                </p:oleObj>
              </mc:Choice>
              <mc:Fallback>
                <p:oleObj name="CS ChemDraw Drawing" r:id="rId3" imgW="5575952" imgH="3658681" progId="ChemDraw.Document.6.0">
                  <p:embed/>
                  <p:pic>
                    <p:nvPicPr>
                      <p:cNvPr id="23554" name="Object 2">
                        <a:extLst>
                          <a:ext uri="{FF2B5EF4-FFF2-40B4-BE49-F238E27FC236}">
                            <a16:creationId xmlns:a16="http://schemas.microsoft.com/office/drawing/2014/main" id="{700A2BEB-7352-4C94-951F-48367D2F3D32}"/>
                          </a:ext>
                        </a:extLst>
                      </p:cNvPr>
                      <p:cNvPicPr>
                        <a:picLocks noChangeAspect="1" noChangeArrowheads="1"/>
                      </p:cNvPicPr>
                      <p:nvPr/>
                    </p:nvPicPr>
                    <p:blipFill>
                      <a:blip r:embed="rId4">
                        <a:lum bright="-28000" contrast="62000"/>
                        <a:extLst>
                          <a:ext uri="{28A0092B-C50C-407E-A947-70E740481C1C}">
                            <a14:useLocalDpi xmlns:a14="http://schemas.microsoft.com/office/drawing/2010/main" val="0"/>
                          </a:ext>
                        </a:extLst>
                      </a:blip>
                      <a:srcRect/>
                      <a:stretch>
                        <a:fillRect/>
                      </a:stretch>
                    </p:blipFill>
                    <p:spPr bwMode="auto">
                      <a:xfrm>
                        <a:off x="1000125" y="1214438"/>
                        <a:ext cx="71437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1 Rectángulo">
            <a:extLst>
              <a:ext uri="{FF2B5EF4-FFF2-40B4-BE49-F238E27FC236}">
                <a16:creationId xmlns:a16="http://schemas.microsoft.com/office/drawing/2014/main" id="{6D734BE9-9AB4-4AE4-9388-1EF932A86702}"/>
              </a:ext>
            </a:extLst>
          </p:cNvPr>
          <p:cNvSpPr>
            <a:spLocks noChangeArrowheads="1"/>
          </p:cNvSpPr>
          <p:nvPr/>
        </p:nvSpPr>
        <p:spPr bwMode="auto">
          <a:xfrm>
            <a:off x="428625" y="357188"/>
            <a:ext cx="8358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EVIDENCIA EXPERIMENTAL QUE DA SOPORTE AL MECANISMO DE  LA </a:t>
            </a: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3556" name="Marcador de número de diapositiva 1">
            <a:extLst>
              <a:ext uri="{FF2B5EF4-FFF2-40B4-BE49-F238E27FC236}">
                <a16:creationId xmlns:a16="http://schemas.microsoft.com/office/drawing/2014/main" id="{77E92D0A-F685-4F7E-8189-0839129C20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CEF36D-8CC9-48F3-8A91-92EFC196E5E5}"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Rectángulo">
            <a:extLst>
              <a:ext uri="{FF2B5EF4-FFF2-40B4-BE49-F238E27FC236}">
                <a16:creationId xmlns:a16="http://schemas.microsoft.com/office/drawing/2014/main" id="{AA101D9F-39BB-4E5E-9A80-FF7EDB766E7F}"/>
              </a:ext>
            </a:extLst>
          </p:cNvPr>
          <p:cNvSpPr>
            <a:spLocks noChangeArrowheads="1"/>
          </p:cNvSpPr>
          <p:nvPr/>
        </p:nvSpPr>
        <p:spPr bwMode="auto">
          <a:xfrm>
            <a:off x="428625" y="357188"/>
            <a:ext cx="5313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MECANISMO DE  LA </a:t>
            </a: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4579" name="Picture 2" descr="http://www.organic-chemistry.org/namedreactions/Fische3.gif">
            <a:extLst>
              <a:ext uri="{FF2B5EF4-FFF2-40B4-BE49-F238E27FC236}">
                <a16:creationId xmlns:a16="http://schemas.microsoft.com/office/drawing/2014/main" id="{AE0B9726-A25C-4043-85EB-DEAFA4D2E59E}"/>
              </a:ext>
            </a:extLst>
          </p:cNvPr>
          <p:cNvPicPr>
            <a:picLocks noChangeAspect="1" noChangeArrowheads="1"/>
          </p:cNvPicPr>
          <p:nvPr/>
        </p:nvPicPr>
        <p:blipFill>
          <a:blip r:embed="rId2">
            <a:lum bright="-18000" contrast="58000"/>
            <a:extLst>
              <a:ext uri="{28A0092B-C50C-407E-A947-70E740481C1C}">
                <a14:useLocalDpi xmlns:a14="http://schemas.microsoft.com/office/drawing/2010/main" val="0"/>
              </a:ext>
            </a:extLst>
          </a:blip>
          <a:srcRect/>
          <a:stretch>
            <a:fillRect/>
          </a:stretch>
        </p:blipFill>
        <p:spPr bwMode="auto">
          <a:xfrm>
            <a:off x="285750" y="1071563"/>
            <a:ext cx="87566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a:extLst>
              <a:ext uri="{FF2B5EF4-FFF2-40B4-BE49-F238E27FC236}">
                <a16:creationId xmlns:a16="http://schemas.microsoft.com/office/drawing/2014/main" id="{1F3AC9B9-1AF8-422E-8F82-2C1716085828}"/>
              </a:ext>
            </a:extLst>
          </p:cNvPr>
          <p:cNvSpPr txBox="1">
            <a:spLocks noChangeArrowheads="1"/>
          </p:cNvSpPr>
          <p:nvPr/>
        </p:nvSpPr>
        <p:spPr bwMode="auto">
          <a:xfrm>
            <a:off x="1000125" y="1785938"/>
            <a:ext cx="357188" cy="369887"/>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_tradnl" altLang="es-MX"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4 CuadroTexto">
            <a:extLst>
              <a:ext uri="{FF2B5EF4-FFF2-40B4-BE49-F238E27FC236}">
                <a16:creationId xmlns:a16="http://schemas.microsoft.com/office/drawing/2014/main" id="{B7E0907B-51D6-4D4D-85DE-F0CBCDA33FF2}"/>
              </a:ext>
            </a:extLst>
          </p:cNvPr>
          <p:cNvSpPr txBox="1">
            <a:spLocks noChangeArrowheads="1"/>
          </p:cNvSpPr>
          <p:nvPr/>
        </p:nvSpPr>
        <p:spPr bwMode="auto">
          <a:xfrm>
            <a:off x="6858000" y="4286250"/>
            <a:ext cx="357188" cy="36988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_tradnl" altLang="es-MX"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582" name="CuadroTexto 5">
            <a:extLst>
              <a:ext uri="{FF2B5EF4-FFF2-40B4-BE49-F238E27FC236}">
                <a16:creationId xmlns:a16="http://schemas.microsoft.com/office/drawing/2014/main" id="{C1BDCF24-2D45-466D-AE25-32E52A5153AC}"/>
              </a:ext>
            </a:extLst>
          </p:cNvPr>
          <p:cNvSpPr txBox="1">
            <a:spLocks noChangeArrowheads="1"/>
          </p:cNvSpPr>
          <p:nvPr/>
        </p:nvSpPr>
        <p:spPr bwMode="auto">
          <a:xfrm>
            <a:off x="9525000" y="533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_tradnl" altLang="es-MX"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3" name="2 Grupo">
            <a:extLst>
              <a:ext uri="{FF2B5EF4-FFF2-40B4-BE49-F238E27FC236}">
                <a16:creationId xmlns:a16="http://schemas.microsoft.com/office/drawing/2014/main" id="{793F5FDC-F573-44FF-A33A-8113C067FAAC}"/>
              </a:ext>
            </a:extLst>
          </p:cNvPr>
          <p:cNvGrpSpPr>
            <a:grpSpLocks/>
          </p:cNvGrpSpPr>
          <p:nvPr/>
        </p:nvGrpSpPr>
        <p:grpSpPr bwMode="auto">
          <a:xfrm>
            <a:off x="6823075" y="5373688"/>
            <a:ext cx="520700" cy="376237"/>
            <a:chOff x="6822890" y="5373216"/>
            <a:chExt cx="521297" cy="376248"/>
          </a:xfrm>
        </p:grpSpPr>
        <p:sp>
          <p:nvSpPr>
            <p:cNvPr id="24585" name="6 CuadroTexto">
              <a:extLst>
                <a:ext uri="{FF2B5EF4-FFF2-40B4-BE49-F238E27FC236}">
                  <a16:creationId xmlns:a16="http://schemas.microsoft.com/office/drawing/2014/main" id="{B2B1B7D0-C031-4C64-979A-11B0B107F867}"/>
                </a:ext>
              </a:extLst>
            </p:cNvPr>
            <p:cNvSpPr txBox="1">
              <a:spLocks noChangeArrowheads="1"/>
            </p:cNvSpPr>
            <p:nvPr/>
          </p:nvSpPr>
          <p:spPr bwMode="auto">
            <a:xfrm>
              <a:off x="6904945" y="5373216"/>
              <a:ext cx="357188" cy="36988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_tradnl" altLang="es-MX"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4586" name="1 CuadroTexto">
              <a:extLst>
                <a:ext uri="{FF2B5EF4-FFF2-40B4-BE49-F238E27FC236}">
                  <a16:creationId xmlns:a16="http://schemas.microsoft.com/office/drawing/2014/main" id="{53F50565-BBE5-45DB-A95E-BD6A0DF9B483}"/>
                </a:ext>
              </a:extLst>
            </p:cNvPr>
            <p:cNvSpPr txBox="1">
              <a:spLocks noChangeArrowheads="1"/>
            </p:cNvSpPr>
            <p:nvPr/>
          </p:nvSpPr>
          <p:spPr bwMode="auto">
            <a:xfrm>
              <a:off x="6822890" y="5380132"/>
              <a:ext cx="52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3000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15</a:t>
              </a: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N</a:t>
              </a:r>
            </a:p>
          </p:txBody>
        </p:sp>
      </p:grpSp>
      <p:sp>
        <p:nvSpPr>
          <p:cNvPr id="24584" name="Marcador de número de diapositiva 1">
            <a:extLst>
              <a:ext uri="{FF2B5EF4-FFF2-40B4-BE49-F238E27FC236}">
                <a16:creationId xmlns:a16="http://schemas.microsoft.com/office/drawing/2014/main" id="{E2EFF8D0-0B6B-4978-B77E-DA8221811C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199229-6A9C-4B51-8E24-B959666841DB}"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a:extLst>
              <a:ext uri="{FF2B5EF4-FFF2-40B4-BE49-F238E27FC236}">
                <a16:creationId xmlns:a16="http://schemas.microsoft.com/office/drawing/2014/main" id="{59452588-CD99-4353-A4DD-28632CED0583}"/>
              </a:ext>
            </a:extLst>
          </p:cNvPr>
          <p:cNvGraphicFramePr>
            <a:graphicFrameLocks noChangeAspect="1"/>
          </p:cNvGraphicFramePr>
          <p:nvPr/>
        </p:nvGraphicFramePr>
        <p:xfrm>
          <a:off x="1000125" y="1214438"/>
          <a:ext cx="7143750" cy="4687887"/>
        </p:xfrm>
        <a:graphic>
          <a:graphicData uri="http://schemas.openxmlformats.org/presentationml/2006/ole">
            <mc:AlternateContent xmlns:mc="http://schemas.openxmlformats.org/markup-compatibility/2006">
              <mc:Choice xmlns:v="urn:schemas-microsoft-com:vml" Requires="v">
                <p:oleObj spid="_x0000_s174084" name="CS ChemDraw Drawing" r:id="rId3" imgW="5575952" imgH="3658681" progId="ChemDraw.Document.6.0">
                  <p:embed/>
                </p:oleObj>
              </mc:Choice>
              <mc:Fallback>
                <p:oleObj name="CS ChemDraw Drawing" r:id="rId3" imgW="5575952" imgH="3658681" progId="ChemDraw.Document.6.0">
                  <p:embed/>
                  <p:pic>
                    <p:nvPicPr>
                      <p:cNvPr id="25602" name="Object 2">
                        <a:extLst>
                          <a:ext uri="{FF2B5EF4-FFF2-40B4-BE49-F238E27FC236}">
                            <a16:creationId xmlns:a16="http://schemas.microsoft.com/office/drawing/2014/main" id="{59452588-CD99-4353-A4DD-28632CED0583}"/>
                          </a:ext>
                        </a:extLst>
                      </p:cNvPr>
                      <p:cNvPicPr>
                        <a:picLocks noChangeAspect="1" noChangeArrowheads="1"/>
                      </p:cNvPicPr>
                      <p:nvPr/>
                    </p:nvPicPr>
                    <p:blipFill>
                      <a:blip r:embed="rId4">
                        <a:lum bright="-18000" contrast="54000"/>
                        <a:extLst>
                          <a:ext uri="{28A0092B-C50C-407E-A947-70E740481C1C}">
                            <a14:useLocalDpi xmlns:a14="http://schemas.microsoft.com/office/drawing/2010/main" val="0"/>
                          </a:ext>
                        </a:extLst>
                      </a:blip>
                      <a:srcRect/>
                      <a:stretch>
                        <a:fillRect/>
                      </a:stretch>
                    </p:blipFill>
                    <p:spPr bwMode="auto">
                      <a:xfrm>
                        <a:off x="1000125" y="1214438"/>
                        <a:ext cx="71437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1 Rectángulo">
            <a:extLst>
              <a:ext uri="{FF2B5EF4-FFF2-40B4-BE49-F238E27FC236}">
                <a16:creationId xmlns:a16="http://schemas.microsoft.com/office/drawing/2014/main" id="{DE6423EB-0109-4510-810D-CB1137C5AF13}"/>
              </a:ext>
            </a:extLst>
          </p:cNvPr>
          <p:cNvSpPr>
            <a:spLocks noChangeArrowheads="1"/>
          </p:cNvSpPr>
          <p:nvPr/>
        </p:nvSpPr>
        <p:spPr bwMode="auto">
          <a:xfrm>
            <a:off x="428625" y="357188"/>
            <a:ext cx="8358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EVIDENCIA EXPERIMENTAL QUE DA SOPORTE AL MECANISMO DE  LA </a:t>
            </a:r>
            <a:r>
              <a:rPr kumimoji="0" lang="es-MX" altLang="es-MX" sz="1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grpSp>
        <p:nvGrpSpPr>
          <p:cNvPr id="25604" name="3 Grupo">
            <a:extLst>
              <a:ext uri="{FF2B5EF4-FFF2-40B4-BE49-F238E27FC236}">
                <a16:creationId xmlns:a16="http://schemas.microsoft.com/office/drawing/2014/main" id="{9F826172-1977-4127-B6A4-88465C646498}"/>
              </a:ext>
            </a:extLst>
          </p:cNvPr>
          <p:cNvGrpSpPr>
            <a:grpSpLocks/>
          </p:cNvGrpSpPr>
          <p:nvPr/>
        </p:nvGrpSpPr>
        <p:grpSpPr bwMode="auto">
          <a:xfrm>
            <a:off x="7145338" y="1557338"/>
            <a:ext cx="520700" cy="376237"/>
            <a:chOff x="6822890" y="5373216"/>
            <a:chExt cx="521297" cy="376248"/>
          </a:xfrm>
        </p:grpSpPr>
        <p:sp>
          <p:nvSpPr>
            <p:cNvPr id="25606" name="4 CuadroTexto">
              <a:extLst>
                <a:ext uri="{FF2B5EF4-FFF2-40B4-BE49-F238E27FC236}">
                  <a16:creationId xmlns:a16="http://schemas.microsoft.com/office/drawing/2014/main" id="{4132B778-6DD7-4911-B71E-9B7CEF7DB4EF}"/>
                </a:ext>
              </a:extLst>
            </p:cNvPr>
            <p:cNvSpPr txBox="1">
              <a:spLocks noChangeArrowheads="1"/>
            </p:cNvSpPr>
            <p:nvPr/>
          </p:nvSpPr>
          <p:spPr bwMode="auto">
            <a:xfrm>
              <a:off x="6904945" y="5373216"/>
              <a:ext cx="357188" cy="369888"/>
            </a:xfrm>
            <a:prstGeom prst="rect">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_tradnl" altLang="es-MX"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5607" name="5 CuadroTexto">
              <a:extLst>
                <a:ext uri="{FF2B5EF4-FFF2-40B4-BE49-F238E27FC236}">
                  <a16:creationId xmlns:a16="http://schemas.microsoft.com/office/drawing/2014/main" id="{7EF39170-62A2-459E-94CC-2C96F0B1C83A}"/>
                </a:ext>
              </a:extLst>
            </p:cNvPr>
            <p:cNvSpPr txBox="1">
              <a:spLocks noChangeArrowheads="1"/>
            </p:cNvSpPr>
            <p:nvPr/>
          </p:nvSpPr>
          <p:spPr bwMode="auto">
            <a:xfrm>
              <a:off x="6822890" y="5380132"/>
              <a:ext cx="52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3000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15</a:t>
              </a: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N</a:t>
              </a:r>
            </a:p>
          </p:txBody>
        </p:sp>
      </p:grpSp>
      <p:sp>
        <p:nvSpPr>
          <p:cNvPr id="25605" name="Marcador de número de diapositiva 1">
            <a:extLst>
              <a:ext uri="{FF2B5EF4-FFF2-40B4-BE49-F238E27FC236}">
                <a16:creationId xmlns:a16="http://schemas.microsoft.com/office/drawing/2014/main" id="{F5E8657E-707A-4629-ADA9-0619B103A3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309830-DD26-4933-A86D-29A282C9A37F}"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Rectángulo">
            <a:extLst>
              <a:ext uri="{FF2B5EF4-FFF2-40B4-BE49-F238E27FC236}">
                <a16:creationId xmlns:a16="http://schemas.microsoft.com/office/drawing/2014/main" id="{1AA7631B-8A0F-4805-AA62-E39270A36EFC}"/>
              </a:ext>
            </a:extLst>
          </p:cNvPr>
          <p:cNvSpPr>
            <a:spLocks noChangeArrowheads="1"/>
          </p:cNvSpPr>
          <p:nvPr/>
        </p:nvSpPr>
        <p:spPr bwMode="auto">
          <a:xfrm>
            <a:off x="428625" y="357188"/>
            <a:ext cx="5313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MECANISMO DE  LA </a:t>
            </a: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6627" name="Picture 2" descr="http://www.organic-chemistry.org/namedreactions/Fische3.gif">
            <a:extLst>
              <a:ext uri="{FF2B5EF4-FFF2-40B4-BE49-F238E27FC236}">
                <a16:creationId xmlns:a16="http://schemas.microsoft.com/office/drawing/2014/main" id="{1E3A6320-028F-4D59-A627-FE1D9B176ED6}"/>
              </a:ext>
            </a:extLst>
          </p:cNvPr>
          <p:cNvPicPr>
            <a:picLocks noChangeAspect="1" noChangeArrowheads="1"/>
          </p:cNvPicPr>
          <p:nvPr/>
        </p:nvPicPr>
        <p:blipFill>
          <a:blip r:embed="rId3">
            <a:lum bright="-18000" contrast="58000"/>
            <a:extLst>
              <a:ext uri="{28A0092B-C50C-407E-A947-70E740481C1C}">
                <a14:useLocalDpi xmlns:a14="http://schemas.microsoft.com/office/drawing/2010/main" val="0"/>
              </a:ext>
            </a:extLst>
          </a:blip>
          <a:srcRect/>
          <a:stretch>
            <a:fillRect/>
          </a:stretch>
        </p:blipFill>
        <p:spPr bwMode="auto">
          <a:xfrm>
            <a:off x="285750" y="1071563"/>
            <a:ext cx="87566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42" name="Object 2">
            <a:extLst>
              <a:ext uri="{FF2B5EF4-FFF2-40B4-BE49-F238E27FC236}">
                <a16:creationId xmlns:a16="http://schemas.microsoft.com/office/drawing/2014/main" id="{02C78074-AE73-46E8-B601-36857D825111}"/>
              </a:ext>
            </a:extLst>
          </p:cNvPr>
          <p:cNvGraphicFramePr>
            <a:graphicFrameLocks noChangeAspect="1"/>
          </p:cNvGraphicFramePr>
          <p:nvPr/>
        </p:nvGraphicFramePr>
        <p:xfrm>
          <a:off x="7485063" y="914400"/>
          <a:ext cx="1658937" cy="1143000"/>
        </p:xfrm>
        <a:graphic>
          <a:graphicData uri="http://schemas.openxmlformats.org/presentationml/2006/ole">
            <mc:AlternateContent xmlns:mc="http://schemas.openxmlformats.org/markup-compatibility/2006">
              <mc:Choice xmlns:v="urn:schemas-microsoft-com:vml" Requires="v">
                <p:oleObj spid="_x0000_s173060" name="CS ChemDraw Drawing" r:id="rId4" imgW="1127490" imgH="775511" progId="ChemDraw.Document.6.0">
                  <p:embed/>
                </p:oleObj>
              </mc:Choice>
              <mc:Fallback>
                <p:oleObj name="CS ChemDraw Drawing" r:id="rId4" imgW="1127490" imgH="775511" progId="ChemDraw.Document.6.0">
                  <p:embed/>
                  <p:pic>
                    <p:nvPicPr>
                      <p:cNvPr id="112642" name="Object 2">
                        <a:extLst>
                          <a:ext uri="{FF2B5EF4-FFF2-40B4-BE49-F238E27FC236}">
                            <a16:creationId xmlns:a16="http://schemas.microsoft.com/office/drawing/2014/main" id="{02C78074-AE73-46E8-B601-36857D825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063" y="914400"/>
                        <a:ext cx="16589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9" name="Marcador de número de diapositiva 1">
            <a:extLst>
              <a:ext uri="{FF2B5EF4-FFF2-40B4-BE49-F238E27FC236}">
                <a16:creationId xmlns:a16="http://schemas.microsoft.com/office/drawing/2014/main" id="{A5283A0B-9788-4FB9-8CDD-25C0B67A90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71A17-53C8-4CD3-BF36-1411DE811776}"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42"/>
                                        </p:tgtEl>
                                        <p:attrNameLst>
                                          <p:attrName>style.visibility</p:attrName>
                                        </p:attrNameLst>
                                      </p:cBhvr>
                                      <p:to>
                                        <p:strVal val="visible"/>
                                      </p:to>
                                    </p:set>
                                    <p:animEffect transition="in" filter="checkerboard(across)">
                                      <p:cBhvr>
                                        <p:cTn id="7" dur="500"/>
                                        <p:tgtEl>
                                          <p:spTgt spid="112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112642"/>
                                        </p:tgtEl>
                                      </p:cBhvr>
                                    </p:animEffect>
                                    <p:set>
                                      <p:cBhvr>
                                        <p:cTn id="12" dur="1" fill="hold">
                                          <p:stCondLst>
                                            <p:cond delay="499"/>
                                          </p:stCondLst>
                                        </p:cTn>
                                        <p:tgtEl>
                                          <p:spTgt spid="112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a:extLst>
              <a:ext uri="{FF2B5EF4-FFF2-40B4-BE49-F238E27FC236}">
                <a16:creationId xmlns:a16="http://schemas.microsoft.com/office/drawing/2014/main" id="{34F14005-6C45-412D-B2C2-58E6E5668D2C}"/>
              </a:ext>
            </a:extLst>
          </p:cNvPr>
          <p:cNvGraphicFramePr>
            <a:graphicFrameLocks noChangeAspect="1"/>
          </p:cNvGraphicFramePr>
          <p:nvPr/>
        </p:nvGraphicFramePr>
        <p:xfrm>
          <a:off x="1000125" y="1214438"/>
          <a:ext cx="7143750" cy="4687887"/>
        </p:xfrm>
        <a:graphic>
          <a:graphicData uri="http://schemas.openxmlformats.org/presentationml/2006/ole">
            <mc:AlternateContent xmlns:mc="http://schemas.openxmlformats.org/markup-compatibility/2006">
              <mc:Choice xmlns:v="urn:schemas-microsoft-com:vml" Requires="v">
                <p:oleObj spid="_x0000_s172036" name="CS ChemDraw Drawing" r:id="rId3" imgW="5575952" imgH="3658681" progId="ChemDraw.Document.6.0">
                  <p:embed/>
                </p:oleObj>
              </mc:Choice>
              <mc:Fallback>
                <p:oleObj name="CS ChemDraw Drawing" r:id="rId3" imgW="5575952" imgH="3658681" progId="ChemDraw.Document.6.0">
                  <p:embed/>
                  <p:pic>
                    <p:nvPicPr>
                      <p:cNvPr id="27650" name="Object 2">
                        <a:extLst>
                          <a:ext uri="{FF2B5EF4-FFF2-40B4-BE49-F238E27FC236}">
                            <a16:creationId xmlns:a16="http://schemas.microsoft.com/office/drawing/2014/main" id="{34F14005-6C45-412D-B2C2-58E6E5668D2C}"/>
                          </a:ext>
                        </a:extLst>
                      </p:cNvPr>
                      <p:cNvPicPr>
                        <a:picLocks noChangeAspect="1" noChangeArrowheads="1"/>
                      </p:cNvPicPr>
                      <p:nvPr/>
                    </p:nvPicPr>
                    <p:blipFill>
                      <a:blip r:embed="rId4">
                        <a:lum bright="-42000" contrast="56000"/>
                        <a:extLst>
                          <a:ext uri="{28A0092B-C50C-407E-A947-70E740481C1C}">
                            <a14:useLocalDpi xmlns:a14="http://schemas.microsoft.com/office/drawing/2010/main" val="0"/>
                          </a:ext>
                        </a:extLst>
                      </a:blip>
                      <a:srcRect/>
                      <a:stretch>
                        <a:fillRect/>
                      </a:stretch>
                    </p:blipFill>
                    <p:spPr bwMode="auto">
                      <a:xfrm>
                        <a:off x="1000125" y="1214438"/>
                        <a:ext cx="71437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1 Rectángulo">
            <a:extLst>
              <a:ext uri="{FF2B5EF4-FFF2-40B4-BE49-F238E27FC236}">
                <a16:creationId xmlns:a16="http://schemas.microsoft.com/office/drawing/2014/main" id="{0766DAE8-3810-4C12-B1BD-9FE85E51CF8C}"/>
              </a:ext>
            </a:extLst>
          </p:cNvPr>
          <p:cNvSpPr>
            <a:spLocks noChangeArrowheads="1"/>
          </p:cNvSpPr>
          <p:nvPr/>
        </p:nvSpPr>
        <p:spPr bwMode="auto">
          <a:xfrm>
            <a:off x="428625" y="357188"/>
            <a:ext cx="8358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EVIDENCIA EXPERIMENTAL QUE DA SOPORTE AL MECANISMO DE  LA </a:t>
            </a: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7652" name="Marcador de número de diapositiva 1">
            <a:extLst>
              <a:ext uri="{FF2B5EF4-FFF2-40B4-BE49-F238E27FC236}">
                <a16:creationId xmlns:a16="http://schemas.microsoft.com/office/drawing/2014/main" id="{A3A18A3F-5E7C-4456-95F8-B7456CB201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D6B76E-74E1-443F-A4B9-D32534B56FCB}"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F8C3A301-4134-47E8-B66C-F01EB5BC840D}"/>
              </a:ext>
            </a:extLst>
          </p:cNvPr>
          <p:cNvPicPr>
            <a:picLocks noChangeAspect="1" noChangeArrowheads="1"/>
          </p:cNvPicPr>
          <p:nvPr/>
        </p:nvPicPr>
        <p:blipFill>
          <a:blip r:embed="rId2">
            <a:lum bright="-16000" contrast="36000"/>
            <a:extLst>
              <a:ext uri="{28A0092B-C50C-407E-A947-70E740481C1C}">
                <a14:useLocalDpi xmlns:a14="http://schemas.microsoft.com/office/drawing/2010/main" val="0"/>
              </a:ext>
            </a:extLst>
          </a:blip>
          <a:srcRect/>
          <a:stretch>
            <a:fillRect/>
          </a:stretch>
        </p:blipFill>
        <p:spPr bwMode="auto">
          <a:xfrm>
            <a:off x="0" y="1125538"/>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a:extLst>
              <a:ext uri="{FF2B5EF4-FFF2-40B4-BE49-F238E27FC236}">
                <a16:creationId xmlns:a16="http://schemas.microsoft.com/office/drawing/2014/main" id="{9230647E-02F2-444A-ACC6-AEA3F4E1F6D0}"/>
              </a:ext>
            </a:extLst>
          </p:cNvPr>
          <p:cNvSpPr>
            <a:spLocks noChangeArrowheads="1"/>
          </p:cNvSpPr>
          <p:nvPr/>
        </p:nvSpPr>
        <p:spPr bwMode="auto">
          <a:xfrm>
            <a:off x="1042988" y="3789363"/>
            <a:ext cx="2016125" cy="33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Tahoma" panose="020B0604030504040204" pitchFamily="34" charset="0"/>
              </a:rPr>
              <a:t>Seis orbitales atómicos </a:t>
            </a:r>
            <a:r>
              <a:rPr lang="es-ES" altLang="es-MX" sz="1600" b="1" i="1">
                <a:solidFill>
                  <a:srgbClr val="000000"/>
                </a:solidFill>
                <a:latin typeface="Tahoma" panose="020B0604030504040204" pitchFamily="34" charset="0"/>
              </a:rPr>
              <a:t>p</a:t>
            </a:r>
          </a:p>
        </p:txBody>
      </p:sp>
      <p:sp>
        <p:nvSpPr>
          <p:cNvPr id="25604" name="Rectangle 6">
            <a:extLst>
              <a:ext uri="{FF2B5EF4-FFF2-40B4-BE49-F238E27FC236}">
                <a16:creationId xmlns:a16="http://schemas.microsoft.com/office/drawing/2014/main" id="{86529326-D263-4CB8-9B61-ED7DB662CFFF}"/>
              </a:ext>
            </a:extLst>
          </p:cNvPr>
          <p:cNvSpPr>
            <a:spLocks noChangeArrowheads="1"/>
          </p:cNvSpPr>
          <p:nvPr/>
        </p:nvSpPr>
        <p:spPr bwMode="auto">
          <a:xfrm>
            <a:off x="4787900" y="5805488"/>
            <a:ext cx="4356100" cy="33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Tahoma" panose="020B0604030504040204" pitchFamily="34" charset="0"/>
              </a:rPr>
              <a:t>Seis orbitales moleculares en el benceno</a:t>
            </a:r>
          </a:p>
        </p:txBody>
      </p:sp>
      <p:sp>
        <p:nvSpPr>
          <p:cNvPr id="25605" name="Rectangle 7">
            <a:extLst>
              <a:ext uri="{FF2B5EF4-FFF2-40B4-BE49-F238E27FC236}">
                <a16:creationId xmlns:a16="http://schemas.microsoft.com/office/drawing/2014/main" id="{33A161D5-34AB-4EA2-822B-7D8A7C490676}"/>
              </a:ext>
            </a:extLst>
          </p:cNvPr>
          <p:cNvSpPr>
            <a:spLocks noChangeArrowheads="1"/>
          </p:cNvSpPr>
          <p:nvPr/>
        </p:nvSpPr>
        <p:spPr bwMode="auto">
          <a:xfrm>
            <a:off x="0" y="5949950"/>
            <a:ext cx="4356100" cy="33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1600" b="1">
              <a:solidFill>
                <a:srgbClr val="0000FF"/>
              </a:solidFill>
              <a:latin typeface="Tahoma" panose="020B0604030504040204" pitchFamily="34" charset="0"/>
            </a:endParaRPr>
          </a:p>
        </p:txBody>
      </p:sp>
      <p:sp>
        <p:nvSpPr>
          <p:cNvPr id="25606" name="Rectangle 8">
            <a:extLst>
              <a:ext uri="{FF2B5EF4-FFF2-40B4-BE49-F238E27FC236}">
                <a16:creationId xmlns:a16="http://schemas.microsoft.com/office/drawing/2014/main" id="{BCFA3DC6-3540-4BAA-B42C-A30F6F40C2E9}"/>
              </a:ext>
            </a:extLst>
          </p:cNvPr>
          <p:cNvSpPr>
            <a:spLocks noChangeArrowheads="1"/>
          </p:cNvSpPr>
          <p:nvPr/>
        </p:nvSpPr>
        <p:spPr bwMode="auto">
          <a:xfrm>
            <a:off x="8064500" y="4868863"/>
            <a:ext cx="10795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700" b="1">
                <a:solidFill>
                  <a:srgbClr val="0099CC"/>
                </a:solidFill>
                <a:latin typeface="Tahoma" panose="020B0604030504040204" pitchFamily="34" charset="0"/>
              </a:rPr>
              <a:t>Enlace</a:t>
            </a:r>
          </a:p>
        </p:txBody>
      </p:sp>
      <p:sp>
        <p:nvSpPr>
          <p:cNvPr id="25607" name="Rectangle 9">
            <a:extLst>
              <a:ext uri="{FF2B5EF4-FFF2-40B4-BE49-F238E27FC236}">
                <a16:creationId xmlns:a16="http://schemas.microsoft.com/office/drawing/2014/main" id="{3C335818-FE38-4F97-ABBC-67E86602B88C}"/>
              </a:ext>
            </a:extLst>
          </p:cNvPr>
          <p:cNvSpPr>
            <a:spLocks noChangeArrowheads="1"/>
          </p:cNvSpPr>
          <p:nvPr/>
        </p:nvSpPr>
        <p:spPr bwMode="auto">
          <a:xfrm>
            <a:off x="8064500" y="3141663"/>
            <a:ext cx="10795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700" b="1">
                <a:solidFill>
                  <a:srgbClr val="008000"/>
                </a:solidFill>
                <a:latin typeface="Tahoma" panose="020B0604030504040204" pitchFamily="34" charset="0"/>
              </a:rPr>
              <a:t>No enlace</a:t>
            </a:r>
          </a:p>
        </p:txBody>
      </p:sp>
      <p:sp>
        <p:nvSpPr>
          <p:cNvPr id="25608" name="Rectangle 10">
            <a:extLst>
              <a:ext uri="{FF2B5EF4-FFF2-40B4-BE49-F238E27FC236}">
                <a16:creationId xmlns:a16="http://schemas.microsoft.com/office/drawing/2014/main" id="{F0001A3D-F370-4A00-B9DC-0FB7FA9D9398}"/>
              </a:ext>
            </a:extLst>
          </p:cNvPr>
          <p:cNvSpPr>
            <a:spLocks noChangeArrowheads="1"/>
          </p:cNvSpPr>
          <p:nvPr/>
        </p:nvSpPr>
        <p:spPr bwMode="auto">
          <a:xfrm>
            <a:off x="7956550" y="1412875"/>
            <a:ext cx="1187450"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MX" sz="1700" b="1">
                <a:solidFill>
                  <a:srgbClr val="FF00FF"/>
                </a:solidFill>
                <a:latin typeface="Tahoma" panose="020B0604030504040204" pitchFamily="34" charset="0"/>
              </a:rPr>
              <a:t>Antienlace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Rectángulo">
            <a:extLst>
              <a:ext uri="{FF2B5EF4-FFF2-40B4-BE49-F238E27FC236}">
                <a16:creationId xmlns:a16="http://schemas.microsoft.com/office/drawing/2014/main" id="{3528C606-3A06-42E3-8FAB-B5F0423FB582}"/>
              </a:ext>
            </a:extLst>
          </p:cNvPr>
          <p:cNvSpPr>
            <a:spLocks noChangeArrowheads="1"/>
          </p:cNvSpPr>
          <p:nvPr/>
        </p:nvSpPr>
        <p:spPr bwMode="auto">
          <a:xfrm>
            <a:off x="428625" y="357188"/>
            <a:ext cx="5313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MECANISMO DE  LA </a:t>
            </a:r>
            <a:r>
              <a:rPr kumimoji="0" lang="es-MX" altLang="es-MX" sz="1800" b="1"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rPr>
              <a:t>SÍNTESIS DE INDOLES DE FISCHER</a:t>
            </a:r>
            <a:endParaRPr kumimoji="0" lang="es-MX" altLang="es-MX" sz="1800" b="0" i="0" u="none" strike="noStrike" kern="1200" cap="none" spc="0" normalizeH="0" baseline="0" noProof="0">
              <a:ln>
                <a:noFill/>
              </a:ln>
              <a:solidFill>
                <a:srgbClr val="0000FF"/>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pic>
        <p:nvPicPr>
          <p:cNvPr id="28675" name="Picture 2" descr="http://www.organic-chemistry.org/namedreactions/Fische3.gif">
            <a:extLst>
              <a:ext uri="{FF2B5EF4-FFF2-40B4-BE49-F238E27FC236}">
                <a16:creationId xmlns:a16="http://schemas.microsoft.com/office/drawing/2014/main" id="{0C364605-1B63-4E2A-B029-D7512F9DCF57}"/>
              </a:ext>
            </a:extLst>
          </p:cNvPr>
          <p:cNvPicPr>
            <a:picLocks noChangeAspect="1" noChangeArrowheads="1"/>
          </p:cNvPicPr>
          <p:nvPr/>
        </p:nvPicPr>
        <p:blipFill>
          <a:blip r:embed="rId3">
            <a:lum bright="-18000" contrast="58000"/>
            <a:extLst>
              <a:ext uri="{28A0092B-C50C-407E-A947-70E740481C1C}">
                <a14:useLocalDpi xmlns:a14="http://schemas.microsoft.com/office/drawing/2010/main" val="0"/>
              </a:ext>
            </a:extLst>
          </a:blip>
          <a:srcRect/>
          <a:stretch>
            <a:fillRect/>
          </a:stretch>
        </p:blipFill>
        <p:spPr bwMode="auto">
          <a:xfrm>
            <a:off x="285750" y="1071563"/>
            <a:ext cx="87566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4691" name="Object 3">
            <a:extLst>
              <a:ext uri="{FF2B5EF4-FFF2-40B4-BE49-F238E27FC236}">
                <a16:creationId xmlns:a16="http://schemas.microsoft.com/office/drawing/2014/main" id="{64126A83-53AC-4FA2-B83F-8FB9117101BF}"/>
              </a:ext>
            </a:extLst>
          </p:cNvPr>
          <p:cNvGraphicFramePr>
            <a:graphicFrameLocks noChangeAspect="1"/>
          </p:cNvGraphicFramePr>
          <p:nvPr/>
        </p:nvGraphicFramePr>
        <p:xfrm>
          <a:off x="5767388" y="1600200"/>
          <a:ext cx="1928812" cy="1997075"/>
        </p:xfrm>
        <a:graphic>
          <a:graphicData uri="http://schemas.openxmlformats.org/presentationml/2006/ole">
            <mc:AlternateContent xmlns:mc="http://schemas.openxmlformats.org/markup-compatibility/2006">
              <mc:Choice xmlns:v="urn:schemas-microsoft-com:vml" Requires="v">
                <p:oleObj spid="_x0000_s171012" name="CS ChemDraw Drawing" r:id="rId4" imgW="1170108" imgH="1208121" progId="ChemDraw.Document.6.0">
                  <p:embed/>
                </p:oleObj>
              </mc:Choice>
              <mc:Fallback>
                <p:oleObj name="CS ChemDraw Drawing" r:id="rId4" imgW="1170108" imgH="1208121" progId="ChemDraw.Document.6.0">
                  <p:embed/>
                  <p:pic>
                    <p:nvPicPr>
                      <p:cNvPr id="114691" name="Object 3">
                        <a:extLst>
                          <a:ext uri="{FF2B5EF4-FFF2-40B4-BE49-F238E27FC236}">
                            <a16:creationId xmlns:a16="http://schemas.microsoft.com/office/drawing/2014/main" id="{64126A83-53AC-4FA2-B83F-8FB911710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388" y="1600200"/>
                        <a:ext cx="1928812"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Marcador de número de diapositiva 1">
            <a:extLst>
              <a:ext uri="{FF2B5EF4-FFF2-40B4-BE49-F238E27FC236}">
                <a16:creationId xmlns:a16="http://schemas.microsoft.com/office/drawing/2014/main" id="{FADBD7B6-B777-4C66-8E4A-7FA5156FA4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6A77E1-28E0-4F97-9B38-091DBB15413E}" type="slidenum">
              <a:rPr kumimoji="0" lang="es-MX" altLang="es-MX" sz="1200" b="0" i="0" u="none" strike="noStrike" kern="1200" cap="none" spc="0" normalizeH="0" baseline="0" noProof="0" smtClean="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s-MX" altLang="es-MX"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blinds(horizontal)">
                                      <p:cBhvr>
                                        <p:cTn id="7" dur="500"/>
                                        <p:tgtEl>
                                          <p:spTgt spid="114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nodeType="clickEffect">
                                  <p:stCondLst>
                                    <p:cond delay="0"/>
                                  </p:stCondLst>
                                  <p:childTnLst>
                                    <p:animEffect transition="out" filter="diamond(in)">
                                      <p:cBhvr>
                                        <p:cTn id="11" dur="2000"/>
                                        <p:tgtEl>
                                          <p:spTgt spid="114691"/>
                                        </p:tgtEl>
                                      </p:cBhvr>
                                    </p:animEffect>
                                    <p:set>
                                      <p:cBhvr>
                                        <p:cTn id="12" dur="1" fill="hold">
                                          <p:stCondLst>
                                            <p:cond delay="1999"/>
                                          </p:stCondLst>
                                        </p:cTn>
                                        <p:tgtEl>
                                          <p:spTgt spid="1146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F63D528-E142-4624-BC39-1AC267CB3811}"/>
              </a:ext>
            </a:extLst>
          </p:cNvPr>
          <p:cNvSpPr>
            <a:spLocks noGrp="1"/>
          </p:cNvSpPr>
          <p:nvPr>
            <p:ph type="sldNum" sz="quarter" idx="12"/>
          </p:nvPr>
        </p:nvSpPr>
        <p:spPr/>
        <p:txBody>
          <a:bodyPr/>
          <a:lstStyle/>
          <a:p>
            <a:fld id="{F488C44A-664E-490C-B17C-9812A830C6DF}" type="slidenum">
              <a:rPr lang="es-MX" altLang="es-MX" smtClean="0"/>
              <a:pPr/>
              <a:t>151</a:t>
            </a:fld>
            <a:endParaRPr lang="es-MX" altLang="es-MX"/>
          </a:p>
        </p:txBody>
      </p:sp>
      <p:pic>
        <p:nvPicPr>
          <p:cNvPr id="177154" name="Picture 2" descr="Fischer Indole Synthesis">
            <a:extLst>
              <a:ext uri="{FF2B5EF4-FFF2-40B4-BE49-F238E27FC236}">
                <a16:creationId xmlns:a16="http://schemas.microsoft.com/office/drawing/2014/main" id="{B57C2FAC-C39C-4D64-8FCF-F79BA384E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228" y="51855"/>
            <a:ext cx="5077544" cy="62612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8B00EE72-3E78-4109-9B32-FB82A08F4078}"/>
              </a:ext>
            </a:extLst>
          </p:cNvPr>
          <p:cNvSpPr txBox="1"/>
          <p:nvPr/>
        </p:nvSpPr>
        <p:spPr>
          <a:xfrm>
            <a:off x="1835696" y="14064"/>
            <a:ext cx="1778051" cy="338554"/>
          </a:xfrm>
          <a:prstGeom prst="rect">
            <a:avLst/>
          </a:prstGeom>
          <a:solidFill>
            <a:schemeClr val="bg1"/>
          </a:solidFill>
        </p:spPr>
        <p:txBody>
          <a:bodyPr wrap="none" rtlCol="0">
            <a:spAutoFit/>
          </a:bodyPr>
          <a:lstStyle/>
          <a:p>
            <a:r>
              <a:rPr lang="es-MX" sz="1600" dirty="0">
                <a:solidFill>
                  <a:srgbClr val="0000FF"/>
                </a:solidFill>
              </a:rPr>
              <a:t>Reacción general</a:t>
            </a:r>
          </a:p>
        </p:txBody>
      </p:sp>
      <p:sp>
        <p:nvSpPr>
          <p:cNvPr id="5" name="CuadroTexto 4">
            <a:extLst>
              <a:ext uri="{FF2B5EF4-FFF2-40B4-BE49-F238E27FC236}">
                <a16:creationId xmlns:a16="http://schemas.microsoft.com/office/drawing/2014/main" id="{86F2F6DF-1F2A-4D18-BAD9-5462173BC93F}"/>
              </a:ext>
            </a:extLst>
          </p:cNvPr>
          <p:cNvSpPr txBox="1"/>
          <p:nvPr/>
        </p:nvSpPr>
        <p:spPr>
          <a:xfrm>
            <a:off x="1835696" y="1124744"/>
            <a:ext cx="2350323" cy="338554"/>
          </a:xfrm>
          <a:prstGeom prst="rect">
            <a:avLst/>
          </a:prstGeom>
          <a:solidFill>
            <a:schemeClr val="bg1"/>
          </a:solidFill>
        </p:spPr>
        <p:txBody>
          <a:bodyPr wrap="none" rtlCol="0">
            <a:spAutoFit/>
          </a:bodyPr>
          <a:lstStyle/>
          <a:p>
            <a:r>
              <a:rPr lang="es-MX" sz="1600" dirty="0">
                <a:solidFill>
                  <a:srgbClr val="0000FF"/>
                </a:solidFill>
              </a:rPr>
              <a:t>Mecanismo de reacción</a:t>
            </a:r>
          </a:p>
        </p:txBody>
      </p:sp>
      <p:sp>
        <p:nvSpPr>
          <p:cNvPr id="6" name="CuadroTexto 5">
            <a:extLst>
              <a:ext uri="{FF2B5EF4-FFF2-40B4-BE49-F238E27FC236}">
                <a16:creationId xmlns:a16="http://schemas.microsoft.com/office/drawing/2014/main" id="{9872F544-22E8-4CDB-AA4D-AF2C46CD77F8}"/>
              </a:ext>
            </a:extLst>
          </p:cNvPr>
          <p:cNvSpPr txBox="1"/>
          <p:nvPr/>
        </p:nvSpPr>
        <p:spPr>
          <a:xfrm>
            <a:off x="1835695" y="3429000"/>
            <a:ext cx="1512169" cy="338554"/>
          </a:xfrm>
          <a:prstGeom prst="rect">
            <a:avLst/>
          </a:prstGeom>
          <a:solidFill>
            <a:schemeClr val="bg1"/>
          </a:solidFill>
        </p:spPr>
        <p:txBody>
          <a:bodyPr wrap="square" rtlCol="0">
            <a:spAutoFit/>
          </a:bodyPr>
          <a:lstStyle/>
          <a:p>
            <a:r>
              <a:rPr lang="es-MX" sz="1600" dirty="0">
                <a:solidFill>
                  <a:srgbClr val="0000FF"/>
                </a:solidFill>
              </a:rPr>
              <a:t>Ejemplos</a:t>
            </a:r>
          </a:p>
        </p:txBody>
      </p:sp>
      <p:sp>
        <p:nvSpPr>
          <p:cNvPr id="7" name="CuadroTexto 6">
            <a:extLst>
              <a:ext uri="{FF2B5EF4-FFF2-40B4-BE49-F238E27FC236}">
                <a16:creationId xmlns:a16="http://schemas.microsoft.com/office/drawing/2014/main" id="{3999CAA6-6A5F-4383-944E-42D9AC77A272}"/>
              </a:ext>
            </a:extLst>
          </p:cNvPr>
          <p:cNvSpPr txBox="1"/>
          <p:nvPr/>
        </p:nvSpPr>
        <p:spPr>
          <a:xfrm>
            <a:off x="4093005" y="3789040"/>
            <a:ext cx="1032832" cy="461665"/>
          </a:xfrm>
          <a:prstGeom prst="rect">
            <a:avLst/>
          </a:prstGeom>
          <a:solidFill>
            <a:schemeClr val="bg1"/>
          </a:solidFill>
        </p:spPr>
        <p:txBody>
          <a:bodyPr wrap="square" rtlCol="0">
            <a:spAutoFit/>
          </a:bodyPr>
          <a:lstStyle/>
          <a:p>
            <a:pPr algn="ctr"/>
            <a:r>
              <a:rPr lang="es-MX" sz="1200" dirty="0" err="1">
                <a:solidFill>
                  <a:schemeClr val="tx1"/>
                </a:solidFill>
              </a:rPr>
              <a:t>Amberlita</a:t>
            </a:r>
            <a:br>
              <a:rPr lang="es-MX" sz="1200" dirty="0">
                <a:solidFill>
                  <a:schemeClr val="tx1"/>
                </a:solidFill>
              </a:rPr>
            </a:br>
            <a:r>
              <a:rPr lang="es-MX" sz="1200" dirty="0">
                <a:solidFill>
                  <a:schemeClr val="tx1"/>
                </a:solidFill>
              </a:rPr>
              <a:t> IR 120</a:t>
            </a:r>
          </a:p>
        </p:txBody>
      </p:sp>
      <p:sp>
        <p:nvSpPr>
          <p:cNvPr id="8" name="CuadroTexto 7">
            <a:extLst>
              <a:ext uri="{FF2B5EF4-FFF2-40B4-BE49-F238E27FC236}">
                <a16:creationId xmlns:a16="http://schemas.microsoft.com/office/drawing/2014/main" id="{9FE7B428-25D8-4D5B-A9D6-2BE024A9BF90}"/>
              </a:ext>
            </a:extLst>
          </p:cNvPr>
          <p:cNvSpPr txBox="1"/>
          <p:nvPr/>
        </p:nvSpPr>
        <p:spPr>
          <a:xfrm>
            <a:off x="3844506" y="294107"/>
            <a:ext cx="1303558" cy="440121"/>
          </a:xfrm>
          <a:prstGeom prst="rect">
            <a:avLst/>
          </a:prstGeom>
          <a:solidFill>
            <a:schemeClr val="bg1"/>
          </a:solidFill>
        </p:spPr>
        <p:txBody>
          <a:bodyPr wrap="square" rtlCol="0">
            <a:spAutoFit/>
          </a:bodyPr>
          <a:lstStyle/>
          <a:p>
            <a:pPr algn="ctr"/>
            <a:r>
              <a:rPr lang="es-MX" sz="1000" dirty="0">
                <a:solidFill>
                  <a:schemeClr val="tx1"/>
                </a:solidFill>
              </a:rPr>
              <a:t>Ácido de </a:t>
            </a:r>
            <a:r>
              <a:rPr lang="es-MX" sz="1000" dirty="0" err="1">
                <a:solidFill>
                  <a:schemeClr val="tx1"/>
                </a:solidFill>
                <a:cs typeface="Arial" panose="020B0604020202020204" pitchFamily="34" charset="0"/>
              </a:rPr>
              <a:t>Br</a:t>
            </a:r>
            <a:r>
              <a:rPr lang="es-MX" sz="1000" dirty="0" err="1">
                <a:solidFill>
                  <a:schemeClr val="tx1"/>
                </a:solidFill>
                <a:cs typeface="Arial" panose="020B0604020202020204" pitchFamily="34" charset="0"/>
                <a:sym typeface="Symbol" panose="05050102010706020507" pitchFamily="18" charset="2"/>
              </a:rPr>
              <a:t></a:t>
            </a:r>
            <a:r>
              <a:rPr lang="es-MX" sz="1000" dirty="0" err="1">
                <a:solidFill>
                  <a:schemeClr val="tx1"/>
                </a:solidFill>
                <a:cs typeface="Arial" panose="020B0604020202020204" pitchFamily="34" charset="0"/>
              </a:rPr>
              <a:t>nstead</a:t>
            </a:r>
            <a:br>
              <a:rPr lang="es-MX" sz="1000" dirty="0">
                <a:solidFill>
                  <a:schemeClr val="tx1"/>
                </a:solidFill>
                <a:cs typeface="Arial" panose="020B0604020202020204" pitchFamily="34" charset="0"/>
              </a:rPr>
            </a:br>
            <a:r>
              <a:rPr lang="es-MX" sz="1000" dirty="0">
                <a:solidFill>
                  <a:schemeClr val="tx1"/>
                </a:solidFill>
              </a:rPr>
              <a:t> o Lewis</a:t>
            </a:r>
          </a:p>
        </p:txBody>
      </p:sp>
    </p:spTree>
    <p:extLst>
      <p:ext uri="{BB962C8B-B14F-4D97-AF65-F5344CB8AC3E}">
        <p14:creationId xmlns:p14="http://schemas.microsoft.com/office/powerpoint/2010/main" val="36337973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45D9055-6495-4BA7-8E9E-B1FF36A9D37B}"/>
              </a:ext>
            </a:extLst>
          </p:cNvPr>
          <p:cNvSpPr>
            <a:spLocks noGrp="1" noChangeArrowheads="1"/>
          </p:cNvSpPr>
          <p:nvPr>
            <p:ph type="ctrTitle"/>
          </p:nvPr>
        </p:nvSpPr>
        <p:spPr>
          <a:xfrm>
            <a:off x="684213" y="1484313"/>
            <a:ext cx="7772400" cy="1470025"/>
          </a:xfrm>
        </p:spPr>
        <p:txBody>
          <a:bodyPr/>
          <a:lstStyle/>
          <a:p>
            <a:pPr eaLnBrk="1" hangingPunct="1"/>
            <a:r>
              <a:rPr lang="es-MX" altLang="es-MX" sz="5400" b="1">
                <a:solidFill>
                  <a:srgbClr val="0000FF"/>
                </a:solidFill>
              </a:rPr>
              <a:t>AZOLES</a:t>
            </a:r>
          </a:p>
        </p:txBody>
      </p:sp>
      <p:sp>
        <p:nvSpPr>
          <p:cNvPr id="4099" name="Rectangle 3">
            <a:extLst>
              <a:ext uri="{FF2B5EF4-FFF2-40B4-BE49-F238E27FC236}">
                <a16:creationId xmlns:a16="http://schemas.microsoft.com/office/drawing/2014/main" id="{0C1F3887-85A8-4D09-93F8-FA4BB588C221}"/>
              </a:ext>
            </a:extLst>
          </p:cNvPr>
          <p:cNvSpPr>
            <a:spLocks noGrp="1" noChangeArrowheads="1"/>
          </p:cNvSpPr>
          <p:nvPr>
            <p:ph type="subTitle" idx="1"/>
          </p:nvPr>
        </p:nvSpPr>
        <p:spPr>
          <a:xfrm>
            <a:off x="1116013" y="2954338"/>
            <a:ext cx="7127875" cy="622300"/>
          </a:xfrm>
        </p:spPr>
        <p:txBody>
          <a:bodyPr/>
          <a:lstStyle/>
          <a:p>
            <a:pPr eaLnBrk="1" hangingPunct="1"/>
            <a:r>
              <a:rPr lang="es-MX" altLang="es-MX" sz="4000" b="1">
                <a:solidFill>
                  <a:srgbClr val="0000FF"/>
                </a:solidFill>
              </a:rPr>
              <a:t>AZOLES-1,2 y AZOLES-1,3</a:t>
            </a:r>
          </a:p>
        </p:txBody>
      </p:sp>
      <p:sp>
        <p:nvSpPr>
          <p:cNvPr id="4100" name="Marcador de número de diapositiva 1">
            <a:extLst>
              <a:ext uri="{FF2B5EF4-FFF2-40B4-BE49-F238E27FC236}">
                <a16:creationId xmlns:a16="http://schemas.microsoft.com/office/drawing/2014/main" id="{7635EAF0-43BF-48A4-8407-D31683DC44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F86F99-2F05-4148-B7D1-00E751721AD0}"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65631D06-11DE-4E62-AFA1-D7FCD7D79EAD}"/>
              </a:ext>
            </a:extLst>
          </p:cNvPr>
          <p:cNvPicPr>
            <a:picLocks noChangeAspect="1" noChangeArrowheads="1"/>
          </p:cNvPicPr>
          <p:nvPr/>
        </p:nvPicPr>
        <p:blipFill>
          <a:blip r:embed="rId3">
            <a:lum bright="-12000" contrast="22000"/>
            <a:extLst>
              <a:ext uri="{28A0092B-C50C-407E-A947-70E740481C1C}">
                <a14:useLocalDpi xmlns:a14="http://schemas.microsoft.com/office/drawing/2010/main" val="0"/>
              </a:ext>
            </a:extLst>
          </a:blip>
          <a:srcRect r="36845"/>
          <a:stretch>
            <a:fillRect/>
          </a:stretch>
        </p:blipFill>
        <p:spPr bwMode="auto">
          <a:xfrm>
            <a:off x="611188" y="1844675"/>
            <a:ext cx="799147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a:extLst>
              <a:ext uri="{FF2B5EF4-FFF2-40B4-BE49-F238E27FC236}">
                <a16:creationId xmlns:a16="http://schemas.microsoft.com/office/drawing/2014/main" id="{A8852E10-6CC3-44FD-9DF7-26C638395AA7}"/>
              </a:ext>
            </a:extLst>
          </p:cNvPr>
          <p:cNvPicPr>
            <a:picLocks noChangeAspect="1" noChangeArrowheads="1"/>
          </p:cNvPicPr>
          <p:nvPr/>
        </p:nvPicPr>
        <p:blipFill>
          <a:blip r:embed="rId3">
            <a:lum bright="-12000" contrast="22000"/>
            <a:extLst>
              <a:ext uri="{28A0092B-C50C-407E-A947-70E740481C1C}">
                <a14:useLocalDpi xmlns:a14="http://schemas.microsoft.com/office/drawing/2010/main" val="0"/>
              </a:ext>
            </a:extLst>
          </a:blip>
          <a:srcRect l="59589" b="19888"/>
          <a:stretch>
            <a:fillRect/>
          </a:stretch>
        </p:blipFill>
        <p:spPr bwMode="auto">
          <a:xfrm>
            <a:off x="1835150" y="3500438"/>
            <a:ext cx="51133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
            <a:extLst>
              <a:ext uri="{FF2B5EF4-FFF2-40B4-BE49-F238E27FC236}">
                <a16:creationId xmlns:a16="http://schemas.microsoft.com/office/drawing/2014/main" id="{062E54E3-40CF-48C7-A7FD-A660D65AC642}"/>
              </a:ext>
            </a:extLst>
          </p:cNvPr>
          <p:cNvSpPr>
            <a:spLocks noChangeArrowheads="1"/>
          </p:cNvSpPr>
          <p:nvPr/>
        </p:nvSpPr>
        <p:spPr bwMode="auto">
          <a:xfrm>
            <a:off x="3492500" y="981075"/>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AZOLES-1,2</a:t>
            </a:r>
          </a:p>
        </p:txBody>
      </p:sp>
      <p:sp>
        <p:nvSpPr>
          <p:cNvPr id="6149" name="Rectangle 6">
            <a:extLst>
              <a:ext uri="{FF2B5EF4-FFF2-40B4-BE49-F238E27FC236}">
                <a16:creationId xmlns:a16="http://schemas.microsoft.com/office/drawing/2014/main" id="{AC997153-D58E-4A97-BF3E-0B661EC68C92}"/>
              </a:ext>
            </a:extLst>
          </p:cNvPr>
          <p:cNvSpPr>
            <a:spLocks noChangeArrowheads="1"/>
          </p:cNvSpPr>
          <p:nvPr/>
        </p:nvSpPr>
        <p:spPr bwMode="auto">
          <a:xfrm>
            <a:off x="1763713" y="3429000"/>
            <a:ext cx="1708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PIRAZOL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(1H-PIRAZOL)</a:t>
            </a:r>
          </a:p>
        </p:txBody>
      </p:sp>
      <p:sp>
        <p:nvSpPr>
          <p:cNvPr id="6150" name="Rectangle 6">
            <a:extLst>
              <a:ext uri="{FF2B5EF4-FFF2-40B4-BE49-F238E27FC236}">
                <a16:creationId xmlns:a16="http://schemas.microsoft.com/office/drawing/2014/main" id="{03C014DA-B55B-4442-BD26-E44883AD31A0}"/>
              </a:ext>
            </a:extLst>
          </p:cNvPr>
          <p:cNvSpPr>
            <a:spLocks noChangeArrowheads="1"/>
          </p:cNvSpPr>
          <p:nvPr/>
        </p:nvSpPr>
        <p:spPr bwMode="auto">
          <a:xfrm>
            <a:off x="4356100" y="3357563"/>
            <a:ext cx="14033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ISOTIAZOL</a:t>
            </a:r>
          </a:p>
        </p:txBody>
      </p:sp>
      <p:sp>
        <p:nvSpPr>
          <p:cNvPr id="6151" name="Rectangle 6">
            <a:extLst>
              <a:ext uri="{FF2B5EF4-FFF2-40B4-BE49-F238E27FC236}">
                <a16:creationId xmlns:a16="http://schemas.microsoft.com/office/drawing/2014/main" id="{8D71560E-3BE2-40EA-8E1F-87AB7C082FE2}"/>
              </a:ext>
            </a:extLst>
          </p:cNvPr>
          <p:cNvSpPr>
            <a:spLocks noChangeArrowheads="1"/>
          </p:cNvSpPr>
          <p:nvPr/>
        </p:nvSpPr>
        <p:spPr bwMode="auto">
          <a:xfrm>
            <a:off x="395288" y="2708275"/>
            <a:ext cx="1655762"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6152" name="Rectangle 6">
            <a:extLst>
              <a:ext uri="{FF2B5EF4-FFF2-40B4-BE49-F238E27FC236}">
                <a16:creationId xmlns:a16="http://schemas.microsoft.com/office/drawing/2014/main" id="{6E08878F-BA24-4745-B40E-4C7D9FF10EF0}"/>
              </a:ext>
            </a:extLst>
          </p:cNvPr>
          <p:cNvSpPr>
            <a:spLocks noChangeArrowheads="1"/>
          </p:cNvSpPr>
          <p:nvPr/>
        </p:nvSpPr>
        <p:spPr bwMode="auto">
          <a:xfrm>
            <a:off x="3419475" y="2781300"/>
            <a:ext cx="108108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6153" name="Rectangle 6">
            <a:extLst>
              <a:ext uri="{FF2B5EF4-FFF2-40B4-BE49-F238E27FC236}">
                <a16:creationId xmlns:a16="http://schemas.microsoft.com/office/drawing/2014/main" id="{5439EC9D-16DA-47F6-B352-A70D1EBE401B}"/>
              </a:ext>
            </a:extLst>
          </p:cNvPr>
          <p:cNvSpPr>
            <a:spLocks noChangeArrowheads="1"/>
          </p:cNvSpPr>
          <p:nvPr/>
        </p:nvSpPr>
        <p:spPr bwMode="auto">
          <a:xfrm>
            <a:off x="5867400" y="2924175"/>
            <a:ext cx="108108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6154" name="Rectangle 6">
            <a:extLst>
              <a:ext uri="{FF2B5EF4-FFF2-40B4-BE49-F238E27FC236}">
                <a16:creationId xmlns:a16="http://schemas.microsoft.com/office/drawing/2014/main" id="{0AC47BB6-73E2-4D34-8E3A-C1E8CA673F52}"/>
              </a:ext>
            </a:extLst>
          </p:cNvPr>
          <p:cNvSpPr>
            <a:spLocks noChangeArrowheads="1"/>
          </p:cNvSpPr>
          <p:nvPr/>
        </p:nvSpPr>
        <p:spPr bwMode="auto">
          <a:xfrm>
            <a:off x="6804025" y="3429000"/>
            <a:ext cx="1352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ISOXAZOL</a:t>
            </a:r>
          </a:p>
        </p:txBody>
      </p:sp>
      <p:sp>
        <p:nvSpPr>
          <p:cNvPr id="6155" name="Rectangle 6">
            <a:extLst>
              <a:ext uri="{FF2B5EF4-FFF2-40B4-BE49-F238E27FC236}">
                <a16:creationId xmlns:a16="http://schemas.microsoft.com/office/drawing/2014/main" id="{C8FFECFB-3F5C-4783-8043-C3CC6E38230E}"/>
              </a:ext>
            </a:extLst>
          </p:cNvPr>
          <p:cNvSpPr>
            <a:spLocks noChangeArrowheads="1"/>
          </p:cNvSpPr>
          <p:nvPr/>
        </p:nvSpPr>
        <p:spPr bwMode="auto">
          <a:xfrm>
            <a:off x="2249488" y="4821238"/>
            <a:ext cx="325755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CC"/>
                </a:solidFill>
                <a:effectLst/>
                <a:uLnTx/>
                <a:uFillTx/>
                <a:latin typeface="Symbol" panose="05050102010706020507" pitchFamily="18" charset="2"/>
                <a:ea typeface="+mn-ea"/>
                <a:cs typeface="+mn-cs"/>
              </a:rPr>
              <a:t>D</a:t>
            </a:r>
            <a:r>
              <a:rPr kumimoji="0" lang="es-MX" altLang="es-MX" sz="1600" b="1" i="0" u="none" strike="noStrike" kern="1200" cap="none" spc="0" normalizeH="0" baseline="30000" noProof="0">
                <a:ln>
                  <a:noFill/>
                </a:ln>
                <a:solidFill>
                  <a:srgbClr val="0000CC"/>
                </a:solidFill>
                <a:effectLst/>
                <a:uLnTx/>
                <a:uFillTx/>
                <a:latin typeface="Arial" panose="020B0604020202020204" pitchFamily="34" charset="0"/>
                <a:ea typeface="+mn-ea"/>
                <a:cs typeface="+mn-cs"/>
              </a:rPr>
              <a:t>2</a:t>
            </a:r>
            <a:r>
              <a:rPr kumimoji="0" lang="es-MX" altLang="es-MX" sz="16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-ISOXAZOLINA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CC"/>
                </a:solidFill>
                <a:effectLst/>
                <a:uLnTx/>
                <a:uFillTx/>
                <a:latin typeface="Arial" panose="020B0604020202020204" pitchFamily="34" charset="0"/>
                <a:ea typeface="+mn-ea"/>
                <a:cs typeface="+mn-cs"/>
              </a:rPr>
              <a:t>4.5-DIHIDROISOXAZOL</a:t>
            </a:r>
          </a:p>
        </p:txBody>
      </p:sp>
      <p:sp>
        <p:nvSpPr>
          <p:cNvPr id="6156" name="Rectangle 6">
            <a:extLst>
              <a:ext uri="{FF2B5EF4-FFF2-40B4-BE49-F238E27FC236}">
                <a16:creationId xmlns:a16="http://schemas.microsoft.com/office/drawing/2014/main" id="{364B2174-1100-4272-B1A1-B8193A410F75}"/>
              </a:ext>
            </a:extLst>
          </p:cNvPr>
          <p:cNvSpPr>
            <a:spLocks noChangeArrowheads="1"/>
          </p:cNvSpPr>
          <p:nvPr/>
        </p:nvSpPr>
        <p:spPr bwMode="auto">
          <a:xfrm>
            <a:off x="1763713" y="4227513"/>
            <a:ext cx="1655762"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6157" name="Rectangle 6">
            <a:extLst>
              <a:ext uri="{FF2B5EF4-FFF2-40B4-BE49-F238E27FC236}">
                <a16:creationId xmlns:a16="http://schemas.microsoft.com/office/drawing/2014/main" id="{D2A75555-AC22-4C11-AC21-23614DB04859}"/>
              </a:ext>
            </a:extLst>
          </p:cNvPr>
          <p:cNvSpPr>
            <a:spLocks noChangeArrowheads="1"/>
          </p:cNvSpPr>
          <p:nvPr/>
        </p:nvSpPr>
        <p:spPr bwMode="auto">
          <a:xfrm>
            <a:off x="5521325" y="4875213"/>
            <a:ext cx="32575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ISOXAZOLIDINA</a:t>
            </a:r>
          </a:p>
        </p:txBody>
      </p:sp>
      <p:sp>
        <p:nvSpPr>
          <p:cNvPr id="6158" name="Rectangle 6">
            <a:extLst>
              <a:ext uri="{FF2B5EF4-FFF2-40B4-BE49-F238E27FC236}">
                <a16:creationId xmlns:a16="http://schemas.microsoft.com/office/drawing/2014/main" id="{694F206B-2778-4721-A4C4-CF8BE3971C51}"/>
              </a:ext>
            </a:extLst>
          </p:cNvPr>
          <p:cNvSpPr>
            <a:spLocks noChangeArrowheads="1"/>
          </p:cNvSpPr>
          <p:nvPr/>
        </p:nvSpPr>
        <p:spPr bwMode="auto">
          <a:xfrm>
            <a:off x="4283075" y="4581525"/>
            <a:ext cx="158432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6159" name="Marcador de número de diapositiva 1">
            <a:extLst>
              <a:ext uri="{FF2B5EF4-FFF2-40B4-BE49-F238E27FC236}">
                <a16:creationId xmlns:a16="http://schemas.microsoft.com/office/drawing/2014/main" id="{B45376C1-4321-47BF-BAFD-884903D1EA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2E86E-9241-49A9-BA84-ACC769121587}"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le:Pyrazole3d.png">
            <a:hlinkClick r:id="rId2"/>
            <a:extLst>
              <a:ext uri="{FF2B5EF4-FFF2-40B4-BE49-F238E27FC236}">
                <a16:creationId xmlns:a16="http://schemas.microsoft.com/office/drawing/2014/main" id="{F8DE9306-9759-4B4D-B630-B402B383C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052513"/>
            <a:ext cx="18716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a:extLst>
              <a:ext uri="{FF2B5EF4-FFF2-40B4-BE49-F238E27FC236}">
                <a16:creationId xmlns:a16="http://schemas.microsoft.com/office/drawing/2014/main" id="{AEFF56BB-83E9-43CB-A4E1-22544AC2DB95}"/>
              </a:ext>
            </a:extLst>
          </p:cNvPr>
          <p:cNvSpPr>
            <a:spLocks noChangeArrowheads="1"/>
          </p:cNvSpPr>
          <p:nvPr/>
        </p:nvSpPr>
        <p:spPr bwMode="auto">
          <a:xfrm>
            <a:off x="1403350" y="3068638"/>
            <a:ext cx="17081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PIRAZOL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(1H-PIRAZOL)</a:t>
            </a:r>
          </a:p>
        </p:txBody>
      </p:sp>
      <p:sp>
        <p:nvSpPr>
          <p:cNvPr id="8196" name="Rectangle 6">
            <a:extLst>
              <a:ext uri="{FF2B5EF4-FFF2-40B4-BE49-F238E27FC236}">
                <a16:creationId xmlns:a16="http://schemas.microsoft.com/office/drawing/2014/main" id="{586E990E-3D08-4265-8A02-541C03D10577}"/>
              </a:ext>
            </a:extLst>
          </p:cNvPr>
          <p:cNvSpPr>
            <a:spLocks noChangeArrowheads="1"/>
          </p:cNvSpPr>
          <p:nvPr/>
        </p:nvSpPr>
        <p:spPr bwMode="auto">
          <a:xfrm>
            <a:off x="5867400" y="5013325"/>
            <a:ext cx="1403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ISOTIAZOL</a:t>
            </a:r>
          </a:p>
        </p:txBody>
      </p:sp>
      <p:sp>
        <p:nvSpPr>
          <p:cNvPr id="8197" name="Rectangle 6">
            <a:extLst>
              <a:ext uri="{FF2B5EF4-FFF2-40B4-BE49-F238E27FC236}">
                <a16:creationId xmlns:a16="http://schemas.microsoft.com/office/drawing/2014/main" id="{76B84D09-A473-42E7-85C2-ABF8E782E980}"/>
              </a:ext>
            </a:extLst>
          </p:cNvPr>
          <p:cNvSpPr>
            <a:spLocks noChangeArrowheads="1"/>
          </p:cNvSpPr>
          <p:nvPr/>
        </p:nvSpPr>
        <p:spPr bwMode="auto">
          <a:xfrm>
            <a:off x="5867400" y="3213100"/>
            <a:ext cx="1352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ISOXAZOL</a:t>
            </a:r>
          </a:p>
        </p:txBody>
      </p:sp>
      <p:pic>
        <p:nvPicPr>
          <p:cNvPr id="8198" name="Picture 10" descr="File:Isoxazole chemical structure.png">
            <a:extLst>
              <a:ext uri="{FF2B5EF4-FFF2-40B4-BE49-F238E27FC236}">
                <a16:creationId xmlns:a16="http://schemas.microsoft.com/office/drawing/2014/main" id="{47C55715-3F80-4CC5-9223-341D13EFE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7689" t="18372" b="8836"/>
          <a:stretch>
            <a:fillRect/>
          </a:stretch>
        </p:blipFill>
        <p:spPr bwMode="auto">
          <a:xfrm>
            <a:off x="5364163" y="1193800"/>
            <a:ext cx="22018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2" descr="100px-Isothiazole3d">
            <a:hlinkClick r:id="rId5"/>
            <a:extLst>
              <a:ext uri="{FF2B5EF4-FFF2-40B4-BE49-F238E27FC236}">
                <a16:creationId xmlns:a16="http://schemas.microsoft.com/office/drawing/2014/main" id="{D230874A-BCBD-4068-957B-E57C7BF56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4005263"/>
            <a:ext cx="18732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6">
            <a:extLst>
              <a:ext uri="{FF2B5EF4-FFF2-40B4-BE49-F238E27FC236}">
                <a16:creationId xmlns:a16="http://schemas.microsoft.com/office/drawing/2014/main" id="{CBC8204D-F7C4-445A-A643-D0E6B1BBDF27}"/>
              </a:ext>
            </a:extLst>
          </p:cNvPr>
          <p:cNvSpPr>
            <a:spLocks noChangeArrowheads="1"/>
          </p:cNvSpPr>
          <p:nvPr/>
        </p:nvSpPr>
        <p:spPr bwMode="auto">
          <a:xfrm>
            <a:off x="3419475" y="260350"/>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AZOLES-1,2</a:t>
            </a:r>
          </a:p>
        </p:txBody>
      </p:sp>
      <p:sp>
        <p:nvSpPr>
          <p:cNvPr id="8201" name="Marcador de número de diapositiva 1">
            <a:extLst>
              <a:ext uri="{FF2B5EF4-FFF2-40B4-BE49-F238E27FC236}">
                <a16:creationId xmlns:a16="http://schemas.microsoft.com/office/drawing/2014/main" id="{7BFC9861-D5A7-461C-A562-96686FB8B3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07577-E025-4260-A31C-7F614266DD60}"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9A43F54B-EE14-422A-9B33-840229B83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062" r="59305"/>
          <a:stretch>
            <a:fillRect/>
          </a:stretch>
        </p:blipFill>
        <p:spPr bwMode="auto">
          <a:xfrm>
            <a:off x="2700338" y="3429000"/>
            <a:ext cx="32194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0">
            <a:extLst>
              <a:ext uri="{FF2B5EF4-FFF2-40B4-BE49-F238E27FC236}">
                <a16:creationId xmlns:a16="http://schemas.microsoft.com/office/drawing/2014/main" id="{8F9E90C3-DAE7-4149-9401-299DE5A2A281}"/>
              </a:ext>
            </a:extLst>
          </p:cNvPr>
          <p:cNvSpPr txBox="1">
            <a:spLocks noChangeArrowheads="1"/>
          </p:cNvSpPr>
          <p:nvPr/>
        </p:nvSpPr>
        <p:spPr bwMode="auto">
          <a:xfrm>
            <a:off x="611188" y="2625725"/>
            <a:ext cx="30003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CELECOXIB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(antiinflamatorio)</a:t>
            </a:r>
          </a:p>
        </p:txBody>
      </p:sp>
      <p:sp>
        <p:nvSpPr>
          <p:cNvPr id="9220" name="Text Box 21">
            <a:extLst>
              <a:ext uri="{FF2B5EF4-FFF2-40B4-BE49-F238E27FC236}">
                <a16:creationId xmlns:a16="http://schemas.microsoft.com/office/drawing/2014/main" id="{359301AE-B3F1-4D19-995A-E08B66C0E2A3}"/>
              </a:ext>
            </a:extLst>
          </p:cNvPr>
          <p:cNvSpPr txBox="1">
            <a:spLocks noChangeArrowheads="1"/>
          </p:cNvSpPr>
          <p:nvPr/>
        </p:nvSpPr>
        <p:spPr bwMode="auto">
          <a:xfrm>
            <a:off x="87313" y="2108200"/>
            <a:ext cx="25257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000" b="1" i="0" u="none" strike="noStrike" kern="1200" cap="none" spc="0" normalizeH="0" baseline="0" noProof="0">
                <a:ln>
                  <a:noFill/>
                </a:ln>
                <a:solidFill>
                  <a:srgbClr val="0000CC"/>
                </a:solidFill>
                <a:effectLst/>
                <a:uLnTx/>
                <a:uFillTx/>
                <a:latin typeface="Arial" panose="020B0604020202020204" pitchFamily="34" charset="0"/>
                <a:ea typeface="+mn-ea"/>
                <a:cs typeface="+mn-cs"/>
              </a:rPr>
              <a:t>https://en.wikipedia.org/wiki/Celecoxib#/media/File:Celecoxib2DACS.svg</a:t>
            </a:r>
          </a:p>
        </p:txBody>
      </p:sp>
      <p:sp>
        <p:nvSpPr>
          <p:cNvPr id="9221" name="Text Box 23">
            <a:extLst>
              <a:ext uri="{FF2B5EF4-FFF2-40B4-BE49-F238E27FC236}">
                <a16:creationId xmlns:a16="http://schemas.microsoft.com/office/drawing/2014/main" id="{C2A7F06A-9BEE-4E43-A7C7-9AF959EB6E1B}"/>
              </a:ext>
            </a:extLst>
          </p:cNvPr>
          <p:cNvSpPr txBox="1">
            <a:spLocks noChangeArrowheads="1"/>
          </p:cNvSpPr>
          <p:nvPr/>
        </p:nvSpPr>
        <p:spPr bwMode="auto">
          <a:xfrm>
            <a:off x="2339975" y="5249863"/>
            <a:ext cx="28971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LEFLUNOMIDA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(enfermedades autoinmunes)</a:t>
            </a:r>
          </a:p>
        </p:txBody>
      </p:sp>
      <p:pic>
        <p:nvPicPr>
          <p:cNvPr id="9222" name="Picture 12" descr="Skeletal formula of celecoxib">
            <a:extLst>
              <a:ext uri="{FF2B5EF4-FFF2-40B4-BE49-F238E27FC236}">
                <a16:creationId xmlns:a16="http://schemas.microsoft.com/office/drawing/2014/main" id="{06E6FA8C-C1C4-43CF-9240-ED9CE49D1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17513"/>
            <a:ext cx="2336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4" descr="Tartrazine.svg">
            <a:extLst>
              <a:ext uri="{FF2B5EF4-FFF2-40B4-BE49-F238E27FC236}">
                <a16:creationId xmlns:a16="http://schemas.microsoft.com/office/drawing/2014/main" id="{8533CE08-7FC4-4B94-B82F-E5F72CDA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08013"/>
            <a:ext cx="413067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4">
            <a:extLst>
              <a:ext uri="{FF2B5EF4-FFF2-40B4-BE49-F238E27FC236}">
                <a16:creationId xmlns:a16="http://schemas.microsoft.com/office/drawing/2014/main" id="{481275F9-2B60-4CD6-8D4A-B6EA9A32EFD4}"/>
              </a:ext>
            </a:extLst>
          </p:cNvPr>
          <p:cNvSpPr>
            <a:spLocks noChangeArrowheads="1"/>
          </p:cNvSpPr>
          <p:nvPr/>
        </p:nvSpPr>
        <p:spPr bwMode="auto">
          <a:xfrm>
            <a:off x="6821488" y="1631950"/>
            <a:ext cx="2189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https://en.wikipedia.org/wiki/Tartrazine#/media/File:Tartrazine.svg</a:t>
            </a:r>
          </a:p>
        </p:txBody>
      </p:sp>
      <p:sp>
        <p:nvSpPr>
          <p:cNvPr id="9225" name="Rectangle 13">
            <a:extLst>
              <a:ext uri="{FF2B5EF4-FFF2-40B4-BE49-F238E27FC236}">
                <a16:creationId xmlns:a16="http://schemas.microsoft.com/office/drawing/2014/main" id="{C7436A33-5E6E-4140-8A54-74E62480DFD5}"/>
              </a:ext>
            </a:extLst>
          </p:cNvPr>
          <p:cNvSpPr>
            <a:spLocks noChangeArrowheads="1"/>
          </p:cNvSpPr>
          <p:nvPr/>
        </p:nvSpPr>
        <p:spPr bwMode="auto">
          <a:xfrm>
            <a:off x="4787900" y="2166938"/>
            <a:ext cx="383063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TARTRAZINA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Colorante azoíco amarillo limón utilizado principalmente en la industria alimenticia</a:t>
            </a:r>
          </a:p>
        </p:txBody>
      </p:sp>
      <p:sp>
        <p:nvSpPr>
          <p:cNvPr id="9226" name="Marcador de número de diapositiva 1">
            <a:extLst>
              <a:ext uri="{FF2B5EF4-FFF2-40B4-BE49-F238E27FC236}">
                <a16:creationId xmlns:a16="http://schemas.microsoft.com/office/drawing/2014/main" id="{919CACFF-7530-4A61-8A7B-7F7124064C6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492FC5-48DF-41D5-A4DE-18C2B232CC46}"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0A274BEA-63F5-423E-B3D6-B3C3B9F4D6BD}"/>
              </a:ext>
            </a:extLst>
          </p:cNvPr>
          <p:cNvSpPr>
            <a:spLocks noChangeArrowheads="1"/>
          </p:cNvSpPr>
          <p:nvPr/>
        </p:nvSpPr>
        <p:spPr bwMode="auto">
          <a:xfrm>
            <a:off x="323850" y="260350"/>
            <a:ext cx="849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La fenilbutazona se ha utilizado por algún tiempo en el tratamiento de la </a:t>
            </a:r>
            <a:r>
              <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artritis severa</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la cual afectó a personajes notables como Casanova, Goethe y Lutero</a:t>
            </a:r>
          </a:p>
        </p:txBody>
      </p:sp>
      <p:sp>
        <p:nvSpPr>
          <p:cNvPr id="11267" name="Text Box 6">
            <a:extLst>
              <a:ext uri="{FF2B5EF4-FFF2-40B4-BE49-F238E27FC236}">
                <a16:creationId xmlns:a16="http://schemas.microsoft.com/office/drawing/2014/main" id="{72353956-A97A-4AE8-B31D-770D7D54F9AD}"/>
              </a:ext>
            </a:extLst>
          </p:cNvPr>
          <p:cNvSpPr txBox="1">
            <a:spLocks noChangeArrowheads="1"/>
          </p:cNvSpPr>
          <p:nvPr/>
        </p:nvSpPr>
        <p:spPr bwMode="auto">
          <a:xfrm>
            <a:off x="5159375" y="1579563"/>
            <a:ext cx="16573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FENILBUTAZONA</a:t>
            </a:r>
          </a:p>
        </p:txBody>
      </p:sp>
      <p:pic>
        <p:nvPicPr>
          <p:cNvPr id="11268" name="Picture 9" descr="giacomo-casanova">
            <a:extLst>
              <a:ext uri="{FF2B5EF4-FFF2-40B4-BE49-F238E27FC236}">
                <a16:creationId xmlns:a16="http://schemas.microsoft.com/office/drawing/2014/main" id="{124A0416-4C41-4466-8AE8-8D1F245FE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771775"/>
            <a:ext cx="15779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0">
            <a:extLst>
              <a:ext uri="{FF2B5EF4-FFF2-40B4-BE49-F238E27FC236}">
                <a16:creationId xmlns:a16="http://schemas.microsoft.com/office/drawing/2014/main" id="{4F66FC66-FCAF-4EF6-8772-CD9492D582B7}"/>
              </a:ext>
            </a:extLst>
          </p:cNvPr>
          <p:cNvSpPr>
            <a:spLocks noChangeArrowheads="1"/>
          </p:cNvSpPr>
          <p:nvPr/>
        </p:nvSpPr>
        <p:spPr bwMode="auto">
          <a:xfrm>
            <a:off x="700088" y="5248275"/>
            <a:ext cx="180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Giacomo Casanova </a:t>
            </a:r>
            <a:b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(1725 - 98) </a:t>
            </a:r>
          </a:p>
        </p:txBody>
      </p:sp>
      <p:pic>
        <p:nvPicPr>
          <p:cNvPr id="11270" name="Picture 12" descr="johann_wolfgang_von_goethe">
            <a:extLst>
              <a:ext uri="{FF2B5EF4-FFF2-40B4-BE49-F238E27FC236}">
                <a16:creationId xmlns:a16="http://schemas.microsoft.com/office/drawing/2014/main" id="{3004F2FC-EFC6-4ACC-9048-89565EBE7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771775"/>
            <a:ext cx="17668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14">
            <a:extLst>
              <a:ext uri="{FF2B5EF4-FFF2-40B4-BE49-F238E27FC236}">
                <a16:creationId xmlns:a16="http://schemas.microsoft.com/office/drawing/2014/main" id="{ECAA598B-F62F-42EB-B5F7-191DFFA0EACD}"/>
              </a:ext>
            </a:extLst>
          </p:cNvPr>
          <p:cNvSpPr>
            <a:spLocks noChangeArrowheads="1"/>
          </p:cNvSpPr>
          <p:nvPr/>
        </p:nvSpPr>
        <p:spPr bwMode="auto">
          <a:xfrm>
            <a:off x="2771775" y="5262563"/>
            <a:ext cx="34575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Johann Wolfgang von Goethe </a:t>
            </a:r>
            <a:b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(1749 – 1832)</a:t>
            </a:r>
            <a:b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11272" name="Picture 16" descr="martin-luther1">
            <a:extLst>
              <a:ext uri="{FF2B5EF4-FFF2-40B4-BE49-F238E27FC236}">
                <a16:creationId xmlns:a16="http://schemas.microsoft.com/office/drawing/2014/main" id="{304C57CD-2BD2-484B-BDCF-A99B4B036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2555875"/>
            <a:ext cx="182403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7">
            <a:extLst>
              <a:ext uri="{FF2B5EF4-FFF2-40B4-BE49-F238E27FC236}">
                <a16:creationId xmlns:a16="http://schemas.microsoft.com/office/drawing/2014/main" id="{9755F511-FFFA-49EE-9723-D786C997E94C}"/>
              </a:ext>
            </a:extLst>
          </p:cNvPr>
          <p:cNvSpPr>
            <a:spLocks noChangeArrowheads="1"/>
          </p:cNvSpPr>
          <p:nvPr/>
        </p:nvSpPr>
        <p:spPr bwMode="auto">
          <a:xfrm>
            <a:off x="6659563" y="5349875"/>
            <a:ext cx="187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Martín Lutero</a:t>
            </a:r>
            <a:b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(1483 – 1546)</a:t>
            </a:r>
          </a:p>
        </p:txBody>
      </p:sp>
      <p:pic>
        <p:nvPicPr>
          <p:cNvPr id="11274" name="Picture 13" descr="Skeletal formula">
            <a:extLst>
              <a:ext uri="{FF2B5EF4-FFF2-40B4-BE49-F238E27FC236}">
                <a16:creationId xmlns:a16="http://schemas.microsoft.com/office/drawing/2014/main" id="{176498E6-AC09-4176-852E-3C928050D2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5138" y="911225"/>
            <a:ext cx="2154237"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Marcador de número de diapositiva 1">
            <a:extLst>
              <a:ext uri="{FF2B5EF4-FFF2-40B4-BE49-F238E27FC236}">
                <a16:creationId xmlns:a16="http://schemas.microsoft.com/office/drawing/2014/main" id="{036E77D4-A8EF-4BB4-94E8-FBBC35CD26B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A0AAD1-0C7E-4501-99D1-90068959AAA8}"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62A76593-DDFC-4264-B91A-0357DA025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439" b="22443"/>
          <a:stretch>
            <a:fillRect/>
          </a:stretch>
        </p:blipFill>
        <p:spPr bwMode="auto">
          <a:xfrm>
            <a:off x="1331913" y="1038225"/>
            <a:ext cx="597535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4 Rectángulo">
            <a:extLst>
              <a:ext uri="{FF2B5EF4-FFF2-40B4-BE49-F238E27FC236}">
                <a16:creationId xmlns:a16="http://schemas.microsoft.com/office/drawing/2014/main" id="{0245C55F-7223-4B1E-BE51-40D4E5879680}"/>
              </a:ext>
            </a:extLst>
          </p:cNvPr>
          <p:cNvSpPr>
            <a:spLocks noChangeArrowheads="1"/>
          </p:cNvSpPr>
          <p:nvPr/>
        </p:nvSpPr>
        <p:spPr bwMode="auto">
          <a:xfrm>
            <a:off x="142875" y="285750"/>
            <a:ext cx="8786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Entre los isoxazoles, se encuentran muchos compuestos biológicamente activos. Algunos de ellos son drogas importantes o biocidas, </a:t>
            </a:r>
          </a:p>
        </p:txBody>
      </p:sp>
      <p:sp>
        <p:nvSpPr>
          <p:cNvPr id="13316" name="Rectangle 7">
            <a:extLst>
              <a:ext uri="{FF2B5EF4-FFF2-40B4-BE49-F238E27FC236}">
                <a16:creationId xmlns:a16="http://schemas.microsoft.com/office/drawing/2014/main" id="{F77C1610-B987-4956-B596-042F62E6DF91}"/>
              </a:ext>
            </a:extLst>
          </p:cNvPr>
          <p:cNvSpPr>
            <a:spLocks noChangeArrowheads="1"/>
          </p:cNvSpPr>
          <p:nvPr/>
        </p:nvSpPr>
        <p:spPr bwMode="auto">
          <a:xfrm>
            <a:off x="5435600" y="2627313"/>
            <a:ext cx="11588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Leflunomida</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3317" name="Rectangle 8">
            <a:extLst>
              <a:ext uri="{FF2B5EF4-FFF2-40B4-BE49-F238E27FC236}">
                <a16:creationId xmlns:a16="http://schemas.microsoft.com/office/drawing/2014/main" id="{BEF7E1A6-0528-4575-BF6A-0C8E1B341BCA}"/>
              </a:ext>
            </a:extLst>
          </p:cNvPr>
          <p:cNvSpPr>
            <a:spLocks noChangeArrowheads="1"/>
          </p:cNvSpPr>
          <p:nvPr/>
        </p:nvSpPr>
        <p:spPr bwMode="auto">
          <a:xfrm>
            <a:off x="2051050" y="2390775"/>
            <a:ext cx="14097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Sulfametoxazol</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3318" name="Rectangle 9">
            <a:extLst>
              <a:ext uri="{FF2B5EF4-FFF2-40B4-BE49-F238E27FC236}">
                <a16:creationId xmlns:a16="http://schemas.microsoft.com/office/drawing/2014/main" id="{4D1EA4F1-0758-4552-BF14-853DADF7996C}"/>
              </a:ext>
            </a:extLst>
          </p:cNvPr>
          <p:cNvSpPr>
            <a:spLocks noChangeArrowheads="1"/>
          </p:cNvSpPr>
          <p:nvPr/>
        </p:nvSpPr>
        <p:spPr bwMode="auto">
          <a:xfrm>
            <a:off x="6156325" y="5734050"/>
            <a:ext cx="2160588"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 </a:t>
            </a:r>
            <a:endPar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3319" name="Rectangle 11">
            <a:extLst>
              <a:ext uri="{FF2B5EF4-FFF2-40B4-BE49-F238E27FC236}">
                <a16:creationId xmlns:a16="http://schemas.microsoft.com/office/drawing/2014/main" id="{433F0B99-709E-4678-86B2-9D5AFD8A840C}"/>
              </a:ext>
            </a:extLst>
          </p:cNvPr>
          <p:cNvSpPr>
            <a:spLocks noChangeArrowheads="1"/>
          </p:cNvSpPr>
          <p:nvPr/>
        </p:nvSpPr>
        <p:spPr bwMode="auto">
          <a:xfrm>
            <a:off x="5305425" y="2881313"/>
            <a:ext cx="14192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Antiinflamatorio</a:t>
            </a: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3320" name="Rectangle 12">
            <a:extLst>
              <a:ext uri="{FF2B5EF4-FFF2-40B4-BE49-F238E27FC236}">
                <a16:creationId xmlns:a16="http://schemas.microsoft.com/office/drawing/2014/main" id="{0DCE154C-73A5-4AB2-A74D-BEB07ADC42B1}"/>
              </a:ext>
            </a:extLst>
          </p:cNvPr>
          <p:cNvSpPr>
            <a:spLocks noChangeArrowheads="1"/>
          </p:cNvSpPr>
          <p:nvPr/>
        </p:nvSpPr>
        <p:spPr bwMode="auto">
          <a:xfrm>
            <a:off x="598488" y="2649538"/>
            <a:ext cx="410527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Sulfonamida que tiene un</a:t>
            </a:r>
            <a:b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tiempo de vida media muy largo</a:t>
            </a: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graphicFrame>
        <p:nvGraphicFramePr>
          <p:cNvPr id="13321" name="Object 14">
            <a:extLst>
              <a:ext uri="{FF2B5EF4-FFF2-40B4-BE49-F238E27FC236}">
                <a16:creationId xmlns:a16="http://schemas.microsoft.com/office/drawing/2014/main" id="{617F7051-9B74-4BE4-9608-BDA9908FA289}"/>
              </a:ext>
            </a:extLst>
          </p:cNvPr>
          <p:cNvGraphicFramePr>
            <a:graphicFrameLocks noChangeAspect="1"/>
          </p:cNvGraphicFramePr>
          <p:nvPr/>
        </p:nvGraphicFramePr>
        <p:xfrm>
          <a:off x="5280025" y="3667125"/>
          <a:ext cx="1444625" cy="903288"/>
        </p:xfrm>
        <a:graphic>
          <a:graphicData uri="http://schemas.openxmlformats.org/presentationml/2006/ole">
            <mc:AlternateContent xmlns:mc="http://schemas.openxmlformats.org/markup-compatibility/2006">
              <mc:Choice xmlns:v="urn:schemas-microsoft-com:vml" Requires="v">
                <p:oleObj spid="_x0000_s157704" name="CS ChemDraw Drawing" r:id="rId5" imgW="898663" imgH="562096" progId="ChemDraw.Document.6.0">
                  <p:embed/>
                </p:oleObj>
              </mc:Choice>
              <mc:Fallback>
                <p:oleObj name="CS ChemDraw Drawing" r:id="rId5" imgW="898663" imgH="562096" progId="ChemDraw.Document.6.0">
                  <p:embed/>
                  <p:pic>
                    <p:nvPicPr>
                      <p:cNvPr id="13321" name="Object 14">
                        <a:extLst>
                          <a:ext uri="{FF2B5EF4-FFF2-40B4-BE49-F238E27FC236}">
                            <a16:creationId xmlns:a16="http://schemas.microsoft.com/office/drawing/2014/main" id="{617F7051-9B74-4BE4-9608-BDA9908FA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0025" y="3667125"/>
                        <a:ext cx="14446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22" name="Picture 2">
            <a:extLst>
              <a:ext uri="{FF2B5EF4-FFF2-40B4-BE49-F238E27FC236}">
                <a16:creationId xmlns:a16="http://schemas.microsoft.com/office/drawing/2014/main" id="{79D3DFE1-886B-4EC9-99EB-FC7311D4E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0403" t="-14600" r="819" b="22591"/>
          <a:stretch>
            <a:fillRect/>
          </a:stretch>
        </p:blipFill>
        <p:spPr bwMode="auto">
          <a:xfrm>
            <a:off x="1331913" y="2852738"/>
            <a:ext cx="2520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17">
            <a:extLst>
              <a:ext uri="{FF2B5EF4-FFF2-40B4-BE49-F238E27FC236}">
                <a16:creationId xmlns:a16="http://schemas.microsoft.com/office/drawing/2014/main" id="{240C98BC-74E7-4A5B-B75C-1B54F7BE33D5}"/>
              </a:ext>
            </a:extLst>
          </p:cNvPr>
          <p:cNvSpPr txBox="1">
            <a:spLocks noChangeArrowheads="1"/>
          </p:cNvSpPr>
          <p:nvPr/>
        </p:nvSpPr>
        <p:spPr bwMode="auto">
          <a:xfrm>
            <a:off x="1357313" y="4799013"/>
            <a:ext cx="23558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Isoxicam</a:t>
            </a: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Antiartrítico y antirreumático</a:t>
            </a: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3324" name="Rectangle 18">
            <a:extLst>
              <a:ext uri="{FF2B5EF4-FFF2-40B4-BE49-F238E27FC236}">
                <a16:creationId xmlns:a16="http://schemas.microsoft.com/office/drawing/2014/main" id="{3CCFFAF8-036A-4777-8F08-66F4F9645EFF}"/>
              </a:ext>
            </a:extLst>
          </p:cNvPr>
          <p:cNvSpPr>
            <a:spLocks noChangeArrowheads="1"/>
          </p:cNvSpPr>
          <p:nvPr/>
        </p:nvSpPr>
        <p:spPr bwMode="auto">
          <a:xfrm>
            <a:off x="4392613" y="4870450"/>
            <a:ext cx="35274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3-hidroxi-5-metilisoxazol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Fungicida</a:t>
            </a:r>
          </a:p>
        </p:txBody>
      </p:sp>
      <p:sp>
        <p:nvSpPr>
          <p:cNvPr id="13325" name="Marcador de número de diapositiva 1">
            <a:extLst>
              <a:ext uri="{FF2B5EF4-FFF2-40B4-BE49-F238E27FC236}">
                <a16:creationId xmlns:a16="http://schemas.microsoft.com/office/drawing/2014/main" id="{ECDBABA0-76DC-4D99-8802-4740452CE0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A56555-B1B2-4340-B673-938BA0C44FD3}"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4DA465D2-F834-46CE-8FB4-4810539166F5}"/>
              </a:ext>
            </a:extLst>
          </p:cNvPr>
          <p:cNvSpPr>
            <a:spLocks noChangeArrowheads="1"/>
          </p:cNvSpPr>
          <p:nvPr/>
        </p:nvSpPr>
        <p:spPr bwMode="auto">
          <a:xfrm>
            <a:off x="3563938" y="908050"/>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AZOLES-1,3</a:t>
            </a:r>
          </a:p>
        </p:txBody>
      </p:sp>
      <p:grpSp>
        <p:nvGrpSpPr>
          <p:cNvPr id="15363" name="Group 18">
            <a:extLst>
              <a:ext uri="{FF2B5EF4-FFF2-40B4-BE49-F238E27FC236}">
                <a16:creationId xmlns:a16="http://schemas.microsoft.com/office/drawing/2014/main" id="{9F98A4CD-D006-413E-B0DB-B7973115B6D1}"/>
              </a:ext>
            </a:extLst>
          </p:cNvPr>
          <p:cNvGrpSpPr>
            <a:grpSpLocks/>
          </p:cNvGrpSpPr>
          <p:nvPr/>
        </p:nvGrpSpPr>
        <p:grpSpPr bwMode="auto">
          <a:xfrm>
            <a:off x="690563" y="1773238"/>
            <a:ext cx="7810500" cy="3868737"/>
            <a:chOff x="435" y="1117"/>
            <a:chExt cx="4920" cy="2437"/>
          </a:xfrm>
        </p:grpSpPr>
        <p:sp>
          <p:nvSpPr>
            <p:cNvPr id="15365" name="12 CuadroTexto">
              <a:extLst>
                <a:ext uri="{FF2B5EF4-FFF2-40B4-BE49-F238E27FC236}">
                  <a16:creationId xmlns:a16="http://schemas.microsoft.com/office/drawing/2014/main" id="{3AFD42AA-6A90-4A73-BFFE-EC425C3EBE98}"/>
                </a:ext>
              </a:extLst>
            </p:cNvPr>
            <p:cNvSpPr txBox="1">
              <a:spLocks noChangeArrowheads="1"/>
            </p:cNvSpPr>
            <p:nvPr/>
          </p:nvSpPr>
          <p:spPr bwMode="auto">
            <a:xfrm>
              <a:off x="4455" y="1980"/>
              <a:ext cx="900" cy="2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oxazol</a:t>
              </a:r>
            </a:p>
          </p:txBody>
        </p:sp>
        <p:pic>
          <p:nvPicPr>
            <p:cNvPr id="15366" name="Picture 4">
              <a:extLst>
                <a:ext uri="{FF2B5EF4-FFF2-40B4-BE49-F238E27FC236}">
                  <a16:creationId xmlns:a16="http://schemas.microsoft.com/office/drawing/2014/main" id="{28814F08-2423-4024-8822-BFC4E9DD2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 y="2387"/>
              <a:ext cx="2585"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5">
              <a:extLst>
                <a:ext uri="{FF2B5EF4-FFF2-40B4-BE49-F238E27FC236}">
                  <a16:creationId xmlns:a16="http://schemas.microsoft.com/office/drawing/2014/main" id="{22E16F38-3564-4050-BE06-37AAA9CB95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 y="1117"/>
              <a:ext cx="483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4 CuadroTexto">
              <a:extLst>
                <a:ext uri="{FF2B5EF4-FFF2-40B4-BE49-F238E27FC236}">
                  <a16:creationId xmlns:a16="http://schemas.microsoft.com/office/drawing/2014/main" id="{7B814A1E-A77B-4440-8D84-2BB0FD910C4D}"/>
                </a:ext>
              </a:extLst>
            </p:cNvPr>
            <p:cNvSpPr txBox="1">
              <a:spLocks noChangeArrowheads="1"/>
            </p:cNvSpPr>
            <p:nvPr/>
          </p:nvSpPr>
          <p:spPr bwMode="auto">
            <a:xfrm>
              <a:off x="499" y="1395"/>
              <a:ext cx="900"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9" name="5 CuadroTexto">
              <a:extLst>
                <a:ext uri="{FF2B5EF4-FFF2-40B4-BE49-F238E27FC236}">
                  <a16:creationId xmlns:a16="http://schemas.microsoft.com/office/drawing/2014/main" id="{815773D6-5AEA-469A-8FFA-80E54FC297E7}"/>
                </a:ext>
              </a:extLst>
            </p:cNvPr>
            <p:cNvSpPr txBox="1">
              <a:spLocks noChangeArrowheads="1"/>
            </p:cNvSpPr>
            <p:nvPr/>
          </p:nvSpPr>
          <p:spPr bwMode="auto">
            <a:xfrm>
              <a:off x="2119" y="1530"/>
              <a:ext cx="900"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0" name="6 CuadroTexto">
              <a:extLst>
                <a:ext uri="{FF2B5EF4-FFF2-40B4-BE49-F238E27FC236}">
                  <a16:creationId xmlns:a16="http://schemas.microsoft.com/office/drawing/2014/main" id="{D1FBD199-2132-4470-B9BE-5AF3174951E5}"/>
                </a:ext>
              </a:extLst>
            </p:cNvPr>
            <p:cNvSpPr txBox="1">
              <a:spLocks noChangeArrowheads="1"/>
            </p:cNvSpPr>
            <p:nvPr/>
          </p:nvSpPr>
          <p:spPr bwMode="auto">
            <a:xfrm>
              <a:off x="3649" y="1530"/>
              <a:ext cx="900"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1" name="7 CuadroTexto">
              <a:extLst>
                <a:ext uri="{FF2B5EF4-FFF2-40B4-BE49-F238E27FC236}">
                  <a16:creationId xmlns:a16="http://schemas.microsoft.com/office/drawing/2014/main" id="{C4C3D18A-AD78-4C2F-AECB-AA98D4362C85}"/>
                </a:ext>
              </a:extLst>
            </p:cNvPr>
            <p:cNvSpPr txBox="1">
              <a:spLocks noChangeArrowheads="1"/>
            </p:cNvSpPr>
            <p:nvPr/>
          </p:nvSpPr>
          <p:spPr bwMode="auto">
            <a:xfrm>
              <a:off x="1309" y="2835"/>
              <a:ext cx="945"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2" name="8 CuadroTexto">
              <a:extLst>
                <a:ext uri="{FF2B5EF4-FFF2-40B4-BE49-F238E27FC236}">
                  <a16:creationId xmlns:a16="http://schemas.microsoft.com/office/drawing/2014/main" id="{2606AB1F-64E8-4480-9612-A900960497F5}"/>
                </a:ext>
              </a:extLst>
            </p:cNvPr>
            <p:cNvSpPr txBox="1">
              <a:spLocks noChangeArrowheads="1"/>
            </p:cNvSpPr>
            <p:nvPr/>
          </p:nvSpPr>
          <p:spPr bwMode="auto">
            <a:xfrm>
              <a:off x="2749" y="2700"/>
              <a:ext cx="720"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3" name="9 CuadroTexto">
              <a:extLst>
                <a:ext uri="{FF2B5EF4-FFF2-40B4-BE49-F238E27FC236}">
                  <a16:creationId xmlns:a16="http://schemas.microsoft.com/office/drawing/2014/main" id="{379EE2F0-D165-4299-AD61-905029DA1E01}"/>
                </a:ext>
              </a:extLst>
            </p:cNvPr>
            <p:cNvSpPr txBox="1">
              <a:spLocks noChangeArrowheads="1"/>
            </p:cNvSpPr>
            <p:nvPr/>
          </p:nvSpPr>
          <p:spPr bwMode="auto">
            <a:xfrm>
              <a:off x="2164" y="2970"/>
              <a:ext cx="900" cy="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4" name="10 CuadroTexto">
              <a:extLst>
                <a:ext uri="{FF2B5EF4-FFF2-40B4-BE49-F238E27FC236}">
                  <a16:creationId xmlns:a16="http://schemas.microsoft.com/office/drawing/2014/main" id="{B486DC92-CE83-41FA-8B4F-CFEFE07B2C1C}"/>
                </a:ext>
              </a:extLst>
            </p:cNvPr>
            <p:cNvSpPr txBox="1">
              <a:spLocks noChangeArrowheads="1"/>
            </p:cNvSpPr>
            <p:nvPr/>
          </p:nvSpPr>
          <p:spPr bwMode="auto">
            <a:xfrm>
              <a:off x="1354" y="2025"/>
              <a:ext cx="90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imidazol</a:t>
              </a:r>
            </a:p>
          </p:txBody>
        </p:sp>
        <p:sp>
          <p:nvSpPr>
            <p:cNvPr id="15375" name="11 CuadroTexto">
              <a:extLst>
                <a:ext uri="{FF2B5EF4-FFF2-40B4-BE49-F238E27FC236}">
                  <a16:creationId xmlns:a16="http://schemas.microsoft.com/office/drawing/2014/main" id="{FA1CCACA-0A4A-4B3F-A0AF-5AF779A40679}"/>
                </a:ext>
              </a:extLst>
            </p:cNvPr>
            <p:cNvSpPr txBox="1">
              <a:spLocks noChangeArrowheads="1"/>
            </p:cNvSpPr>
            <p:nvPr/>
          </p:nvSpPr>
          <p:spPr bwMode="auto">
            <a:xfrm>
              <a:off x="2839" y="2004"/>
              <a:ext cx="90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tiazol</a:t>
              </a:r>
            </a:p>
          </p:txBody>
        </p:sp>
        <p:sp>
          <p:nvSpPr>
            <p:cNvPr id="15376" name="14 CuadroTexto">
              <a:extLst>
                <a:ext uri="{FF2B5EF4-FFF2-40B4-BE49-F238E27FC236}">
                  <a16:creationId xmlns:a16="http://schemas.microsoft.com/office/drawing/2014/main" id="{D5E35BA4-853D-49E8-9ED3-5B3DDC27CA74}"/>
                </a:ext>
              </a:extLst>
            </p:cNvPr>
            <p:cNvSpPr txBox="1">
              <a:spLocks noChangeArrowheads="1"/>
            </p:cNvSpPr>
            <p:nvPr/>
          </p:nvSpPr>
          <p:spPr bwMode="auto">
            <a:xfrm>
              <a:off x="1474" y="3098"/>
              <a:ext cx="1710"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Oxazolina</a:t>
              </a:r>
              <a:b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b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(4,5-dihidrooxazol)</a:t>
              </a:r>
            </a:p>
          </p:txBody>
        </p:sp>
        <p:sp>
          <p:nvSpPr>
            <p:cNvPr id="15377" name="15 CuadroTexto">
              <a:extLst>
                <a:ext uri="{FF2B5EF4-FFF2-40B4-BE49-F238E27FC236}">
                  <a16:creationId xmlns:a16="http://schemas.microsoft.com/office/drawing/2014/main" id="{7BE5CC34-382D-4756-9B0C-8E4771D1F0F2}"/>
                </a:ext>
              </a:extLst>
            </p:cNvPr>
            <p:cNvSpPr txBox="1">
              <a:spLocks noChangeArrowheads="1"/>
            </p:cNvSpPr>
            <p:nvPr/>
          </p:nvSpPr>
          <p:spPr bwMode="auto">
            <a:xfrm>
              <a:off x="3019" y="3150"/>
              <a:ext cx="1440" cy="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Oxazolidina</a:t>
              </a:r>
              <a:b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br>
              <a:endPar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grpSp>
      <p:sp>
        <p:nvSpPr>
          <p:cNvPr id="15364" name="Marcador de número de diapositiva 1">
            <a:extLst>
              <a:ext uri="{FF2B5EF4-FFF2-40B4-BE49-F238E27FC236}">
                <a16:creationId xmlns:a16="http://schemas.microsoft.com/office/drawing/2014/main" id="{FD92E633-E25F-4606-8FA1-0EEB41D417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B5AD8-094B-4A5D-8630-0B850F17601B}"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File:Thiazole3d.png">
            <a:hlinkClick r:id="rId2"/>
            <a:extLst>
              <a:ext uri="{FF2B5EF4-FFF2-40B4-BE49-F238E27FC236}">
                <a16:creationId xmlns:a16="http://schemas.microsoft.com/office/drawing/2014/main" id="{A97F6F86-A6DC-429E-91E1-67C7E1DAE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221163"/>
            <a:ext cx="237648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descr="Oxazole">
            <a:extLst>
              <a:ext uri="{FF2B5EF4-FFF2-40B4-BE49-F238E27FC236}">
                <a16:creationId xmlns:a16="http://schemas.microsoft.com/office/drawing/2014/main" id="{BD849E35-AB5F-4D49-8EEE-D699AEF84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26" t="54570"/>
          <a:stretch>
            <a:fillRect/>
          </a:stretch>
        </p:blipFill>
        <p:spPr bwMode="auto">
          <a:xfrm>
            <a:off x="3779838" y="333375"/>
            <a:ext cx="36004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File:Imidazole chemical structure.png">
            <a:extLst>
              <a:ext uri="{FF2B5EF4-FFF2-40B4-BE49-F238E27FC236}">
                <a16:creationId xmlns:a16="http://schemas.microsoft.com/office/drawing/2014/main" id="{0EFE82B1-256B-481C-BB61-7FB15B9CC277}"/>
              </a:ext>
            </a:extLst>
          </p:cNvPr>
          <p:cNvPicPr>
            <a:picLocks noChangeAspect="1" noChangeArrowheads="1"/>
          </p:cNvPicPr>
          <p:nvPr/>
        </p:nvPicPr>
        <p:blipFill>
          <a:blip r:embed="rId5">
            <a:lum bright="-14000" contrast="30000"/>
            <a:extLst>
              <a:ext uri="{28A0092B-C50C-407E-A947-70E740481C1C}">
                <a14:useLocalDpi xmlns:a14="http://schemas.microsoft.com/office/drawing/2010/main" val="0"/>
              </a:ext>
            </a:extLst>
          </a:blip>
          <a:srcRect l="74974"/>
          <a:stretch>
            <a:fillRect/>
          </a:stretch>
        </p:blipFill>
        <p:spPr bwMode="auto">
          <a:xfrm>
            <a:off x="1116013" y="549275"/>
            <a:ext cx="23764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6">
            <a:extLst>
              <a:ext uri="{FF2B5EF4-FFF2-40B4-BE49-F238E27FC236}">
                <a16:creationId xmlns:a16="http://schemas.microsoft.com/office/drawing/2014/main" id="{37514284-B8B8-4B52-B73A-8E08377760E9}"/>
              </a:ext>
            </a:extLst>
          </p:cNvPr>
          <p:cNvSpPr>
            <a:spLocks noChangeArrowheads="1"/>
          </p:cNvSpPr>
          <p:nvPr/>
        </p:nvSpPr>
        <p:spPr bwMode="auto">
          <a:xfrm>
            <a:off x="5867400" y="4868863"/>
            <a:ext cx="10096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TIAZOL</a:t>
            </a:r>
          </a:p>
        </p:txBody>
      </p:sp>
      <p:sp>
        <p:nvSpPr>
          <p:cNvPr id="17414" name="Rectangle 6">
            <a:extLst>
              <a:ext uri="{FF2B5EF4-FFF2-40B4-BE49-F238E27FC236}">
                <a16:creationId xmlns:a16="http://schemas.microsoft.com/office/drawing/2014/main" id="{622FEC35-E4D3-46B2-8E0F-56A680BDB01F}"/>
              </a:ext>
            </a:extLst>
          </p:cNvPr>
          <p:cNvSpPr>
            <a:spLocks noChangeArrowheads="1"/>
          </p:cNvSpPr>
          <p:nvPr/>
        </p:nvSpPr>
        <p:spPr bwMode="auto">
          <a:xfrm>
            <a:off x="5076825" y="3068638"/>
            <a:ext cx="11366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OXAZOL</a:t>
            </a:r>
          </a:p>
        </p:txBody>
      </p:sp>
      <p:sp>
        <p:nvSpPr>
          <p:cNvPr id="17415" name="Text Box 7">
            <a:extLst>
              <a:ext uri="{FF2B5EF4-FFF2-40B4-BE49-F238E27FC236}">
                <a16:creationId xmlns:a16="http://schemas.microsoft.com/office/drawing/2014/main" id="{AF338717-5990-4030-A207-AC7AA36C430C}"/>
              </a:ext>
            </a:extLst>
          </p:cNvPr>
          <p:cNvSpPr txBox="1">
            <a:spLocks noChangeArrowheads="1"/>
          </p:cNvSpPr>
          <p:nvPr/>
        </p:nvSpPr>
        <p:spPr bwMode="auto">
          <a:xfrm>
            <a:off x="1692275" y="2997200"/>
            <a:ext cx="128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IMIDAZOL</a:t>
            </a:r>
          </a:p>
        </p:txBody>
      </p:sp>
      <p:sp>
        <p:nvSpPr>
          <p:cNvPr id="17416" name="Rectangle 6">
            <a:extLst>
              <a:ext uri="{FF2B5EF4-FFF2-40B4-BE49-F238E27FC236}">
                <a16:creationId xmlns:a16="http://schemas.microsoft.com/office/drawing/2014/main" id="{F652207B-DD37-41B6-82C9-40362D3661D1}"/>
              </a:ext>
            </a:extLst>
          </p:cNvPr>
          <p:cNvSpPr>
            <a:spLocks noChangeArrowheads="1"/>
          </p:cNvSpPr>
          <p:nvPr/>
        </p:nvSpPr>
        <p:spPr bwMode="auto">
          <a:xfrm>
            <a:off x="3708400" y="260350"/>
            <a:ext cx="194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AZOLES-1,3</a:t>
            </a:r>
          </a:p>
        </p:txBody>
      </p:sp>
      <p:sp>
        <p:nvSpPr>
          <p:cNvPr id="17417" name="Marcador de número de diapositiva 1">
            <a:extLst>
              <a:ext uri="{FF2B5EF4-FFF2-40B4-BE49-F238E27FC236}">
                <a16:creationId xmlns:a16="http://schemas.microsoft.com/office/drawing/2014/main" id="{BDEF8DAC-4BA5-4391-B203-DAC1273896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C0F177-AAC5-48BF-AC1B-5F09FBD07385}"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027" descr="FG16_04">
            <a:extLst>
              <a:ext uri="{FF2B5EF4-FFF2-40B4-BE49-F238E27FC236}">
                <a16:creationId xmlns:a16="http://schemas.microsoft.com/office/drawing/2014/main" id="{03710138-E50F-4FDC-9F33-036238B35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371475"/>
            <a:ext cx="7097712" cy="6115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7" name="Rectangle 1028">
            <a:extLst>
              <a:ext uri="{FF2B5EF4-FFF2-40B4-BE49-F238E27FC236}">
                <a16:creationId xmlns:a16="http://schemas.microsoft.com/office/drawing/2014/main" id="{18900BB1-B1F8-441F-94D7-3322173D4595}"/>
              </a:ext>
            </a:extLst>
          </p:cNvPr>
          <p:cNvSpPr>
            <a:spLocks noChangeArrowheads="1"/>
          </p:cNvSpPr>
          <p:nvPr/>
        </p:nvSpPr>
        <p:spPr bwMode="auto">
          <a:xfrm>
            <a:off x="2124075" y="3429000"/>
            <a:ext cx="86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28" name="Rectangle 1029">
            <a:extLst>
              <a:ext uri="{FF2B5EF4-FFF2-40B4-BE49-F238E27FC236}">
                <a16:creationId xmlns:a16="http://schemas.microsoft.com/office/drawing/2014/main" id="{1300BF44-C540-4BF8-897B-4A9C0A712320}"/>
              </a:ext>
            </a:extLst>
          </p:cNvPr>
          <p:cNvSpPr>
            <a:spLocks noChangeArrowheads="1"/>
          </p:cNvSpPr>
          <p:nvPr/>
        </p:nvSpPr>
        <p:spPr bwMode="auto">
          <a:xfrm>
            <a:off x="3132138" y="2492375"/>
            <a:ext cx="863600"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29" name="Rectangle 1030">
            <a:extLst>
              <a:ext uri="{FF2B5EF4-FFF2-40B4-BE49-F238E27FC236}">
                <a16:creationId xmlns:a16="http://schemas.microsoft.com/office/drawing/2014/main" id="{5A946015-303B-420E-8303-F50EE364B201}"/>
              </a:ext>
            </a:extLst>
          </p:cNvPr>
          <p:cNvSpPr>
            <a:spLocks noChangeArrowheads="1"/>
          </p:cNvSpPr>
          <p:nvPr/>
        </p:nvSpPr>
        <p:spPr bwMode="auto">
          <a:xfrm>
            <a:off x="2124075" y="1700213"/>
            <a:ext cx="86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30" name="Rectangle 1031">
            <a:extLst>
              <a:ext uri="{FF2B5EF4-FFF2-40B4-BE49-F238E27FC236}">
                <a16:creationId xmlns:a16="http://schemas.microsoft.com/office/drawing/2014/main" id="{D6A8F1F0-D120-4F1C-980D-7CC8A59BD635}"/>
              </a:ext>
            </a:extLst>
          </p:cNvPr>
          <p:cNvSpPr>
            <a:spLocks noChangeArrowheads="1"/>
          </p:cNvSpPr>
          <p:nvPr/>
        </p:nvSpPr>
        <p:spPr bwMode="auto">
          <a:xfrm>
            <a:off x="6877050" y="4292600"/>
            <a:ext cx="6461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31" name="Rectangle 1034">
            <a:extLst>
              <a:ext uri="{FF2B5EF4-FFF2-40B4-BE49-F238E27FC236}">
                <a16:creationId xmlns:a16="http://schemas.microsoft.com/office/drawing/2014/main" id="{31A02B23-4515-4C55-AA72-A3A34CFDB7ED}"/>
              </a:ext>
            </a:extLst>
          </p:cNvPr>
          <p:cNvSpPr>
            <a:spLocks noChangeArrowheads="1"/>
          </p:cNvSpPr>
          <p:nvPr/>
        </p:nvSpPr>
        <p:spPr bwMode="auto">
          <a:xfrm>
            <a:off x="6877050" y="2924175"/>
            <a:ext cx="6461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32" name="Rectangle 1035">
            <a:extLst>
              <a:ext uri="{FF2B5EF4-FFF2-40B4-BE49-F238E27FC236}">
                <a16:creationId xmlns:a16="http://schemas.microsoft.com/office/drawing/2014/main" id="{CF1F21C2-A9D6-4154-B44F-C2C008946A09}"/>
              </a:ext>
            </a:extLst>
          </p:cNvPr>
          <p:cNvSpPr>
            <a:spLocks noChangeArrowheads="1"/>
          </p:cNvSpPr>
          <p:nvPr/>
        </p:nvSpPr>
        <p:spPr bwMode="auto">
          <a:xfrm>
            <a:off x="6877050" y="2060575"/>
            <a:ext cx="6461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FF0066"/>
                </a:solidFill>
                <a:latin typeface="Tahoma" panose="020B0604030504040204" pitchFamily="34" charset="0"/>
              </a:rPr>
              <a:t>nodo</a:t>
            </a:r>
          </a:p>
        </p:txBody>
      </p:sp>
      <p:sp>
        <p:nvSpPr>
          <p:cNvPr id="26633" name="Rectangle 1036">
            <a:extLst>
              <a:ext uri="{FF2B5EF4-FFF2-40B4-BE49-F238E27FC236}">
                <a16:creationId xmlns:a16="http://schemas.microsoft.com/office/drawing/2014/main" id="{47C804FB-CF33-4618-9857-4B1D92D0F417}"/>
              </a:ext>
            </a:extLst>
          </p:cNvPr>
          <p:cNvSpPr>
            <a:spLocks noChangeArrowheads="1"/>
          </p:cNvSpPr>
          <p:nvPr/>
        </p:nvSpPr>
        <p:spPr bwMode="auto">
          <a:xfrm>
            <a:off x="5580063" y="5589588"/>
            <a:ext cx="14398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99CC"/>
                </a:solidFill>
                <a:latin typeface="Tahoma" panose="020B0604030504040204" pitchFamily="34" charset="0"/>
              </a:rPr>
              <a:t>Todos de enlace</a:t>
            </a:r>
          </a:p>
        </p:txBody>
      </p:sp>
      <p:sp>
        <p:nvSpPr>
          <p:cNvPr id="26634" name="Rectangle 1037">
            <a:extLst>
              <a:ext uri="{FF2B5EF4-FFF2-40B4-BE49-F238E27FC236}">
                <a16:creationId xmlns:a16="http://schemas.microsoft.com/office/drawing/2014/main" id="{EB4C07CA-8A30-4EFA-B041-36B9A20A0066}"/>
              </a:ext>
            </a:extLst>
          </p:cNvPr>
          <p:cNvSpPr>
            <a:spLocks noChangeArrowheads="1"/>
          </p:cNvSpPr>
          <p:nvPr/>
        </p:nvSpPr>
        <p:spPr bwMode="auto">
          <a:xfrm>
            <a:off x="3779838" y="4292600"/>
            <a:ext cx="14398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99CC"/>
                </a:solidFill>
                <a:latin typeface="Tahoma" panose="020B0604030504040204" pitchFamily="34" charset="0"/>
              </a:rPr>
              <a:t>Enlace</a:t>
            </a:r>
          </a:p>
        </p:txBody>
      </p:sp>
      <p:sp>
        <p:nvSpPr>
          <p:cNvPr id="26635" name="Rectangle 1038">
            <a:extLst>
              <a:ext uri="{FF2B5EF4-FFF2-40B4-BE49-F238E27FC236}">
                <a16:creationId xmlns:a16="http://schemas.microsoft.com/office/drawing/2014/main" id="{CE32E787-FED4-49D3-BBDC-196B341F765B}"/>
              </a:ext>
            </a:extLst>
          </p:cNvPr>
          <p:cNvSpPr>
            <a:spLocks noChangeArrowheads="1"/>
          </p:cNvSpPr>
          <p:nvPr/>
        </p:nvSpPr>
        <p:spPr bwMode="auto">
          <a:xfrm>
            <a:off x="3924300" y="2492375"/>
            <a:ext cx="143986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99CC"/>
                </a:solidFill>
                <a:latin typeface="Tahoma" panose="020B0604030504040204" pitchFamily="34" charset="0"/>
              </a:rPr>
              <a:t>Antienlace</a:t>
            </a:r>
          </a:p>
        </p:txBody>
      </p:sp>
      <p:sp>
        <p:nvSpPr>
          <p:cNvPr id="26636" name="Rectangle 1039">
            <a:extLst>
              <a:ext uri="{FF2B5EF4-FFF2-40B4-BE49-F238E27FC236}">
                <a16:creationId xmlns:a16="http://schemas.microsoft.com/office/drawing/2014/main" id="{A0577412-D23D-40F4-88E6-669BAB213FE5}"/>
              </a:ext>
            </a:extLst>
          </p:cNvPr>
          <p:cNvSpPr>
            <a:spLocks noChangeArrowheads="1"/>
          </p:cNvSpPr>
          <p:nvPr/>
        </p:nvSpPr>
        <p:spPr bwMode="auto">
          <a:xfrm>
            <a:off x="5651500" y="908050"/>
            <a:ext cx="1871663"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99CC"/>
                </a:solidFill>
                <a:latin typeface="Tahoma" panose="020B0604030504040204" pitchFamily="34" charset="0"/>
              </a:rPr>
              <a:t>Todos de antienlace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0EE926FC-1C6E-49EE-9121-C992125C8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35" r="55495"/>
          <a:stretch>
            <a:fillRect/>
          </a:stretch>
        </p:blipFill>
        <p:spPr bwMode="auto">
          <a:xfrm>
            <a:off x="5286375" y="1000125"/>
            <a:ext cx="2143125" cy="2392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Rectangle 6">
            <a:extLst>
              <a:ext uri="{FF2B5EF4-FFF2-40B4-BE49-F238E27FC236}">
                <a16:creationId xmlns:a16="http://schemas.microsoft.com/office/drawing/2014/main" id="{99AA7E87-E405-43BB-B195-53E60336E73E}"/>
              </a:ext>
            </a:extLst>
          </p:cNvPr>
          <p:cNvSpPr>
            <a:spLocks noChangeArrowheads="1"/>
          </p:cNvSpPr>
          <p:nvPr/>
        </p:nvSpPr>
        <p:spPr bwMode="auto">
          <a:xfrm>
            <a:off x="3995738" y="765175"/>
            <a:ext cx="166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AZOLES-1,3</a:t>
            </a:r>
          </a:p>
        </p:txBody>
      </p:sp>
      <p:sp>
        <p:nvSpPr>
          <p:cNvPr id="18436" name="5 CuadroTexto">
            <a:extLst>
              <a:ext uri="{FF2B5EF4-FFF2-40B4-BE49-F238E27FC236}">
                <a16:creationId xmlns:a16="http://schemas.microsoft.com/office/drawing/2014/main" id="{EB68EC14-9711-436B-8C30-9799DDFBB5FF}"/>
              </a:ext>
            </a:extLst>
          </p:cNvPr>
          <p:cNvSpPr txBox="1">
            <a:spLocks noChangeArrowheads="1"/>
          </p:cNvSpPr>
          <p:nvPr/>
        </p:nvSpPr>
        <p:spPr bwMode="auto">
          <a:xfrm>
            <a:off x="5260975" y="3198813"/>
            <a:ext cx="3368675" cy="175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Es una amina biológica involucrada en respuestas inmunes locales; también regula funciones fisiológicas en el estómago y actúa como neurotransmisor.</a:t>
            </a:r>
            <a:endPar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18437" name="Picture 4">
            <a:extLst>
              <a:ext uri="{FF2B5EF4-FFF2-40B4-BE49-F238E27FC236}">
                <a16:creationId xmlns:a16="http://schemas.microsoft.com/office/drawing/2014/main" id="{ED34F806-DEAC-4922-9A6C-B24A0B8DA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78" b="18581"/>
          <a:stretch>
            <a:fillRect/>
          </a:stretch>
        </p:blipFill>
        <p:spPr bwMode="auto">
          <a:xfrm>
            <a:off x="495300" y="993775"/>
            <a:ext cx="276225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8" name="10 Rectángulo">
            <a:extLst>
              <a:ext uri="{FF2B5EF4-FFF2-40B4-BE49-F238E27FC236}">
                <a16:creationId xmlns:a16="http://schemas.microsoft.com/office/drawing/2014/main" id="{27936B18-E002-44AC-83EC-4DA92D4632B8}"/>
              </a:ext>
            </a:extLst>
          </p:cNvPr>
          <p:cNvSpPr>
            <a:spLocks noChangeArrowheads="1"/>
          </p:cNvSpPr>
          <p:nvPr/>
        </p:nvSpPr>
        <p:spPr bwMode="auto">
          <a:xfrm>
            <a:off x="323850" y="3429000"/>
            <a:ext cx="3857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Abreviada </a:t>
            </a:r>
            <a:r>
              <a:rPr kumimoji="0" lang="es-E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His</a:t>
            </a: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o </a:t>
            </a:r>
            <a:r>
              <a:rPr kumimoji="0" lang="es-E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 </a:t>
            </a: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es uno de los aminoácidos naturales más comunes. En el ARN mensajero está codificada por los codones CAU o CAC. Nutricionalmente, en humanos, la histidina está considerada un aminoácido esencial, principalmente en niños.</a:t>
            </a:r>
          </a:p>
        </p:txBody>
      </p:sp>
      <p:sp>
        <p:nvSpPr>
          <p:cNvPr id="18439" name="11 Rectángulo">
            <a:extLst>
              <a:ext uri="{FF2B5EF4-FFF2-40B4-BE49-F238E27FC236}">
                <a16:creationId xmlns:a16="http://schemas.microsoft.com/office/drawing/2014/main" id="{CAD7569B-E139-4C59-AEC8-9B72574CD022}"/>
              </a:ext>
            </a:extLst>
          </p:cNvPr>
          <p:cNvSpPr>
            <a:spLocks noChangeArrowheads="1"/>
          </p:cNvSpPr>
          <p:nvPr/>
        </p:nvSpPr>
        <p:spPr bwMode="auto">
          <a:xfrm>
            <a:off x="5429250" y="2857500"/>
            <a:ext cx="128746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Histamina</a:t>
            </a:r>
          </a:p>
        </p:txBody>
      </p:sp>
      <p:sp>
        <p:nvSpPr>
          <p:cNvPr id="18440" name="12 Rectángulo">
            <a:extLst>
              <a:ext uri="{FF2B5EF4-FFF2-40B4-BE49-F238E27FC236}">
                <a16:creationId xmlns:a16="http://schemas.microsoft.com/office/drawing/2014/main" id="{82764CCD-00CD-46F3-8F0C-4C15865ACDEF}"/>
              </a:ext>
            </a:extLst>
          </p:cNvPr>
          <p:cNvSpPr>
            <a:spLocks noChangeArrowheads="1"/>
          </p:cNvSpPr>
          <p:nvPr/>
        </p:nvSpPr>
        <p:spPr bwMode="auto">
          <a:xfrm>
            <a:off x="971550" y="2940050"/>
            <a:ext cx="11588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Histidina</a:t>
            </a:r>
          </a:p>
        </p:txBody>
      </p:sp>
      <p:sp>
        <p:nvSpPr>
          <p:cNvPr id="18441" name="Marcador de número de diapositiva 1">
            <a:extLst>
              <a:ext uri="{FF2B5EF4-FFF2-40B4-BE49-F238E27FC236}">
                <a16:creationId xmlns:a16="http://schemas.microsoft.com/office/drawing/2014/main" id="{B00EF80E-87DC-45C5-A34E-AC2EBD46DE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8AF06C-CFE9-4C5A-BC37-F2CD8013B545}"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0527913F-D802-4285-83EF-344D71402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813"/>
          <a:stretch>
            <a:fillRect/>
          </a:stretch>
        </p:blipFill>
        <p:spPr bwMode="auto">
          <a:xfrm>
            <a:off x="0" y="571500"/>
            <a:ext cx="5581650" cy="2214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3" name="Picture 5">
            <a:extLst>
              <a:ext uri="{FF2B5EF4-FFF2-40B4-BE49-F238E27FC236}">
                <a16:creationId xmlns:a16="http://schemas.microsoft.com/office/drawing/2014/main" id="{DBCA92E9-35BC-4423-9358-0FB6CA929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909"/>
          <a:stretch>
            <a:fillRect/>
          </a:stretch>
        </p:blipFill>
        <p:spPr bwMode="auto">
          <a:xfrm>
            <a:off x="2286000" y="2992438"/>
            <a:ext cx="41767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9 CuadroTexto">
            <a:extLst>
              <a:ext uri="{FF2B5EF4-FFF2-40B4-BE49-F238E27FC236}">
                <a16:creationId xmlns:a16="http://schemas.microsoft.com/office/drawing/2014/main" id="{61273FB9-09E5-4D2E-88C6-17F23277FC9C}"/>
              </a:ext>
            </a:extLst>
          </p:cNvPr>
          <p:cNvSpPr txBox="1">
            <a:spLocks noChangeArrowheads="1"/>
          </p:cNvSpPr>
          <p:nvPr/>
        </p:nvSpPr>
        <p:spPr bwMode="auto">
          <a:xfrm>
            <a:off x="2000250" y="4714875"/>
            <a:ext cx="4929188"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Rosiglitazona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Reduce la glucemia disminuyendo la resistencia a la insulina en el tejido adiposo, el músculo esquelético y el hígado.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0485" name="4 CuadroTexto">
            <a:extLst>
              <a:ext uri="{FF2B5EF4-FFF2-40B4-BE49-F238E27FC236}">
                <a16:creationId xmlns:a16="http://schemas.microsoft.com/office/drawing/2014/main" id="{4DAE1D76-A826-4C57-9D23-FAC5C4180533}"/>
              </a:ext>
            </a:extLst>
          </p:cNvPr>
          <p:cNvSpPr txBox="1">
            <a:spLocks noChangeArrowheads="1"/>
          </p:cNvSpPr>
          <p:nvPr/>
        </p:nvSpPr>
        <p:spPr bwMode="auto">
          <a:xfrm>
            <a:off x="2143125" y="4357688"/>
            <a:ext cx="13573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6" name="6 CuadroTexto">
            <a:extLst>
              <a:ext uri="{FF2B5EF4-FFF2-40B4-BE49-F238E27FC236}">
                <a16:creationId xmlns:a16="http://schemas.microsoft.com/office/drawing/2014/main" id="{756F9824-A7F6-4591-A9D7-699FB9DD39F5}"/>
              </a:ext>
            </a:extLst>
          </p:cNvPr>
          <p:cNvSpPr txBox="1">
            <a:spLocks noChangeArrowheads="1"/>
          </p:cNvSpPr>
          <p:nvPr/>
        </p:nvSpPr>
        <p:spPr bwMode="auto">
          <a:xfrm>
            <a:off x="5429250" y="568325"/>
            <a:ext cx="31750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Esta vitamina participa en el metabolismo de los hidratos de carbono para la generación de energía, cumple un rol indispensable en el funcionamiento del sistema nervioso, además de contribuir con el crecimiento y el mantenimiento de la piel</a:t>
            </a:r>
            <a:endPar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0487" name="6 Rectángulo">
            <a:extLst>
              <a:ext uri="{FF2B5EF4-FFF2-40B4-BE49-F238E27FC236}">
                <a16:creationId xmlns:a16="http://schemas.microsoft.com/office/drawing/2014/main" id="{AC7B5473-D58E-4B95-8692-F104306759D5}"/>
              </a:ext>
            </a:extLst>
          </p:cNvPr>
          <p:cNvSpPr>
            <a:spLocks noChangeArrowheads="1"/>
          </p:cNvSpPr>
          <p:nvPr/>
        </p:nvSpPr>
        <p:spPr bwMode="auto">
          <a:xfrm>
            <a:off x="285750" y="2143125"/>
            <a:ext cx="1643063"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Vitamina B1 (Tiamina). </a:t>
            </a:r>
            <a:endParaRPr kumimoji="0" lang="es-ES" altLang="es-MX"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8" name="Marcador de número de diapositiva 1">
            <a:extLst>
              <a:ext uri="{FF2B5EF4-FFF2-40B4-BE49-F238E27FC236}">
                <a16:creationId xmlns:a16="http://schemas.microsoft.com/office/drawing/2014/main" id="{9FAC5157-3E47-4876-ABCD-85E963C870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5E093-175F-42DB-B5A6-33D947DF80CE}"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4">
            <a:extLst>
              <a:ext uri="{FF2B5EF4-FFF2-40B4-BE49-F238E27FC236}">
                <a16:creationId xmlns:a16="http://schemas.microsoft.com/office/drawing/2014/main" id="{C245D048-5765-49C6-9085-2DA1E41EAC06}"/>
              </a:ext>
            </a:extLst>
          </p:cNvPr>
          <p:cNvGraphicFramePr>
            <a:graphicFrameLocks noChangeAspect="1"/>
          </p:cNvGraphicFramePr>
          <p:nvPr/>
        </p:nvGraphicFramePr>
        <p:xfrm>
          <a:off x="755650" y="1052513"/>
          <a:ext cx="7632700" cy="4338637"/>
        </p:xfrm>
        <a:graphic>
          <a:graphicData uri="http://schemas.openxmlformats.org/presentationml/2006/ole">
            <mc:AlternateContent xmlns:mc="http://schemas.openxmlformats.org/markup-compatibility/2006">
              <mc:Choice xmlns:v="urn:schemas-microsoft-com:vml" Requires="v">
                <p:oleObj spid="_x0000_s158728" name="ISIS/Draw Sketch" r:id="rId4" imgW="4257040" imgH="2419350" progId="ISISServer">
                  <p:embed/>
                </p:oleObj>
              </mc:Choice>
              <mc:Fallback>
                <p:oleObj name="ISIS/Draw Sketch" r:id="rId4" imgW="4257040" imgH="2419350" progId="ISISServer">
                  <p:embed/>
                  <p:pic>
                    <p:nvPicPr>
                      <p:cNvPr id="22530" name="Object 4">
                        <a:extLst>
                          <a:ext uri="{FF2B5EF4-FFF2-40B4-BE49-F238E27FC236}">
                            <a16:creationId xmlns:a16="http://schemas.microsoft.com/office/drawing/2014/main" id="{C245D048-5765-49C6-9085-2DA1E41EA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052513"/>
                        <a:ext cx="7632700" cy="4338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1" name="Rectangle 6">
            <a:extLst>
              <a:ext uri="{FF2B5EF4-FFF2-40B4-BE49-F238E27FC236}">
                <a16:creationId xmlns:a16="http://schemas.microsoft.com/office/drawing/2014/main" id="{6C28BF1C-4EE7-46D7-B038-14F18102934B}"/>
              </a:ext>
            </a:extLst>
          </p:cNvPr>
          <p:cNvSpPr>
            <a:spLocks noChangeArrowheads="1"/>
          </p:cNvSpPr>
          <p:nvPr/>
        </p:nvSpPr>
        <p:spPr bwMode="auto">
          <a:xfrm>
            <a:off x="3851275" y="333375"/>
            <a:ext cx="1652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AZOLES-1,3</a:t>
            </a:r>
          </a:p>
        </p:txBody>
      </p:sp>
      <p:sp>
        <p:nvSpPr>
          <p:cNvPr id="22532" name="Marcador de número de diapositiva 1">
            <a:extLst>
              <a:ext uri="{FF2B5EF4-FFF2-40B4-BE49-F238E27FC236}">
                <a16:creationId xmlns:a16="http://schemas.microsoft.com/office/drawing/2014/main" id="{BC975F45-D4A6-4A11-9F59-0514C247AD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AF002-4171-4482-A48D-D57242E7BF89}"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laisen Isoxazole Synthesis">
            <a:extLst>
              <a:ext uri="{FF2B5EF4-FFF2-40B4-BE49-F238E27FC236}">
                <a16:creationId xmlns:a16="http://schemas.microsoft.com/office/drawing/2014/main" id="{17010B47-A7BC-4480-9262-A93CA2698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024" t="26610" r="10226" b="41116"/>
          <a:stretch>
            <a:fillRect/>
          </a:stretch>
        </p:blipFill>
        <p:spPr bwMode="auto">
          <a:xfrm>
            <a:off x="179388" y="765175"/>
            <a:ext cx="88630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Marcador de número de diapositiva 1">
            <a:extLst>
              <a:ext uri="{FF2B5EF4-FFF2-40B4-BE49-F238E27FC236}">
                <a16:creationId xmlns:a16="http://schemas.microsoft.com/office/drawing/2014/main" id="{6DF697CE-79B2-4178-B3C4-9693D2D640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435428-9ECD-4BC2-953F-78EC72BC460F}" type="slidenum">
              <a:rPr lang="es-MX" altLang="es-MX" sz="1400">
                <a:solidFill>
                  <a:srgbClr val="0000FF"/>
                </a:solidFill>
              </a:rPr>
              <a:pPr>
                <a:spcBef>
                  <a:spcPct val="0"/>
                </a:spcBef>
                <a:buFontTx/>
                <a:buNone/>
              </a:pPr>
              <a:t>163</a:t>
            </a:fld>
            <a:endParaRPr lang="es-MX" altLang="es-MX" sz="1400">
              <a:solidFill>
                <a:srgbClr val="0000FF"/>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a:extLst>
              <a:ext uri="{FF2B5EF4-FFF2-40B4-BE49-F238E27FC236}">
                <a16:creationId xmlns:a16="http://schemas.microsoft.com/office/drawing/2014/main" id="{E70DE019-6F67-4E37-B6F2-B004AFCF97A4}"/>
              </a:ext>
            </a:extLst>
          </p:cNvPr>
          <p:cNvPicPr>
            <a:picLocks noChangeAspect="1" noChangeArrowheads="1"/>
          </p:cNvPicPr>
          <p:nvPr/>
        </p:nvPicPr>
        <p:blipFill>
          <a:blip r:embed="rId2">
            <a:lum bright="-28000" contrast="56000"/>
            <a:extLst>
              <a:ext uri="{28A0092B-C50C-407E-A947-70E740481C1C}">
                <a14:useLocalDpi xmlns:a14="http://schemas.microsoft.com/office/drawing/2010/main" val="0"/>
              </a:ext>
            </a:extLst>
          </a:blip>
          <a:srcRect/>
          <a:stretch>
            <a:fillRect/>
          </a:stretch>
        </p:blipFill>
        <p:spPr bwMode="auto">
          <a:xfrm>
            <a:off x="3276600" y="-171450"/>
            <a:ext cx="567531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Marcador de número de diapositiva 1">
            <a:extLst>
              <a:ext uri="{FF2B5EF4-FFF2-40B4-BE49-F238E27FC236}">
                <a16:creationId xmlns:a16="http://schemas.microsoft.com/office/drawing/2014/main" id="{822B266C-28A8-426E-83C7-9819948D22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AE38B9-40E9-44B4-B7E2-7CED4F020895}" type="slidenum">
              <a:rPr lang="es-MX" altLang="es-MX" sz="1400">
                <a:solidFill>
                  <a:srgbClr val="0000FF"/>
                </a:solidFill>
              </a:rPr>
              <a:pPr>
                <a:spcBef>
                  <a:spcPct val="0"/>
                </a:spcBef>
                <a:buFontTx/>
                <a:buNone/>
              </a:pPr>
              <a:t>164</a:t>
            </a:fld>
            <a:endParaRPr lang="es-MX" altLang="es-MX" sz="1400">
              <a:solidFill>
                <a:srgbClr val="0000FF"/>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8BBCF4B-3F8E-4CDE-8040-92255485138A}"/>
              </a:ext>
            </a:extLst>
          </p:cNvPr>
          <p:cNvSpPr>
            <a:spLocks noChangeArrowheads="1"/>
          </p:cNvSpPr>
          <p:nvPr/>
        </p:nvSpPr>
        <p:spPr bwMode="auto">
          <a:xfrm>
            <a:off x="-139700" y="4748213"/>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ctr">
              <a:spcBef>
                <a:spcPct val="0"/>
              </a:spcBef>
              <a:buFontTx/>
              <a:buNone/>
            </a:pPr>
            <a:r>
              <a:rPr lang="es-MX" altLang="es-MX" sz="1200">
                <a:solidFill>
                  <a:srgbClr val="0000FF"/>
                </a:solidFill>
              </a:rPr>
              <a:t>VinodKumar, Kamalneet Kaur, </a:t>
            </a:r>
            <a:r>
              <a:rPr lang="en-US" altLang="es-MX" sz="1200">
                <a:solidFill>
                  <a:srgbClr val="0000FF"/>
                </a:solidFill>
              </a:rPr>
              <a:t>Journal of Fluorine Chemistry, </a:t>
            </a:r>
            <a:r>
              <a:rPr lang="en-US" altLang="es-MX" sz="1200" b="1">
                <a:solidFill>
                  <a:srgbClr val="0000FF"/>
                </a:solidFill>
              </a:rPr>
              <a:t>2015</a:t>
            </a:r>
            <a:r>
              <a:rPr lang="en-US" altLang="es-MX" sz="1200">
                <a:solidFill>
                  <a:srgbClr val="0000FF"/>
                </a:solidFill>
              </a:rPr>
              <a:t>, </a:t>
            </a:r>
            <a:r>
              <a:rPr lang="en-US" altLang="es-MX" sz="1200" i="1">
                <a:solidFill>
                  <a:srgbClr val="0000FF"/>
                </a:solidFill>
              </a:rPr>
              <a:t>180</a:t>
            </a:r>
            <a:r>
              <a:rPr lang="en-US" altLang="es-MX" sz="1200">
                <a:solidFill>
                  <a:srgbClr val="0000FF"/>
                </a:solidFill>
              </a:rPr>
              <a:t>, 55-97</a:t>
            </a:r>
            <a:endParaRPr lang="es-MX" altLang="es-MX" sz="1200">
              <a:solidFill>
                <a:srgbClr val="0000FF"/>
              </a:solidFill>
            </a:endParaRPr>
          </a:p>
        </p:txBody>
      </p:sp>
      <p:sp>
        <p:nvSpPr>
          <p:cNvPr id="43011" name="TextBox 1">
            <a:extLst>
              <a:ext uri="{FF2B5EF4-FFF2-40B4-BE49-F238E27FC236}">
                <a16:creationId xmlns:a16="http://schemas.microsoft.com/office/drawing/2014/main" id="{F1B2132A-4DF5-4EC5-9339-26BB207F3B14}"/>
              </a:ext>
            </a:extLst>
          </p:cNvPr>
          <p:cNvSpPr txBox="1">
            <a:spLocks noChangeArrowheads="1"/>
          </p:cNvSpPr>
          <p:nvPr/>
        </p:nvSpPr>
        <p:spPr bwMode="auto">
          <a:xfrm>
            <a:off x="6372225" y="2205038"/>
            <a:ext cx="6207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a:t>y / o</a:t>
            </a:r>
          </a:p>
        </p:txBody>
      </p:sp>
      <p:grpSp>
        <p:nvGrpSpPr>
          <p:cNvPr id="43012" name="Group 2">
            <a:extLst>
              <a:ext uri="{FF2B5EF4-FFF2-40B4-BE49-F238E27FC236}">
                <a16:creationId xmlns:a16="http://schemas.microsoft.com/office/drawing/2014/main" id="{8D6D795E-454B-4470-9EA2-8E0172FA268E}"/>
              </a:ext>
            </a:extLst>
          </p:cNvPr>
          <p:cNvGrpSpPr>
            <a:grpSpLocks/>
          </p:cNvGrpSpPr>
          <p:nvPr/>
        </p:nvGrpSpPr>
        <p:grpSpPr bwMode="auto">
          <a:xfrm>
            <a:off x="138113" y="1700213"/>
            <a:ext cx="8867775" cy="2905125"/>
            <a:chOff x="137781" y="1700808"/>
            <a:chExt cx="8868437" cy="2904231"/>
          </a:xfrm>
        </p:grpSpPr>
        <p:pic>
          <p:nvPicPr>
            <p:cNvPr id="43017" name="Picture 1">
              <a:extLst>
                <a:ext uri="{FF2B5EF4-FFF2-40B4-BE49-F238E27FC236}">
                  <a16:creationId xmlns:a16="http://schemas.microsoft.com/office/drawing/2014/main" id="{86AC3A69-4D8C-46DC-8F84-03E642ED1EEC}"/>
                </a:ext>
              </a:extLst>
            </p:cNvPr>
            <p:cNvPicPr>
              <a:picLocks noChangeAspect="1" noChangeArrowheads="1"/>
            </p:cNvPicPr>
            <p:nvPr/>
          </p:nvPicPr>
          <p:blipFill>
            <a:blip r:embed="rId2">
              <a:lum bright="-24000" contrast="66000"/>
              <a:extLst>
                <a:ext uri="{28A0092B-C50C-407E-A947-70E740481C1C}">
                  <a14:useLocalDpi xmlns:a14="http://schemas.microsoft.com/office/drawing/2010/main" val="0"/>
                </a:ext>
              </a:extLst>
            </a:blip>
            <a:srcRect l="8061" t="71466" r="11324" b="13445"/>
            <a:stretch>
              <a:fillRect/>
            </a:stretch>
          </p:blipFill>
          <p:spPr bwMode="auto">
            <a:xfrm>
              <a:off x="137781" y="1700808"/>
              <a:ext cx="8868437" cy="171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4">
              <a:extLst>
                <a:ext uri="{FF2B5EF4-FFF2-40B4-BE49-F238E27FC236}">
                  <a16:creationId xmlns:a16="http://schemas.microsoft.com/office/drawing/2014/main" id="{D028AFAB-EF40-4439-BFF6-40D94075568B}"/>
                </a:ext>
              </a:extLst>
            </p:cNvPr>
            <p:cNvSpPr txBox="1">
              <a:spLocks noChangeArrowheads="1"/>
            </p:cNvSpPr>
            <p:nvPr/>
          </p:nvSpPr>
          <p:spPr bwMode="auto">
            <a:xfrm>
              <a:off x="137781" y="3577106"/>
              <a:ext cx="543610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MX" altLang="es-MX" sz="1800" b="1"/>
                <a:t>Para los compuestos (24, 25, 26):   a        b       c </a:t>
              </a:r>
            </a:p>
          </p:txBody>
        </p:sp>
        <p:pic>
          <p:nvPicPr>
            <p:cNvPr id="43019" name="Picture 1">
              <a:extLst>
                <a:ext uri="{FF2B5EF4-FFF2-40B4-BE49-F238E27FC236}">
                  <a16:creationId xmlns:a16="http://schemas.microsoft.com/office/drawing/2014/main" id="{3254FBED-7F66-4EF9-9420-E448EE504493}"/>
                </a:ext>
              </a:extLst>
            </p:cNvPr>
            <p:cNvPicPr>
              <a:picLocks noChangeAspect="1" noChangeArrowheads="1"/>
            </p:cNvPicPr>
            <p:nvPr/>
          </p:nvPicPr>
          <p:blipFill>
            <a:blip r:embed="rId2">
              <a:lum bright="-24000" contrast="66000"/>
              <a:extLst>
                <a:ext uri="{28A0092B-C50C-407E-A947-70E740481C1C}">
                  <a14:useLocalDpi xmlns:a14="http://schemas.microsoft.com/office/drawing/2010/main" val="0"/>
                </a:ext>
              </a:extLst>
            </a:blip>
            <a:srcRect l="32004" t="90987" r="46394" b="4478"/>
            <a:stretch>
              <a:fillRect/>
            </a:stretch>
          </p:blipFill>
          <p:spPr bwMode="auto">
            <a:xfrm>
              <a:off x="3491880" y="4089188"/>
              <a:ext cx="2376264" cy="51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437845B7-8863-4060-9666-BF30EC95328B}"/>
              </a:ext>
            </a:extLst>
          </p:cNvPr>
          <p:cNvSpPr/>
          <p:nvPr/>
        </p:nvSpPr>
        <p:spPr>
          <a:xfrm>
            <a:off x="1403350" y="2349500"/>
            <a:ext cx="620713" cy="719138"/>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9" name="Rectangle 8">
            <a:extLst>
              <a:ext uri="{FF2B5EF4-FFF2-40B4-BE49-F238E27FC236}">
                <a16:creationId xmlns:a16="http://schemas.microsoft.com/office/drawing/2014/main" id="{B132F2EB-D07D-40A3-AD7B-D80DF27183CF}"/>
              </a:ext>
            </a:extLst>
          </p:cNvPr>
          <p:cNvSpPr/>
          <p:nvPr/>
        </p:nvSpPr>
        <p:spPr>
          <a:xfrm>
            <a:off x="5751513" y="2259013"/>
            <a:ext cx="620712" cy="720725"/>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10" name="Rectangle 9">
            <a:extLst>
              <a:ext uri="{FF2B5EF4-FFF2-40B4-BE49-F238E27FC236}">
                <a16:creationId xmlns:a16="http://schemas.microsoft.com/office/drawing/2014/main" id="{43CE2118-B5CD-45AE-9851-B97A0ACDBFA7}"/>
              </a:ext>
            </a:extLst>
          </p:cNvPr>
          <p:cNvSpPr/>
          <p:nvPr/>
        </p:nvSpPr>
        <p:spPr>
          <a:xfrm>
            <a:off x="8275638" y="2244725"/>
            <a:ext cx="620712" cy="719138"/>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3016" name="Marcador de número de diapositiva 1">
            <a:extLst>
              <a:ext uri="{FF2B5EF4-FFF2-40B4-BE49-F238E27FC236}">
                <a16:creationId xmlns:a16="http://schemas.microsoft.com/office/drawing/2014/main" id="{5034CDFD-C241-416D-9C55-C883E03C02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1667DC-1A56-4BCF-96F1-683C861A3FC1}" type="slidenum">
              <a:rPr lang="es-MX" altLang="es-MX" sz="1400">
                <a:solidFill>
                  <a:srgbClr val="0000FF"/>
                </a:solidFill>
              </a:rPr>
              <a:pPr>
                <a:spcBef>
                  <a:spcPct val="0"/>
                </a:spcBef>
                <a:buFontTx/>
                <a:buNone/>
              </a:pPr>
              <a:t>165</a:t>
            </a:fld>
            <a:endParaRPr lang="es-MX" altLang="es-MX" sz="1400">
              <a:solidFill>
                <a:srgbClr val="0000FF"/>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a:extLst>
              <a:ext uri="{FF2B5EF4-FFF2-40B4-BE49-F238E27FC236}">
                <a16:creationId xmlns:a16="http://schemas.microsoft.com/office/drawing/2014/main" id="{FF48AD74-5382-49AC-970E-64308003B476}"/>
              </a:ext>
            </a:extLst>
          </p:cNvPr>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l="24763" t="2631" r="26459" b="93901"/>
          <a:stretch>
            <a:fillRect/>
          </a:stretch>
        </p:blipFill>
        <p:spPr bwMode="auto">
          <a:xfrm>
            <a:off x="4202113" y="5846763"/>
            <a:ext cx="489743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upo 2">
            <a:extLst>
              <a:ext uri="{FF2B5EF4-FFF2-40B4-BE49-F238E27FC236}">
                <a16:creationId xmlns:a16="http://schemas.microsoft.com/office/drawing/2014/main" id="{7EAF8CE8-E791-441C-B3E4-C8A5B930E744}"/>
              </a:ext>
            </a:extLst>
          </p:cNvPr>
          <p:cNvGrpSpPr>
            <a:grpSpLocks/>
          </p:cNvGrpSpPr>
          <p:nvPr/>
        </p:nvGrpSpPr>
        <p:grpSpPr bwMode="auto">
          <a:xfrm>
            <a:off x="406400" y="188913"/>
            <a:ext cx="8253413" cy="4090987"/>
            <a:chOff x="207963" y="490538"/>
            <a:chExt cx="8942387" cy="4654550"/>
          </a:xfrm>
        </p:grpSpPr>
        <p:pic>
          <p:nvPicPr>
            <p:cNvPr id="44040" name="Picture 1">
              <a:extLst>
                <a:ext uri="{FF2B5EF4-FFF2-40B4-BE49-F238E27FC236}">
                  <a16:creationId xmlns:a16="http://schemas.microsoft.com/office/drawing/2014/main" id="{6CFED6E5-A095-480D-B992-D93FA05E889B}"/>
                </a:ext>
              </a:extLst>
            </p:cNvPr>
            <p:cNvPicPr>
              <a:picLocks noChangeAspect="1" noChangeArrowheads="1"/>
            </p:cNvPicPr>
            <p:nvPr/>
          </p:nvPicPr>
          <p:blipFill>
            <a:blip r:embed="rId2">
              <a:lum bright="-14000" contrast="32000"/>
              <a:extLst>
                <a:ext uri="{28A0092B-C50C-407E-A947-70E740481C1C}">
                  <a14:useLocalDpi xmlns:a14="http://schemas.microsoft.com/office/drawing/2010/main" val="0"/>
                </a:ext>
              </a:extLst>
            </a:blip>
            <a:srcRect l="3769" t="6296" r="5252" b="46739"/>
            <a:stretch>
              <a:fillRect/>
            </a:stretch>
          </p:blipFill>
          <p:spPr bwMode="auto">
            <a:xfrm>
              <a:off x="207963" y="490538"/>
              <a:ext cx="8720137"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Box 1">
              <a:extLst>
                <a:ext uri="{FF2B5EF4-FFF2-40B4-BE49-F238E27FC236}">
                  <a16:creationId xmlns:a16="http://schemas.microsoft.com/office/drawing/2014/main" id="{51E78594-1AE2-4B26-8B4B-1E83640A9A04}"/>
                </a:ext>
              </a:extLst>
            </p:cNvPr>
            <p:cNvSpPr txBox="1">
              <a:spLocks noChangeArrowheads="1"/>
            </p:cNvSpPr>
            <p:nvPr/>
          </p:nvSpPr>
          <p:spPr bwMode="auto">
            <a:xfrm>
              <a:off x="7269163" y="2036762"/>
              <a:ext cx="1881187" cy="350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MX" sz="1400" b="1">
                  <a:solidFill>
                    <a:srgbClr val="0000FF"/>
                  </a:solidFill>
                </a:rPr>
                <a:t>Menos estable</a:t>
              </a:r>
            </a:p>
          </p:txBody>
        </p:sp>
        <p:sp>
          <p:nvSpPr>
            <p:cNvPr id="44042" name="TextBox 3">
              <a:extLst>
                <a:ext uri="{FF2B5EF4-FFF2-40B4-BE49-F238E27FC236}">
                  <a16:creationId xmlns:a16="http://schemas.microsoft.com/office/drawing/2014/main" id="{F852F286-AC80-4E57-879B-C4F25A9B806B}"/>
                </a:ext>
              </a:extLst>
            </p:cNvPr>
            <p:cNvSpPr txBox="1">
              <a:spLocks noChangeArrowheads="1"/>
            </p:cNvSpPr>
            <p:nvPr/>
          </p:nvSpPr>
          <p:spPr bwMode="auto">
            <a:xfrm>
              <a:off x="7327900" y="3754439"/>
              <a:ext cx="1763713" cy="350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s-MX" altLang="es-MX" sz="1400" b="1">
                  <a:solidFill>
                    <a:srgbClr val="0000FF"/>
                  </a:solidFill>
                </a:rPr>
                <a:t>Más estable</a:t>
              </a:r>
            </a:p>
          </p:txBody>
        </p:sp>
        <p:sp>
          <p:nvSpPr>
            <p:cNvPr id="8" name="Rectangle 7">
              <a:extLst>
                <a:ext uri="{FF2B5EF4-FFF2-40B4-BE49-F238E27FC236}">
                  <a16:creationId xmlns:a16="http://schemas.microsoft.com/office/drawing/2014/main" id="{94AB6DB8-3A13-4E3E-859F-CE35E28E9DAD}"/>
                </a:ext>
              </a:extLst>
            </p:cNvPr>
            <p:cNvSpPr/>
            <p:nvPr/>
          </p:nvSpPr>
          <p:spPr>
            <a:xfrm>
              <a:off x="1042173" y="2547787"/>
              <a:ext cx="620927" cy="305247"/>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sp>
          <p:nvSpPr>
            <p:cNvPr id="11" name="Rectangle 10">
              <a:extLst>
                <a:ext uri="{FF2B5EF4-FFF2-40B4-BE49-F238E27FC236}">
                  <a16:creationId xmlns:a16="http://schemas.microsoft.com/office/drawing/2014/main" id="{2FD79CCA-0D58-4443-A0B6-BA124C5F212A}"/>
                </a:ext>
              </a:extLst>
            </p:cNvPr>
            <p:cNvSpPr/>
            <p:nvPr/>
          </p:nvSpPr>
          <p:spPr>
            <a:xfrm>
              <a:off x="1043893" y="4592394"/>
              <a:ext cx="503967" cy="307052"/>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sp>
          <p:nvSpPr>
            <p:cNvPr id="12" name="Rectangle 11">
              <a:extLst>
                <a:ext uri="{FF2B5EF4-FFF2-40B4-BE49-F238E27FC236}">
                  <a16:creationId xmlns:a16="http://schemas.microsoft.com/office/drawing/2014/main" id="{0B64E102-D0F9-459D-8418-C80BD8110CDC}"/>
                </a:ext>
              </a:extLst>
            </p:cNvPr>
            <p:cNvSpPr/>
            <p:nvPr/>
          </p:nvSpPr>
          <p:spPr>
            <a:xfrm>
              <a:off x="5509066" y="1568833"/>
              <a:ext cx="502246" cy="305247"/>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sp>
          <p:nvSpPr>
            <p:cNvPr id="13" name="Rectangle 12">
              <a:extLst>
                <a:ext uri="{FF2B5EF4-FFF2-40B4-BE49-F238E27FC236}">
                  <a16:creationId xmlns:a16="http://schemas.microsoft.com/office/drawing/2014/main" id="{37FEB465-CE24-4B2D-9F89-9F4E5DB6B57D}"/>
                </a:ext>
              </a:extLst>
            </p:cNvPr>
            <p:cNvSpPr/>
            <p:nvPr/>
          </p:nvSpPr>
          <p:spPr>
            <a:xfrm>
              <a:off x="8243899" y="1418919"/>
              <a:ext cx="684568" cy="465997"/>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sp>
          <p:nvSpPr>
            <p:cNvPr id="14" name="Rectangle 13">
              <a:extLst>
                <a:ext uri="{FF2B5EF4-FFF2-40B4-BE49-F238E27FC236}">
                  <a16:creationId xmlns:a16="http://schemas.microsoft.com/office/drawing/2014/main" id="{330AADC5-B368-40E0-9C6D-934AB8469756}"/>
                </a:ext>
              </a:extLst>
            </p:cNvPr>
            <p:cNvSpPr/>
            <p:nvPr/>
          </p:nvSpPr>
          <p:spPr>
            <a:xfrm>
              <a:off x="7526651" y="3086032"/>
              <a:ext cx="684568" cy="465997"/>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sp>
          <p:nvSpPr>
            <p:cNvPr id="15" name="Rectangle 14">
              <a:extLst>
                <a:ext uri="{FF2B5EF4-FFF2-40B4-BE49-F238E27FC236}">
                  <a16:creationId xmlns:a16="http://schemas.microsoft.com/office/drawing/2014/main" id="{2977D6B8-5848-45F1-B022-27AF396BB132}"/>
                </a:ext>
              </a:extLst>
            </p:cNvPr>
            <p:cNvSpPr/>
            <p:nvPr/>
          </p:nvSpPr>
          <p:spPr>
            <a:xfrm>
              <a:off x="5509066" y="3246783"/>
              <a:ext cx="502246" cy="305245"/>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a:p>
          </p:txBody>
        </p:sp>
      </p:grpSp>
      <p:grpSp>
        <p:nvGrpSpPr>
          <p:cNvPr id="44036" name="Grupo 3">
            <a:extLst>
              <a:ext uri="{FF2B5EF4-FFF2-40B4-BE49-F238E27FC236}">
                <a16:creationId xmlns:a16="http://schemas.microsoft.com/office/drawing/2014/main" id="{BEB169F6-C9A0-4431-AA64-7FF2DFEDD92C}"/>
              </a:ext>
            </a:extLst>
          </p:cNvPr>
          <p:cNvGrpSpPr>
            <a:grpSpLocks/>
          </p:cNvGrpSpPr>
          <p:nvPr/>
        </p:nvGrpSpPr>
        <p:grpSpPr bwMode="auto">
          <a:xfrm>
            <a:off x="1128713" y="4289425"/>
            <a:ext cx="6842125" cy="1539875"/>
            <a:chOff x="1150938" y="4983163"/>
            <a:chExt cx="6842125" cy="1539875"/>
          </a:xfrm>
        </p:grpSpPr>
        <p:pic>
          <p:nvPicPr>
            <p:cNvPr id="44038" name="Picture 1">
              <a:extLst>
                <a:ext uri="{FF2B5EF4-FFF2-40B4-BE49-F238E27FC236}">
                  <a16:creationId xmlns:a16="http://schemas.microsoft.com/office/drawing/2014/main" id="{B88DFDC5-EFC7-496B-A87C-6ABCB69C92CF}"/>
                </a:ext>
              </a:extLst>
            </p:cNvPr>
            <p:cNvPicPr>
              <a:picLocks noChangeAspect="1" noChangeArrowheads="1"/>
            </p:cNvPicPr>
            <p:nvPr/>
          </p:nvPicPr>
          <p:blipFill>
            <a:blip r:embed="rId2">
              <a:lum bright="-14000" contrast="32000"/>
              <a:extLst>
                <a:ext uri="{28A0092B-C50C-407E-A947-70E740481C1C}">
                  <a14:useLocalDpi xmlns:a14="http://schemas.microsoft.com/office/drawing/2010/main" val="0"/>
                </a:ext>
              </a:extLst>
            </a:blip>
            <a:srcRect l="14873" t="52486" r="16982" b="32678"/>
            <a:stretch>
              <a:fillRect/>
            </a:stretch>
          </p:blipFill>
          <p:spPr bwMode="auto">
            <a:xfrm>
              <a:off x="1150938" y="4983163"/>
              <a:ext cx="684212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89C2FF47-86D3-4895-A20B-07B26F10C320}"/>
                </a:ext>
              </a:extLst>
            </p:cNvPr>
            <p:cNvSpPr/>
            <p:nvPr/>
          </p:nvSpPr>
          <p:spPr>
            <a:xfrm>
              <a:off x="4652963" y="5480051"/>
              <a:ext cx="684212" cy="465137"/>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grpSp>
      <p:sp>
        <p:nvSpPr>
          <p:cNvPr id="44037" name="Marcador de número de diapositiva 1">
            <a:extLst>
              <a:ext uri="{FF2B5EF4-FFF2-40B4-BE49-F238E27FC236}">
                <a16:creationId xmlns:a16="http://schemas.microsoft.com/office/drawing/2014/main" id="{21F34EDF-CF41-44B8-831B-2D8068A8B2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E6DEF8-36CD-4062-8F2F-FE1E9323A048}" type="slidenum">
              <a:rPr lang="es-MX" altLang="es-MX" sz="1400">
                <a:solidFill>
                  <a:srgbClr val="0000FF"/>
                </a:solidFill>
              </a:rPr>
              <a:pPr>
                <a:spcBef>
                  <a:spcPct val="0"/>
                </a:spcBef>
                <a:buFontTx/>
                <a:buNone/>
              </a:pPr>
              <a:t>166</a:t>
            </a:fld>
            <a:endParaRPr lang="es-MX" altLang="es-MX" sz="1400">
              <a:solidFill>
                <a:srgbClr val="0000FF"/>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elated image">
            <a:extLst>
              <a:ext uri="{FF2B5EF4-FFF2-40B4-BE49-F238E27FC236}">
                <a16:creationId xmlns:a16="http://schemas.microsoft.com/office/drawing/2014/main" id="{DEDACE2E-FD3D-4250-9823-765AA59A8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76250"/>
            <a:ext cx="88550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
            <a:extLst>
              <a:ext uri="{FF2B5EF4-FFF2-40B4-BE49-F238E27FC236}">
                <a16:creationId xmlns:a16="http://schemas.microsoft.com/office/drawing/2014/main" id="{1EB42693-A032-4466-B0D9-4C65E9B3DD7E}"/>
              </a:ext>
            </a:extLst>
          </p:cNvPr>
          <p:cNvSpPr>
            <a:spLocks noChangeArrowheads="1"/>
          </p:cNvSpPr>
          <p:nvPr/>
        </p:nvSpPr>
        <p:spPr bwMode="auto">
          <a:xfrm>
            <a:off x="-25400" y="5578475"/>
            <a:ext cx="9144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ctr">
              <a:spcBef>
                <a:spcPct val="0"/>
              </a:spcBef>
              <a:buFontTx/>
              <a:buNone/>
            </a:pPr>
            <a:r>
              <a:rPr lang="es-MX" altLang="es-MX" sz="1200">
                <a:solidFill>
                  <a:srgbClr val="0000FF"/>
                </a:solidFill>
              </a:rPr>
              <a:t>VinodKumar, Kamalneet Kaur, </a:t>
            </a:r>
            <a:r>
              <a:rPr lang="en-US" altLang="es-MX" sz="1200">
                <a:solidFill>
                  <a:srgbClr val="0000FF"/>
                </a:solidFill>
              </a:rPr>
              <a:t>Journal of Fluorine Chemistry, </a:t>
            </a:r>
            <a:r>
              <a:rPr lang="en-US" altLang="es-MX" sz="1200" b="1">
                <a:solidFill>
                  <a:srgbClr val="0000FF"/>
                </a:solidFill>
              </a:rPr>
              <a:t>2015</a:t>
            </a:r>
            <a:r>
              <a:rPr lang="en-US" altLang="es-MX" sz="1200">
                <a:solidFill>
                  <a:srgbClr val="0000FF"/>
                </a:solidFill>
              </a:rPr>
              <a:t>, </a:t>
            </a:r>
            <a:r>
              <a:rPr lang="en-US" altLang="es-MX" sz="1200" i="1">
                <a:solidFill>
                  <a:srgbClr val="0000FF"/>
                </a:solidFill>
              </a:rPr>
              <a:t>180</a:t>
            </a:r>
            <a:r>
              <a:rPr lang="en-US" altLang="es-MX" sz="1200">
                <a:solidFill>
                  <a:srgbClr val="0000FF"/>
                </a:solidFill>
              </a:rPr>
              <a:t>, 55-97</a:t>
            </a:r>
            <a:endParaRPr lang="es-MX" altLang="es-MX" sz="1200">
              <a:solidFill>
                <a:srgbClr val="0000FF"/>
              </a:solidFill>
            </a:endParaRPr>
          </a:p>
        </p:txBody>
      </p:sp>
      <p:sp>
        <p:nvSpPr>
          <p:cNvPr id="45060" name="Marcador de número de diapositiva 1">
            <a:extLst>
              <a:ext uri="{FF2B5EF4-FFF2-40B4-BE49-F238E27FC236}">
                <a16:creationId xmlns:a16="http://schemas.microsoft.com/office/drawing/2014/main" id="{302DA337-7813-4536-BDB6-836C32289B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F89E38-ADCB-4DB7-8830-A8AE72A51451}" type="slidenum">
              <a:rPr lang="es-MX" altLang="es-MX" sz="1400">
                <a:solidFill>
                  <a:srgbClr val="0000FF"/>
                </a:solidFill>
              </a:rPr>
              <a:pPr>
                <a:spcBef>
                  <a:spcPct val="0"/>
                </a:spcBef>
                <a:buFontTx/>
                <a:buNone/>
              </a:pPr>
              <a:t>167</a:t>
            </a:fld>
            <a:endParaRPr lang="es-MX" altLang="es-MX" sz="1400">
              <a:solidFill>
                <a:srgbClr val="0000FF"/>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6D762836-A8F5-471D-854B-E62B01F24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300" y="944563"/>
            <a:ext cx="5091113"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BBB5A03D-393E-40AF-8FE3-1F7196CC9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2643188"/>
            <a:ext cx="458946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572F3F3F-6F6C-49E4-BE1B-0C66FCC33D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4149725"/>
            <a:ext cx="5665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Marcador de número de diapositiva 1">
            <a:extLst>
              <a:ext uri="{FF2B5EF4-FFF2-40B4-BE49-F238E27FC236}">
                <a16:creationId xmlns:a16="http://schemas.microsoft.com/office/drawing/2014/main" id="{31E9A86C-DC3B-458E-9247-EFAC55F2F0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BCF845-00CF-4CB9-BB96-055D1D1F4AD7}" type="slidenum">
              <a:rPr lang="es-MX" altLang="es-MX" sz="1400">
                <a:solidFill>
                  <a:srgbClr val="0000FF"/>
                </a:solidFill>
              </a:rPr>
              <a:pPr>
                <a:spcBef>
                  <a:spcPct val="0"/>
                </a:spcBef>
                <a:buFontTx/>
                <a:buNone/>
              </a:pPr>
              <a:t>168</a:t>
            </a:fld>
            <a:endParaRPr lang="es-MX" altLang="es-MX" sz="1400">
              <a:solidFill>
                <a:srgbClr val="0000FF"/>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288D8AE3-5CE2-4D8E-9886-2D993E88A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76250"/>
            <a:ext cx="66008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a:extLst>
              <a:ext uri="{FF2B5EF4-FFF2-40B4-BE49-F238E27FC236}">
                <a16:creationId xmlns:a16="http://schemas.microsoft.com/office/drawing/2014/main" id="{D9480D15-0786-4120-ACD9-91582D735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636838"/>
            <a:ext cx="54260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Pyrrozole%201">
            <a:extLst>
              <a:ext uri="{FF2B5EF4-FFF2-40B4-BE49-F238E27FC236}">
                <a16:creationId xmlns:a16="http://schemas.microsoft.com/office/drawing/2014/main" id="{6993DD2A-3D1E-44E5-B426-8A2462BDEBA5}"/>
              </a:ext>
            </a:extLst>
          </p:cNvPr>
          <p:cNvPicPr>
            <a:picLocks noChangeAspect="1" noChangeArrowheads="1"/>
          </p:cNvPicPr>
          <p:nvPr/>
        </p:nvPicPr>
        <p:blipFill>
          <a:blip r:embed="rId5">
            <a:lum bright="-14000" contrast="26000"/>
            <a:extLst>
              <a:ext uri="{28A0092B-C50C-407E-A947-70E740481C1C}">
                <a14:useLocalDpi xmlns:a14="http://schemas.microsoft.com/office/drawing/2010/main" val="0"/>
              </a:ext>
            </a:extLst>
          </a:blip>
          <a:srcRect/>
          <a:stretch>
            <a:fillRect/>
          </a:stretch>
        </p:blipFill>
        <p:spPr bwMode="auto">
          <a:xfrm>
            <a:off x="1403350" y="4292600"/>
            <a:ext cx="61928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Marcador de número de diapositiva 1">
            <a:extLst>
              <a:ext uri="{FF2B5EF4-FFF2-40B4-BE49-F238E27FC236}">
                <a16:creationId xmlns:a16="http://schemas.microsoft.com/office/drawing/2014/main" id="{67B6E31A-076E-4AC3-807F-AE5F8AE54F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9CDF81-0029-44A3-9015-D84ED4EB361A}" type="slidenum">
              <a:rPr lang="es-MX" altLang="es-MX" sz="1400">
                <a:solidFill>
                  <a:srgbClr val="0000FF"/>
                </a:solidFill>
              </a:rPr>
              <a:pPr>
                <a:spcBef>
                  <a:spcPct val="0"/>
                </a:spcBef>
                <a:buFontTx/>
                <a:buNone/>
              </a:pPr>
              <a:t>169</a:t>
            </a:fld>
            <a:endParaRPr lang="es-MX" altLang="es-MX" sz="1400">
              <a:solidFill>
                <a:srgbClr val="0000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9913CCD-B9FA-4B2E-BDDF-CA87566ED500}"/>
              </a:ext>
            </a:extLst>
          </p:cNvPr>
          <p:cNvSpPr>
            <a:spLocks noChangeArrowheads="1"/>
          </p:cNvSpPr>
          <p:nvPr/>
        </p:nvSpPr>
        <p:spPr bwMode="auto">
          <a:xfrm>
            <a:off x="163513" y="549275"/>
            <a:ext cx="896461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1800" b="1">
                <a:solidFill>
                  <a:srgbClr val="0000FF"/>
                </a:solidFill>
                <a:latin typeface="Arial" panose="020B0604020202020204" pitchFamily="34" charset="0"/>
                <a:sym typeface="Symbol" panose="05050102010706020507" pitchFamily="18" charset="2"/>
              </a:rPr>
              <a:t>IDEAS CLAVE PARA EL BENCENO</a:t>
            </a:r>
            <a:endParaRPr lang="es-MX" altLang="es-MX" sz="1800" b="1">
              <a:solidFill>
                <a:srgbClr val="0000FF"/>
              </a:solidFill>
              <a:latin typeface="Arial" panose="020B0604020202020204" pitchFamily="34" charset="0"/>
              <a:sym typeface="Symbol" panose="05050102010706020507" pitchFamily="18" charset="2"/>
            </a:endParaRPr>
          </a:p>
        </p:txBody>
      </p:sp>
      <p:sp>
        <p:nvSpPr>
          <p:cNvPr id="27651" name="Rectangle 3">
            <a:extLst>
              <a:ext uri="{FF2B5EF4-FFF2-40B4-BE49-F238E27FC236}">
                <a16:creationId xmlns:a16="http://schemas.microsoft.com/office/drawing/2014/main" id="{4E34F6C6-7942-4ACA-B4C0-553C9A19B2DB}"/>
              </a:ext>
            </a:extLst>
          </p:cNvPr>
          <p:cNvSpPr>
            <a:spLocks noChangeArrowheads="1"/>
          </p:cNvSpPr>
          <p:nvPr/>
        </p:nvSpPr>
        <p:spPr bwMode="auto">
          <a:xfrm>
            <a:off x="914400" y="1143000"/>
            <a:ext cx="787558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20000"/>
              </a:spcBef>
              <a:buClr>
                <a:schemeClr val="hlink"/>
              </a:buClr>
              <a:buSzPct val="70000"/>
              <a:buFont typeface="Wingdings" panose="05000000000000000000" pitchFamily="2" charset="2"/>
              <a:buChar char="n"/>
            </a:pPr>
            <a:r>
              <a:rPr lang="en-US" altLang="es-MX" sz="2000">
                <a:solidFill>
                  <a:srgbClr val="0000FF"/>
                </a:solidFill>
                <a:latin typeface="Tahoma" panose="020B0604030504040204" pitchFamily="34" charset="0"/>
              </a:rPr>
              <a:t>Presenta una estabilidad poco usual – el calor de  hidrogenación de 150 kJ/mol es menos negativo con respecto a un trieno cíclico</a:t>
            </a:r>
          </a:p>
          <a:p>
            <a:pPr eaLnBrk="1" hangingPunct="1">
              <a:lnSpc>
                <a:spcPct val="120000"/>
              </a:lnSpc>
              <a:spcBef>
                <a:spcPct val="20000"/>
              </a:spcBef>
              <a:buClr>
                <a:schemeClr val="hlink"/>
              </a:buClr>
              <a:buSzPct val="70000"/>
              <a:buFont typeface="Wingdings" panose="05000000000000000000" pitchFamily="2" charset="2"/>
              <a:buChar char="n"/>
            </a:pPr>
            <a:r>
              <a:rPr lang="en-US" altLang="es-MX" sz="2000">
                <a:solidFill>
                  <a:srgbClr val="0000FF"/>
                </a:solidFill>
                <a:latin typeface="Tahoma" panose="020B0604030504040204" pitchFamily="34" charset="0"/>
              </a:rPr>
              <a:t>Es un  hexágono Plano: los ángulos de enlace son de 120°, la distancia del enlace carbono–carbono son de 139 pm</a:t>
            </a:r>
            <a:endParaRPr lang="en-CA" altLang="en-US" sz="2000">
              <a:solidFill>
                <a:srgbClr val="0000FF"/>
              </a:solidFill>
              <a:latin typeface="Tahoma" panose="020B0604030504040204" pitchFamily="34" charset="0"/>
            </a:endParaRPr>
          </a:p>
          <a:p>
            <a:pPr eaLnBrk="1" hangingPunct="1">
              <a:lnSpc>
                <a:spcPct val="120000"/>
              </a:lnSpc>
              <a:spcBef>
                <a:spcPct val="20000"/>
              </a:spcBef>
              <a:buClr>
                <a:schemeClr val="hlink"/>
              </a:buClr>
              <a:buSzPct val="70000"/>
              <a:buFont typeface="Wingdings" panose="05000000000000000000" pitchFamily="2" charset="2"/>
              <a:buChar char="n"/>
            </a:pPr>
            <a:r>
              <a:rPr lang="en-US" altLang="es-MX" sz="2000">
                <a:solidFill>
                  <a:srgbClr val="0000FF"/>
                </a:solidFill>
                <a:latin typeface="Tahoma" panose="020B0604030504040204" pitchFamily="34" charset="0"/>
              </a:rPr>
              <a:t>Da reacciones de sustitución más que adiciones electrofílicas</a:t>
            </a:r>
          </a:p>
          <a:p>
            <a:pPr eaLnBrk="1" hangingPunct="1">
              <a:lnSpc>
                <a:spcPct val="120000"/>
              </a:lnSpc>
              <a:spcBef>
                <a:spcPct val="20000"/>
              </a:spcBef>
              <a:buClr>
                <a:schemeClr val="hlink"/>
              </a:buClr>
              <a:buSzPct val="70000"/>
              <a:buFont typeface="Wingdings" panose="05000000000000000000" pitchFamily="2" charset="2"/>
              <a:buChar char="n"/>
            </a:pPr>
            <a:r>
              <a:rPr lang="en-US" altLang="es-MX" sz="2000">
                <a:solidFill>
                  <a:srgbClr val="0000FF"/>
                </a:solidFill>
                <a:latin typeface="Tahoma" panose="020B0604030504040204" pitchFamily="34" charset="0"/>
              </a:rPr>
              <a:t>El Híbrido de Resonancia es una estructura intermedia entre las dos estructuras de linea-enlace</a:t>
            </a:r>
            <a:endParaRPr lang="en-CA" altLang="en-US" sz="2000">
              <a:solidFill>
                <a:srgbClr val="0000FF"/>
              </a:solidFill>
              <a:latin typeface="Tahoma" panose="020B0604030504040204" pitchFamily="34" charset="0"/>
            </a:endParaRPr>
          </a:p>
          <a:p>
            <a:pPr eaLnBrk="1" hangingPunct="1">
              <a:lnSpc>
                <a:spcPct val="120000"/>
              </a:lnSpc>
              <a:spcBef>
                <a:spcPct val="20000"/>
              </a:spcBef>
              <a:buClr>
                <a:schemeClr val="hlink"/>
              </a:buClr>
              <a:buSzPct val="70000"/>
              <a:buFont typeface="Wingdings" panose="05000000000000000000" pitchFamily="2" charset="2"/>
              <a:buChar char="n"/>
            </a:pPr>
            <a:r>
              <a:rPr lang="en-US" altLang="es-MX" sz="2000">
                <a:solidFill>
                  <a:srgbClr val="0000FF"/>
                </a:solidFill>
                <a:latin typeface="Tahoma" panose="020B0604030504040204" pitchFamily="34" charset="0"/>
              </a:rPr>
              <a:t>Un factor más importante es el número de electrones en el orbital cíclico</a:t>
            </a:r>
            <a:endParaRPr lang="en-CA" altLang="en-US" sz="2000">
              <a:solidFill>
                <a:srgbClr val="0000FF"/>
              </a:solidFill>
              <a:latin typeface="Tahoma" panose="020B060403050404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E56BE482-11D5-411A-8346-ABD0917D4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565400"/>
            <a:ext cx="39592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Pyrrozole%202">
            <a:extLst>
              <a:ext uri="{FF2B5EF4-FFF2-40B4-BE49-F238E27FC236}">
                <a16:creationId xmlns:a16="http://schemas.microsoft.com/office/drawing/2014/main" id="{2F0B5C6A-6674-46DD-ADBC-84A9C4515549}"/>
              </a:ext>
            </a:extLst>
          </p:cNvPr>
          <p:cNvPicPr>
            <a:picLocks noChangeAspect="1" noChangeArrowheads="1"/>
          </p:cNvPicPr>
          <p:nvPr/>
        </p:nvPicPr>
        <p:blipFill>
          <a:blip r:embed="rId4">
            <a:lum bright="-16000" contrast="26000"/>
            <a:extLst>
              <a:ext uri="{28A0092B-C50C-407E-A947-70E740481C1C}">
                <a14:useLocalDpi xmlns:a14="http://schemas.microsoft.com/office/drawing/2010/main" val="0"/>
              </a:ext>
            </a:extLst>
          </a:blip>
          <a:srcRect/>
          <a:stretch>
            <a:fillRect/>
          </a:stretch>
        </p:blipFill>
        <p:spPr bwMode="auto">
          <a:xfrm>
            <a:off x="1835150" y="333375"/>
            <a:ext cx="5329238"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Marcador de número de diapositiva 1">
            <a:extLst>
              <a:ext uri="{FF2B5EF4-FFF2-40B4-BE49-F238E27FC236}">
                <a16:creationId xmlns:a16="http://schemas.microsoft.com/office/drawing/2014/main" id="{20A7FB84-752A-405E-8979-82CB14EE2C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85644B-8950-4BB0-9DF5-63A80B560564}" type="slidenum">
              <a:rPr lang="es-MX" altLang="es-MX" sz="1400">
                <a:solidFill>
                  <a:srgbClr val="0000FF"/>
                </a:solidFill>
              </a:rPr>
              <a:pPr>
                <a:spcBef>
                  <a:spcPct val="0"/>
                </a:spcBef>
                <a:buFontTx/>
                <a:buNone/>
              </a:pPr>
              <a:t>170</a:t>
            </a:fld>
            <a:endParaRPr lang="es-MX" altLang="es-MX" sz="1400">
              <a:solidFill>
                <a:srgbClr val="0000FF"/>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Rectángulo">
            <a:extLst>
              <a:ext uri="{FF2B5EF4-FFF2-40B4-BE49-F238E27FC236}">
                <a16:creationId xmlns:a16="http://schemas.microsoft.com/office/drawing/2014/main" id="{9F23D7FF-DA5C-4165-AF25-2528656D438C}"/>
              </a:ext>
            </a:extLst>
          </p:cNvPr>
          <p:cNvSpPr>
            <a:spLocks noChangeArrowheads="1"/>
          </p:cNvSpPr>
          <p:nvPr/>
        </p:nvSpPr>
        <p:spPr bwMode="auto">
          <a:xfrm>
            <a:off x="395288" y="1052513"/>
            <a:ext cx="83899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-Acilaminocetonas, ésteres o amidas se ciclodeshidratan con H</a:t>
            </a:r>
            <a:r>
              <a:rPr kumimoji="0" lang="en-US" altLang="es-MX" sz="24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2</a:t>
            </a: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SO</a:t>
            </a:r>
            <a:r>
              <a:rPr kumimoji="0" lang="en-US" altLang="es-MX" sz="24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4</a:t>
            </a: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o ácido polifosfórico (APF) para formar </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oxazoles</a:t>
            </a:r>
          </a:p>
        </p:txBody>
      </p:sp>
      <p:sp>
        <p:nvSpPr>
          <p:cNvPr id="88067" name="2 Rectángulo">
            <a:extLst>
              <a:ext uri="{FF2B5EF4-FFF2-40B4-BE49-F238E27FC236}">
                <a16:creationId xmlns:a16="http://schemas.microsoft.com/office/drawing/2014/main" id="{9433DFC2-5ECE-40CA-A72D-20C4157A99DB}"/>
              </a:ext>
            </a:extLst>
          </p:cNvPr>
          <p:cNvSpPr>
            <a:spLocks noChangeArrowheads="1"/>
          </p:cNvSpPr>
          <p:nvPr/>
        </p:nvSpPr>
        <p:spPr bwMode="auto">
          <a:xfrm>
            <a:off x="1565275" y="515938"/>
            <a:ext cx="6049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SÍNTESIS DE ROBINSON-GABRIEL</a:t>
            </a:r>
          </a:p>
        </p:txBody>
      </p:sp>
      <p:pic>
        <p:nvPicPr>
          <p:cNvPr id="88068" name="Picture 2">
            <a:extLst>
              <a:ext uri="{FF2B5EF4-FFF2-40B4-BE49-F238E27FC236}">
                <a16:creationId xmlns:a16="http://schemas.microsoft.com/office/drawing/2014/main" id="{07354C02-33E2-44BB-AE70-8B3931ACFBF2}"/>
              </a:ext>
            </a:extLst>
          </p:cNvPr>
          <p:cNvPicPr>
            <a:picLocks noChangeAspect="1" noChangeArrowheads="1"/>
          </p:cNvPicPr>
          <p:nvPr/>
        </p:nvPicPr>
        <p:blipFill>
          <a:blip r:embed="rId3">
            <a:lum bright="-14000" contrast="22000"/>
            <a:extLst>
              <a:ext uri="{28A0092B-C50C-407E-A947-70E740481C1C}">
                <a14:useLocalDpi xmlns:a14="http://schemas.microsoft.com/office/drawing/2010/main" val="0"/>
              </a:ext>
            </a:extLst>
          </a:blip>
          <a:srcRect/>
          <a:stretch>
            <a:fillRect/>
          </a:stretch>
        </p:blipFill>
        <p:spPr bwMode="auto">
          <a:xfrm>
            <a:off x="0" y="1844675"/>
            <a:ext cx="914400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a:extLst>
              <a:ext uri="{FF2B5EF4-FFF2-40B4-BE49-F238E27FC236}">
                <a16:creationId xmlns:a16="http://schemas.microsoft.com/office/drawing/2014/main" id="{630D0600-A2A8-430E-8DD7-DDCB760C1FCE}"/>
              </a:ext>
            </a:extLst>
          </p:cNvPr>
          <p:cNvSpPr txBox="1">
            <a:spLocks noChangeArrowheads="1"/>
          </p:cNvSpPr>
          <p:nvPr/>
        </p:nvSpPr>
        <p:spPr bwMode="auto">
          <a:xfrm>
            <a:off x="6350" y="4292600"/>
            <a:ext cx="20447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R</a:t>
            </a:r>
            <a:r>
              <a:rPr kumimoji="0" lang="es-MX" altLang="es-MX" sz="1800" b="0" i="0" u="none" strike="noStrike" kern="1200" cap="none" spc="0" normalizeH="0" baseline="30000" noProof="0">
                <a:ln>
                  <a:noFill/>
                </a:ln>
                <a:solidFill>
                  <a:srgbClr val="0000FF"/>
                </a:solidFill>
                <a:effectLst/>
                <a:uLnTx/>
                <a:uFillTx/>
                <a:latin typeface="Arial" panose="020B0604020202020204" pitchFamily="34" charset="0"/>
                <a:ea typeface="+mn-ea"/>
                <a:cs typeface="+mn-cs"/>
              </a:rPr>
              <a:t>1</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 alquilo, arilo,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OR, NR</a:t>
            </a:r>
            <a:r>
              <a:rPr kumimoji="0" lang="es-MX" altLang="es-MX" sz="18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2</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endParaRPr kumimoji="0" lang="es-MX" altLang="es-MX" sz="1800" b="0" i="0" u="none" strike="noStrike" kern="1200" cap="none" spc="0" normalizeH="0" baseline="-25000" noProof="0">
              <a:ln>
                <a:noFill/>
              </a:ln>
              <a:solidFill>
                <a:srgbClr val="0000FF"/>
              </a:solidFill>
              <a:effectLst/>
              <a:uLnTx/>
              <a:uFillTx/>
              <a:latin typeface="Arial" panose="020B0604020202020204" pitchFamily="34" charset="0"/>
              <a:ea typeface="+mn-ea"/>
              <a:cs typeface="+mn-cs"/>
            </a:endParaRPr>
          </a:p>
        </p:txBody>
      </p:sp>
      <p:sp>
        <p:nvSpPr>
          <p:cNvPr id="88070" name="Marcador de número de diapositiva 1">
            <a:extLst>
              <a:ext uri="{FF2B5EF4-FFF2-40B4-BE49-F238E27FC236}">
                <a16:creationId xmlns:a16="http://schemas.microsoft.com/office/drawing/2014/main" id="{A12A7080-D604-4CB2-8A9F-EF208A6482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F910D-0957-4897-940E-BE80E616EF79}"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mage of the first page of the fulltext">
            <a:extLst>
              <a:ext uri="{FF2B5EF4-FFF2-40B4-BE49-F238E27FC236}">
                <a16:creationId xmlns:a16="http://schemas.microsoft.com/office/drawing/2014/main" id="{E3DCBD4B-7D45-4887-AC00-21381A62E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743" t="16280" r="18513" b="74533"/>
          <a:stretch>
            <a:fillRect/>
          </a:stretch>
        </p:blipFill>
        <p:spPr bwMode="auto">
          <a:xfrm>
            <a:off x="1187450" y="765175"/>
            <a:ext cx="7056438"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2 Rectángulo">
            <a:extLst>
              <a:ext uri="{FF2B5EF4-FFF2-40B4-BE49-F238E27FC236}">
                <a16:creationId xmlns:a16="http://schemas.microsoft.com/office/drawing/2014/main" id="{96BF8719-4EC3-4CAE-B201-01D95285E5B2}"/>
              </a:ext>
            </a:extLst>
          </p:cNvPr>
          <p:cNvSpPr>
            <a:spLocks noChangeArrowheads="1"/>
          </p:cNvSpPr>
          <p:nvPr/>
        </p:nvSpPr>
        <p:spPr bwMode="auto">
          <a:xfrm>
            <a:off x="428625" y="357188"/>
            <a:ext cx="7500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MECANISMO DE LA REACCIÓN DE ROBINSON-GABRIEL</a:t>
            </a:r>
          </a:p>
        </p:txBody>
      </p:sp>
      <p:sp>
        <p:nvSpPr>
          <p:cNvPr id="90116" name="Rectangle 8">
            <a:extLst>
              <a:ext uri="{FF2B5EF4-FFF2-40B4-BE49-F238E27FC236}">
                <a16:creationId xmlns:a16="http://schemas.microsoft.com/office/drawing/2014/main" id="{C07694B8-52EA-4B7B-9F43-4E5F405D6004}"/>
              </a:ext>
            </a:extLst>
          </p:cNvPr>
          <p:cNvSpPr>
            <a:spLocks noChangeArrowheads="1"/>
          </p:cNvSpPr>
          <p:nvPr/>
        </p:nvSpPr>
        <p:spPr bwMode="auto">
          <a:xfrm>
            <a:off x="1476375" y="2417763"/>
            <a:ext cx="21923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sym typeface="Symbol" panose="05050102010706020507" pitchFamily="18" charset="2"/>
              </a:rPr>
              <a:t>-</a:t>
            </a: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aminocetona-N-acilada</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0117" name="TextBox 4">
            <a:extLst>
              <a:ext uri="{FF2B5EF4-FFF2-40B4-BE49-F238E27FC236}">
                <a16:creationId xmlns:a16="http://schemas.microsoft.com/office/drawing/2014/main" id="{8DF04270-6D60-4B46-96F3-5A6EE91B5558}"/>
              </a:ext>
            </a:extLst>
          </p:cNvPr>
          <p:cNvSpPr txBox="1">
            <a:spLocks noChangeArrowheads="1"/>
          </p:cNvSpPr>
          <p:nvPr/>
        </p:nvSpPr>
        <p:spPr bwMode="auto">
          <a:xfrm>
            <a:off x="611188" y="2709863"/>
            <a:ext cx="45370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R</a:t>
            </a:r>
            <a:r>
              <a:rPr kumimoji="0" lang="es-MX" altLang="es-MX" sz="14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1</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R</a:t>
            </a:r>
            <a:r>
              <a:rPr kumimoji="0" lang="es-MX" altLang="es-MX" sz="14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2</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R</a:t>
            </a:r>
            <a:r>
              <a:rPr kumimoji="0" lang="es-MX" altLang="es-MX" sz="14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3</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 alquilo, arilo, heteroarilo</a:t>
            </a:r>
            <a:endParaRPr kumimoji="0" lang="es-MX" altLang="es-MX" sz="1400" b="0" i="0" u="none" strike="noStrike" kern="1200" cap="none" spc="0" normalizeH="0" baseline="-25000" noProof="0">
              <a:ln>
                <a:noFill/>
              </a:ln>
              <a:solidFill>
                <a:srgbClr val="0000FF"/>
              </a:solidFill>
              <a:effectLst/>
              <a:uLnTx/>
              <a:uFillTx/>
              <a:latin typeface="Arial" panose="020B0604020202020204" pitchFamily="34" charset="0"/>
              <a:ea typeface="+mn-ea"/>
              <a:cs typeface="+mn-cs"/>
            </a:endParaRPr>
          </a:p>
        </p:txBody>
      </p:sp>
      <p:pic>
        <p:nvPicPr>
          <p:cNvPr id="90118" name="Picture 2" descr="Image of the first page of the fulltext">
            <a:extLst>
              <a:ext uri="{FF2B5EF4-FFF2-40B4-BE49-F238E27FC236}">
                <a16:creationId xmlns:a16="http://schemas.microsoft.com/office/drawing/2014/main" id="{4E4CDFAB-7328-4CA2-8DCE-D8FDA1BED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43" t="30968" r="18513" b="49857"/>
          <a:stretch>
            <a:fillRect/>
          </a:stretch>
        </p:blipFill>
        <p:spPr bwMode="auto">
          <a:xfrm>
            <a:off x="1800225" y="3186113"/>
            <a:ext cx="554355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Marcador de número de diapositiva 1">
            <a:extLst>
              <a:ext uri="{FF2B5EF4-FFF2-40B4-BE49-F238E27FC236}">
                <a16:creationId xmlns:a16="http://schemas.microsoft.com/office/drawing/2014/main" id="{F5E6FF57-A836-4EC2-86DB-3D102AE490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08769D-316D-4950-893E-555C1E566BBD}"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http://upload.wikimedia.org/wikipedia/commons/a/a1/Robinson-Gabriel_Synthesis_Scheme.png">
            <a:extLst>
              <a:ext uri="{FF2B5EF4-FFF2-40B4-BE49-F238E27FC236}">
                <a16:creationId xmlns:a16="http://schemas.microsoft.com/office/drawing/2014/main" id="{21B4F67E-2B5D-4656-8A20-76D0AAFAF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643063"/>
            <a:ext cx="500062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2 Rectángulo">
            <a:extLst>
              <a:ext uri="{FF2B5EF4-FFF2-40B4-BE49-F238E27FC236}">
                <a16:creationId xmlns:a16="http://schemas.microsoft.com/office/drawing/2014/main" id="{F5DF4B09-FCC5-4A8F-AD69-6E19C1463EAB}"/>
              </a:ext>
            </a:extLst>
          </p:cNvPr>
          <p:cNvSpPr>
            <a:spLocks noChangeArrowheads="1"/>
          </p:cNvSpPr>
          <p:nvPr/>
        </p:nvSpPr>
        <p:spPr bwMode="auto">
          <a:xfrm>
            <a:off x="1643063" y="2928938"/>
            <a:ext cx="59293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Robinson, R.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J. Chem. Soc.</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1909</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95</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2167.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Gabriel, S.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Ber.</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1910</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43</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134.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Gabriel, S.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Ber.</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1910</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43</a:t>
            </a:r>
            <a:r>
              <a:rPr kumimoji="0" lang="de-DE"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1283. </a:t>
            </a:r>
          </a:p>
        </p:txBody>
      </p:sp>
      <p:sp>
        <p:nvSpPr>
          <p:cNvPr id="92164" name="3 Rectángulo">
            <a:extLst>
              <a:ext uri="{FF2B5EF4-FFF2-40B4-BE49-F238E27FC236}">
                <a16:creationId xmlns:a16="http://schemas.microsoft.com/office/drawing/2014/main" id="{12EF9F1B-2CE2-44C9-BF54-58E99778139C}"/>
              </a:ext>
            </a:extLst>
          </p:cNvPr>
          <p:cNvSpPr>
            <a:spLocks noChangeArrowheads="1"/>
          </p:cNvSpPr>
          <p:nvPr/>
        </p:nvSpPr>
        <p:spPr bwMode="auto">
          <a:xfrm>
            <a:off x="357188" y="428625"/>
            <a:ext cx="85010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Desde el punto de vista histórico, el primer agente de deshidratación empleado fue el ácido sulfúrico, y en la actualidad se ha descrito el uso del oxicloruro de fòsforo. </a:t>
            </a:r>
          </a:p>
        </p:txBody>
      </p:sp>
      <p:sp>
        <p:nvSpPr>
          <p:cNvPr id="92165" name="4 Rectángulo">
            <a:extLst>
              <a:ext uri="{FF2B5EF4-FFF2-40B4-BE49-F238E27FC236}">
                <a16:creationId xmlns:a16="http://schemas.microsoft.com/office/drawing/2014/main" id="{D51F888E-DD95-4E7D-B04F-8CD5165C527D}"/>
              </a:ext>
            </a:extLst>
          </p:cNvPr>
          <p:cNvSpPr>
            <a:spLocks noChangeArrowheads="1"/>
          </p:cNvSpPr>
          <p:nvPr/>
        </p:nvSpPr>
        <p:spPr bwMode="auto">
          <a:xfrm>
            <a:off x="571500" y="43576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Las 2-acilaminocetonas se pueden sintetizar por medio de la </a:t>
            </a:r>
            <a:r>
              <a:rPr kumimoji="0" lang="en-US" altLang="es-MX" sz="1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reacción de Dakin-West</a:t>
            </a:r>
          </a:p>
        </p:txBody>
      </p:sp>
      <p:sp>
        <p:nvSpPr>
          <p:cNvPr id="92166" name="Marcador de número de diapositiva 1">
            <a:extLst>
              <a:ext uri="{FF2B5EF4-FFF2-40B4-BE49-F238E27FC236}">
                <a16:creationId xmlns:a16="http://schemas.microsoft.com/office/drawing/2014/main" id="{AAC85DF5-0E84-44EE-892C-319DECA55B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FF24C-8E9F-4F9C-B963-E70D59E9610C}"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ile:Dakin-West Reaction Scheme.png">
            <a:hlinkClick r:id="rId3"/>
            <a:extLst>
              <a:ext uri="{FF2B5EF4-FFF2-40B4-BE49-F238E27FC236}">
                <a16:creationId xmlns:a16="http://schemas.microsoft.com/office/drawing/2014/main" id="{11D7D691-EDB2-4439-8905-57CC5F945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2276475"/>
            <a:ext cx="691197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2 Rectángulo">
            <a:extLst>
              <a:ext uri="{FF2B5EF4-FFF2-40B4-BE49-F238E27FC236}">
                <a16:creationId xmlns:a16="http://schemas.microsoft.com/office/drawing/2014/main" id="{83406F6D-D9DC-41EE-B52C-E279562E6DAD}"/>
              </a:ext>
            </a:extLst>
          </p:cNvPr>
          <p:cNvSpPr>
            <a:spLocks noChangeArrowheads="1"/>
          </p:cNvSpPr>
          <p:nvPr/>
        </p:nvSpPr>
        <p:spPr bwMode="auto">
          <a:xfrm>
            <a:off x="285750" y="1000125"/>
            <a:ext cx="8572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Consiste en la transformación de un  </a:t>
            </a:r>
            <a:r>
              <a:rPr kumimoji="0" lang="en-US" altLang="es-MX" sz="1800" b="1" i="0" u="none" strike="noStrike" kern="1200" cap="none" spc="0" normalizeH="0" baseline="0" noProof="0">
                <a:ln>
                  <a:noFill/>
                </a:ln>
                <a:solidFill>
                  <a:srgbClr val="0000FF"/>
                </a:solidFill>
                <a:effectLst/>
                <a:uLnTx/>
                <a:uFillTx/>
                <a:latin typeface="Symbol" panose="05050102010706020507" pitchFamily="18" charset="2"/>
                <a:ea typeface="+mn-ea"/>
                <a:cs typeface="+mn-cs"/>
                <a:sym typeface="Symbol" panose="05050102010706020507" pitchFamily="18" charset="2"/>
              </a:rPr>
              <a:t>a</a:t>
            </a: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aminoácido</a:t>
            </a: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en una </a:t>
            </a:r>
            <a:r>
              <a:rPr kumimoji="0" lang="en-US" altLang="es-MX" sz="1800" b="1" i="0" u="none" strike="noStrike" kern="1200" cap="none" spc="0" normalizeH="0" baseline="0" noProof="0">
                <a:ln>
                  <a:noFill/>
                </a:ln>
                <a:solidFill>
                  <a:srgbClr val="0000FF"/>
                </a:solidFill>
                <a:effectLst/>
                <a:uLnTx/>
                <a:uFillTx/>
                <a:latin typeface="Symbol" panose="05050102010706020507" pitchFamily="18" charset="2"/>
                <a:ea typeface="+mn-ea"/>
                <a:cs typeface="+mn-cs"/>
                <a:sym typeface="Symbol" panose="05050102010706020507" pitchFamily="18" charset="2"/>
              </a:rPr>
              <a:t>a</a:t>
            </a: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aminocetona</a:t>
            </a: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usando anhídrido acético y una base que usualmente es la piridina. Se nombra por Henry Drysdale Dakin 1880–1952) and Randolph West (1890–1949). La aminocetona obtenida siempre es racémica</a:t>
            </a:r>
          </a:p>
        </p:txBody>
      </p:sp>
      <p:sp>
        <p:nvSpPr>
          <p:cNvPr id="94212" name="3 Rectángulo">
            <a:extLst>
              <a:ext uri="{FF2B5EF4-FFF2-40B4-BE49-F238E27FC236}">
                <a16:creationId xmlns:a16="http://schemas.microsoft.com/office/drawing/2014/main" id="{D5B9E16E-E82A-483E-9A0B-28B0AB09C47C}"/>
              </a:ext>
            </a:extLst>
          </p:cNvPr>
          <p:cNvSpPr>
            <a:spLocks noChangeArrowheads="1"/>
          </p:cNvSpPr>
          <p:nvPr/>
        </p:nvSpPr>
        <p:spPr bwMode="auto">
          <a:xfrm>
            <a:off x="285750" y="460375"/>
            <a:ext cx="340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REACCIÓN DE DAKIN-WEST </a:t>
            </a:r>
            <a:endParaRPr kumimoji="0" lang="es-E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94213" name="Rectangle 9">
            <a:extLst>
              <a:ext uri="{FF2B5EF4-FFF2-40B4-BE49-F238E27FC236}">
                <a16:creationId xmlns:a16="http://schemas.microsoft.com/office/drawing/2014/main" id="{F46F341F-4BF8-48E4-845D-9D1EA040322C}"/>
              </a:ext>
            </a:extLst>
          </p:cNvPr>
          <p:cNvSpPr>
            <a:spLocks noChangeArrowheads="1"/>
          </p:cNvSpPr>
          <p:nvPr/>
        </p:nvSpPr>
        <p:spPr bwMode="auto">
          <a:xfrm>
            <a:off x="1187450" y="4365625"/>
            <a:ext cx="20589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2400" b="0" i="0" u="none" strike="noStrike" kern="1200" cap="none" spc="0" normalizeH="0" baseline="0" noProof="0">
                <a:ln>
                  <a:noFill/>
                </a:ln>
                <a:solidFill>
                  <a:srgbClr val="0000CC"/>
                </a:solidFill>
                <a:effectLst/>
                <a:uLnTx/>
                <a:uFillTx/>
                <a:latin typeface="Symbol" panose="05050102010706020507" pitchFamily="18" charset="2"/>
                <a:ea typeface="+mn-ea"/>
                <a:cs typeface="+mn-cs"/>
                <a:sym typeface="Symbol" panose="05050102010706020507" pitchFamily="18" charset="2"/>
              </a:rPr>
              <a:t>a</a:t>
            </a:r>
            <a:r>
              <a:rPr kumimoji="0" lang="en-US"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sym typeface="Symbol" panose="05050102010706020507" pitchFamily="18" charset="2"/>
              </a:rPr>
              <a:t>-</a:t>
            </a:r>
            <a:r>
              <a:rPr kumimoji="0" lang="en-US"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aminoácido</a:t>
            </a:r>
            <a:endPar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4214" name="Rectangle 10">
            <a:extLst>
              <a:ext uri="{FF2B5EF4-FFF2-40B4-BE49-F238E27FC236}">
                <a16:creationId xmlns:a16="http://schemas.microsoft.com/office/drawing/2014/main" id="{4C4A6D04-2567-4BC4-A693-040E68EA519C}"/>
              </a:ext>
            </a:extLst>
          </p:cNvPr>
          <p:cNvSpPr>
            <a:spLocks noChangeArrowheads="1"/>
          </p:cNvSpPr>
          <p:nvPr/>
        </p:nvSpPr>
        <p:spPr bwMode="auto">
          <a:xfrm>
            <a:off x="5795963" y="4292600"/>
            <a:ext cx="224631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2400" b="0" i="0" u="none" strike="noStrike" kern="1200" cap="none" spc="0" normalizeH="0" baseline="0" noProof="0">
                <a:ln>
                  <a:noFill/>
                </a:ln>
                <a:solidFill>
                  <a:srgbClr val="0000CC"/>
                </a:solidFill>
                <a:effectLst/>
                <a:uLnTx/>
                <a:uFillTx/>
                <a:latin typeface="Symbol" panose="05050102010706020507" pitchFamily="18" charset="2"/>
                <a:ea typeface="+mn-ea"/>
                <a:cs typeface="+mn-cs"/>
                <a:sym typeface="Symbol" panose="05050102010706020507" pitchFamily="18" charset="2"/>
              </a:rPr>
              <a:t>a</a:t>
            </a:r>
            <a:r>
              <a:rPr kumimoji="0" lang="en-US"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sym typeface="Symbol" panose="05050102010706020507" pitchFamily="18" charset="2"/>
              </a:rPr>
              <a:t>-</a:t>
            </a:r>
            <a:r>
              <a:rPr kumimoji="0" lang="en-US"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aminocetona</a:t>
            </a:r>
            <a:endPar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4215" name="Rectangle 11">
            <a:extLst>
              <a:ext uri="{FF2B5EF4-FFF2-40B4-BE49-F238E27FC236}">
                <a16:creationId xmlns:a16="http://schemas.microsoft.com/office/drawing/2014/main" id="{EAA11D54-86F5-4057-A2C1-D0CC45F0635A}"/>
              </a:ext>
            </a:extLst>
          </p:cNvPr>
          <p:cNvSpPr>
            <a:spLocks noChangeArrowheads="1"/>
          </p:cNvSpPr>
          <p:nvPr/>
        </p:nvSpPr>
        <p:spPr bwMode="auto">
          <a:xfrm>
            <a:off x="3132138" y="3505200"/>
            <a:ext cx="19446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sym typeface="Symbol" panose="05050102010706020507" pitchFamily="18" charset="2"/>
              </a:rPr>
              <a:t>piridina</a:t>
            </a:r>
            <a:endParaRPr kumimoji="0" lang="es-MX" altLang="es-MX" sz="2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4217" name="Marcador de número de diapositiva 1">
            <a:extLst>
              <a:ext uri="{FF2B5EF4-FFF2-40B4-BE49-F238E27FC236}">
                <a16:creationId xmlns:a16="http://schemas.microsoft.com/office/drawing/2014/main" id="{0DA016AA-0766-4EA3-873A-EF0E9FF7A5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7C6595-4E63-449F-863A-FF0A4B786E9C}"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220D1B8-31E3-43A2-9569-923815B54086}"/>
              </a:ext>
            </a:extLst>
          </p:cNvPr>
          <p:cNvSpPr>
            <a:spLocks noGrp="1"/>
          </p:cNvSpPr>
          <p:nvPr>
            <p:ph type="sldNum" sz="quarter" idx="12"/>
          </p:nvPr>
        </p:nvSpPr>
        <p:spPr/>
        <p:txBody>
          <a:bodyPr/>
          <a:lstStyle/>
          <a:p>
            <a:fld id="{DC6E52E0-C04B-4CAA-88CE-3F853C65A9F0}" type="slidenum">
              <a:rPr lang="es-MX" altLang="es-MX" smtClean="0"/>
              <a:pPr/>
              <a:t>175</a:t>
            </a:fld>
            <a:endParaRPr lang="es-MX" altLang="es-MX"/>
          </a:p>
        </p:txBody>
      </p:sp>
      <p:sp>
        <p:nvSpPr>
          <p:cNvPr id="4" name="CuadroTexto 3">
            <a:extLst>
              <a:ext uri="{FF2B5EF4-FFF2-40B4-BE49-F238E27FC236}">
                <a16:creationId xmlns:a16="http://schemas.microsoft.com/office/drawing/2014/main" id="{19AE9AEE-E84F-4C08-9CE5-8E83D780EA6F}"/>
              </a:ext>
            </a:extLst>
          </p:cNvPr>
          <p:cNvSpPr txBox="1"/>
          <p:nvPr/>
        </p:nvSpPr>
        <p:spPr>
          <a:xfrm>
            <a:off x="431540" y="476672"/>
            <a:ext cx="8280920" cy="1077218"/>
          </a:xfrm>
          <a:prstGeom prst="rect">
            <a:avLst/>
          </a:prstGeom>
          <a:noFill/>
        </p:spPr>
        <p:txBody>
          <a:bodyPr wrap="square">
            <a:spAutoFit/>
          </a:bodyPr>
          <a:lstStyle/>
          <a:p>
            <a:pPr algn="ctr"/>
            <a:r>
              <a:rPr lang="es-MX" sz="1600" dirty="0" err="1">
                <a:solidFill>
                  <a:srgbClr val="0000FF"/>
                </a:solidFill>
                <a:latin typeface="+mn-lt"/>
              </a:rPr>
              <a:t>Khodaei</a:t>
            </a:r>
            <a:r>
              <a:rPr lang="es-MX" sz="1600" dirty="0">
                <a:solidFill>
                  <a:srgbClr val="0000FF"/>
                </a:solidFill>
                <a:latin typeface="+mn-lt"/>
              </a:rPr>
              <a:t>, M. M.; </a:t>
            </a:r>
            <a:r>
              <a:rPr lang="es-MX" sz="1600" b="0" i="0" u="none" strike="noStrike" dirty="0" err="1">
                <a:solidFill>
                  <a:srgbClr val="0000FF"/>
                </a:solidFill>
                <a:effectLst/>
                <a:latin typeface="+mn-lt"/>
              </a:rPr>
              <a:t>Khosropour</a:t>
            </a:r>
            <a:r>
              <a:rPr lang="es-MX" sz="1600" b="0" i="0" u="none" strike="noStrike" dirty="0">
                <a:solidFill>
                  <a:srgbClr val="0000FF"/>
                </a:solidFill>
                <a:effectLst/>
                <a:latin typeface="+mn-lt"/>
              </a:rPr>
              <a:t>, </a:t>
            </a:r>
            <a:r>
              <a:rPr lang="es-MX" sz="1600" dirty="0">
                <a:solidFill>
                  <a:srgbClr val="0000FF"/>
                </a:solidFill>
                <a:latin typeface="+mn-lt"/>
              </a:rPr>
              <a:t>A. </a:t>
            </a:r>
            <a:r>
              <a:rPr lang="es-MX" sz="1600" b="0" i="0" u="none" strike="noStrike" dirty="0">
                <a:solidFill>
                  <a:srgbClr val="0000FF"/>
                </a:solidFill>
                <a:effectLst/>
                <a:latin typeface="+mn-lt"/>
              </a:rPr>
              <a:t>R</a:t>
            </a:r>
            <a:r>
              <a:rPr lang="es-MX" sz="1600" dirty="0">
                <a:solidFill>
                  <a:srgbClr val="0000FF"/>
                </a:solidFill>
                <a:latin typeface="+mn-lt"/>
              </a:rPr>
              <a:t>.; </a:t>
            </a:r>
            <a:r>
              <a:rPr lang="es-MX" sz="1600" dirty="0" err="1">
                <a:solidFill>
                  <a:srgbClr val="0000FF"/>
                </a:solidFill>
                <a:latin typeface="+mn-lt"/>
              </a:rPr>
              <a:t>Fattahpour</a:t>
            </a:r>
            <a:r>
              <a:rPr lang="es-MX" sz="1600" dirty="0">
                <a:solidFill>
                  <a:srgbClr val="0000FF"/>
                </a:solidFill>
                <a:latin typeface="+mn-lt"/>
              </a:rPr>
              <a:t>, P.</a:t>
            </a:r>
          </a:p>
          <a:p>
            <a:pPr algn="ctr"/>
            <a:r>
              <a:rPr lang="en-US" sz="1600" b="0" i="0" dirty="0">
                <a:solidFill>
                  <a:srgbClr val="0000FF"/>
                </a:solidFill>
                <a:effectLst/>
                <a:latin typeface="+mn-lt"/>
              </a:rPr>
              <a:t>A modified procedure for the Dakin–West reaction: an efficient and convenient method for a one-pot synthesis of β-acetamido ketones using silica sulfuric acid as catalyst. </a:t>
            </a:r>
            <a:r>
              <a:rPr lang="en-US" sz="1600" b="0" i="1" u="none" strike="noStrike" dirty="0">
                <a:solidFill>
                  <a:srgbClr val="0000FF"/>
                </a:solidFill>
                <a:effectLst/>
                <a:latin typeface="+mn-lt"/>
              </a:rPr>
              <a:t>Tetrahedron Letters</a:t>
            </a:r>
            <a:r>
              <a:rPr lang="en-US" sz="1600" b="0" i="0" u="none" strike="noStrike" dirty="0">
                <a:solidFill>
                  <a:srgbClr val="0000FF"/>
                </a:solidFill>
                <a:effectLst/>
                <a:latin typeface="+mn-lt"/>
              </a:rPr>
              <a:t>, </a:t>
            </a:r>
            <a:r>
              <a:rPr lang="en-US" sz="1600" b="1" dirty="0">
                <a:solidFill>
                  <a:srgbClr val="0000FF"/>
                </a:solidFill>
                <a:latin typeface="+mn-lt"/>
              </a:rPr>
              <a:t>2005</a:t>
            </a:r>
            <a:r>
              <a:rPr lang="en-US" sz="1600" dirty="0">
                <a:solidFill>
                  <a:srgbClr val="0000FF"/>
                </a:solidFill>
                <a:latin typeface="+mn-lt"/>
              </a:rPr>
              <a:t>,</a:t>
            </a:r>
            <a:r>
              <a:rPr lang="en-US" sz="1600" b="1" dirty="0">
                <a:solidFill>
                  <a:srgbClr val="0000FF"/>
                </a:solidFill>
                <a:latin typeface="+mn-lt"/>
              </a:rPr>
              <a:t> </a:t>
            </a:r>
            <a:r>
              <a:rPr lang="en-US" sz="1600" b="0" i="1" u="none" strike="noStrike" dirty="0">
                <a:solidFill>
                  <a:srgbClr val="0000FF"/>
                </a:solidFill>
                <a:effectLst/>
                <a:latin typeface="+mn-lt"/>
              </a:rPr>
              <a:t>46</a:t>
            </a:r>
            <a:r>
              <a:rPr lang="en-US" sz="1600" b="0" i="0" u="none" strike="noStrike" dirty="0">
                <a:solidFill>
                  <a:srgbClr val="0000FF"/>
                </a:solidFill>
                <a:effectLst/>
                <a:latin typeface="+mn-lt"/>
              </a:rPr>
              <a:t>, (12),</a:t>
            </a:r>
            <a:r>
              <a:rPr lang="en-US" sz="1600" b="0" i="0" dirty="0">
                <a:solidFill>
                  <a:srgbClr val="0000FF"/>
                </a:solidFill>
                <a:effectLst/>
                <a:latin typeface="+mn-lt"/>
              </a:rPr>
              <a:t> 2105-2108</a:t>
            </a:r>
          </a:p>
        </p:txBody>
      </p:sp>
      <p:sp>
        <p:nvSpPr>
          <p:cNvPr id="9" name="Rectangle 1">
            <a:extLst>
              <a:ext uri="{FF2B5EF4-FFF2-40B4-BE49-F238E27FC236}">
                <a16:creationId xmlns:a16="http://schemas.microsoft.com/office/drawing/2014/main" id="{A0542AA7-F4D6-43B9-9483-80230CE34294}"/>
              </a:ext>
            </a:extLst>
          </p:cNvPr>
          <p:cNvSpPr>
            <a:spLocks noChangeArrowheads="1"/>
          </p:cNvSpPr>
          <p:nvPr/>
        </p:nvSpPr>
        <p:spPr bwMode="auto">
          <a:xfrm>
            <a:off x="683568" y="1772816"/>
            <a:ext cx="8280920" cy="119585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0" i="0" u="none" strike="noStrike" cap="none" normalizeH="0" baseline="0">
                <a:ln>
                  <a:noFill/>
                </a:ln>
                <a:solidFill>
                  <a:srgbClr val="0000FF"/>
                </a:solidFill>
                <a:effectLst/>
                <a:latin typeface="inherit"/>
              </a:rPr>
              <a:t>Se describe una condensación de cuatro componentes en un recipiente de un aldehído de arilo, una cetona de arilo, cloruro de acetilo y acetonitrilo en presencia de ácido sulfúrico de sílice como catalizador activo, económico, recuperable y reciclable para la síntesis de β-acetamidocetonas</a:t>
            </a:r>
            <a:r>
              <a:rPr kumimoji="0" lang="es-ES" altLang="es-MX" sz="2000" b="0" i="0" u="none" strike="noStrike" cap="none" normalizeH="0" baseline="0">
                <a:ln>
                  <a:noFill/>
                </a:ln>
                <a:solidFill>
                  <a:srgbClr val="0000FF"/>
                </a:solidFill>
                <a:effectLst/>
              </a:rPr>
              <a:t> </a:t>
            </a:r>
          </a:p>
        </p:txBody>
      </p:sp>
      <p:pic>
        <p:nvPicPr>
          <p:cNvPr id="160771" name="Picture 3">
            <a:extLst>
              <a:ext uri="{FF2B5EF4-FFF2-40B4-BE49-F238E27FC236}">
                <a16:creationId xmlns:a16="http://schemas.microsoft.com/office/drawing/2014/main" id="{A72FE9CF-B304-4729-9658-9C5B34EE0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87592"/>
            <a:ext cx="7855494" cy="196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352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a:extLst>
              <a:ext uri="{FF2B5EF4-FFF2-40B4-BE49-F238E27FC236}">
                <a16:creationId xmlns:a16="http://schemas.microsoft.com/office/drawing/2014/main" id="{603648DA-EE78-43F7-A84B-F363DA5F2483}"/>
              </a:ext>
            </a:extLst>
          </p:cNvPr>
          <p:cNvPicPr>
            <a:picLocks noChangeAspect="1" noChangeArrowheads="1"/>
          </p:cNvPicPr>
          <p:nvPr/>
        </p:nvPicPr>
        <p:blipFill>
          <a:blip r:embed="rId2">
            <a:lum bright="-26000" contrast="50000"/>
            <a:extLst>
              <a:ext uri="{28A0092B-C50C-407E-A947-70E740481C1C}">
                <a14:useLocalDpi xmlns:a14="http://schemas.microsoft.com/office/drawing/2010/main" val="0"/>
              </a:ext>
            </a:extLst>
          </a:blip>
          <a:srcRect/>
          <a:stretch>
            <a:fillRect/>
          </a:stretch>
        </p:blipFill>
        <p:spPr bwMode="auto">
          <a:xfrm>
            <a:off x="395288" y="908050"/>
            <a:ext cx="8281987" cy="258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9" name="Text Box 6">
            <a:extLst>
              <a:ext uri="{FF2B5EF4-FFF2-40B4-BE49-F238E27FC236}">
                <a16:creationId xmlns:a16="http://schemas.microsoft.com/office/drawing/2014/main" id="{0B828915-E720-4DAB-8ED2-9C34F14EBD6E}"/>
              </a:ext>
            </a:extLst>
          </p:cNvPr>
          <p:cNvSpPr txBox="1">
            <a:spLocks noChangeArrowheads="1"/>
          </p:cNvSpPr>
          <p:nvPr/>
        </p:nvSpPr>
        <p:spPr bwMode="auto">
          <a:xfrm>
            <a:off x="5580063" y="3500438"/>
            <a:ext cx="335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3-ACETAMIDO-2-BUTANONA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81 – 88%</a:t>
            </a:r>
          </a:p>
        </p:txBody>
      </p:sp>
      <p:pic>
        <p:nvPicPr>
          <p:cNvPr id="96260" name="Picture 7">
            <a:extLst>
              <a:ext uri="{FF2B5EF4-FFF2-40B4-BE49-F238E27FC236}">
                <a16:creationId xmlns:a16="http://schemas.microsoft.com/office/drawing/2014/main" id="{A4A9E32E-2ADF-4D32-B970-20BE51577965}"/>
              </a:ext>
            </a:extLst>
          </p:cNvPr>
          <p:cNvPicPr>
            <a:picLocks noChangeAspect="1" noChangeArrowheads="1"/>
          </p:cNvPicPr>
          <p:nvPr/>
        </p:nvPicPr>
        <p:blipFill>
          <a:blip r:embed="rId3">
            <a:lum bright="-32000" contrast="70000"/>
            <a:extLst>
              <a:ext uri="{28A0092B-C50C-407E-A947-70E740481C1C}">
                <a14:useLocalDpi xmlns:a14="http://schemas.microsoft.com/office/drawing/2010/main" val="0"/>
              </a:ext>
            </a:extLst>
          </a:blip>
          <a:srcRect/>
          <a:stretch>
            <a:fillRect/>
          </a:stretch>
        </p:blipFill>
        <p:spPr bwMode="auto">
          <a:xfrm>
            <a:off x="3767138" y="4643438"/>
            <a:ext cx="53435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1" name="Rectangle 11">
            <a:extLst>
              <a:ext uri="{FF2B5EF4-FFF2-40B4-BE49-F238E27FC236}">
                <a16:creationId xmlns:a16="http://schemas.microsoft.com/office/drawing/2014/main" id="{23C371B3-9593-4551-8CDA-F5D0478F7A79}"/>
              </a:ext>
            </a:extLst>
          </p:cNvPr>
          <p:cNvSpPr>
            <a:spLocks noChangeArrowheads="1"/>
          </p:cNvSpPr>
          <p:nvPr/>
        </p:nvSpPr>
        <p:spPr bwMode="auto">
          <a:xfrm>
            <a:off x="3767138" y="2420938"/>
            <a:ext cx="1609725"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s-MX" sz="1600" b="1" i="0" u="none" strike="noStrike" kern="1200" cap="none" spc="0" normalizeH="0" baseline="0" noProof="0">
                <a:ln>
                  <a:noFill/>
                </a:ln>
                <a:solidFill>
                  <a:srgbClr val="0000CC"/>
                </a:solidFill>
                <a:effectLst/>
                <a:uLnTx/>
                <a:uFillTx/>
                <a:latin typeface="Arial" panose="020B0604020202020204" pitchFamily="34" charset="0"/>
                <a:ea typeface="+mn-ea"/>
                <a:cs typeface="+mn-cs"/>
                <a:sym typeface="Symbol" panose="05050102010706020507" pitchFamily="18" charset="2"/>
              </a:rPr>
              <a:t>Piridina, Calor</a:t>
            </a:r>
            <a:endParaRPr kumimoji="0" lang="es-MX" altLang="es-MX" sz="1600" b="1"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6262" name="Marcador de número de diapositiva 1">
            <a:extLst>
              <a:ext uri="{FF2B5EF4-FFF2-40B4-BE49-F238E27FC236}">
                <a16:creationId xmlns:a16="http://schemas.microsoft.com/office/drawing/2014/main" id="{B8822FAC-DC36-446C-AB72-7D50C9C497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239C21-CC9C-4B2A-84CA-4EB9B6C81758}"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Rectángulo">
            <a:extLst>
              <a:ext uri="{FF2B5EF4-FFF2-40B4-BE49-F238E27FC236}">
                <a16:creationId xmlns:a16="http://schemas.microsoft.com/office/drawing/2014/main" id="{3F058D34-78FB-4C1A-A050-6FF186ED395C}"/>
              </a:ext>
            </a:extLst>
          </p:cNvPr>
          <p:cNvSpPr>
            <a:spLocks noChangeArrowheads="1"/>
          </p:cNvSpPr>
          <p:nvPr/>
        </p:nvSpPr>
        <p:spPr bwMode="auto">
          <a:xfrm>
            <a:off x="0" y="260350"/>
            <a:ext cx="378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MX"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MECANISMO  DE REACCIÓN</a:t>
            </a:r>
            <a:endParaRPr kumimoji="0" lang="es-ES"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97283" name="Picture 2" descr="File:Dakin West Reaction Mechanism.png">
            <a:hlinkClick r:id="rId3"/>
            <a:extLst>
              <a:ext uri="{FF2B5EF4-FFF2-40B4-BE49-F238E27FC236}">
                <a16:creationId xmlns:a16="http://schemas.microsoft.com/office/drawing/2014/main" id="{EA7073C7-F1A7-47B4-8967-D6D6A0CDA14D}"/>
              </a:ext>
            </a:extLst>
          </p:cNvPr>
          <p:cNvPicPr>
            <a:picLocks noChangeAspect="1" noChangeArrowheads="1"/>
          </p:cNvPicPr>
          <p:nvPr/>
        </p:nvPicPr>
        <p:blipFill>
          <a:blip r:embed="rId4">
            <a:lum bright="-16000" contrast="30000"/>
            <a:extLst>
              <a:ext uri="{28A0092B-C50C-407E-A947-70E740481C1C}">
                <a14:useLocalDpi xmlns:a14="http://schemas.microsoft.com/office/drawing/2010/main" val="0"/>
              </a:ext>
            </a:extLst>
          </a:blip>
          <a:srcRect/>
          <a:stretch>
            <a:fillRect/>
          </a:stretch>
        </p:blipFill>
        <p:spPr bwMode="auto">
          <a:xfrm>
            <a:off x="522288" y="806450"/>
            <a:ext cx="72358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8">
            <a:extLst>
              <a:ext uri="{FF2B5EF4-FFF2-40B4-BE49-F238E27FC236}">
                <a16:creationId xmlns:a16="http://schemas.microsoft.com/office/drawing/2014/main" id="{A692E4B2-FBB1-4F2C-8352-76458A2318A8}"/>
              </a:ext>
            </a:extLst>
          </p:cNvPr>
          <p:cNvSpPr>
            <a:spLocks noChangeArrowheads="1"/>
          </p:cNvSpPr>
          <p:nvPr/>
        </p:nvSpPr>
        <p:spPr bwMode="auto">
          <a:xfrm>
            <a:off x="1116013" y="908050"/>
            <a:ext cx="1011237" cy="1152525"/>
          </a:xfrm>
          <a:prstGeom prst="rect">
            <a:avLst/>
          </a:prstGeom>
          <a:solidFill>
            <a:schemeClr val="accent1">
              <a:alpha val="32156"/>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5" name="Rectangle 9">
            <a:extLst>
              <a:ext uri="{FF2B5EF4-FFF2-40B4-BE49-F238E27FC236}">
                <a16:creationId xmlns:a16="http://schemas.microsoft.com/office/drawing/2014/main" id="{CCD039EA-655C-40AB-92E5-A3D9872A660C}"/>
              </a:ext>
            </a:extLst>
          </p:cNvPr>
          <p:cNvSpPr>
            <a:spLocks noChangeArrowheads="1"/>
          </p:cNvSpPr>
          <p:nvPr/>
        </p:nvSpPr>
        <p:spPr bwMode="auto">
          <a:xfrm>
            <a:off x="5402263" y="4149725"/>
            <a:ext cx="1181100" cy="1295400"/>
          </a:xfrm>
          <a:prstGeom prst="rect">
            <a:avLst/>
          </a:prstGeom>
          <a:solidFill>
            <a:srgbClr val="FF0000">
              <a:alpha val="2392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6" name="Rectangle 10">
            <a:extLst>
              <a:ext uri="{FF2B5EF4-FFF2-40B4-BE49-F238E27FC236}">
                <a16:creationId xmlns:a16="http://schemas.microsoft.com/office/drawing/2014/main" id="{922CE951-0C1F-4A84-8DAE-754523DB0AFD}"/>
              </a:ext>
            </a:extLst>
          </p:cNvPr>
          <p:cNvSpPr>
            <a:spLocks noChangeArrowheads="1"/>
          </p:cNvSpPr>
          <p:nvPr/>
        </p:nvSpPr>
        <p:spPr bwMode="auto">
          <a:xfrm>
            <a:off x="2268538" y="1484313"/>
            <a:ext cx="1298575" cy="307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acilación</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87" name="Rectangle 11">
            <a:extLst>
              <a:ext uri="{FF2B5EF4-FFF2-40B4-BE49-F238E27FC236}">
                <a16:creationId xmlns:a16="http://schemas.microsoft.com/office/drawing/2014/main" id="{AC72BE12-7341-466E-B429-E2F3EBAA0617}"/>
              </a:ext>
            </a:extLst>
          </p:cNvPr>
          <p:cNvSpPr>
            <a:spLocks noChangeArrowheads="1"/>
          </p:cNvSpPr>
          <p:nvPr/>
        </p:nvSpPr>
        <p:spPr bwMode="auto">
          <a:xfrm>
            <a:off x="4787900" y="1484313"/>
            <a:ext cx="1431925"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Formación del anhídrido mixto</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88" name="Rectangle 12">
            <a:extLst>
              <a:ext uri="{FF2B5EF4-FFF2-40B4-BE49-F238E27FC236}">
                <a16:creationId xmlns:a16="http://schemas.microsoft.com/office/drawing/2014/main" id="{FCF8B447-B7A7-4C92-BE23-F040C1EA1B5B}"/>
              </a:ext>
            </a:extLst>
          </p:cNvPr>
          <p:cNvSpPr>
            <a:spLocks noChangeArrowheads="1"/>
          </p:cNvSpPr>
          <p:nvPr/>
        </p:nvSpPr>
        <p:spPr bwMode="auto">
          <a:xfrm>
            <a:off x="5611813" y="1966913"/>
            <a:ext cx="1214437" cy="307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ciclización</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89" name="Rectangle 13">
            <a:extLst>
              <a:ext uri="{FF2B5EF4-FFF2-40B4-BE49-F238E27FC236}">
                <a16:creationId xmlns:a16="http://schemas.microsoft.com/office/drawing/2014/main" id="{E39780B8-6FA2-4BFB-BDE7-A1D0095099F4}"/>
              </a:ext>
            </a:extLst>
          </p:cNvPr>
          <p:cNvSpPr>
            <a:spLocks noChangeArrowheads="1"/>
          </p:cNvSpPr>
          <p:nvPr/>
        </p:nvSpPr>
        <p:spPr bwMode="auto">
          <a:xfrm>
            <a:off x="5140325" y="3051175"/>
            <a:ext cx="1443038" cy="523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Reacción ácido-base</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90" name="Rectangle 15">
            <a:extLst>
              <a:ext uri="{FF2B5EF4-FFF2-40B4-BE49-F238E27FC236}">
                <a16:creationId xmlns:a16="http://schemas.microsoft.com/office/drawing/2014/main" id="{90780DE4-F83C-4157-96DD-3E217DAA07B3}"/>
              </a:ext>
            </a:extLst>
          </p:cNvPr>
          <p:cNvSpPr>
            <a:spLocks noChangeArrowheads="1"/>
          </p:cNvSpPr>
          <p:nvPr/>
        </p:nvSpPr>
        <p:spPr bwMode="auto">
          <a:xfrm>
            <a:off x="1763713" y="3059113"/>
            <a:ext cx="936625" cy="307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acilación</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91" name="Rectangle 16">
            <a:extLst>
              <a:ext uri="{FF2B5EF4-FFF2-40B4-BE49-F238E27FC236}">
                <a16:creationId xmlns:a16="http://schemas.microsoft.com/office/drawing/2014/main" id="{0204B875-DB48-4FE3-8B1E-ABFA6636978D}"/>
              </a:ext>
            </a:extLst>
          </p:cNvPr>
          <p:cNvSpPr>
            <a:spLocks noChangeArrowheads="1"/>
          </p:cNvSpPr>
          <p:nvPr/>
        </p:nvSpPr>
        <p:spPr bwMode="auto">
          <a:xfrm>
            <a:off x="3851275" y="4849813"/>
            <a:ext cx="1550988" cy="307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descarboxilación</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97292" name="1 CuadroTexto">
            <a:extLst>
              <a:ext uri="{FF2B5EF4-FFF2-40B4-BE49-F238E27FC236}">
                <a16:creationId xmlns:a16="http://schemas.microsoft.com/office/drawing/2014/main" id="{191DB1CB-EDD8-41B2-AB8D-7D845E9AEA10}"/>
              </a:ext>
            </a:extLst>
          </p:cNvPr>
          <p:cNvSpPr txBox="1">
            <a:spLocks noChangeArrowheads="1"/>
          </p:cNvSpPr>
          <p:nvPr/>
        </p:nvSpPr>
        <p:spPr bwMode="auto">
          <a:xfrm>
            <a:off x="7015163" y="3159125"/>
            <a:ext cx="162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4-oxazolinona</a:t>
            </a:r>
          </a:p>
        </p:txBody>
      </p:sp>
      <p:sp>
        <p:nvSpPr>
          <p:cNvPr id="97293" name="Marcador de número de diapositiva 1">
            <a:extLst>
              <a:ext uri="{FF2B5EF4-FFF2-40B4-BE49-F238E27FC236}">
                <a16:creationId xmlns:a16="http://schemas.microsoft.com/office/drawing/2014/main" id="{8B7882A6-012F-4EFE-8A20-EC53AB58C6B3}"/>
              </a:ext>
            </a:extLst>
          </p:cNvPr>
          <p:cNvSpPr>
            <a:spLocks noGrp="1"/>
          </p:cNvSpPr>
          <p:nvPr>
            <p:ph type="sldNum" sz="quarter" idx="12"/>
          </p:nvPr>
        </p:nvSpPr>
        <p:spPr>
          <a:xfrm>
            <a:off x="6553200" y="6245225"/>
            <a:ext cx="2138363" cy="477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4565F1-1AAB-4D66-8545-0AB787D680EF}"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dmapcatalyst.com/Molecules/dakin1.gif">
            <a:extLst>
              <a:ext uri="{FF2B5EF4-FFF2-40B4-BE49-F238E27FC236}">
                <a16:creationId xmlns:a16="http://schemas.microsoft.com/office/drawing/2014/main" id="{5FD3E7A9-75FE-4A4C-8E74-EFCA09336AFB}"/>
              </a:ext>
            </a:extLst>
          </p:cNvPr>
          <p:cNvPicPr>
            <a:picLocks noChangeAspect="1" noChangeArrowheads="1"/>
          </p:cNvPicPr>
          <p:nvPr/>
        </p:nvPicPr>
        <p:blipFill>
          <a:blip r:embed="rId3">
            <a:lum bright="-36000" contrast="28000"/>
            <a:extLst>
              <a:ext uri="{28A0092B-C50C-407E-A947-70E740481C1C}">
                <a14:useLocalDpi xmlns:a14="http://schemas.microsoft.com/office/drawing/2010/main" val="0"/>
              </a:ext>
            </a:extLst>
          </a:blip>
          <a:srcRect/>
          <a:stretch>
            <a:fillRect/>
          </a:stretch>
        </p:blipFill>
        <p:spPr bwMode="auto">
          <a:xfrm>
            <a:off x="1835150" y="1700213"/>
            <a:ext cx="5081588"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2 Rectángulo">
            <a:extLst>
              <a:ext uri="{FF2B5EF4-FFF2-40B4-BE49-F238E27FC236}">
                <a16:creationId xmlns:a16="http://schemas.microsoft.com/office/drawing/2014/main" id="{8AA4853B-3AEF-4283-A407-09B1045B8D08}"/>
              </a:ext>
            </a:extLst>
          </p:cNvPr>
          <p:cNvSpPr>
            <a:spLocks noChangeArrowheads="1"/>
          </p:cNvSpPr>
          <p:nvPr/>
        </p:nvSpPr>
        <p:spPr bwMode="auto">
          <a:xfrm>
            <a:off x="571500" y="71438"/>
            <a:ext cx="340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REACCIÓN DE DAKIN-WEST </a:t>
            </a:r>
            <a:endParaRPr kumimoji="0" lang="es-ES"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99332" name="4 Rectángulo">
            <a:extLst>
              <a:ext uri="{FF2B5EF4-FFF2-40B4-BE49-F238E27FC236}">
                <a16:creationId xmlns:a16="http://schemas.microsoft.com/office/drawing/2014/main" id="{5902AED0-9252-4170-89B4-C7F3E8800D1B}"/>
              </a:ext>
            </a:extLst>
          </p:cNvPr>
          <p:cNvSpPr>
            <a:spLocks noChangeArrowheads="1"/>
          </p:cNvSpPr>
          <p:nvPr/>
        </p:nvSpPr>
        <p:spPr bwMode="auto">
          <a:xfrm>
            <a:off x="142875" y="488950"/>
            <a:ext cx="8072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Es usual que se requieran </a:t>
            </a:r>
            <a:r>
              <a:rPr kumimoji="0" lang="en-US" altLang="es-MX"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altas temperaturas</a:t>
            </a:r>
            <a:r>
              <a:rPr kumimoji="0" lang="en-U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para llevar a cabo la reacción de Dakin-West utilizando piridina como el disolvente, pero la adición de DMAP ayuda a la reacción ya que esta se puede llevar a cabo a temperatura ambiente y con rendimientos más altos </a:t>
            </a:r>
            <a:endParaRPr kumimoji="0" lang="es-E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99333" name="Rectangle 1">
            <a:extLst>
              <a:ext uri="{FF2B5EF4-FFF2-40B4-BE49-F238E27FC236}">
                <a16:creationId xmlns:a16="http://schemas.microsoft.com/office/drawing/2014/main" id="{0D86D61C-9F5E-4E0A-81D9-FAFDA186E6CE}"/>
              </a:ext>
            </a:extLst>
          </p:cNvPr>
          <p:cNvSpPr>
            <a:spLocks noChangeArrowheads="1"/>
          </p:cNvSpPr>
          <p:nvPr/>
        </p:nvSpPr>
        <p:spPr bwMode="auto">
          <a:xfrm>
            <a:off x="-109538" y="5053013"/>
            <a:ext cx="92535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 Hoefle, W. Steglich, and H. Vorbrueggen, </a:t>
            </a:r>
            <a:r>
              <a:rPr kumimoji="0" lang="de-DE"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Angew. Chem., Int. Ed. Engl.,</a:t>
            </a: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1978</a:t>
            </a: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t>
            </a:r>
            <a:r>
              <a:rPr kumimoji="0" lang="de-DE"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17</a:t>
            </a: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,569</a:t>
            </a:r>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334" name="Marcador de número de diapositiva 1">
            <a:extLst>
              <a:ext uri="{FF2B5EF4-FFF2-40B4-BE49-F238E27FC236}">
                <a16:creationId xmlns:a16="http://schemas.microsoft.com/office/drawing/2014/main" id="{DC4DF50F-3E70-45FF-A117-870BDF43E0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283F23-D2EF-43E6-B63A-49DCF4A29D6D}"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Rectángulo">
            <a:extLst>
              <a:ext uri="{FF2B5EF4-FFF2-40B4-BE49-F238E27FC236}">
                <a16:creationId xmlns:a16="http://schemas.microsoft.com/office/drawing/2014/main" id="{430F5AE3-F2C8-4BE8-8E07-4CAFDD1994F6}"/>
              </a:ext>
            </a:extLst>
          </p:cNvPr>
          <p:cNvSpPr>
            <a:spLocks noChangeArrowheads="1"/>
          </p:cNvSpPr>
          <p:nvPr/>
        </p:nvSpPr>
        <p:spPr bwMode="auto">
          <a:xfrm>
            <a:off x="477838" y="5492750"/>
            <a:ext cx="86439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 Hoefle, W. Steglich, and H. Vorbrueggen, </a:t>
            </a:r>
            <a:r>
              <a:rPr kumimoji="0" lang="de-DE"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Angew. Chem., Int. Ed. Engl.,</a:t>
            </a: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de-DE"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17</a:t>
            </a:r>
            <a:r>
              <a:rPr kumimoji="0" lang="de-DE"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569 (1978).</a:t>
            </a:r>
          </a:p>
        </p:txBody>
      </p:sp>
      <p:sp>
        <p:nvSpPr>
          <p:cNvPr id="101379" name="2 Rectángulo">
            <a:extLst>
              <a:ext uri="{FF2B5EF4-FFF2-40B4-BE49-F238E27FC236}">
                <a16:creationId xmlns:a16="http://schemas.microsoft.com/office/drawing/2014/main" id="{AE7EE143-0C2D-4666-BE26-E7FF5BC3268C}"/>
              </a:ext>
            </a:extLst>
          </p:cNvPr>
          <p:cNvSpPr>
            <a:spLocks noChangeArrowheads="1"/>
          </p:cNvSpPr>
          <p:nvPr/>
        </p:nvSpPr>
        <p:spPr bwMode="auto">
          <a:xfrm>
            <a:off x="214313" y="160338"/>
            <a:ext cx="8929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Esta modificación de la reacción de Dakin-West se ha utilizado en el primer paso de una secuencia sintética que al final consta de tres pasos para la conversión de N-acilaminoácidos en enamidas</a:t>
            </a:r>
          </a:p>
        </p:txBody>
      </p:sp>
      <p:pic>
        <p:nvPicPr>
          <p:cNvPr id="101380" name="Picture 2" descr="http://www.dmapcatalyst.com/Molecules/dakin2.gif">
            <a:extLst>
              <a:ext uri="{FF2B5EF4-FFF2-40B4-BE49-F238E27FC236}">
                <a16:creationId xmlns:a16="http://schemas.microsoft.com/office/drawing/2014/main" id="{EF7C6256-B56B-4D29-8518-B88D82493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1014413"/>
            <a:ext cx="7554912"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Rectangle 9">
            <a:extLst>
              <a:ext uri="{FF2B5EF4-FFF2-40B4-BE49-F238E27FC236}">
                <a16:creationId xmlns:a16="http://schemas.microsoft.com/office/drawing/2014/main" id="{D80B150A-5A98-46FD-BDDF-C1C039DEDBEC}"/>
              </a:ext>
            </a:extLst>
          </p:cNvPr>
          <p:cNvSpPr>
            <a:spLocks noChangeArrowheads="1"/>
          </p:cNvSpPr>
          <p:nvPr/>
        </p:nvSpPr>
        <p:spPr bwMode="auto">
          <a:xfrm>
            <a:off x="1422400" y="2290763"/>
            <a:ext cx="16478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N-acilaminoácidos</a:t>
            </a:r>
            <a:endParaRPr kumimoji="0" lang="es-MX" altLang="es-MX" sz="1400" b="0" i="0" u="none" strike="noStrike" kern="1200" cap="none" spc="0" normalizeH="0" baseline="0" noProof="0">
              <a:ln>
                <a:noFill/>
              </a:ln>
              <a:solidFill>
                <a:srgbClr val="0000CC"/>
              </a:solidFill>
              <a:effectLst/>
              <a:uLnTx/>
              <a:uFillTx/>
              <a:latin typeface="Arial" panose="020B0604020202020204" pitchFamily="34" charset="0"/>
              <a:ea typeface="+mn-ea"/>
              <a:cs typeface="+mn-cs"/>
            </a:endParaRPr>
          </a:p>
        </p:txBody>
      </p:sp>
      <p:sp>
        <p:nvSpPr>
          <p:cNvPr id="101382" name="Rectangle 10">
            <a:extLst>
              <a:ext uri="{FF2B5EF4-FFF2-40B4-BE49-F238E27FC236}">
                <a16:creationId xmlns:a16="http://schemas.microsoft.com/office/drawing/2014/main" id="{268046CF-0FE4-4119-B0FC-CBE35851AF44}"/>
              </a:ext>
            </a:extLst>
          </p:cNvPr>
          <p:cNvSpPr>
            <a:spLocks noChangeArrowheads="1"/>
          </p:cNvSpPr>
          <p:nvPr/>
        </p:nvSpPr>
        <p:spPr bwMode="auto">
          <a:xfrm>
            <a:off x="611188" y="3821113"/>
            <a:ext cx="96043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enamidas</a:t>
            </a:r>
          </a:p>
        </p:txBody>
      </p:sp>
      <p:sp>
        <p:nvSpPr>
          <p:cNvPr id="101383" name="Marcador de número de diapositiva 1">
            <a:extLst>
              <a:ext uri="{FF2B5EF4-FFF2-40B4-BE49-F238E27FC236}">
                <a16:creationId xmlns:a16="http://schemas.microsoft.com/office/drawing/2014/main" id="{DB1CD978-FDF5-48BA-8B26-30DD2DB19CE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91F74D-9C00-4435-BC4D-3A2C945030E1}"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1027" descr="FG16_03-01UN">
            <a:extLst>
              <a:ext uri="{FF2B5EF4-FFF2-40B4-BE49-F238E27FC236}">
                <a16:creationId xmlns:a16="http://schemas.microsoft.com/office/drawing/2014/main" id="{5A66273A-3341-4264-BD64-4F8C21140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571500"/>
            <a:ext cx="8458200" cy="5715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699" name="Rectangle 1028">
            <a:extLst>
              <a:ext uri="{FF2B5EF4-FFF2-40B4-BE49-F238E27FC236}">
                <a16:creationId xmlns:a16="http://schemas.microsoft.com/office/drawing/2014/main" id="{9D64EC3F-BFA9-4B1B-93A4-43A38FDB1697}"/>
              </a:ext>
            </a:extLst>
          </p:cNvPr>
          <p:cNvSpPr>
            <a:spLocks noChangeArrowheads="1"/>
          </p:cNvSpPr>
          <p:nvPr/>
        </p:nvSpPr>
        <p:spPr bwMode="auto">
          <a:xfrm>
            <a:off x="395288" y="2420938"/>
            <a:ext cx="2592387" cy="865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b="1">
                <a:solidFill>
                  <a:srgbClr val="0000FF"/>
                </a:solidFill>
                <a:latin typeface="Tahoma" panose="020B0604030504040204" pitchFamily="34" charset="0"/>
              </a:rPr>
              <a:t>Ciclobutanodieno</a:t>
            </a:r>
            <a:br>
              <a:rPr lang="es-ES" altLang="es-MX" sz="2400" b="1">
                <a:solidFill>
                  <a:srgbClr val="0000FF"/>
                </a:solidFill>
                <a:latin typeface="Tahoma" panose="020B0604030504040204" pitchFamily="34" charset="0"/>
              </a:rPr>
            </a:br>
            <a:r>
              <a:rPr lang="es-ES" altLang="es-MX" sz="2400" b="1">
                <a:solidFill>
                  <a:srgbClr val="0000FF"/>
                </a:solidFill>
                <a:latin typeface="Tahoma" panose="020B0604030504040204" pitchFamily="34" charset="0"/>
              </a:rPr>
              <a:t>[4]-anuleno</a:t>
            </a:r>
          </a:p>
        </p:txBody>
      </p:sp>
      <p:sp>
        <p:nvSpPr>
          <p:cNvPr id="29700" name="Rectangle 1029">
            <a:extLst>
              <a:ext uri="{FF2B5EF4-FFF2-40B4-BE49-F238E27FC236}">
                <a16:creationId xmlns:a16="http://schemas.microsoft.com/office/drawing/2014/main" id="{C2BA5BFA-2BF7-4ADF-A444-36B0EF0DC5AE}"/>
              </a:ext>
            </a:extLst>
          </p:cNvPr>
          <p:cNvSpPr>
            <a:spLocks noChangeArrowheads="1"/>
          </p:cNvSpPr>
          <p:nvPr/>
        </p:nvSpPr>
        <p:spPr bwMode="auto">
          <a:xfrm>
            <a:off x="3348038" y="2420938"/>
            <a:ext cx="2160587" cy="865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b="1">
                <a:solidFill>
                  <a:srgbClr val="0000FF"/>
                </a:solidFill>
                <a:latin typeface="Tahoma" panose="020B0604030504040204" pitchFamily="34" charset="0"/>
              </a:rPr>
              <a:t>Benceno</a:t>
            </a:r>
            <a:br>
              <a:rPr lang="es-ES" altLang="es-MX" sz="2400" b="1">
                <a:solidFill>
                  <a:srgbClr val="0000FF"/>
                </a:solidFill>
                <a:latin typeface="Tahoma" panose="020B0604030504040204" pitchFamily="34" charset="0"/>
              </a:rPr>
            </a:br>
            <a:r>
              <a:rPr lang="es-ES" altLang="es-MX" sz="2400" b="1">
                <a:solidFill>
                  <a:srgbClr val="0000FF"/>
                </a:solidFill>
                <a:latin typeface="Tahoma" panose="020B0604030504040204" pitchFamily="34" charset="0"/>
              </a:rPr>
              <a:t>[6]-anuleno</a:t>
            </a:r>
          </a:p>
        </p:txBody>
      </p:sp>
      <p:sp>
        <p:nvSpPr>
          <p:cNvPr id="29701" name="Rectangle 1030">
            <a:extLst>
              <a:ext uri="{FF2B5EF4-FFF2-40B4-BE49-F238E27FC236}">
                <a16:creationId xmlns:a16="http://schemas.microsoft.com/office/drawing/2014/main" id="{A273E614-38EB-4DC2-B387-1679560A205A}"/>
              </a:ext>
            </a:extLst>
          </p:cNvPr>
          <p:cNvSpPr>
            <a:spLocks noChangeArrowheads="1"/>
          </p:cNvSpPr>
          <p:nvPr/>
        </p:nvSpPr>
        <p:spPr bwMode="auto">
          <a:xfrm>
            <a:off x="5435600" y="2420938"/>
            <a:ext cx="3313113" cy="1008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b="1">
                <a:solidFill>
                  <a:srgbClr val="0000FF"/>
                </a:solidFill>
                <a:latin typeface="Tahoma" panose="020B0604030504040204" pitchFamily="34" charset="0"/>
              </a:rPr>
              <a:t>Ciclooctanotetraeno</a:t>
            </a:r>
            <a:br>
              <a:rPr lang="es-ES" altLang="es-MX" sz="2400" b="1">
                <a:solidFill>
                  <a:srgbClr val="0000FF"/>
                </a:solidFill>
                <a:latin typeface="Tahoma" panose="020B0604030504040204" pitchFamily="34" charset="0"/>
              </a:rPr>
            </a:br>
            <a:r>
              <a:rPr lang="es-ES" altLang="es-MX" sz="2400" b="1">
                <a:solidFill>
                  <a:srgbClr val="0000FF"/>
                </a:solidFill>
                <a:latin typeface="Tahoma" panose="020B0604030504040204" pitchFamily="34" charset="0"/>
              </a:rPr>
              <a:t>[8]-anuleno</a:t>
            </a:r>
          </a:p>
        </p:txBody>
      </p:sp>
      <p:sp>
        <p:nvSpPr>
          <p:cNvPr id="29702" name="Rectangle 1031">
            <a:extLst>
              <a:ext uri="{FF2B5EF4-FFF2-40B4-BE49-F238E27FC236}">
                <a16:creationId xmlns:a16="http://schemas.microsoft.com/office/drawing/2014/main" id="{4729DC01-8CCF-4A74-BE16-7D7433887530}"/>
              </a:ext>
            </a:extLst>
          </p:cNvPr>
          <p:cNvSpPr>
            <a:spLocks noChangeArrowheads="1"/>
          </p:cNvSpPr>
          <p:nvPr/>
        </p:nvSpPr>
        <p:spPr bwMode="auto">
          <a:xfrm>
            <a:off x="395288" y="5373688"/>
            <a:ext cx="3240087" cy="865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b="1">
                <a:solidFill>
                  <a:srgbClr val="0000FF"/>
                </a:solidFill>
                <a:latin typeface="Tahoma" panose="020B0604030504040204" pitchFamily="34" charset="0"/>
              </a:rPr>
              <a:t>Ciclodecapentaeno</a:t>
            </a:r>
            <a:br>
              <a:rPr lang="es-ES" altLang="es-MX" sz="2400" b="1">
                <a:solidFill>
                  <a:srgbClr val="0000FF"/>
                </a:solidFill>
                <a:latin typeface="Tahoma" panose="020B0604030504040204" pitchFamily="34" charset="0"/>
              </a:rPr>
            </a:br>
            <a:r>
              <a:rPr lang="es-ES" altLang="es-MX" sz="2400" b="1">
                <a:solidFill>
                  <a:srgbClr val="0000FF"/>
                </a:solidFill>
                <a:latin typeface="Tahoma" panose="020B0604030504040204" pitchFamily="34" charset="0"/>
              </a:rPr>
              <a:t>[10]-anuleno</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Rectángulo">
            <a:extLst>
              <a:ext uri="{FF2B5EF4-FFF2-40B4-BE49-F238E27FC236}">
                <a16:creationId xmlns:a16="http://schemas.microsoft.com/office/drawing/2014/main" id="{AD3F8B81-16BD-41DF-815A-941D201F4010}"/>
              </a:ext>
            </a:extLst>
          </p:cNvPr>
          <p:cNvSpPr>
            <a:spLocks noChangeArrowheads="1"/>
          </p:cNvSpPr>
          <p:nvPr/>
        </p:nvSpPr>
        <p:spPr bwMode="auto">
          <a:xfrm>
            <a:off x="0" y="714375"/>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Se ha desmostrado que el ácido glutámico se puede convertir en pirrolidona bajo las condiciones de la reacción de Dakin-West en presencia de cantidades catalíticas de DMAP </a:t>
            </a:r>
            <a:endParaRPr kumimoji="0" lang="es-ES"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103427" name="Picture 2" descr="http://www.dmapcatalyst.com/Molecules/dakin3.gif">
            <a:extLst>
              <a:ext uri="{FF2B5EF4-FFF2-40B4-BE49-F238E27FC236}">
                <a16:creationId xmlns:a16="http://schemas.microsoft.com/office/drawing/2014/main" id="{2A71B8EE-37B0-435A-9FE9-0DFEDD9D57CD}"/>
              </a:ext>
            </a:extLst>
          </p:cNvPr>
          <p:cNvPicPr>
            <a:picLocks noChangeAspect="1" noChangeArrowheads="1"/>
          </p:cNvPicPr>
          <p:nvPr/>
        </p:nvPicPr>
        <p:blipFill>
          <a:blip r:embed="rId3">
            <a:lum bright="-28000" contrast="48000"/>
            <a:extLst>
              <a:ext uri="{28A0092B-C50C-407E-A947-70E740481C1C}">
                <a14:useLocalDpi xmlns:a14="http://schemas.microsoft.com/office/drawing/2010/main" val="0"/>
              </a:ext>
            </a:extLst>
          </a:blip>
          <a:srcRect/>
          <a:stretch>
            <a:fillRect/>
          </a:stretch>
        </p:blipFill>
        <p:spPr bwMode="auto">
          <a:xfrm>
            <a:off x="1908175" y="1989138"/>
            <a:ext cx="57245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Marcador de número de diapositiva 1">
            <a:extLst>
              <a:ext uri="{FF2B5EF4-FFF2-40B4-BE49-F238E27FC236}">
                <a16:creationId xmlns:a16="http://schemas.microsoft.com/office/drawing/2014/main" id="{9BE861E7-74AC-4278-A27C-9E42277AA4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7D3FA9-D5B4-4578-AB70-AA17449C7968}"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03429" name="Rectángulo 2">
            <a:extLst>
              <a:ext uri="{FF2B5EF4-FFF2-40B4-BE49-F238E27FC236}">
                <a16:creationId xmlns:a16="http://schemas.microsoft.com/office/drawing/2014/main" id="{21EF122F-C1E1-4F7F-A9E3-389DB3DE0A61}"/>
              </a:ext>
            </a:extLst>
          </p:cNvPr>
          <p:cNvSpPr>
            <a:spLocks noChangeArrowheads="1"/>
          </p:cNvSpPr>
          <p:nvPr/>
        </p:nvSpPr>
        <p:spPr bwMode="auto">
          <a:xfrm>
            <a:off x="1200150" y="5224463"/>
            <a:ext cx="79756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J. Lepschy, G. Hoefle, L. Wilschowitz, and W. Steglich, </a:t>
            </a:r>
            <a:r>
              <a:rPr kumimoji="0" lang="es-ES" altLang="es-MX" sz="1400" b="0" i="1" u="none" strike="noStrike" kern="1200" cap="none" spc="0" normalizeH="0" baseline="0" noProof="0">
                <a:ln>
                  <a:noFill/>
                </a:ln>
                <a:solidFill>
                  <a:srgbClr val="0000FF"/>
                </a:solidFill>
                <a:effectLst/>
                <a:uLnTx/>
                <a:uFillTx/>
                <a:latin typeface="Arial" panose="020B0604020202020204" pitchFamily="34" charset="0"/>
                <a:ea typeface="+mn-ea"/>
                <a:cs typeface="+mn-cs"/>
              </a:rPr>
              <a:t>Annalen,</a:t>
            </a:r>
            <a:r>
              <a:rPr kumimoji="0" lang="es-ES" altLang="es-MX" sz="1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1974,</a:t>
            </a: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1753</a:t>
            </a:r>
            <a:endParaRPr kumimoji="0" lang="es-MX" alt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Rectángulo">
            <a:extLst>
              <a:ext uri="{FF2B5EF4-FFF2-40B4-BE49-F238E27FC236}">
                <a16:creationId xmlns:a16="http://schemas.microsoft.com/office/drawing/2014/main" id="{23BBCFD1-2ABC-4631-81B0-407828231750}"/>
              </a:ext>
            </a:extLst>
          </p:cNvPr>
          <p:cNvSpPr>
            <a:spLocks noChangeArrowheads="1"/>
          </p:cNvSpPr>
          <p:nvPr/>
        </p:nvSpPr>
        <p:spPr bwMode="auto">
          <a:xfrm>
            <a:off x="258763" y="404813"/>
            <a:ext cx="853281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Se necesita obtener una pirrolopirimidina en una cantidad de 100 Kg para un desarrollo farmacológico. Para lograr esto se requiere la preparación de una acetilaminobutanona como intermediario, la cual se podría obtener  en el laboratorio con facilidad al tratar la alanina con anhídrido acético y piridina (por medio del procedimiento de Dakin-West). Sin embargo, este procedimiento  no se pudo utilizar con seguridad en el laboratorio a una escala técnica, debido al desprendimiento espontáneo de una cantidad estequiométrica de dióxido de carbono en el paso de la descarboxilación. </a:t>
            </a:r>
          </a:p>
        </p:txBody>
      </p:sp>
      <p:sp>
        <p:nvSpPr>
          <p:cNvPr id="105475" name="9 Rectángulo">
            <a:extLst>
              <a:ext uri="{FF2B5EF4-FFF2-40B4-BE49-F238E27FC236}">
                <a16:creationId xmlns:a16="http://schemas.microsoft.com/office/drawing/2014/main" id="{71D58D8E-8287-48C0-8F12-784AFC0BFE70}"/>
              </a:ext>
            </a:extLst>
          </p:cNvPr>
          <p:cNvSpPr>
            <a:spLocks noChangeArrowheads="1"/>
          </p:cNvSpPr>
          <p:nvPr/>
        </p:nvSpPr>
        <p:spPr bwMode="auto">
          <a:xfrm>
            <a:off x="500063" y="4868863"/>
            <a:ext cx="8643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Buchanan, G. L</a:t>
            </a:r>
            <a:r>
              <a:rPr kumimoji="0" lang="es-ES"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 Chem. Soc. Rev., </a:t>
            </a:r>
            <a:r>
              <a:rPr kumimoji="0" lang="es-ES"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1988</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ES"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17</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91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Hoefle, G.; Prox, A.; and Steglich, W. </a:t>
            </a:r>
            <a:r>
              <a:rPr kumimoji="0" lang="es-ES"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Chem. Ber., </a:t>
            </a:r>
            <a:r>
              <a:rPr kumimoji="0" lang="es-ES"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1972</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105, 1718.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Fischer, R. W.; Misun, M., </a:t>
            </a:r>
            <a:r>
              <a:rPr kumimoji="0" lang="es-ES"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Org. Proc. Res. Dev., </a:t>
            </a:r>
            <a:r>
              <a:rPr kumimoji="0" lang="es-ES"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2001</a:t>
            </a:r>
            <a:r>
              <a:rPr kumimoji="0" lang="es-ES"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5, 581 </a:t>
            </a:r>
          </a:p>
        </p:txBody>
      </p:sp>
      <p:sp>
        <p:nvSpPr>
          <p:cNvPr id="105476" name="Rectangle 1">
            <a:extLst>
              <a:ext uri="{FF2B5EF4-FFF2-40B4-BE49-F238E27FC236}">
                <a16:creationId xmlns:a16="http://schemas.microsoft.com/office/drawing/2014/main" id="{DA5136E6-1104-46C0-BA7A-3A1FA41B0464}"/>
              </a:ext>
            </a:extLst>
          </p:cNvPr>
          <p:cNvSpPr>
            <a:spLocks noChangeArrowheads="1"/>
          </p:cNvSpPr>
          <p:nvPr/>
        </p:nvSpPr>
        <p:spPr bwMode="auto">
          <a:xfrm>
            <a:off x="238125" y="2471738"/>
            <a:ext cx="8821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Los químicos de la compañía Novartis AG desarrollaron un procedimiento que utiliza DMAP y TEA, así como el uso de ácido acético adicional para proporcionar agua al medio de reacción para promover la hidrólisis de la azalactona y facilitar la reacción de descarboxilación. La alanina se adicionó  como el reactivo limitante para controlar el desprendimiento del dióxido de carbono. Todo esto dio como resultado la formación de la acetilaminobutanona con seguridad (50 Kg en un reactor de 400 L) con un rendimiento superior al 90 %, y  también se disminuyó la cantidad de anhídrido acético empleada</a:t>
            </a:r>
            <a:endParaRPr kumimoji="0" lang="es-MX" altLang="es-MX"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7" name="Marcador de número de diapositiva 1">
            <a:extLst>
              <a:ext uri="{FF2B5EF4-FFF2-40B4-BE49-F238E27FC236}">
                <a16:creationId xmlns:a16="http://schemas.microsoft.com/office/drawing/2014/main" id="{E79ED2DD-0BF3-4AAE-B269-4D8CB5CA18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1EACE-A42F-42C0-B405-6F3089485646}"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0">
            <a:extLst>
              <a:ext uri="{FF2B5EF4-FFF2-40B4-BE49-F238E27FC236}">
                <a16:creationId xmlns:a16="http://schemas.microsoft.com/office/drawing/2014/main" id="{2C9564A5-79A1-46C9-8A70-F2A9D9D3F36E}"/>
              </a:ext>
            </a:extLst>
          </p:cNvPr>
          <p:cNvPicPr>
            <a:picLocks noChangeAspect="1" noChangeArrowheads="1"/>
          </p:cNvPicPr>
          <p:nvPr/>
        </p:nvPicPr>
        <p:blipFill>
          <a:blip r:embed="rId4">
            <a:lum bright="-10000" contrast="38000"/>
            <a:extLst>
              <a:ext uri="{28A0092B-C50C-407E-A947-70E740481C1C}">
                <a14:useLocalDpi xmlns:a14="http://schemas.microsoft.com/office/drawing/2010/main" val="0"/>
              </a:ext>
            </a:extLst>
          </a:blip>
          <a:srcRect b="12964"/>
          <a:stretch>
            <a:fillRect/>
          </a:stretch>
        </p:blipFill>
        <p:spPr bwMode="auto">
          <a:xfrm>
            <a:off x="250825" y="1557338"/>
            <a:ext cx="8640763"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3" name="Picture 11">
            <a:extLst>
              <a:ext uri="{FF2B5EF4-FFF2-40B4-BE49-F238E27FC236}">
                <a16:creationId xmlns:a16="http://schemas.microsoft.com/office/drawing/2014/main" id="{2275F81C-A614-46F2-A81B-F0309825F039}"/>
              </a:ext>
            </a:extLst>
          </p:cNvPr>
          <p:cNvPicPr>
            <a:picLocks noChangeAspect="1" noChangeArrowheads="1"/>
          </p:cNvPicPr>
          <p:nvPr/>
        </p:nvPicPr>
        <p:blipFill>
          <a:blip r:embed="rId5">
            <a:lum bright="-32000" contrast="50000"/>
            <a:extLst>
              <a:ext uri="{28A0092B-C50C-407E-A947-70E740481C1C}">
                <a14:useLocalDpi xmlns:a14="http://schemas.microsoft.com/office/drawing/2010/main" val="0"/>
              </a:ext>
            </a:extLst>
          </a:blip>
          <a:srcRect/>
          <a:stretch>
            <a:fillRect/>
          </a:stretch>
        </p:blipFill>
        <p:spPr bwMode="auto">
          <a:xfrm>
            <a:off x="250825" y="4845050"/>
            <a:ext cx="86756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12">
            <a:extLst>
              <a:ext uri="{FF2B5EF4-FFF2-40B4-BE49-F238E27FC236}">
                <a16:creationId xmlns:a16="http://schemas.microsoft.com/office/drawing/2014/main" id="{5558D46F-BB0B-460B-B422-57D6C1083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188913"/>
            <a:ext cx="76104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3">
            <a:extLst>
              <a:ext uri="{FF2B5EF4-FFF2-40B4-BE49-F238E27FC236}">
                <a16:creationId xmlns:a16="http://schemas.microsoft.com/office/drawing/2014/main" id="{93FFFEA6-304A-44E4-922B-C57A451CD5E5}"/>
              </a:ext>
            </a:extLst>
          </p:cNvPr>
          <p:cNvPicPr>
            <a:picLocks noChangeAspect="1" noChangeArrowheads="1"/>
          </p:cNvPicPr>
          <p:nvPr/>
        </p:nvPicPr>
        <p:blipFill>
          <a:blip r:embed="rId7">
            <a:lum bright="-52000" contrast="74000"/>
            <a:extLst>
              <a:ext uri="{28A0092B-C50C-407E-A947-70E740481C1C}">
                <a14:useLocalDpi xmlns:a14="http://schemas.microsoft.com/office/drawing/2010/main" val="0"/>
              </a:ext>
            </a:extLst>
          </a:blip>
          <a:srcRect/>
          <a:stretch>
            <a:fillRect/>
          </a:stretch>
        </p:blipFill>
        <p:spPr bwMode="auto">
          <a:xfrm>
            <a:off x="6553200" y="4384675"/>
            <a:ext cx="2573338"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1 CuadroTexto">
            <a:extLst>
              <a:ext uri="{FF2B5EF4-FFF2-40B4-BE49-F238E27FC236}">
                <a16:creationId xmlns:a16="http://schemas.microsoft.com/office/drawing/2014/main" id="{4A19AE13-55CB-4593-A7B7-8CD8D91AAE8B}"/>
              </a:ext>
            </a:extLst>
          </p:cNvPr>
          <p:cNvSpPr txBox="1">
            <a:spLocks noChangeArrowheads="1"/>
          </p:cNvSpPr>
          <p:nvPr/>
        </p:nvSpPr>
        <p:spPr bwMode="auto">
          <a:xfrm>
            <a:off x="611188" y="5553075"/>
            <a:ext cx="2119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NMM = N-MetilMorfolina</a:t>
            </a:r>
          </a:p>
        </p:txBody>
      </p:sp>
      <p:graphicFrame>
        <p:nvGraphicFramePr>
          <p:cNvPr id="107527" name="2 Objeto">
            <a:extLst>
              <a:ext uri="{FF2B5EF4-FFF2-40B4-BE49-F238E27FC236}">
                <a16:creationId xmlns:a16="http://schemas.microsoft.com/office/drawing/2014/main" id="{C4C9DF5E-A3EC-4EEB-B3FF-9B55B00D1548}"/>
              </a:ext>
            </a:extLst>
          </p:cNvPr>
          <p:cNvGraphicFramePr>
            <a:graphicFrameLocks noChangeAspect="1"/>
          </p:cNvGraphicFramePr>
          <p:nvPr/>
        </p:nvGraphicFramePr>
        <p:xfrm>
          <a:off x="3924300" y="5186363"/>
          <a:ext cx="1795463" cy="1047750"/>
        </p:xfrm>
        <a:graphic>
          <a:graphicData uri="http://schemas.openxmlformats.org/presentationml/2006/ole">
            <mc:AlternateContent xmlns:mc="http://schemas.openxmlformats.org/markup-compatibility/2006">
              <mc:Choice xmlns:v="urn:schemas-microsoft-com:vml" Requires="v">
                <p:oleObj spid="_x0000_s159752" name="CS ChemDraw Drawing" r:id="rId8" imgW="1247667" imgH="728011" progId="ChemDraw.Document.6.0">
                  <p:embed/>
                </p:oleObj>
              </mc:Choice>
              <mc:Fallback>
                <p:oleObj name="CS ChemDraw Drawing" r:id="rId8" imgW="1247667" imgH="728011" progId="ChemDraw.Document.6.0">
                  <p:embed/>
                  <p:pic>
                    <p:nvPicPr>
                      <p:cNvPr id="107527" name="2 Objeto">
                        <a:extLst>
                          <a:ext uri="{FF2B5EF4-FFF2-40B4-BE49-F238E27FC236}">
                            <a16:creationId xmlns:a16="http://schemas.microsoft.com/office/drawing/2014/main" id="{C4C9DF5E-A3EC-4EEB-B3FF-9B55B00D15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4300" y="5186363"/>
                        <a:ext cx="179546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28" name="Marcador de número de diapositiva 1">
            <a:extLst>
              <a:ext uri="{FF2B5EF4-FFF2-40B4-BE49-F238E27FC236}">
                <a16:creationId xmlns:a16="http://schemas.microsoft.com/office/drawing/2014/main" id="{B213720D-0545-4D51-A95A-92AD15D4136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5C15F3-F95A-43A9-B019-E390585907A9}"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107529" name="Imagen 2">
            <a:extLst>
              <a:ext uri="{FF2B5EF4-FFF2-40B4-BE49-F238E27FC236}">
                <a16:creationId xmlns:a16="http://schemas.microsoft.com/office/drawing/2014/main" id="{27B3D740-C6A0-487B-9362-B7AFF90E1302}"/>
              </a:ext>
            </a:extLst>
          </p:cNvPr>
          <p:cNvPicPr>
            <a:picLocks noChangeAspect="1"/>
          </p:cNvPicPr>
          <p:nvPr/>
        </p:nvPicPr>
        <p:blipFill>
          <a:blip r:embed="rId10">
            <a:extLst>
              <a:ext uri="{28A0092B-C50C-407E-A947-70E740481C1C}">
                <a14:useLocalDpi xmlns:a14="http://schemas.microsoft.com/office/drawing/2010/main" val="0"/>
              </a:ext>
            </a:extLst>
          </a:blip>
          <a:srcRect l="34030" t="-6757" r="41069" b="49588"/>
          <a:stretch>
            <a:fillRect/>
          </a:stretch>
        </p:blipFill>
        <p:spPr bwMode="auto">
          <a:xfrm>
            <a:off x="5308600" y="5643563"/>
            <a:ext cx="248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Image of the first page of the fulltext">
            <a:extLst>
              <a:ext uri="{FF2B5EF4-FFF2-40B4-BE49-F238E27FC236}">
                <a16:creationId xmlns:a16="http://schemas.microsoft.com/office/drawing/2014/main" id="{D649B109-37B1-44C7-AA1E-660B99F90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15" t="55453" r="13885" b="15262"/>
          <a:stretch>
            <a:fillRect/>
          </a:stretch>
        </p:blipFill>
        <p:spPr bwMode="auto">
          <a:xfrm>
            <a:off x="1403350" y="1268413"/>
            <a:ext cx="6662738"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Marcador de número de diapositiva 1">
            <a:extLst>
              <a:ext uri="{FF2B5EF4-FFF2-40B4-BE49-F238E27FC236}">
                <a16:creationId xmlns:a16="http://schemas.microsoft.com/office/drawing/2014/main" id="{3BB25544-6D82-4268-AB24-627798AAFC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3DBEB7-D6F8-469D-95DD-C2C121CEEF40}"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mage of the first page of the fulltext">
            <a:extLst>
              <a:ext uri="{FF2B5EF4-FFF2-40B4-BE49-F238E27FC236}">
                <a16:creationId xmlns:a16="http://schemas.microsoft.com/office/drawing/2014/main" id="{07F59E32-3CD8-42F3-A78E-829D70847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15" t="55453" r="13885" b="15262"/>
          <a:stretch>
            <a:fillRect/>
          </a:stretch>
        </p:blipFill>
        <p:spPr bwMode="auto">
          <a:xfrm>
            <a:off x="285750" y="744538"/>
            <a:ext cx="8215313"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9">
            <a:extLst>
              <a:ext uri="{FF2B5EF4-FFF2-40B4-BE49-F238E27FC236}">
                <a16:creationId xmlns:a16="http://schemas.microsoft.com/office/drawing/2014/main" id="{D6602F8A-AB9D-4EB6-9469-99630E748C6D}"/>
              </a:ext>
            </a:extLst>
          </p:cNvPr>
          <p:cNvSpPr>
            <a:spLocks noChangeArrowheads="1"/>
          </p:cNvSpPr>
          <p:nvPr/>
        </p:nvSpPr>
        <p:spPr bwMode="auto">
          <a:xfrm>
            <a:off x="1042988" y="3500438"/>
            <a:ext cx="2881312" cy="433387"/>
          </a:xfrm>
          <a:prstGeom prst="rect">
            <a:avLst/>
          </a:prstGeom>
          <a:solidFill>
            <a:schemeClr val="accent1">
              <a:alpha val="38823"/>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620" name="Rectangle 10">
            <a:extLst>
              <a:ext uri="{FF2B5EF4-FFF2-40B4-BE49-F238E27FC236}">
                <a16:creationId xmlns:a16="http://schemas.microsoft.com/office/drawing/2014/main" id="{4D7797A1-F826-41D3-BE74-FF9CE432517A}"/>
              </a:ext>
            </a:extLst>
          </p:cNvPr>
          <p:cNvSpPr>
            <a:spLocks noChangeArrowheads="1"/>
          </p:cNvSpPr>
          <p:nvPr/>
        </p:nvSpPr>
        <p:spPr bwMode="auto">
          <a:xfrm>
            <a:off x="2627313" y="2205038"/>
            <a:ext cx="792162" cy="863600"/>
          </a:xfrm>
          <a:prstGeom prst="rect">
            <a:avLst/>
          </a:prstGeom>
          <a:solidFill>
            <a:schemeClr val="accent1">
              <a:alpha val="38823"/>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621" name="Marcador de número de diapositiva 1">
            <a:extLst>
              <a:ext uri="{FF2B5EF4-FFF2-40B4-BE49-F238E27FC236}">
                <a16:creationId xmlns:a16="http://schemas.microsoft.com/office/drawing/2014/main" id="{647DDA20-92FA-491E-875B-E40186EB37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BF0556-3463-41B9-BA90-FDE27EF31869}" type="slidenum">
              <a:rPr kumimoji="0" lang="es-MX" altLang="es-MX" sz="1400" b="0" i="0" u="none" strike="noStrike" kern="1200" cap="none" spc="0" normalizeH="0" baseline="0" noProof="0" smtClean="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403648" y="2204864"/>
            <a:ext cx="6471642" cy="1470025"/>
          </a:xfrm>
        </p:spPr>
        <p:txBody>
          <a:bodyPr/>
          <a:lstStyle/>
          <a:p>
            <a:pPr eaLnBrk="1" hangingPunct="1"/>
            <a:r>
              <a:rPr lang="es-MX" altLang="es-MX" sz="6000" b="1" dirty="0">
                <a:solidFill>
                  <a:srgbClr val="0000FF"/>
                </a:solidFill>
              </a:rPr>
              <a:t>PIRIDINA</a:t>
            </a:r>
          </a:p>
        </p:txBody>
      </p:sp>
      <p:sp>
        <p:nvSpPr>
          <p:cNvPr id="4099"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3B05C6-821E-457E-93F3-AD386146560E}"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número de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351468-8FA9-4581-B32A-749AE73D46B7}"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 name="CuadroTexto 1"/>
          <p:cNvSpPr txBox="1"/>
          <p:nvPr/>
        </p:nvSpPr>
        <p:spPr>
          <a:xfrm>
            <a:off x="2123728" y="1700808"/>
            <a:ext cx="5557932" cy="424731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Temas Estructura. Aromaticidad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Importancia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Métodos de síntesis</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Síntesis de </a:t>
            </a: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Tschitschibabin</a:t>
            </a: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Hantzsch</a:t>
            </a: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Síntesis de </a:t>
            </a: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Khrönke</a:t>
            </a: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ES"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Sintesis</a:t>
            </a:r>
            <a:r>
              <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de </a:t>
            </a:r>
            <a:r>
              <a:rPr kumimoji="0" lang="es-ES"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Bohlmann-Rahtz</a:t>
            </a: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Síntesis de </a:t>
            </a:r>
            <a:r>
              <a:rPr kumimoji="0" lang="es-MX"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Guareschi-Thorpe</a:t>
            </a: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Reacciones cicloadición a partir de azoles-1,3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3" name="Rectángulo 2"/>
          <p:cNvSpPr/>
          <p:nvPr/>
        </p:nvSpPr>
        <p:spPr>
          <a:xfrm>
            <a:off x="3851920" y="1106575"/>
            <a:ext cx="2260555"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PIRIDINAS</a:t>
            </a:r>
          </a:p>
        </p:txBody>
      </p:sp>
      <p:sp>
        <p:nvSpPr>
          <p:cNvPr id="4" name="Flecha derecha 3"/>
          <p:cNvSpPr/>
          <p:nvPr/>
        </p:nvSpPr>
        <p:spPr>
          <a:xfrm>
            <a:off x="971600" y="2924944"/>
            <a:ext cx="1152128" cy="1440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Flecha derecha 5"/>
          <p:cNvSpPr/>
          <p:nvPr/>
        </p:nvSpPr>
        <p:spPr>
          <a:xfrm>
            <a:off x="971600" y="3162605"/>
            <a:ext cx="1152128" cy="1440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600" b="0" i="0" u="none" strike="noStrike" kern="1200" cap="none" spc="0" normalizeH="0" baseline="0" noProof="0">
              <a:ln>
                <a:noFill/>
              </a:ln>
              <a:solidFill>
                <a:srgbClr val="FFFFFF"/>
              </a:solidFill>
              <a:effectLst/>
              <a:uLnTx/>
              <a:uFillTx/>
              <a:latin typeface="Arial"/>
              <a:ea typeface="+mn-ea"/>
              <a:cs typeface="+mn-cs"/>
            </a:endParaRPr>
          </a:p>
        </p:txBody>
      </p:sp>
      <p:sp>
        <p:nvSpPr>
          <p:cNvPr id="7" name="Flecha derecha 6"/>
          <p:cNvSpPr/>
          <p:nvPr/>
        </p:nvSpPr>
        <p:spPr>
          <a:xfrm>
            <a:off x="997442" y="3752458"/>
            <a:ext cx="1152128" cy="1440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6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Pyridine chemical structur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143125"/>
            <a:ext cx="8643938"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31750" y="1341438"/>
            <a:ext cx="2571750" cy="4286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sz="2800" b="0" i="0" u="none" strike="noStrike" kern="0" cap="none" spc="0" normalizeH="0" baseline="0" noProof="0" dirty="0">
                <a:ln>
                  <a:noFill/>
                </a:ln>
                <a:solidFill>
                  <a:srgbClr val="0000FF"/>
                </a:solidFill>
                <a:effectLst/>
                <a:uLnTx/>
                <a:uFillTx/>
                <a:latin typeface="Arial"/>
                <a:ea typeface="+mn-ea"/>
                <a:cs typeface="+mn-cs"/>
              </a:rPr>
              <a:t>Estructura</a:t>
            </a:r>
          </a:p>
        </p:txBody>
      </p:sp>
      <p:sp>
        <p:nvSpPr>
          <p:cNvPr id="7172"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C41FD5-8785-4767-BFE6-75B02EC7F1C0}"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a:extLst>
              <a:ext uri="{28A0092B-C50C-407E-A947-70E740481C1C}">
                <a14:useLocalDpi xmlns:a14="http://schemas.microsoft.com/office/drawing/2010/main" val="0"/>
              </a:ext>
            </a:extLst>
          </a:blip>
          <a:srcRect r="45610" b="33333"/>
          <a:stretch>
            <a:fillRect/>
          </a:stretch>
        </p:blipFill>
        <p:spPr bwMode="auto">
          <a:xfrm>
            <a:off x="915988" y="1033463"/>
            <a:ext cx="7543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1 CuadroTexto"/>
          <p:cNvSpPr txBox="1">
            <a:spLocks noChangeArrowheads="1"/>
          </p:cNvSpPr>
          <p:nvPr/>
        </p:nvSpPr>
        <p:spPr bwMode="auto">
          <a:xfrm>
            <a:off x="915988" y="2479675"/>
            <a:ext cx="1298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PIRIDINA</a:t>
            </a:r>
          </a:p>
        </p:txBody>
      </p:sp>
      <p:sp>
        <p:nvSpPr>
          <p:cNvPr id="9220" name="3 CuadroTexto"/>
          <p:cNvSpPr txBox="1">
            <a:spLocks noChangeArrowheads="1"/>
          </p:cNvSpPr>
          <p:nvPr/>
        </p:nvSpPr>
        <p:spPr bwMode="auto">
          <a:xfrm>
            <a:off x="2874963" y="2428875"/>
            <a:ext cx="13684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PIRAZINA</a:t>
            </a:r>
          </a:p>
        </p:txBody>
      </p:sp>
      <p:sp>
        <p:nvSpPr>
          <p:cNvPr id="9221" name="4 CuadroTexto"/>
          <p:cNvSpPr txBox="1">
            <a:spLocks noChangeArrowheads="1"/>
          </p:cNvSpPr>
          <p:nvPr/>
        </p:nvSpPr>
        <p:spPr bwMode="auto">
          <a:xfrm>
            <a:off x="4867275" y="2428875"/>
            <a:ext cx="15811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PIRIMIDINA</a:t>
            </a:r>
          </a:p>
        </p:txBody>
      </p:sp>
      <p:sp>
        <p:nvSpPr>
          <p:cNvPr id="9222" name="5 CuadroTexto"/>
          <p:cNvSpPr txBox="1">
            <a:spLocks noChangeArrowheads="1"/>
          </p:cNvSpPr>
          <p:nvPr/>
        </p:nvSpPr>
        <p:spPr bwMode="auto">
          <a:xfrm>
            <a:off x="6937375" y="2428875"/>
            <a:ext cx="1625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PIRIDAZINA</a:t>
            </a:r>
          </a:p>
        </p:txBody>
      </p:sp>
      <p:pic>
        <p:nvPicPr>
          <p:cNvPr id="9223" name="Picture 4"/>
          <p:cNvPicPr>
            <a:picLocks noChangeAspect="1" noChangeArrowheads="1"/>
          </p:cNvPicPr>
          <p:nvPr/>
        </p:nvPicPr>
        <p:blipFill>
          <a:blip r:embed="rId3">
            <a:extLst>
              <a:ext uri="{28A0092B-C50C-407E-A947-70E740481C1C}">
                <a14:useLocalDpi xmlns:a14="http://schemas.microsoft.com/office/drawing/2010/main" val="0"/>
              </a:ext>
            </a:extLst>
          </a:blip>
          <a:srcRect l="60501" t="-2" r="23537" b="-16681"/>
          <a:stretch>
            <a:fillRect/>
          </a:stretch>
        </p:blipFill>
        <p:spPr bwMode="auto">
          <a:xfrm>
            <a:off x="2233613" y="3595688"/>
            <a:ext cx="15906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9 CuadroTexto"/>
          <p:cNvSpPr txBox="1">
            <a:spLocks noChangeArrowheads="1"/>
          </p:cNvSpPr>
          <p:nvPr/>
        </p:nvSpPr>
        <p:spPr bwMode="auto">
          <a:xfrm>
            <a:off x="3824288" y="4119563"/>
            <a:ext cx="2928937"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MX" altLang="es-MX"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Tetrafluoroborato de 2,4,6-trifenilpirilio</a:t>
            </a:r>
          </a:p>
        </p:txBody>
      </p:sp>
      <p:sp>
        <p:nvSpPr>
          <p:cNvPr id="9225"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287DE1-9676-467D-A8CE-354184DAA801}"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a:extLst>
              <a:ext uri="{28A0092B-C50C-407E-A947-70E740481C1C}">
                <a14:useLocalDpi xmlns:a14="http://schemas.microsoft.com/office/drawing/2010/main" val="0"/>
              </a:ext>
            </a:extLst>
          </a:blip>
          <a:srcRect b="27196"/>
          <a:stretch>
            <a:fillRect/>
          </a:stretch>
        </p:blipFill>
        <p:spPr bwMode="auto">
          <a:xfrm>
            <a:off x="1187450" y="476250"/>
            <a:ext cx="4248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b="17825"/>
          <a:stretch>
            <a:fillRect/>
          </a:stretch>
        </p:blipFill>
        <p:spPr bwMode="auto">
          <a:xfrm>
            <a:off x="5795963" y="188913"/>
            <a:ext cx="2232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63" y="2997200"/>
            <a:ext cx="259238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7"/>
          <p:cNvSpPr txBox="1">
            <a:spLocks noChangeArrowheads="1"/>
          </p:cNvSpPr>
          <p:nvPr/>
        </p:nvSpPr>
        <p:spPr bwMode="auto">
          <a:xfrm>
            <a:off x="4103688" y="3757613"/>
            <a:ext cx="2663825" cy="143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Coenzima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Dinucleótido adenina-nicotina, participa en procesos metabólicos de Óxido-reducción</a:t>
            </a:r>
          </a:p>
        </p:txBody>
      </p:sp>
      <p:sp>
        <p:nvSpPr>
          <p:cNvPr id="11270" name="Text Box 8"/>
          <p:cNvSpPr txBox="1">
            <a:spLocks noChangeArrowheads="1"/>
          </p:cNvSpPr>
          <p:nvPr/>
        </p:nvSpPr>
        <p:spPr bwMode="auto">
          <a:xfrm>
            <a:off x="1116013" y="1773238"/>
            <a:ext cx="2232025"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Niacina (vitamina), participa en biosíntesis</a:t>
            </a:r>
          </a:p>
        </p:txBody>
      </p:sp>
      <p:sp>
        <p:nvSpPr>
          <p:cNvPr id="11271" name="Text Box 9"/>
          <p:cNvSpPr txBox="1">
            <a:spLocks noChangeArrowheads="1"/>
          </p:cNvSpPr>
          <p:nvPr/>
        </p:nvSpPr>
        <p:spPr bwMode="auto">
          <a:xfrm>
            <a:off x="3203575" y="1844675"/>
            <a:ext cx="252095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Niacina (vitamina B</a:t>
            </a:r>
            <a:r>
              <a:rPr kumimoji="0" lang="es-MX" altLang="es-MX" sz="2000" b="0" i="0" u="none" strike="noStrike" kern="1200" cap="none" spc="0" normalizeH="0" baseline="-25000" noProof="0">
                <a:ln>
                  <a:noFill/>
                </a:ln>
                <a:solidFill>
                  <a:srgbClr val="0000FF"/>
                </a:solidFill>
                <a:effectLst/>
                <a:uLnTx/>
                <a:uFillTx/>
                <a:latin typeface="Arial" panose="020B0604020202020204" pitchFamily="34" charset="0"/>
                <a:ea typeface="+mn-ea"/>
                <a:cs typeface="+mn-cs"/>
              </a:rPr>
              <a:t>6</a:t>
            </a: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participa como coenzima de las transaminasas</a:t>
            </a:r>
          </a:p>
        </p:txBody>
      </p:sp>
      <p:sp>
        <p:nvSpPr>
          <p:cNvPr id="11272" name="Text Box 10"/>
          <p:cNvSpPr txBox="1">
            <a:spLocks noChangeArrowheads="1"/>
          </p:cNvSpPr>
          <p:nvPr/>
        </p:nvSpPr>
        <p:spPr bwMode="auto">
          <a:xfrm>
            <a:off x="6084888" y="1989138"/>
            <a:ext cx="2232025"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Nicotina </a:t>
            </a:r>
            <a:b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alcaloide que se encuentra en el tabaco, es una de los drogas más adictivas</a:t>
            </a:r>
          </a:p>
        </p:txBody>
      </p:sp>
      <p:sp>
        <p:nvSpPr>
          <p:cNvPr id="11273"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57EBD-88F2-452A-B1C5-B50AFED2894E}"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63F34B4-3740-4BC3-9580-02163964CE64}"/>
              </a:ext>
            </a:extLst>
          </p:cNvPr>
          <p:cNvSpPr>
            <a:spLocks noChangeArrowheads="1"/>
          </p:cNvSpPr>
          <p:nvPr/>
        </p:nvSpPr>
        <p:spPr bwMode="auto">
          <a:xfrm>
            <a:off x="611188" y="260350"/>
            <a:ext cx="8229600" cy="1139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rPr>
              <a:t>AROMATICIDAD Y LA REGLA DE LOS (4n + 2) ELECTRONES </a:t>
            </a:r>
            <a:r>
              <a:rPr lang="en-US" altLang="es-MX" sz="3600" b="1">
                <a:solidFill>
                  <a:srgbClr val="0000FF"/>
                </a:solidFill>
                <a:latin typeface="Arial" panose="020B0604020202020204" pitchFamily="34" charset="0"/>
                <a:sym typeface="Symbol" panose="05050102010706020507" pitchFamily="18" charset="2"/>
              </a:rPr>
              <a:t></a:t>
            </a:r>
          </a:p>
        </p:txBody>
      </p:sp>
      <p:sp>
        <p:nvSpPr>
          <p:cNvPr id="30723" name="Rectangle 3">
            <a:extLst>
              <a:ext uri="{FF2B5EF4-FFF2-40B4-BE49-F238E27FC236}">
                <a16:creationId xmlns:a16="http://schemas.microsoft.com/office/drawing/2014/main" id="{D9467913-1538-4D03-A856-2CB88DB792CE}"/>
              </a:ext>
            </a:extLst>
          </p:cNvPr>
          <p:cNvSpPr>
            <a:spLocks noChangeArrowheads="1"/>
          </p:cNvSpPr>
          <p:nvPr/>
        </p:nvSpPr>
        <p:spPr bwMode="auto">
          <a:xfrm>
            <a:off x="762000" y="1447800"/>
            <a:ext cx="7988300" cy="220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Arial" panose="020B0604020202020204" pitchFamily="34" charset="0"/>
              </a:rPr>
              <a:t>La regla de H</a:t>
            </a:r>
            <a:r>
              <a:rPr lang="en-US" altLang="es-MX" sz="2400">
                <a:solidFill>
                  <a:srgbClr val="0000FF"/>
                </a:solidFill>
                <a:latin typeface="Arial" panose="020B0604020202020204" pitchFamily="34" charset="0"/>
                <a:cs typeface="Arial" panose="020B0604020202020204" pitchFamily="34" charset="0"/>
              </a:rPr>
              <a:t>uckel, la cual se basa en cálculos empíricos – una molécula plana cíclica con enlaces sencillos y dobles alternados, tiene estabilidad aromática si este tiene </a:t>
            </a:r>
            <a:r>
              <a:rPr lang="en-US" altLang="es-MX" sz="2400" b="1" i="1">
                <a:solidFill>
                  <a:srgbClr val="0000FF"/>
                </a:solidFill>
                <a:latin typeface="Arial" panose="020B0604020202020204" pitchFamily="34" charset="0"/>
                <a:cs typeface="Arial" panose="020B0604020202020204" pitchFamily="34" charset="0"/>
              </a:rPr>
              <a:t>4n+ 2</a:t>
            </a:r>
            <a:r>
              <a:rPr lang="en-US" altLang="es-MX" sz="2400">
                <a:solidFill>
                  <a:srgbClr val="0000FF"/>
                </a:solidFill>
                <a:latin typeface="Arial" panose="020B0604020202020204" pitchFamily="34" charset="0"/>
                <a:cs typeface="Arial" panose="020B0604020202020204" pitchFamily="34" charset="0"/>
              </a:rPr>
              <a:t> </a:t>
            </a:r>
            <a:r>
              <a:rPr lang="en-US" altLang="es-MX" sz="2400" i="1">
                <a:solidFill>
                  <a:srgbClr val="0000FF"/>
                </a:solidFill>
                <a:latin typeface="Arial" panose="020B0604020202020204" pitchFamily="34" charset="0"/>
                <a:cs typeface="Arial" panose="020B0604020202020204" pitchFamily="34" charset="0"/>
                <a:sym typeface="Symbol" panose="05050102010706020507" pitchFamily="18" charset="2"/>
              </a:rPr>
              <a:t>electrones  (</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donde</a:t>
            </a:r>
            <a:r>
              <a:rPr lang="en-US" altLang="es-MX" sz="2400" i="1">
                <a:solidFill>
                  <a:srgbClr val="0000FF"/>
                </a:solidFill>
                <a:latin typeface="Arial" panose="020B0604020202020204" pitchFamily="34" charset="0"/>
                <a:cs typeface="Arial" panose="020B0604020202020204" pitchFamily="34" charset="0"/>
                <a:sym typeface="Symbol" panose="05050102010706020507" pitchFamily="18" charset="2"/>
              </a:rPr>
              <a:t> n </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es</a:t>
            </a:r>
            <a:r>
              <a:rPr lang="en-US" altLang="es-MX" sz="2400" i="1">
                <a:solidFill>
                  <a:srgbClr val="0000FF"/>
                </a:solidFill>
                <a:latin typeface="Arial" panose="020B0604020202020204" pitchFamily="34" charset="0"/>
                <a:cs typeface="Arial" panose="020B0604020202020204" pitchFamily="34" charset="0"/>
                <a:sym typeface="Symbol" panose="05050102010706020507" pitchFamily="18" charset="2"/>
              </a:rPr>
              <a:t> </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un número entero</a:t>
            </a:r>
            <a:r>
              <a:rPr lang="en-US" altLang="es-MX" sz="2400" i="1">
                <a:solidFill>
                  <a:srgbClr val="0000FF"/>
                </a:solidFill>
                <a:latin typeface="Arial" panose="020B0604020202020204" pitchFamily="34" charset="0"/>
                <a:cs typeface="Arial" panose="020B0604020202020204" pitchFamily="34" charset="0"/>
                <a:sym typeface="Symbol" panose="05050102010706020507" pitchFamily="18" charset="2"/>
              </a:rPr>
              <a:t> 0,1,2,3,4</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a:t>
            </a:r>
          </a:p>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Para </a:t>
            </a:r>
            <a:r>
              <a:rPr lang="en-US" altLang="es-MX" sz="2400" b="1">
                <a:solidFill>
                  <a:srgbClr val="0000FF"/>
                </a:solidFill>
                <a:latin typeface="Arial" panose="020B0604020202020204" pitchFamily="34" charset="0"/>
                <a:cs typeface="Arial" panose="020B0604020202020204" pitchFamily="34" charset="0"/>
                <a:sym typeface="Symbol" panose="05050102010706020507" pitchFamily="18" charset="2"/>
              </a:rPr>
              <a:t>n=1</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 </a:t>
            </a:r>
            <a:r>
              <a:rPr lang="en-US" altLang="es-MX" sz="2400" b="1">
                <a:solidFill>
                  <a:srgbClr val="0000FF"/>
                </a:solidFill>
                <a:latin typeface="Arial" panose="020B0604020202020204" pitchFamily="34" charset="0"/>
                <a:cs typeface="Arial" panose="020B0604020202020204" pitchFamily="34" charset="0"/>
                <a:sym typeface="Symbol" panose="05050102010706020507" pitchFamily="18" charset="2"/>
              </a:rPr>
              <a:t>4n+2 = 6</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 por lo que el </a:t>
            </a:r>
            <a:r>
              <a:rPr lang="en-US" altLang="es-MX" sz="2400" b="1">
                <a:solidFill>
                  <a:srgbClr val="0000FF"/>
                </a:solidFill>
                <a:latin typeface="Arial" panose="020B0604020202020204" pitchFamily="34" charset="0"/>
                <a:cs typeface="Arial" panose="020B0604020202020204" pitchFamily="34" charset="0"/>
                <a:sym typeface="Symbol" panose="05050102010706020507" pitchFamily="18" charset="2"/>
              </a:rPr>
              <a:t>benceno </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es estable y los electrones </a:t>
            </a:r>
            <a:r>
              <a:rPr lang="en-US" altLang="es-MX" sz="2400" i="1">
                <a:solidFill>
                  <a:srgbClr val="0000FF"/>
                </a:solidFill>
                <a:latin typeface="Arial" panose="020B0604020202020204" pitchFamily="34" charset="0"/>
                <a:cs typeface="Arial" panose="020B0604020202020204" pitchFamily="34" charset="0"/>
                <a:sym typeface="Symbol" panose="05050102010706020507" pitchFamily="18" charset="2"/>
              </a:rPr>
              <a:t></a:t>
            </a:r>
            <a:r>
              <a:rPr lang="en-US" altLang="es-MX" sz="2400">
                <a:solidFill>
                  <a:srgbClr val="0000FF"/>
                </a:solidFill>
                <a:latin typeface="Arial" panose="020B0604020202020204" pitchFamily="34" charset="0"/>
                <a:cs typeface="Arial" panose="020B0604020202020204" pitchFamily="34" charset="0"/>
                <a:sym typeface="Symbol" panose="05050102010706020507" pitchFamily="18" charset="2"/>
              </a:rPr>
              <a:t>  están deslocalizados</a:t>
            </a:r>
          </a:p>
        </p:txBody>
      </p:sp>
      <p:sp>
        <p:nvSpPr>
          <p:cNvPr id="30724" name="Rectangle 3">
            <a:extLst>
              <a:ext uri="{FF2B5EF4-FFF2-40B4-BE49-F238E27FC236}">
                <a16:creationId xmlns:a16="http://schemas.microsoft.com/office/drawing/2014/main" id="{8BDD266F-5F39-4165-8FD5-6980ADBB9103}"/>
              </a:ext>
            </a:extLst>
          </p:cNvPr>
          <p:cNvSpPr>
            <a:spLocks noChangeArrowheads="1"/>
          </p:cNvSpPr>
          <p:nvPr/>
        </p:nvSpPr>
        <p:spPr bwMode="auto">
          <a:xfrm>
            <a:off x="5791200" y="4419600"/>
            <a:ext cx="31242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chemeClr val="accent2"/>
                </a:solidFill>
                <a:latin typeface="Tahoma" panose="020B0604030504040204" pitchFamily="34" charset="0"/>
              </a:rPr>
              <a:t>BENCENO</a:t>
            </a:r>
          </a:p>
          <a:p>
            <a:pPr algn="ctr" eaLnBrk="1" hangingPunct="1">
              <a:lnSpc>
                <a:spcPct val="100000"/>
              </a:lnSpc>
              <a:spcBef>
                <a:spcPct val="0"/>
              </a:spcBef>
              <a:buFontTx/>
              <a:buNone/>
            </a:pPr>
            <a:r>
              <a:rPr lang="es-MX" altLang="es-MX" sz="2000" b="1" i="1">
                <a:solidFill>
                  <a:srgbClr val="008000"/>
                </a:solidFill>
                <a:latin typeface="Tahoma" panose="020B0604030504040204" pitchFamily="34" charset="0"/>
              </a:rPr>
              <a:t>TRES DOBLES ENLACES</a:t>
            </a:r>
          </a:p>
          <a:p>
            <a:pPr algn="ctr" eaLnBrk="1" hangingPunct="1">
              <a:lnSpc>
                <a:spcPct val="100000"/>
              </a:lnSpc>
              <a:spcBef>
                <a:spcPct val="0"/>
              </a:spcBef>
              <a:buFontTx/>
              <a:buNone/>
            </a:pPr>
            <a:r>
              <a:rPr lang="es-MX" altLang="es-MX" sz="2000" b="1">
                <a:solidFill>
                  <a:srgbClr val="FF0000"/>
                </a:solidFill>
                <a:latin typeface="Tahoma" panose="020B0604030504040204" pitchFamily="34" charset="0"/>
              </a:rPr>
              <a:t>SEIS ELECTRONES </a:t>
            </a:r>
            <a:r>
              <a:rPr lang="es-MX" altLang="es-MX" b="1">
                <a:solidFill>
                  <a:srgbClr val="FF0000"/>
                </a:solidFill>
                <a:latin typeface="Tahoma" panose="020B0604030504040204" pitchFamily="34" charset="0"/>
                <a:sym typeface="Symbol" panose="05050102010706020507" pitchFamily="18" charset="2"/>
              </a:rPr>
              <a:t></a:t>
            </a:r>
            <a:r>
              <a:rPr lang="es-MX" altLang="es-MX" sz="2000" b="1">
                <a:solidFill>
                  <a:schemeClr val="accent2"/>
                </a:solidFill>
                <a:latin typeface="Tahoma" panose="020B0604030504040204" pitchFamily="34" charset="0"/>
              </a:rPr>
              <a:t> </a:t>
            </a:r>
            <a:endParaRPr lang="es-ES" altLang="es-MX" sz="2000" b="1">
              <a:solidFill>
                <a:schemeClr val="accent2"/>
              </a:solidFill>
              <a:latin typeface="Tahoma" panose="020B0604030504040204" pitchFamily="34" charset="0"/>
            </a:endParaRPr>
          </a:p>
        </p:txBody>
      </p:sp>
      <p:pic>
        <p:nvPicPr>
          <p:cNvPr id="30725" name="Picture 5">
            <a:extLst>
              <a:ext uri="{FF2B5EF4-FFF2-40B4-BE49-F238E27FC236}">
                <a16:creationId xmlns:a16="http://schemas.microsoft.com/office/drawing/2014/main" id="{ACEECE64-E0A4-47DF-9FC6-00D85C5ED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5707063" cy="2636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424863"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noChangeArrowheads="1"/>
          </p:cNvPicPr>
          <p:nvPr/>
        </p:nvPicPr>
        <p:blipFill>
          <a:blip r:embed="rId3">
            <a:lum bright="-26000" contrast="66000"/>
            <a:extLst>
              <a:ext uri="{28A0092B-C50C-407E-A947-70E740481C1C}">
                <a14:useLocalDpi xmlns:a14="http://schemas.microsoft.com/office/drawing/2010/main" val="0"/>
              </a:ext>
            </a:extLst>
          </a:blip>
          <a:srcRect b="11865"/>
          <a:stretch>
            <a:fillRect/>
          </a:stretch>
        </p:blipFill>
        <p:spPr bwMode="auto">
          <a:xfrm>
            <a:off x="395288" y="2924175"/>
            <a:ext cx="82804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6"/>
          <p:cNvSpPr txBox="1">
            <a:spLocks noChangeArrowheads="1"/>
          </p:cNvSpPr>
          <p:nvPr/>
        </p:nvSpPr>
        <p:spPr bwMode="auto">
          <a:xfrm>
            <a:off x="107950" y="2060575"/>
            <a:ext cx="1800225"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Isoniazida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Antituberculoso</a:t>
            </a:r>
          </a:p>
        </p:txBody>
      </p:sp>
      <p:sp>
        <p:nvSpPr>
          <p:cNvPr id="12293" name="Text Box 7"/>
          <p:cNvSpPr txBox="1">
            <a:spLocks noChangeArrowheads="1"/>
          </p:cNvSpPr>
          <p:nvPr/>
        </p:nvSpPr>
        <p:spPr bwMode="auto">
          <a:xfrm>
            <a:off x="2124075" y="2133600"/>
            <a:ext cx="1800225"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Sulfapiridina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Antibactericida</a:t>
            </a:r>
          </a:p>
        </p:txBody>
      </p:sp>
      <p:sp>
        <p:nvSpPr>
          <p:cNvPr id="12294" name="Text Box 8"/>
          <p:cNvSpPr txBox="1">
            <a:spLocks noChangeArrowheads="1"/>
          </p:cNvSpPr>
          <p:nvPr/>
        </p:nvSpPr>
        <p:spPr bwMode="auto">
          <a:xfrm>
            <a:off x="4067175" y="2133600"/>
            <a:ext cx="2233613" cy="846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Prialdoxima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Antidoto contra venenos conteniendo fosfatos</a:t>
            </a:r>
          </a:p>
        </p:txBody>
      </p:sp>
      <p:sp>
        <p:nvSpPr>
          <p:cNvPr id="12295" name="Text Box 9"/>
          <p:cNvSpPr txBox="1">
            <a:spLocks noChangeArrowheads="1"/>
          </p:cNvSpPr>
          <p:nvPr/>
        </p:nvSpPr>
        <p:spPr bwMode="auto">
          <a:xfrm>
            <a:off x="6372225" y="2133600"/>
            <a:ext cx="1800225"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Amlo</a:t>
            </a: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dipina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Antihipertensivo</a:t>
            </a:r>
          </a:p>
        </p:txBody>
      </p:sp>
      <p:sp>
        <p:nvSpPr>
          <p:cNvPr id="12296" name="Text Box 10"/>
          <p:cNvSpPr txBox="1">
            <a:spLocks noChangeArrowheads="1"/>
          </p:cNvSpPr>
          <p:nvPr/>
        </p:nvSpPr>
        <p:spPr bwMode="auto">
          <a:xfrm>
            <a:off x="468313" y="4964113"/>
            <a:ext cx="1295400" cy="703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Paracuat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Herbicida</a:t>
            </a:r>
          </a:p>
        </p:txBody>
      </p:sp>
      <p:sp>
        <p:nvSpPr>
          <p:cNvPr id="12297" name="Text Box 11"/>
          <p:cNvSpPr txBox="1">
            <a:spLocks noChangeArrowheads="1"/>
          </p:cNvSpPr>
          <p:nvPr/>
        </p:nvSpPr>
        <p:spPr bwMode="auto">
          <a:xfrm>
            <a:off x="1771650" y="4949825"/>
            <a:ext cx="1584325" cy="703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Davicil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Fungicida</a:t>
            </a:r>
          </a:p>
        </p:txBody>
      </p:sp>
      <p:sp>
        <p:nvSpPr>
          <p:cNvPr id="12298" name="Text Box 12"/>
          <p:cNvSpPr txBox="1">
            <a:spLocks noChangeArrowheads="1"/>
          </p:cNvSpPr>
          <p:nvPr/>
        </p:nvSpPr>
        <p:spPr bwMode="auto">
          <a:xfrm>
            <a:off x="3635375" y="4868863"/>
            <a:ext cx="2232025" cy="1069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Epibatidina</a:t>
            </a:r>
            <a:b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Se aisló de una rana de sudamérica, posible analgésico</a:t>
            </a:r>
          </a:p>
        </p:txBody>
      </p:sp>
      <p:sp>
        <p:nvSpPr>
          <p:cNvPr id="12299" name="Text Box 13"/>
          <p:cNvSpPr txBox="1">
            <a:spLocks noChangeArrowheads="1"/>
          </p:cNvSpPr>
          <p:nvPr/>
        </p:nvSpPr>
        <p:spPr bwMode="auto">
          <a:xfrm>
            <a:off x="6659563" y="4868863"/>
            <a:ext cx="1728787" cy="947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Nemertelina</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Toxina de un gusano</a:t>
            </a:r>
          </a:p>
        </p:txBody>
      </p:sp>
      <p:sp>
        <p:nvSpPr>
          <p:cNvPr id="12300"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BB5443-7C92-4B87-9DF2-A14B7D042219}"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Rectángulo"/>
          <p:cNvSpPr>
            <a:spLocks noChangeArrowheads="1"/>
          </p:cNvSpPr>
          <p:nvPr/>
        </p:nvSpPr>
        <p:spPr bwMode="auto">
          <a:xfrm>
            <a:off x="3062288" y="3028950"/>
            <a:ext cx="3884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Síntesis de Tschitschibabin (1924)</a:t>
            </a:r>
          </a:p>
        </p:txBody>
      </p:sp>
      <p:sp>
        <p:nvSpPr>
          <p:cNvPr id="13315" name="2 Rectángulo"/>
          <p:cNvSpPr>
            <a:spLocks noChangeArrowheads="1"/>
          </p:cNvSpPr>
          <p:nvPr/>
        </p:nvSpPr>
        <p:spPr bwMode="auto">
          <a:xfrm>
            <a:off x="-38100" y="57102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Tschitschibabin, A. E. (1924). "Über Kondensation der Aldehyde mit Ammoniak zu Pyridinebasen“</a:t>
            </a:r>
            <a:b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Journal für Praktische Chemie</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107</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122.doi:10.1002/prac.19241070110.</a:t>
            </a:r>
          </a:p>
        </p:txBody>
      </p:sp>
      <p:pic>
        <p:nvPicPr>
          <p:cNvPr id="13316" name="Picture 2" descr="http://upload.wikimedia.org/wikipedia/commons/thumb/7/7a/AcroleinDarstellung.svg/790px-AcroleinDarstellung.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863" y="3576638"/>
            <a:ext cx="40401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http://upload.wikimedia.org/wikipedia/commons/thumb/7/73/Pyridin_aus_Acrolein.svg/957px-Pyridin_aus_Acrolei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454525"/>
            <a:ext cx="683736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3 CuadroTexto"/>
          <p:cNvSpPr txBox="1">
            <a:spLocks noChangeArrowheads="1"/>
          </p:cNvSpPr>
          <p:nvPr/>
        </p:nvSpPr>
        <p:spPr bwMode="auto">
          <a:xfrm>
            <a:off x="5024438" y="4365625"/>
            <a:ext cx="901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Soporte</a:t>
            </a:r>
          </a:p>
        </p:txBody>
      </p:sp>
      <p:sp>
        <p:nvSpPr>
          <p:cNvPr id="13319" name="4 Rectángulo"/>
          <p:cNvSpPr>
            <a:spLocks noChangeArrowheads="1"/>
          </p:cNvSpPr>
          <p:nvPr/>
        </p:nvSpPr>
        <p:spPr bwMode="auto">
          <a:xfrm>
            <a:off x="5208588" y="4578350"/>
            <a:ext cx="717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sólido</a:t>
            </a:r>
          </a:p>
        </p:txBody>
      </p:sp>
      <p:sp>
        <p:nvSpPr>
          <p:cNvPr id="13320" name="5 CuadroTexto"/>
          <p:cNvSpPr txBox="1">
            <a:spLocks noChangeArrowheads="1"/>
          </p:cNvSpPr>
          <p:nvPr/>
        </p:nvSpPr>
        <p:spPr bwMode="auto">
          <a:xfrm>
            <a:off x="4875213" y="5213350"/>
            <a:ext cx="1384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400 – 450 </a:t>
            </a: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sym typeface="Symbol" panose="05050102010706020507" pitchFamily="18" charset="2"/>
              </a:rPr>
              <a:t></a:t>
            </a:r>
            <a:r>
              <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a:t>
            </a:r>
          </a:p>
        </p:txBody>
      </p:sp>
      <p:sp>
        <p:nvSpPr>
          <p:cNvPr id="13321"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36640C-8FAA-4983-927B-A2F8FA102F0F}"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13322" name="Picture 11" descr="Aleksei Yevgen'evich Chichibabin (1871–1945): A Century of Pyridine  Chemistry - Lewis - 2017 - Angewandte Chemie International Edition - Wiley  Online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200025"/>
            <a:ext cx="168275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CuadroTexto 11"/>
          <p:cNvSpPr txBox="1">
            <a:spLocks noChangeArrowheads="1"/>
          </p:cNvSpPr>
          <p:nvPr/>
        </p:nvSpPr>
        <p:spPr bwMode="auto">
          <a:xfrm>
            <a:off x="2865438" y="550863"/>
            <a:ext cx="4591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FF"/>
                </a:solidFill>
                <a:effectLst/>
                <a:uLnTx/>
                <a:uFillTx/>
                <a:latin typeface="Open Sans"/>
                <a:ea typeface="+mn-ea"/>
                <a:cs typeface="+mn-cs"/>
              </a:rPr>
              <a:t>Aleksei Yevgen′evich Chichibabin </a:t>
            </a:r>
            <a:endPar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3324" name="CuadroTexto 13"/>
          <p:cNvSpPr txBox="1">
            <a:spLocks noChangeArrowheads="1"/>
          </p:cNvSpPr>
          <p:nvPr/>
        </p:nvSpPr>
        <p:spPr bwMode="auto">
          <a:xfrm>
            <a:off x="2238375" y="1041400"/>
            <a:ext cx="4591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(1871 – 1945)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rPr>
              <a:t>Químico orgánico ruso</a:t>
            </a:r>
            <a:endParaRPr kumimoji="0" lang="es-MX" altLang="es-MX" sz="16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inevo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213"/>
            <a:ext cx="90424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Reactieverloop van de Tsjitsjibabin-pyridinesynth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203200"/>
            <a:ext cx="443706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Aldolcondensat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3" y="3597275"/>
            <a:ext cx="89360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5389BA-84A3-470B-8CDC-54B518A06092}"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Vorming van het pyridinederiva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1125538"/>
            <a:ext cx="9094787"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2 CuadroTexto"/>
          <p:cNvSpPr txBox="1">
            <a:spLocks noChangeArrowheads="1"/>
          </p:cNvSpPr>
          <p:nvPr/>
        </p:nvSpPr>
        <p:spPr bwMode="auto">
          <a:xfrm>
            <a:off x="6011863" y="3933825"/>
            <a:ext cx="98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Oxidación</a:t>
            </a:r>
          </a:p>
        </p:txBody>
      </p:sp>
      <p:sp>
        <p:nvSpPr>
          <p:cNvPr id="15364" name="3 CuadroTexto"/>
          <p:cNvSpPr txBox="1">
            <a:spLocks noChangeArrowheads="1"/>
          </p:cNvSpPr>
          <p:nvPr/>
        </p:nvSpPr>
        <p:spPr bwMode="auto">
          <a:xfrm>
            <a:off x="4067175" y="4602163"/>
            <a:ext cx="2181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Rendimiento </a:t>
            </a:r>
            <a:r>
              <a:rPr kumimoji="0" lang="es-MX" altLang="es-MX" sz="1600" b="1" i="0" u="none" strike="noStrike" kern="1200" cap="none" spc="0" normalizeH="0" baseline="0" noProof="0">
                <a:ln>
                  <a:noFill/>
                </a:ln>
                <a:solidFill>
                  <a:srgbClr val="FF0000"/>
                </a:solidFill>
                <a:effectLst/>
                <a:uLnTx/>
                <a:uFillTx/>
                <a:latin typeface="Arial" panose="020B0604020202020204" pitchFamily="34" charset="0"/>
                <a:ea typeface="+mn-ea"/>
                <a:cs typeface="+mn-cs"/>
                <a:sym typeface="Symbol" panose="05050102010706020507" pitchFamily="18" charset="2"/>
              </a:rPr>
              <a:t> 20 %</a:t>
            </a:r>
            <a:r>
              <a:rPr kumimoji="0" lang="es-MX" altLang="es-MX" sz="1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p>
        </p:txBody>
      </p:sp>
      <p:sp>
        <p:nvSpPr>
          <p:cNvPr id="15365"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773F43-AE04-411F-BAFC-A8FC79FC62FF}"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número de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351468-8FA9-4581-B32A-749AE73D46B7}"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 name="CuadroTexto 1"/>
          <p:cNvSpPr txBox="1"/>
          <p:nvPr/>
        </p:nvSpPr>
        <p:spPr>
          <a:xfrm>
            <a:off x="2123728" y="1700808"/>
            <a:ext cx="5557932" cy="4247317"/>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Temas Estructura. Aromaticidad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Importancia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Métodos de síntesis</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Síntesis de </a:t>
            </a: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Tschitschibabin</a:t>
            </a: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Hantzsch</a:t>
            </a: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Síntesis de </a:t>
            </a:r>
            <a:r>
              <a:rPr kumimoji="0" 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Khrönke</a:t>
            </a: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ES"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Sintesis</a:t>
            </a:r>
            <a:r>
              <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de </a:t>
            </a:r>
            <a:r>
              <a:rPr kumimoji="0" lang="es-ES"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Bohlmann-Rahtz</a:t>
            </a: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Síntesis de </a:t>
            </a:r>
            <a:r>
              <a:rPr kumimoji="0" lang="es-MX" altLang="es-MX" sz="1800" b="1"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Guareschi-Thorpe</a:t>
            </a: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r>
              <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Reacciones cicloadición a partir de azoles-1,3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ES" alt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AutoNum type="arabicParenR"/>
              <a:tabLst/>
              <a:defRPr/>
            </a:pPr>
            <a:endParaRPr kumimoji="0" lang="es-MX"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3" name="Rectángulo 2"/>
          <p:cNvSpPr/>
          <p:nvPr/>
        </p:nvSpPr>
        <p:spPr>
          <a:xfrm>
            <a:off x="3851920" y="1106575"/>
            <a:ext cx="2260555"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PIRIDINAS</a:t>
            </a:r>
          </a:p>
        </p:txBody>
      </p:sp>
      <p:sp>
        <p:nvSpPr>
          <p:cNvPr id="4" name="Flecha derecha 3"/>
          <p:cNvSpPr/>
          <p:nvPr/>
        </p:nvSpPr>
        <p:spPr>
          <a:xfrm>
            <a:off x="971600" y="2924944"/>
            <a:ext cx="1152128" cy="14401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6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5059658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antzsch reaction with ammonium acetate, ethyl acetoacetate, formaldehyde and ferric chloride">
            <a:hlinkClick r:id="rId3" tooltip="Hantzsch reaction with ammonium acetate, ethyl acetoacetate, formaldehyde and ferric chlor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3635375"/>
            <a:ext cx="90328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195388" y="609600"/>
            <a:ext cx="6896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SÍNTESIS DE HANTZSCH PARA 1,4-DIHIDROPIRIDINAS</a:t>
            </a:r>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388" y="1268413"/>
            <a:ext cx="1200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ChangeArrowheads="1"/>
          </p:cNvSpPr>
          <p:nvPr/>
        </p:nvSpPr>
        <p:spPr bwMode="auto">
          <a:xfrm>
            <a:off x="4068763" y="1898650"/>
            <a:ext cx="2192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1" i="1" u="none" strike="noStrike" kern="1200" cap="none" spc="0" normalizeH="0" baseline="0" noProof="0">
                <a:ln>
                  <a:noFill/>
                </a:ln>
                <a:solidFill>
                  <a:srgbClr val="0000FF"/>
                </a:solidFill>
                <a:effectLst/>
                <a:uLnTx/>
                <a:uFillTx/>
                <a:latin typeface="Arial" panose="020B0604020202020204" pitchFamily="34" charset="0"/>
                <a:ea typeface="+mn-ea"/>
                <a:cs typeface="+mn-cs"/>
              </a:rPr>
              <a:t>Arthur Rudolf Hantzsch</a:t>
            </a:r>
            <a:br>
              <a:rPr kumimoji="0" lang="es-ES" altLang="es-MX" sz="1400" b="1" i="1"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ES" altLang="es-MX" sz="1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(1857-1935)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MX" sz="1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Químico alemán</a:t>
            </a:r>
            <a:endParaRPr kumimoji="0" lang="es-MX" altLang="es-MX" sz="14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6390" name="5 CuadroTexto"/>
          <p:cNvSpPr txBox="1">
            <a:spLocks noChangeArrowheads="1"/>
          </p:cNvSpPr>
          <p:nvPr/>
        </p:nvSpPr>
        <p:spPr bwMode="auto">
          <a:xfrm>
            <a:off x="6084888" y="3429000"/>
            <a:ext cx="1176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6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Oxidación</a:t>
            </a:r>
          </a:p>
        </p:txBody>
      </p:sp>
      <p:sp>
        <p:nvSpPr>
          <p:cNvPr id="16391"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62DF6-9056-4520-AC69-7A63F1EE1F37}"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16392" name="Rectángulo 1"/>
          <p:cNvSpPr>
            <a:spLocks noChangeArrowheads="1"/>
          </p:cNvSpPr>
          <p:nvPr/>
        </p:nvSpPr>
        <p:spPr bwMode="auto">
          <a:xfrm>
            <a:off x="2339975" y="5080000"/>
            <a:ext cx="23590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Reación de </a:t>
            </a:r>
            <a:r>
              <a:rPr kumimoji="0" lang="es-ES" altLang="es-MX" sz="1400" b="0" i="1" u="none" strike="noStrike" kern="1200" cap="none" spc="0" normalizeH="0" baseline="0" noProof="0">
                <a:ln>
                  <a:noFill/>
                </a:ln>
                <a:solidFill>
                  <a:srgbClr val="0000FF"/>
                </a:solidFill>
                <a:effectLst/>
                <a:uLnTx/>
                <a:uFillTx/>
                <a:latin typeface="Arial" panose="020B0604020202020204" pitchFamily="34" charset="0"/>
                <a:ea typeface="+mn-ea"/>
                <a:cs typeface="+mn-cs"/>
              </a:rPr>
              <a:t>Hantzsch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Multicomponente Ugi 4 CR</a:t>
            </a:r>
            <a:endPar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250825" y="506413"/>
            <a:ext cx="38369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Síntesis de Hantzsch para 1,4-dihidropiridinas</a:t>
            </a:r>
          </a:p>
        </p:txBody>
      </p:sp>
      <p:pic>
        <p:nvPicPr>
          <p:cNvPr id="18435" name="Picture 6" descr="hantz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908050"/>
            <a:ext cx="41052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8" descr="hantz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0" y="3673475"/>
            <a:ext cx="41052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9"/>
          <p:cNvSpPr>
            <a:spLocks noChangeArrowheads="1"/>
          </p:cNvSpPr>
          <p:nvPr/>
        </p:nvSpPr>
        <p:spPr bwMode="auto">
          <a:xfrm>
            <a:off x="323850" y="3284538"/>
            <a:ext cx="5637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Oxidación de las 1,4-dihidropiridinas a las piridinas correspondientes</a:t>
            </a:r>
          </a:p>
        </p:txBody>
      </p:sp>
      <p:sp>
        <p:nvSpPr>
          <p:cNvPr id="18438"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63E832-019C-4E6B-95A5-591D43090BA9}"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23850" y="363538"/>
            <a:ext cx="5894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Mecanismo de la síntesis de Hantzsch para obtener 1,4-Dihidropiridinas</a:t>
            </a:r>
          </a:p>
        </p:txBody>
      </p:sp>
      <p:sp>
        <p:nvSpPr>
          <p:cNvPr id="20483" name="Rectangle 5"/>
          <p:cNvSpPr>
            <a:spLocks noChangeArrowheads="1"/>
          </p:cNvSpPr>
          <p:nvPr/>
        </p:nvSpPr>
        <p:spPr bwMode="auto">
          <a:xfrm>
            <a:off x="323850" y="722313"/>
            <a:ext cx="71294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Dos intermediarios clave:</a:t>
            </a:r>
          </a:p>
        </p:txBody>
      </p:sp>
      <p:pic>
        <p:nvPicPr>
          <p:cNvPr id="20484" name="Picture 8" descr="Hantz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062163"/>
            <a:ext cx="55435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Hantz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876675"/>
            <a:ext cx="590391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11"/>
          <p:cNvSpPr>
            <a:spLocks noChangeArrowheads="1"/>
          </p:cNvSpPr>
          <p:nvPr/>
        </p:nvSpPr>
        <p:spPr bwMode="auto">
          <a:xfrm>
            <a:off x="323850" y="1341438"/>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71463" marR="0" lvl="0" indent="-271463"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 Producto de la Condensación de Knoevenagel, formación de un compuesto carbonílico </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sym typeface="Symbol" panose="05050102010706020507" pitchFamily="18" charset="2"/>
              </a:rPr>
              <a:t>,-insaturado</a:t>
            </a: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p>
        </p:txBody>
      </p:sp>
      <p:sp>
        <p:nvSpPr>
          <p:cNvPr id="20487" name="Rectangle 12"/>
          <p:cNvSpPr>
            <a:spLocks noChangeArrowheads="1"/>
          </p:cNvSpPr>
          <p:nvPr/>
        </p:nvSpPr>
        <p:spPr bwMode="auto">
          <a:xfrm>
            <a:off x="350838" y="3078163"/>
            <a:ext cx="195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2) Una enamina éster:</a:t>
            </a:r>
          </a:p>
        </p:txBody>
      </p:sp>
      <p:sp>
        <p:nvSpPr>
          <p:cNvPr id="20488"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3283A-2387-44B9-B3A2-072417EF2361}"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hantz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692150"/>
            <a:ext cx="58578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6"/>
          <p:cNvSpPr>
            <a:spLocks noChangeArrowheads="1"/>
          </p:cNvSpPr>
          <p:nvPr/>
        </p:nvSpPr>
        <p:spPr bwMode="auto">
          <a:xfrm>
            <a:off x="0" y="115888"/>
            <a:ext cx="532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 Adición de Michael, ciclización y deshidratación:</a:t>
            </a:r>
          </a:p>
        </p:txBody>
      </p:sp>
      <p:sp>
        <p:nvSpPr>
          <p:cNvPr id="22532"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0A377E-98F4-41B3-B70A-21D1A62851EA}"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22533" name="Rectángulo 4"/>
          <p:cNvSpPr>
            <a:spLocks noChangeArrowheads="1"/>
          </p:cNvSpPr>
          <p:nvPr/>
        </p:nvSpPr>
        <p:spPr bwMode="auto">
          <a:xfrm>
            <a:off x="3419475" y="3032125"/>
            <a:ext cx="1101725" cy="261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MX" sz="1100" b="0" i="0" u="none" strike="noStrike" kern="1200" cap="none" spc="0" normalizeH="0" baseline="0" noProof="0">
                <a:ln>
                  <a:noFill/>
                </a:ln>
                <a:solidFill>
                  <a:srgbClr val="0000FF"/>
                </a:solidFill>
                <a:effectLst/>
                <a:uLnTx/>
                <a:uFillTx/>
                <a:latin typeface="Arial" panose="020B0604020202020204" pitchFamily="34" charset="0"/>
                <a:ea typeface="+mn-ea"/>
                <a:cs typeface="+mn-cs"/>
              </a:rPr>
              <a:t>Tautomería</a:t>
            </a:r>
            <a:endParaRPr kumimoji="0" lang="es-MX" altLang="es-MX"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4" name="Rectángulo 1"/>
          <p:cNvSpPr>
            <a:spLocks noChangeArrowheads="1"/>
          </p:cNvSpPr>
          <p:nvPr/>
        </p:nvSpPr>
        <p:spPr bwMode="auto">
          <a:xfrm>
            <a:off x="3149600" y="1165225"/>
            <a:ext cx="1371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1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Adición de Michael</a:t>
            </a:r>
          </a:p>
        </p:txBody>
      </p:sp>
      <p:sp>
        <p:nvSpPr>
          <p:cNvPr id="22535" name="Rectángulo 2"/>
          <p:cNvSpPr>
            <a:spLocks noChangeArrowheads="1"/>
          </p:cNvSpPr>
          <p:nvPr/>
        </p:nvSpPr>
        <p:spPr bwMode="auto">
          <a:xfrm>
            <a:off x="3952875" y="4176713"/>
            <a:ext cx="86201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100" b="0" i="0" u="none" strike="noStrike" kern="1200" cap="none" spc="0" normalizeH="0" baseline="0" noProof="0">
                <a:ln>
                  <a:noFill/>
                </a:ln>
                <a:solidFill>
                  <a:srgbClr val="0000FF"/>
                </a:solidFill>
                <a:effectLst/>
                <a:uLnTx/>
                <a:uFillTx/>
                <a:latin typeface="Arial" panose="020B0604020202020204" pitchFamily="34" charset="0"/>
                <a:ea typeface="+mn-ea"/>
                <a:cs typeface="+mn-cs"/>
              </a:rPr>
              <a:t>Ciclización</a:t>
            </a:r>
          </a:p>
        </p:txBody>
      </p:sp>
      <p:sp>
        <p:nvSpPr>
          <p:cNvPr id="22536" name="Rectángulo 3"/>
          <p:cNvSpPr>
            <a:spLocks noChangeArrowheads="1"/>
          </p:cNvSpPr>
          <p:nvPr/>
        </p:nvSpPr>
        <p:spPr bwMode="auto">
          <a:xfrm>
            <a:off x="5940425" y="4157663"/>
            <a:ext cx="1127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100" b="0" i="0" u="none" strike="noStrike" kern="1200" cap="none" spc="0" normalizeH="0" baseline="0" noProof="0">
                <a:ln>
                  <a:noFill/>
                </a:ln>
                <a:solidFill>
                  <a:srgbClr val="0000FF"/>
                </a:solidFill>
                <a:effectLst/>
                <a:uLnTx/>
                <a:uFillTx/>
                <a:latin typeface="Arial" panose="020B0604020202020204" pitchFamily="34" charset="0"/>
                <a:ea typeface="+mn-ea"/>
                <a:cs typeface="+mn-cs"/>
              </a:rPr>
              <a:t>Deshidratación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8675687"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0" y="981075"/>
            <a:ext cx="567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1,4-DIHIDROPIRIDINAS ASIMÉTRICAS</a:t>
            </a:r>
          </a:p>
        </p:txBody>
      </p:sp>
      <p:sp>
        <p:nvSpPr>
          <p:cNvPr id="24580"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C515A-F8BA-443C-92D6-4387C312B924}"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85B45B-A969-489C-B678-20C6BFA34FA0}"/>
              </a:ext>
            </a:extLst>
          </p:cNvPr>
          <p:cNvSpPr txBox="1"/>
          <p:nvPr/>
        </p:nvSpPr>
        <p:spPr>
          <a:xfrm flipH="1">
            <a:off x="1116013" y="2725738"/>
            <a:ext cx="7370762" cy="708025"/>
          </a:xfrm>
          <a:prstGeom prst="rect">
            <a:avLst/>
          </a:prstGeom>
          <a:noFill/>
        </p:spPr>
        <p:txBody>
          <a:bodyPr>
            <a:spAutoFit/>
          </a:bodyPr>
          <a:lstStyle/>
          <a:p>
            <a:pPr algn="ctr">
              <a:defRPr/>
            </a:pPr>
            <a:r>
              <a:rPr lang="es-MX" sz="4000" dirty="0">
                <a:solidFill>
                  <a:schemeClr val="bg1">
                    <a:lumMod val="60000"/>
                    <a:lumOff val="40000"/>
                  </a:schemeClr>
                </a:solidFill>
              </a:rPr>
              <a:t>BENCENO Y AROMATICIDAD</a:t>
            </a:r>
          </a:p>
        </p:txBody>
      </p:sp>
      <p:sp>
        <p:nvSpPr>
          <p:cNvPr id="2" name="CuadroTexto 1">
            <a:extLst>
              <a:ext uri="{FF2B5EF4-FFF2-40B4-BE49-F238E27FC236}">
                <a16:creationId xmlns:a16="http://schemas.microsoft.com/office/drawing/2014/main" id="{6221E9A4-9542-4A87-9E7A-06BD9A828F22}"/>
              </a:ext>
            </a:extLst>
          </p:cNvPr>
          <p:cNvSpPr txBox="1"/>
          <p:nvPr/>
        </p:nvSpPr>
        <p:spPr>
          <a:xfrm>
            <a:off x="1335458" y="2420888"/>
            <a:ext cx="7151317" cy="1569660"/>
          </a:xfrm>
          <a:prstGeom prst="rect">
            <a:avLst/>
          </a:prstGeom>
          <a:noFill/>
        </p:spPr>
        <p:txBody>
          <a:bodyPr wrap="none" rtlCol="0">
            <a:spAutoFit/>
          </a:bodyPr>
          <a:lstStyle/>
          <a:p>
            <a:r>
              <a:rPr lang="es-MX" dirty="0">
                <a:solidFill>
                  <a:srgbClr val="0000FF"/>
                </a:solidFill>
              </a:rPr>
              <a:t>Muchos compuestos heterocíclicos son aromáticos</a:t>
            </a:r>
          </a:p>
          <a:p>
            <a:pPr algn="ctr"/>
            <a:r>
              <a:rPr lang="es-MX" dirty="0">
                <a:solidFill>
                  <a:srgbClr val="0000FF"/>
                </a:solidFill>
              </a:rPr>
              <a:t>¿Qué es la aromaticidad?</a:t>
            </a:r>
          </a:p>
          <a:p>
            <a:pPr algn="ctr"/>
            <a:endParaRPr lang="es-MX" dirty="0">
              <a:solidFill>
                <a:srgbClr val="0000FF"/>
              </a:solidFill>
            </a:endParaRPr>
          </a:p>
          <a:p>
            <a:pPr algn="ctr"/>
            <a:r>
              <a:rPr lang="es-MX" dirty="0">
                <a:solidFill>
                  <a:srgbClr val="0000FF"/>
                </a:solidFill>
              </a:rPr>
              <a:t>Compuesto aromático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027" descr="FG16_05">
            <a:extLst>
              <a:ext uri="{FF2B5EF4-FFF2-40B4-BE49-F238E27FC236}">
                <a16:creationId xmlns:a16="http://schemas.microsoft.com/office/drawing/2014/main" id="{8707E02E-4E22-425F-BFC6-9447AA982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458200" cy="4618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71" name="Rectangle 1028">
            <a:extLst>
              <a:ext uri="{FF2B5EF4-FFF2-40B4-BE49-F238E27FC236}">
                <a16:creationId xmlns:a16="http://schemas.microsoft.com/office/drawing/2014/main" id="{9EBC6464-D153-4450-BC57-B91AA5A3BA8B}"/>
              </a:ext>
            </a:extLst>
          </p:cNvPr>
          <p:cNvSpPr>
            <a:spLocks noChangeArrowheads="1"/>
          </p:cNvSpPr>
          <p:nvPr/>
        </p:nvSpPr>
        <p:spPr bwMode="auto">
          <a:xfrm>
            <a:off x="323850" y="2924175"/>
            <a:ext cx="1512888"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008000"/>
                </a:solidFill>
                <a:latin typeface="Tahoma" panose="020B0604030504040204" pitchFamily="34" charset="0"/>
              </a:rPr>
              <a:t>Línea de </a:t>
            </a:r>
            <a:br>
              <a:rPr lang="es-ES" altLang="es-MX" sz="2000" b="1">
                <a:solidFill>
                  <a:srgbClr val="008000"/>
                </a:solidFill>
                <a:latin typeface="Tahoma" panose="020B0604030504040204" pitchFamily="34" charset="0"/>
              </a:rPr>
            </a:br>
            <a:r>
              <a:rPr lang="es-ES" altLang="es-MX" sz="2000" b="1">
                <a:solidFill>
                  <a:srgbClr val="008000"/>
                </a:solidFill>
                <a:latin typeface="Tahoma" panose="020B0604030504040204" pitchFamily="34" charset="0"/>
              </a:rPr>
              <a:t>no enlace</a:t>
            </a:r>
          </a:p>
        </p:txBody>
      </p:sp>
      <p:sp>
        <p:nvSpPr>
          <p:cNvPr id="32772" name="Rectangle 1029">
            <a:extLst>
              <a:ext uri="{FF2B5EF4-FFF2-40B4-BE49-F238E27FC236}">
                <a16:creationId xmlns:a16="http://schemas.microsoft.com/office/drawing/2014/main" id="{AA557F27-CBB9-488B-945C-C3F2734BD2A2}"/>
              </a:ext>
            </a:extLst>
          </p:cNvPr>
          <p:cNvSpPr>
            <a:spLocks noChangeArrowheads="1"/>
          </p:cNvSpPr>
          <p:nvPr/>
        </p:nvSpPr>
        <p:spPr bwMode="auto">
          <a:xfrm>
            <a:off x="6732588" y="1125538"/>
            <a:ext cx="2016125"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s-ES" altLang="es-MX" sz="1800" b="1">
                <a:solidFill>
                  <a:srgbClr val="000000"/>
                </a:solidFill>
                <a:latin typeface="Tahoma" panose="020B0604030504040204" pitchFamily="34" charset="0"/>
              </a:rPr>
              <a:t>Energía</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79388" y="234950"/>
            <a:ext cx="86407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Efficient Synthesis of Hantzsch Esters and Polyhydroquinoline Derivatives in Aqueous Micelles</a:t>
            </a:r>
            <a:b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A. Kumar, R. A. Maurya, </a:t>
            </a:r>
            <a:r>
              <a:rPr kumimoji="0" lang="es-MX" altLang="es-MX" sz="1800" b="0" i="1" u="none" strike="noStrike" kern="1200" cap="none" spc="0" normalizeH="0" baseline="0" noProof="0">
                <a:ln>
                  <a:noFill/>
                </a:ln>
                <a:solidFill>
                  <a:srgbClr val="0000FF"/>
                </a:solidFill>
                <a:effectLst/>
                <a:uLnTx/>
                <a:uFillTx/>
                <a:latin typeface="Arial" panose="020B0604020202020204" pitchFamily="34" charset="0"/>
                <a:ea typeface="+mn-ea"/>
                <a:cs typeface="+mn-cs"/>
              </a:rPr>
              <a:t>Synlett</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MX" altLang="es-MX"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2008</a:t>
            </a:r>
            <a:r>
              <a:rPr kumimoji="0" lang="es-MX" altLang="es-MX" sz="18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883-885. </a:t>
            </a:r>
          </a:p>
        </p:txBody>
      </p:sp>
      <p:pic>
        <p:nvPicPr>
          <p:cNvPr id="25603" name="Picture 4" descr="07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12875"/>
            <a:ext cx="6840537"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descr="07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141663"/>
            <a:ext cx="76327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711439-5A52-46B9-B12C-125094570151}"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076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260350"/>
            <a:ext cx="43942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2F9511-584D-4958-9282-5B47D409C731}"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DE0A8-41F1-4E5C-B6DE-BAAE5B20A524}"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1987" name="Rectángulo 2"/>
          <p:cNvSpPr>
            <a:spLocks noChangeArrowheads="1"/>
          </p:cNvSpPr>
          <p:nvPr/>
        </p:nvSpPr>
        <p:spPr bwMode="auto">
          <a:xfrm>
            <a:off x="1882775" y="2924175"/>
            <a:ext cx="6335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2"/>
              </a:rPr>
              <a:t>https://www.youtube.com/watch?v=jEF9uInUXWM</a:t>
            </a:r>
            <a:endPar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8" name="Rectángulo 3"/>
          <p:cNvSpPr>
            <a:spLocks noChangeArrowheads="1"/>
          </p:cNvSpPr>
          <p:nvPr/>
        </p:nvSpPr>
        <p:spPr bwMode="auto">
          <a:xfrm>
            <a:off x="2241550" y="2270125"/>
            <a:ext cx="5616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https://www.youtube.com/watch?v=pjbEHeNPeYQ</a:t>
            </a:r>
            <a:endPar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9" name="Rectángulo 4"/>
          <p:cNvSpPr>
            <a:spLocks noChangeArrowheads="1"/>
          </p:cNvSpPr>
          <p:nvPr/>
        </p:nvSpPr>
        <p:spPr bwMode="auto">
          <a:xfrm>
            <a:off x="1414463" y="1614488"/>
            <a:ext cx="7272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s-MX" sz="1600" b="0" i="0" u="none" strike="noStrike" kern="1200" cap="none" spc="0" normalizeH="0" baseline="0" noProof="0">
                <a:ln>
                  <a:noFill/>
                </a:ln>
                <a:solidFill>
                  <a:srgbClr val="0000FF"/>
                </a:solidFill>
                <a:effectLst/>
                <a:uLnTx/>
                <a:uFillTx/>
                <a:latin typeface="Roboto"/>
                <a:ea typeface="+mn-ea"/>
                <a:cs typeface="+mn-cs"/>
              </a:rPr>
              <a:t>Mechanism of action for Calcium Channel Antagonists</a:t>
            </a:r>
          </a:p>
        </p:txBody>
      </p:sp>
      <p:sp>
        <p:nvSpPr>
          <p:cNvPr id="41990" name="Rectángulo 5"/>
          <p:cNvSpPr>
            <a:spLocks noChangeArrowheads="1"/>
          </p:cNvSpPr>
          <p:nvPr/>
        </p:nvSpPr>
        <p:spPr bwMode="auto">
          <a:xfrm>
            <a:off x="2771775" y="3590925"/>
            <a:ext cx="54467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4"/>
              </a:rPr>
              <a:t>https://www.youtube.com/watch?v=hV3lKOPYUY4</a:t>
            </a:r>
            <a:endParaRPr kumimoji="0" lang="es-MX" alt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68288" y="179388"/>
            <a:ext cx="8696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4-Substituted-1,4-dihydropyridines are readily and efficiently aromatized in only one minute using commercial manganese dioxide in the absence of an inorganic support at 100 °C under microwave irradiation. This rapid procedure gives the dehydrogenated or 4-dealkylated product in excellent yield.</a:t>
            </a:r>
            <a:b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br>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pic>
        <p:nvPicPr>
          <p:cNvPr id="43011" name="Picture 4" descr="23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341438"/>
            <a:ext cx="554513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6" descr="234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638" y="2708275"/>
            <a:ext cx="49672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962772-608B-4EF6-8D23-52554977F67F}"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3014" name="Rectángulo 1"/>
          <p:cNvSpPr>
            <a:spLocks noChangeArrowheads="1"/>
          </p:cNvSpPr>
          <p:nvPr/>
        </p:nvSpPr>
        <p:spPr bwMode="auto">
          <a:xfrm>
            <a:off x="4524375" y="995363"/>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M. C. Bagley, M. C. Lubinu, </a:t>
            </a:r>
            <a:r>
              <a:rPr kumimoji="0" lang="es-MX"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Synthesis</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2006, 1283-1288.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13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125538"/>
            <a:ext cx="511333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134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2106613"/>
            <a:ext cx="5614987"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6"/>
          <p:cNvSpPr>
            <a:spLocks noChangeArrowheads="1"/>
          </p:cNvSpPr>
          <p:nvPr/>
        </p:nvSpPr>
        <p:spPr bwMode="auto">
          <a:xfrm>
            <a:off x="88900" y="155575"/>
            <a:ext cx="8964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Hantzsch 1,4-dihydropyridines undergo smooth aromatization catalyzed by iodoxybenzoic acid (IBX) to afford the corresponding pyridine derivatives in high yields. All the reactions were carried out in DMSO solvent at 80-85 °C for a period of two to four hours to complete conversion of the substrates.</a:t>
            </a:r>
          </a:p>
        </p:txBody>
      </p:sp>
      <p:sp>
        <p:nvSpPr>
          <p:cNvPr id="45061"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F798A6-5207-4226-A3A8-59E4D97034E1}"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5062" name="Rectángulo 1"/>
          <p:cNvSpPr>
            <a:spLocks noChangeArrowheads="1"/>
          </p:cNvSpPr>
          <p:nvPr/>
        </p:nvSpPr>
        <p:spPr bwMode="auto">
          <a:xfrm>
            <a:off x="755650" y="795338"/>
            <a:ext cx="8137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J. S. Yadav, B. V. S. Reddy, A. K. Basak, G. Baishya, A. V. Narsaiah, </a:t>
            </a:r>
            <a:r>
              <a:rPr kumimoji="0" lang="es-MX"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Synthesis</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2006</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451-454. </a:t>
            </a:r>
            <a:endParaRPr kumimoji="0" lang="es-MX" altLang="es-MX"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07950" y="188913"/>
            <a:ext cx="90360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[bmim]OH, a basic ionic liquid, efficiently promotes a one-pot condensation of aldehydes, malononitrile, and thiophenols to produce highly substituted pyridines in high yields. The ionic liquid can be recovered and recycled.</a:t>
            </a:r>
          </a:p>
        </p:txBody>
      </p:sp>
      <p:pic>
        <p:nvPicPr>
          <p:cNvPr id="47107" name="Picture 4" descr="66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222375"/>
            <a:ext cx="76358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8" descr="663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420938"/>
            <a:ext cx="576103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D3FB3-22B1-4D6B-896C-189760F8A388}"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47110" name="Rectángulo 1"/>
          <p:cNvSpPr>
            <a:spLocks noChangeArrowheads="1"/>
          </p:cNvSpPr>
          <p:nvPr/>
        </p:nvSpPr>
        <p:spPr bwMode="auto">
          <a:xfrm>
            <a:off x="2268538" y="793750"/>
            <a:ext cx="6750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B. C. Ranu, R. Jana, S. Sowmiah, </a:t>
            </a:r>
            <a:r>
              <a:rPr kumimoji="0" lang="es-MX"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J. Org. Chem.</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MX" altLang="es-MX" sz="1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2007</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s-MX" altLang="es-MX" sz="1200" b="0" i="1" u="none" strike="noStrike" kern="1200" cap="none" spc="0" normalizeH="0" baseline="0" noProof="0">
                <a:ln>
                  <a:noFill/>
                </a:ln>
                <a:solidFill>
                  <a:srgbClr val="0000FF"/>
                </a:solidFill>
                <a:effectLst/>
                <a:uLnTx/>
                <a:uFillTx/>
                <a:latin typeface="Arial" panose="020B0604020202020204" pitchFamily="34" charset="0"/>
                <a:ea typeface="+mn-ea"/>
                <a:cs typeface="+mn-cs"/>
              </a:rPr>
              <a:t>72</a:t>
            </a:r>
            <a:r>
              <a:rPr kumimoji="0" lang="es-MX" altLang="es-MX"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 3152-3154.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663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5157787"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4CBCF0-2354-4CF7-B5B6-F4E4085519CC}"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a:lum bright="-30000" contrast="50000"/>
            <a:extLst>
              <a:ext uri="{28A0092B-C50C-407E-A947-70E740481C1C}">
                <a14:useLocalDpi xmlns:a14="http://schemas.microsoft.com/office/drawing/2010/main" val="0"/>
              </a:ext>
            </a:extLst>
          </a:blip>
          <a:srcRect/>
          <a:stretch>
            <a:fillRect/>
          </a:stretch>
        </p:blipFill>
        <p:spPr bwMode="auto">
          <a:xfrm>
            <a:off x="0" y="765175"/>
            <a:ext cx="89979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CCC305-0AF9-4526-A6F8-FE6E2F6EBF5E}"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l="6612" t="-2" r="3313" b="385"/>
          <a:stretch>
            <a:fillRect/>
          </a:stretch>
        </p:blipFill>
        <p:spPr bwMode="auto">
          <a:xfrm>
            <a:off x="460375" y="1341438"/>
            <a:ext cx="82232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Marcador de número de diapositiva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1D4413-2D1A-49B7-BDDF-C6DEBB29F418}" type="slidenum">
              <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s-MX" altLang="es-MX" sz="1400" b="0"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4">
            <a:extLst>
              <a:ext uri="{FF2B5EF4-FFF2-40B4-BE49-F238E27FC236}">
                <a16:creationId xmlns:a16="http://schemas.microsoft.com/office/drawing/2014/main" id="{22AA47D4-28B5-4E3D-951D-BB5D6427CBF4}"/>
              </a:ext>
            </a:extLst>
          </p:cNvPr>
          <p:cNvSpPr txBox="1">
            <a:spLocks noChangeArrowheads="1"/>
          </p:cNvSpPr>
          <p:nvPr/>
        </p:nvSpPr>
        <p:spPr bwMode="auto">
          <a:xfrm>
            <a:off x="468313" y="412750"/>
            <a:ext cx="72056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3200" b="1">
                <a:solidFill>
                  <a:srgbClr val="0000FF"/>
                </a:solidFill>
                <a:latin typeface="Arial" panose="020B0604020202020204" pitchFamily="34" charset="0"/>
              </a:rPr>
              <a:t>DIAGRAMAS DE MUSULIN Y FROST</a:t>
            </a:r>
          </a:p>
        </p:txBody>
      </p:sp>
      <p:pic>
        <p:nvPicPr>
          <p:cNvPr id="33795" name="Picture 5">
            <a:extLst>
              <a:ext uri="{FF2B5EF4-FFF2-40B4-BE49-F238E27FC236}">
                <a16:creationId xmlns:a16="http://schemas.microsoft.com/office/drawing/2014/main" id="{564CAD28-9E11-4538-8F60-E68163C72F3A}"/>
              </a:ext>
            </a:extLst>
          </p:cNvPr>
          <p:cNvPicPr>
            <a:picLocks noChangeAspect="1" noChangeArrowheads="1"/>
          </p:cNvPicPr>
          <p:nvPr/>
        </p:nvPicPr>
        <p:blipFill>
          <a:blip r:embed="rId2">
            <a:lum bright="-24000" contrast="14000"/>
            <a:extLst>
              <a:ext uri="{28A0092B-C50C-407E-A947-70E740481C1C}">
                <a14:useLocalDpi xmlns:a14="http://schemas.microsoft.com/office/drawing/2010/main" val="0"/>
              </a:ext>
            </a:extLst>
          </a:blip>
          <a:srcRect/>
          <a:stretch>
            <a:fillRect/>
          </a:stretch>
        </p:blipFill>
        <p:spPr bwMode="auto">
          <a:xfrm>
            <a:off x="1979613" y="1052513"/>
            <a:ext cx="1116012" cy="1216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6" name="Picture 7">
            <a:extLst>
              <a:ext uri="{FF2B5EF4-FFF2-40B4-BE49-F238E27FC236}">
                <a16:creationId xmlns:a16="http://schemas.microsoft.com/office/drawing/2014/main" id="{05BED695-F573-4F10-A516-6EADAD198F89}"/>
              </a:ext>
            </a:extLst>
          </p:cNvPr>
          <p:cNvPicPr>
            <a:picLocks noChangeAspect="1" noChangeArrowheads="1"/>
          </p:cNvPicPr>
          <p:nvPr/>
        </p:nvPicPr>
        <p:blipFill>
          <a:blip r:embed="rId3">
            <a:lum bright="-20000" contrast="10000"/>
            <a:extLst>
              <a:ext uri="{28A0092B-C50C-407E-A947-70E740481C1C}">
                <a14:useLocalDpi xmlns:a14="http://schemas.microsoft.com/office/drawing/2010/main" val="0"/>
              </a:ext>
            </a:extLst>
          </a:blip>
          <a:srcRect/>
          <a:stretch>
            <a:fillRect/>
          </a:stretch>
        </p:blipFill>
        <p:spPr bwMode="auto">
          <a:xfrm>
            <a:off x="5508625" y="981075"/>
            <a:ext cx="3459163"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7" name="Picture 8">
            <a:extLst>
              <a:ext uri="{FF2B5EF4-FFF2-40B4-BE49-F238E27FC236}">
                <a16:creationId xmlns:a16="http://schemas.microsoft.com/office/drawing/2014/main" id="{F8F1E627-DF15-4EF1-8D8E-C05427600986}"/>
              </a:ext>
            </a:extLst>
          </p:cNvPr>
          <p:cNvPicPr>
            <a:picLocks noChangeAspect="1" noChangeArrowheads="1"/>
          </p:cNvPicPr>
          <p:nvPr/>
        </p:nvPicPr>
        <p:blipFill>
          <a:blip r:embed="rId4">
            <a:lum bright="-20000" contrast="12000"/>
            <a:extLst>
              <a:ext uri="{28A0092B-C50C-407E-A947-70E740481C1C}">
                <a14:useLocalDpi xmlns:a14="http://schemas.microsoft.com/office/drawing/2010/main" val="0"/>
              </a:ext>
            </a:extLst>
          </a:blip>
          <a:srcRect/>
          <a:stretch>
            <a:fillRect/>
          </a:stretch>
        </p:blipFill>
        <p:spPr bwMode="auto">
          <a:xfrm>
            <a:off x="3419475" y="981075"/>
            <a:ext cx="1800225"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8" name="Picture 9">
            <a:extLst>
              <a:ext uri="{FF2B5EF4-FFF2-40B4-BE49-F238E27FC236}">
                <a16:creationId xmlns:a16="http://schemas.microsoft.com/office/drawing/2014/main" id="{69CB4722-664F-47AC-A825-F0AC1CABB503}"/>
              </a:ext>
            </a:extLst>
          </p:cNvPr>
          <p:cNvPicPr>
            <a:picLocks noChangeAspect="1" noChangeArrowheads="1"/>
          </p:cNvPicPr>
          <p:nvPr/>
        </p:nvPicPr>
        <p:blipFill>
          <a:blip r:embed="rId5">
            <a:lum bright="-20000" contrast="18000"/>
            <a:extLst>
              <a:ext uri="{28A0092B-C50C-407E-A947-70E740481C1C}">
                <a14:useLocalDpi xmlns:a14="http://schemas.microsoft.com/office/drawing/2010/main" val="0"/>
              </a:ext>
            </a:extLst>
          </a:blip>
          <a:srcRect/>
          <a:stretch>
            <a:fillRect/>
          </a:stretch>
        </p:blipFill>
        <p:spPr bwMode="auto">
          <a:xfrm>
            <a:off x="2339975" y="4652963"/>
            <a:ext cx="4689475" cy="2001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799" name="Picture 10">
            <a:extLst>
              <a:ext uri="{FF2B5EF4-FFF2-40B4-BE49-F238E27FC236}">
                <a16:creationId xmlns:a16="http://schemas.microsoft.com/office/drawing/2014/main" id="{7C559487-8D72-4B7B-9713-F973FB08C631}"/>
              </a:ext>
            </a:extLst>
          </p:cNvPr>
          <p:cNvPicPr>
            <a:picLocks noChangeAspect="1" noChangeArrowheads="1"/>
          </p:cNvPicPr>
          <p:nvPr/>
        </p:nvPicPr>
        <p:blipFill>
          <a:blip r:embed="rId6">
            <a:lum bright="-30000" contrast="24000"/>
            <a:extLst>
              <a:ext uri="{28A0092B-C50C-407E-A947-70E740481C1C}">
                <a14:useLocalDpi xmlns:a14="http://schemas.microsoft.com/office/drawing/2010/main" val="0"/>
              </a:ext>
            </a:extLst>
          </a:blip>
          <a:srcRect/>
          <a:stretch>
            <a:fillRect/>
          </a:stretch>
        </p:blipFill>
        <p:spPr bwMode="auto">
          <a:xfrm>
            <a:off x="2339975" y="2565400"/>
            <a:ext cx="4689475" cy="200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00" name="Picture 11">
            <a:extLst>
              <a:ext uri="{FF2B5EF4-FFF2-40B4-BE49-F238E27FC236}">
                <a16:creationId xmlns:a16="http://schemas.microsoft.com/office/drawing/2014/main" id="{C731385E-501B-4DAF-BEA2-BEF5F63342B3}"/>
              </a:ext>
            </a:extLst>
          </p:cNvPr>
          <p:cNvPicPr>
            <a:picLocks noChangeAspect="1" noChangeArrowheads="1"/>
          </p:cNvPicPr>
          <p:nvPr/>
        </p:nvPicPr>
        <p:blipFill>
          <a:blip r:embed="rId7">
            <a:lum bright="-28000" contrast="14000"/>
            <a:extLst>
              <a:ext uri="{28A0092B-C50C-407E-A947-70E740481C1C}">
                <a14:useLocalDpi xmlns:a14="http://schemas.microsoft.com/office/drawing/2010/main" val="0"/>
              </a:ext>
            </a:extLst>
          </a:blip>
          <a:srcRect/>
          <a:stretch>
            <a:fillRect/>
          </a:stretch>
        </p:blipFill>
        <p:spPr bwMode="auto">
          <a:xfrm>
            <a:off x="395288" y="981075"/>
            <a:ext cx="1158875" cy="1265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4A78B4B-7DD7-4D41-A04B-C0E861F872A5}"/>
              </a:ext>
            </a:extLst>
          </p:cNvPr>
          <p:cNvSpPr>
            <a:spLocks noChangeArrowheads="1"/>
          </p:cNvSpPr>
          <p:nvPr/>
        </p:nvSpPr>
        <p:spPr bwMode="auto">
          <a:xfrm>
            <a:off x="304800" y="152400"/>
            <a:ext cx="8229600"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¿POR QUE 4n +2?</a:t>
            </a:r>
          </a:p>
        </p:txBody>
      </p:sp>
      <p:sp>
        <p:nvSpPr>
          <p:cNvPr id="34819" name="Rectangle 3">
            <a:extLst>
              <a:ext uri="{FF2B5EF4-FFF2-40B4-BE49-F238E27FC236}">
                <a16:creationId xmlns:a16="http://schemas.microsoft.com/office/drawing/2014/main" id="{85A16559-B127-4E70-A698-B181D00F86D1}"/>
              </a:ext>
            </a:extLst>
          </p:cNvPr>
          <p:cNvSpPr>
            <a:spLocks noChangeArrowheads="1"/>
          </p:cNvSpPr>
          <p:nvPr/>
        </p:nvSpPr>
        <p:spPr bwMode="auto">
          <a:xfrm>
            <a:off x="609600" y="838200"/>
            <a:ext cx="822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Cuando los electrones llenan varios orbitales moleculares, se toman dos electrones (un par) para llenar el orbital de más baja energía y cuatro electrones (dos pares) para ir llenando cada uno de los siguientes niveles de energía</a:t>
            </a:r>
          </a:p>
          <a:p>
            <a:pPr eaLnBrk="1" hangingPunct="1">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Esto da el total de los 4</a:t>
            </a:r>
            <a:r>
              <a:rPr lang="en-US" altLang="es-MX" sz="2400" i="1">
                <a:solidFill>
                  <a:srgbClr val="0000FF"/>
                </a:solidFill>
                <a:latin typeface="Tahoma" panose="020B0604030504040204" pitchFamily="34" charset="0"/>
                <a:sym typeface="Symbol" panose="05050102010706020507" pitchFamily="18" charset="2"/>
              </a:rPr>
              <a:t>n</a:t>
            </a:r>
            <a:r>
              <a:rPr lang="en-US" altLang="es-MX" sz="2400">
                <a:solidFill>
                  <a:srgbClr val="0000FF"/>
                </a:solidFill>
                <a:latin typeface="Tahoma" panose="020B0604030504040204" pitchFamily="34" charset="0"/>
                <a:sym typeface="Symbol" panose="05050102010706020507" pitchFamily="18" charset="2"/>
              </a:rPr>
              <a:t> + 2 electrones </a:t>
            </a:r>
            <a:endParaRPr lang="en-US" altLang="en-US" sz="2400">
              <a:solidFill>
                <a:srgbClr val="0000FF"/>
              </a:solidFill>
              <a:latin typeface="Tahoma" panose="020B0604030504040204" pitchFamily="34" charset="0"/>
              <a:sym typeface="Symbol" panose="05050102010706020507" pitchFamily="18" charset="2"/>
            </a:endParaRPr>
          </a:p>
        </p:txBody>
      </p:sp>
      <p:pic>
        <p:nvPicPr>
          <p:cNvPr id="34820" name="Picture 4">
            <a:extLst>
              <a:ext uri="{FF2B5EF4-FFF2-40B4-BE49-F238E27FC236}">
                <a16:creationId xmlns:a16="http://schemas.microsoft.com/office/drawing/2014/main" id="{508ED3A3-F0CC-4259-BD01-3BF7183A8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a:extLst>
              <a:ext uri="{FF2B5EF4-FFF2-40B4-BE49-F238E27FC236}">
                <a16:creationId xmlns:a16="http://schemas.microsoft.com/office/drawing/2014/main" id="{63C0E641-A020-4275-8DFD-9C502C3BEFA6}"/>
              </a:ext>
            </a:extLst>
          </p:cNvPr>
          <p:cNvSpPr>
            <a:spLocks noChangeArrowheads="1"/>
          </p:cNvSpPr>
          <p:nvPr/>
        </p:nvSpPr>
        <p:spPr bwMode="auto">
          <a:xfrm>
            <a:off x="425450" y="4000500"/>
            <a:ext cx="12954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rgbClr val="0000FF"/>
                </a:solidFill>
                <a:latin typeface="Tahoma" panose="020B0604030504040204" pitchFamily="34" charset="0"/>
              </a:rPr>
              <a:t>Cinco orbitales</a:t>
            </a:r>
            <a:br>
              <a:rPr lang="es-MX" altLang="es-MX" sz="1400" b="1">
                <a:solidFill>
                  <a:srgbClr val="0000FF"/>
                </a:solidFill>
                <a:latin typeface="Tahoma" panose="020B0604030504040204" pitchFamily="34" charset="0"/>
              </a:rPr>
            </a:br>
            <a:r>
              <a:rPr lang="es-MX" altLang="es-MX" sz="1400" b="1">
                <a:solidFill>
                  <a:srgbClr val="0000FF"/>
                </a:solidFill>
                <a:latin typeface="Tahoma" panose="020B0604030504040204" pitchFamily="34" charset="0"/>
              </a:rPr>
              <a:t>atómicos p</a:t>
            </a:r>
            <a:endParaRPr lang="es-ES" altLang="es-MX" sz="1400" b="1">
              <a:solidFill>
                <a:srgbClr val="0000FF"/>
              </a:solidFill>
              <a:latin typeface="Tahoma" panose="020B0604030504040204" pitchFamily="34" charset="0"/>
            </a:endParaRPr>
          </a:p>
        </p:txBody>
      </p:sp>
      <p:sp>
        <p:nvSpPr>
          <p:cNvPr id="34822" name="Rectangle 6">
            <a:extLst>
              <a:ext uri="{FF2B5EF4-FFF2-40B4-BE49-F238E27FC236}">
                <a16:creationId xmlns:a16="http://schemas.microsoft.com/office/drawing/2014/main" id="{8E06BE83-9F3D-4C24-B9FD-9DE6EF96063D}"/>
              </a:ext>
            </a:extLst>
          </p:cNvPr>
          <p:cNvSpPr>
            <a:spLocks noChangeArrowheads="1"/>
          </p:cNvSpPr>
          <p:nvPr/>
        </p:nvSpPr>
        <p:spPr bwMode="auto">
          <a:xfrm>
            <a:off x="1600200" y="5562600"/>
            <a:ext cx="20574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chemeClr val="bg1"/>
                </a:solidFill>
                <a:latin typeface="Tahoma" panose="020B0604030504040204" pitchFamily="34" charset="0"/>
              </a:rPr>
              <a:t>Cinco orbitales</a:t>
            </a:r>
            <a:br>
              <a:rPr lang="es-MX" altLang="es-MX" sz="1400" b="1">
                <a:solidFill>
                  <a:schemeClr val="bg1"/>
                </a:solidFill>
                <a:latin typeface="Tahoma" panose="020B0604030504040204" pitchFamily="34" charset="0"/>
              </a:rPr>
            </a:br>
            <a:r>
              <a:rPr lang="es-MX" altLang="es-MX" sz="1400" b="1">
                <a:solidFill>
                  <a:schemeClr val="bg1"/>
                </a:solidFill>
                <a:latin typeface="Tahoma" panose="020B0604030504040204" pitchFamily="34" charset="0"/>
              </a:rPr>
              <a:t>moleculares en el</a:t>
            </a:r>
            <a:br>
              <a:rPr lang="es-MX" altLang="es-MX" sz="1400" b="1">
                <a:solidFill>
                  <a:schemeClr val="bg1"/>
                </a:solidFill>
                <a:latin typeface="Tahoma" panose="020B0604030504040204" pitchFamily="34" charset="0"/>
              </a:rPr>
            </a:br>
            <a:r>
              <a:rPr lang="es-MX" altLang="es-MX" sz="1400" b="1">
                <a:solidFill>
                  <a:schemeClr val="bg1"/>
                </a:solidFill>
                <a:latin typeface="Tahoma" panose="020B0604030504040204" pitchFamily="34" charset="0"/>
              </a:rPr>
              <a:t>ciclopentadienilo</a:t>
            </a:r>
            <a:endParaRPr lang="es-ES" altLang="es-MX" sz="1400" b="1">
              <a:solidFill>
                <a:schemeClr val="bg1"/>
              </a:solidFill>
              <a:latin typeface="Tahoma" panose="020B0604030504040204" pitchFamily="34" charset="0"/>
            </a:endParaRPr>
          </a:p>
        </p:txBody>
      </p:sp>
      <p:sp>
        <p:nvSpPr>
          <p:cNvPr id="34823" name="Rectangle 7">
            <a:extLst>
              <a:ext uri="{FF2B5EF4-FFF2-40B4-BE49-F238E27FC236}">
                <a16:creationId xmlns:a16="http://schemas.microsoft.com/office/drawing/2014/main" id="{6AA6AFED-0955-42F5-8756-E1FA98648DE9}"/>
              </a:ext>
            </a:extLst>
          </p:cNvPr>
          <p:cNvSpPr>
            <a:spLocks noChangeArrowheads="1"/>
          </p:cNvSpPr>
          <p:nvPr/>
        </p:nvSpPr>
        <p:spPr bwMode="auto">
          <a:xfrm>
            <a:off x="5638800" y="5562600"/>
            <a:ext cx="1600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chemeClr val="bg1"/>
                </a:solidFill>
                <a:latin typeface="Tahoma" panose="020B0604030504040204" pitchFamily="34" charset="0"/>
              </a:rPr>
              <a:t>Radical </a:t>
            </a:r>
            <a:br>
              <a:rPr lang="es-MX" altLang="es-MX" sz="1400" b="1">
                <a:solidFill>
                  <a:schemeClr val="bg1"/>
                </a:solidFill>
                <a:latin typeface="Tahoma" panose="020B0604030504040204" pitchFamily="34" charset="0"/>
              </a:rPr>
            </a:br>
            <a:r>
              <a:rPr lang="es-MX" altLang="es-MX" sz="1400" b="1">
                <a:solidFill>
                  <a:schemeClr val="bg1"/>
                </a:solidFill>
                <a:latin typeface="Tahoma" panose="020B0604030504040204" pitchFamily="34" charset="0"/>
              </a:rPr>
              <a:t>ciclopentadienilo</a:t>
            </a:r>
            <a:endParaRPr lang="es-ES" altLang="es-MX" sz="1400" b="1">
              <a:solidFill>
                <a:schemeClr val="bg1"/>
              </a:solidFill>
              <a:latin typeface="Tahoma" panose="020B0604030504040204" pitchFamily="34" charset="0"/>
            </a:endParaRPr>
          </a:p>
        </p:txBody>
      </p:sp>
      <p:sp>
        <p:nvSpPr>
          <p:cNvPr id="34824" name="Rectangle 8">
            <a:extLst>
              <a:ext uri="{FF2B5EF4-FFF2-40B4-BE49-F238E27FC236}">
                <a16:creationId xmlns:a16="http://schemas.microsoft.com/office/drawing/2014/main" id="{4372C871-FC68-486C-B918-2CEDD56BA680}"/>
              </a:ext>
            </a:extLst>
          </p:cNvPr>
          <p:cNvSpPr>
            <a:spLocks noChangeArrowheads="1"/>
          </p:cNvSpPr>
          <p:nvPr/>
        </p:nvSpPr>
        <p:spPr bwMode="auto">
          <a:xfrm>
            <a:off x="3810000" y="5562600"/>
            <a:ext cx="1600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chemeClr val="bg1"/>
                </a:solidFill>
                <a:latin typeface="Tahoma" panose="020B0604030504040204" pitchFamily="34" charset="0"/>
              </a:rPr>
              <a:t>Catión </a:t>
            </a:r>
            <a:br>
              <a:rPr lang="es-MX" altLang="es-MX" sz="1400" b="1">
                <a:solidFill>
                  <a:schemeClr val="bg1"/>
                </a:solidFill>
                <a:latin typeface="Tahoma" panose="020B0604030504040204" pitchFamily="34" charset="0"/>
              </a:rPr>
            </a:br>
            <a:r>
              <a:rPr lang="es-MX" altLang="es-MX" sz="1400" b="1">
                <a:solidFill>
                  <a:schemeClr val="bg1"/>
                </a:solidFill>
                <a:latin typeface="Tahoma" panose="020B0604030504040204" pitchFamily="34" charset="0"/>
              </a:rPr>
              <a:t>ciclopentadienilo</a:t>
            </a:r>
            <a:endParaRPr lang="es-ES" altLang="es-MX" sz="1400" b="1">
              <a:solidFill>
                <a:schemeClr val="bg1"/>
              </a:solidFill>
              <a:latin typeface="Tahoma" panose="020B0604030504040204" pitchFamily="34" charset="0"/>
            </a:endParaRPr>
          </a:p>
        </p:txBody>
      </p:sp>
      <p:sp>
        <p:nvSpPr>
          <p:cNvPr id="34825" name="Rectangle 9">
            <a:extLst>
              <a:ext uri="{FF2B5EF4-FFF2-40B4-BE49-F238E27FC236}">
                <a16:creationId xmlns:a16="http://schemas.microsoft.com/office/drawing/2014/main" id="{85799E79-A8A4-47E3-92BD-A10BC10A81AE}"/>
              </a:ext>
            </a:extLst>
          </p:cNvPr>
          <p:cNvSpPr>
            <a:spLocks noChangeArrowheads="1"/>
          </p:cNvSpPr>
          <p:nvPr/>
        </p:nvSpPr>
        <p:spPr bwMode="auto">
          <a:xfrm>
            <a:off x="7467600" y="5562600"/>
            <a:ext cx="16764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chemeClr val="bg1"/>
                </a:solidFill>
                <a:latin typeface="Tahoma" panose="020B0604030504040204" pitchFamily="34" charset="0"/>
              </a:rPr>
              <a:t>Anión  </a:t>
            </a:r>
            <a:br>
              <a:rPr lang="es-MX" altLang="es-MX" sz="1400" b="1">
                <a:solidFill>
                  <a:schemeClr val="bg1"/>
                </a:solidFill>
                <a:latin typeface="Tahoma" panose="020B0604030504040204" pitchFamily="34" charset="0"/>
              </a:rPr>
            </a:br>
            <a:r>
              <a:rPr lang="es-MX" altLang="es-MX" sz="1400" b="1">
                <a:solidFill>
                  <a:schemeClr val="bg1"/>
                </a:solidFill>
                <a:latin typeface="Tahoma" panose="020B0604030504040204" pitchFamily="34" charset="0"/>
              </a:rPr>
              <a:t>ciclopentadienilo</a:t>
            </a:r>
            <a:endParaRPr lang="es-ES" altLang="es-MX" sz="1400" b="1">
              <a:solidFill>
                <a:schemeClr val="bg1"/>
              </a:solidFill>
              <a:latin typeface="Tahoma" panose="020B0604030504040204" pitchFamily="34" charset="0"/>
            </a:endParaRPr>
          </a:p>
        </p:txBody>
      </p:sp>
      <p:sp>
        <p:nvSpPr>
          <p:cNvPr id="34826" name="Rectangle 10">
            <a:extLst>
              <a:ext uri="{FF2B5EF4-FFF2-40B4-BE49-F238E27FC236}">
                <a16:creationId xmlns:a16="http://schemas.microsoft.com/office/drawing/2014/main" id="{EE37B90F-50F5-4EB7-9716-C4967C951F3E}"/>
              </a:ext>
            </a:extLst>
          </p:cNvPr>
          <p:cNvSpPr>
            <a:spLocks noChangeArrowheads="1"/>
          </p:cNvSpPr>
          <p:nvPr/>
        </p:nvSpPr>
        <p:spPr bwMode="auto">
          <a:xfrm>
            <a:off x="3810000" y="6172200"/>
            <a:ext cx="1676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200" b="1">
                <a:solidFill>
                  <a:srgbClr val="0099FF"/>
                </a:solidFill>
                <a:latin typeface="Tahoma" panose="020B0604030504040204" pitchFamily="34" charset="0"/>
              </a:rPr>
              <a:t>(cuatro electrones </a:t>
            </a:r>
            <a:r>
              <a:rPr lang="es-MX" altLang="es-MX" sz="1200" b="1">
                <a:solidFill>
                  <a:srgbClr val="0099FF"/>
                </a:solidFill>
                <a:latin typeface="Tahoma" panose="020B0604030504040204" pitchFamily="34" charset="0"/>
                <a:sym typeface="Symbol" panose="05050102010706020507" pitchFamily="18" charset="2"/>
              </a:rPr>
              <a:t></a:t>
            </a:r>
            <a:r>
              <a:rPr lang="es-MX" altLang="es-MX" sz="1200" b="1">
                <a:solidFill>
                  <a:srgbClr val="0099FF"/>
                </a:solidFill>
                <a:latin typeface="Tahoma" panose="020B0604030504040204" pitchFamily="34" charset="0"/>
              </a:rPr>
              <a:t> )</a:t>
            </a:r>
            <a:endParaRPr lang="es-ES" altLang="es-MX" sz="1200" b="1">
              <a:solidFill>
                <a:srgbClr val="0099FF"/>
              </a:solidFill>
              <a:latin typeface="Tahoma" panose="020B0604030504040204" pitchFamily="34" charset="0"/>
            </a:endParaRPr>
          </a:p>
        </p:txBody>
      </p:sp>
      <p:sp>
        <p:nvSpPr>
          <p:cNvPr id="34827" name="Rectangle 11">
            <a:extLst>
              <a:ext uri="{FF2B5EF4-FFF2-40B4-BE49-F238E27FC236}">
                <a16:creationId xmlns:a16="http://schemas.microsoft.com/office/drawing/2014/main" id="{7A98A484-1652-474B-A514-E0EF75DC37B4}"/>
              </a:ext>
            </a:extLst>
          </p:cNvPr>
          <p:cNvSpPr>
            <a:spLocks noChangeArrowheads="1"/>
          </p:cNvSpPr>
          <p:nvPr/>
        </p:nvSpPr>
        <p:spPr bwMode="auto">
          <a:xfrm>
            <a:off x="5638800" y="6172200"/>
            <a:ext cx="1600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200" b="1">
                <a:solidFill>
                  <a:srgbClr val="0099FF"/>
                </a:solidFill>
                <a:latin typeface="Tahoma" panose="020B0604030504040204" pitchFamily="34" charset="0"/>
              </a:rPr>
              <a:t>(cinco electrones </a:t>
            </a:r>
            <a:r>
              <a:rPr lang="es-MX" altLang="es-MX" sz="1200" b="1">
                <a:solidFill>
                  <a:srgbClr val="0099FF"/>
                </a:solidFill>
                <a:latin typeface="Tahoma" panose="020B0604030504040204" pitchFamily="34" charset="0"/>
                <a:sym typeface="Symbol" panose="05050102010706020507" pitchFamily="18" charset="2"/>
              </a:rPr>
              <a:t></a:t>
            </a:r>
            <a:r>
              <a:rPr lang="es-MX" altLang="es-MX" sz="1200" b="1">
                <a:solidFill>
                  <a:srgbClr val="0099FF"/>
                </a:solidFill>
                <a:latin typeface="Tahoma" panose="020B0604030504040204" pitchFamily="34" charset="0"/>
              </a:rPr>
              <a:t> )</a:t>
            </a:r>
            <a:endParaRPr lang="es-ES" altLang="es-MX" sz="1200" b="1">
              <a:solidFill>
                <a:srgbClr val="0099FF"/>
              </a:solidFill>
              <a:latin typeface="Tahoma" panose="020B0604030504040204" pitchFamily="34" charset="0"/>
            </a:endParaRPr>
          </a:p>
        </p:txBody>
      </p:sp>
      <p:sp>
        <p:nvSpPr>
          <p:cNvPr id="34828" name="Rectangle 12">
            <a:extLst>
              <a:ext uri="{FF2B5EF4-FFF2-40B4-BE49-F238E27FC236}">
                <a16:creationId xmlns:a16="http://schemas.microsoft.com/office/drawing/2014/main" id="{A93F7700-5BC8-4A87-97A6-CA034C79ECE2}"/>
              </a:ext>
            </a:extLst>
          </p:cNvPr>
          <p:cNvSpPr>
            <a:spLocks noChangeArrowheads="1"/>
          </p:cNvSpPr>
          <p:nvPr/>
        </p:nvSpPr>
        <p:spPr bwMode="auto">
          <a:xfrm>
            <a:off x="7391400" y="6172200"/>
            <a:ext cx="1600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200" b="1">
                <a:solidFill>
                  <a:srgbClr val="FF0000"/>
                </a:solidFill>
                <a:latin typeface="Tahoma" panose="020B0604030504040204" pitchFamily="34" charset="0"/>
              </a:rPr>
              <a:t>(seis electrones </a:t>
            </a:r>
            <a:r>
              <a:rPr lang="es-MX" altLang="es-MX" sz="1200" b="1">
                <a:solidFill>
                  <a:srgbClr val="FF0000"/>
                </a:solidFill>
                <a:latin typeface="Tahoma" panose="020B0604030504040204" pitchFamily="34" charset="0"/>
                <a:sym typeface="Symbol" panose="05050102010706020507" pitchFamily="18" charset="2"/>
              </a:rPr>
              <a:t></a:t>
            </a:r>
            <a:r>
              <a:rPr lang="es-MX" altLang="es-MX" sz="1200" b="1">
                <a:solidFill>
                  <a:srgbClr val="FF0000"/>
                </a:solidFill>
                <a:latin typeface="Tahoma" panose="020B0604030504040204" pitchFamily="34" charset="0"/>
              </a:rPr>
              <a:t> )</a:t>
            </a:r>
            <a:endParaRPr lang="es-ES" altLang="es-MX" sz="1200" b="1">
              <a:solidFill>
                <a:srgbClr val="FF0000"/>
              </a:solidFill>
              <a:latin typeface="Tahoma" panose="020B0604030504040204" pitchFamily="34" charset="0"/>
            </a:endParaRPr>
          </a:p>
        </p:txBody>
      </p:sp>
      <p:sp>
        <p:nvSpPr>
          <p:cNvPr id="34829" name="Rectangle 13">
            <a:extLst>
              <a:ext uri="{FF2B5EF4-FFF2-40B4-BE49-F238E27FC236}">
                <a16:creationId xmlns:a16="http://schemas.microsoft.com/office/drawing/2014/main" id="{D021ED80-8307-4B06-B9F8-7BE3B5A20911}"/>
              </a:ext>
            </a:extLst>
          </p:cNvPr>
          <p:cNvSpPr>
            <a:spLocks noChangeArrowheads="1"/>
          </p:cNvSpPr>
          <p:nvPr/>
        </p:nvSpPr>
        <p:spPr bwMode="auto">
          <a:xfrm>
            <a:off x="0" y="6400800"/>
            <a:ext cx="16764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34830" name="Rectangle 14">
            <a:extLst>
              <a:ext uri="{FF2B5EF4-FFF2-40B4-BE49-F238E27FC236}">
                <a16:creationId xmlns:a16="http://schemas.microsoft.com/office/drawing/2014/main" id="{4623D2C9-0AA7-4E7D-A21A-95DF96095FEB}"/>
              </a:ext>
            </a:extLst>
          </p:cNvPr>
          <p:cNvSpPr>
            <a:spLocks noChangeArrowheads="1"/>
          </p:cNvSpPr>
          <p:nvPr/>
        </p:nvSpPr>
        <p:spPr bwMode="auto">
          <a:xfrm rot="-5400000">
            <a:off x="-279400" y="4876800"/>
            <a:ext cx="990600" cy="228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200" b="1">
                <a:solidFill>
                  <a:schemeClr val="bg1"/>
                </a:solidFill>
                <a:latin typeface="Tahoma" panose="020B0604030504040204" pitchFamily="34" charset="0"/>
              </a:rPr>
              <a:t>Energía</a:t>
            </a:r>
            <a:endParaRPr lang="es-ES" altLang="es-MX" sz="1200" b="1">
              <a:solidFill>
                <a:schemeClr val="bg1"/>
              </a:solidFill>
              <a:latin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588F8E4-CE9E-4B6F-B1CE-A40C02E99C09}"/>
              </a:ext>
            </a:extLst>
          </p:cNvPr>
          <p:cNvSpPr>
            <a:spLocks noChangeArrowheads="1"/>
          </p:cNvSpPr>
          <p:nvPr/>
        </p:nvSpPr>
        <p:spPr bwMode="auto">
          <a:xfrm>
            <a:off x="228600" y="304800"/>
            <a:ext cx="8610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2600" b="1">
                <a:solidFill>
                  <a:srgbClr val="0000FF"/>
                </a:solidFill>
                <a:latin typeface="Tahoma" panose="020B0604030504040204" pitchFamily="34" charset="0"/>
                <a:sym typeface="Symbol" panose="05050102010706020507" pitchFamily="18" charset="2"/>
              </a:rPr>
              <a:t>LOS COMPUESTOS CON 4n ELECTRONES </a:t>
            </a:r>
            <a:br>
              <a:rPr lang="en-US" altLang="es-MX" sz="2600" b="1">
                <a:solidFill>
                  <a:srgbClr val="0000FF"/>
                </a:solidFill>
                <a:latin typeface="Tahoma" panose="020B0604030504040204" pitchFamily="34" charset="0"/>
                <a:sym typeface="Symbol" panose="05050102010706020507" pitchFamily="18" charset="2"/>
              </a:rPr>
            </a:br>
            <a:r>
              <a:rPr lang="en-US" altLang="es-MX" sz="2600" b="1">
                <a:solidFill>
                  <a:srgbClr val="0000FF"/>
                </a:solidFill>
                <a:latin typeface="Tahoma" panose="020B0604030504040204" pitchFamily="34" charset="0"/>
                <a:sym typeface="Symbol" panose="05050102010706020507" pitchFamily="18" charset="2"/>
              </a:rPr>
              <a:t>NO SON AROMÁTICOS </a:t>
            </a:r>
            <a:br>
              <a:rPr lang="en-US" altLang="es-MX" sz="2600" b="1">
                <a:solidFill>
                  <a:srgbClr val="0000FF"/>
                </a:solidFill>
                <a:latin typeface="Tahoma" panose="020B0604030504040204" pitchFamily="34" charset="0"/>
                <a:sym typeface="Symbol" panose="05050102010706020507" pitchFamily="18" charset="2"/>
              </a:rPr>
            </a:br>
            <a:r>
              <a:rPr lang="en-US" altLang="es-MX" sz="2600" b="1">
                <a:solidFill>
                  <a:srgbClr val="0000FF"/>
                </a:solidFill>
                <a:latin typeface="Tahoma" panose="020B0604030504040204" pitchFamily="34" charset="0"/>
                <a:sym typeface="Symbol" panose="05050102010706020507" pitchFamily="18" charset="2"/>
              </a:rPr>
              <a:t>(PUEDEN SER ANTIAROMÁTICOS)</a:t>
            </a:r>
          </a:p>
        </p:txBody>
      </p:sp>
      <p:sp>
        <p:nvSpPr>
          <p:cNvPr id="36867" name="Rectangle 3">
            <a:extLst>
              <a:ext uri="{FF2B5EF4-FFF2-40B4-BE49-F238E27FC236}">
                <a16:creationId xmlns:a16="http://schemas.microsoft.com/office/drawing/2014/main" id="{DE59A555-D3D7-4ECA-8CB4-FFEAB62CE9DC}"/>
              </a:ext>
            </a:extLst>
          </p:cNvPr>
          <p:cNvSpPr>
            <a:spLocks noChangeArrowheads="1"/>
          </p:cNvSpPr>
          <p:nvPr/>
        </p:nvSpPr>
        <p:spPr bwMode="auto">
          <a:xfrm>
            <a:off x="990600" y="1676400"/>
            <a:ext cx="75438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indent="-2841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5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cs typeface="Arial" panose="020B0604020202020204" pitchFamily="34" charset="0"/>
              </a:rPr>
              <a:t>Las moléculas cíclicas, planas, con </a:t>
            </a:r>
            <a:br>
              <a:rPr lang="en-US" altLang="es-MX" sz="2400">
                <a:solidFill>
                  <a:srgbClr val="0000FF"/>
                </a:solidFill>
                <a:latin typeface="Tahoma" panose="020B0604030504040204" pitchFamily="34" charset="0"/>
                <a:cs typeface="Arial" panose="020B0604020202020204" pitchFamily="34" charset="0"/>
              </a:rPr>
            </a:br>
            <a:r>
              <a:rPr lang="en-US" altLang="es-MX" sz="2400" b="1" i="1">
                <a:solidFill>
                  <a:srgbClr val="0000FF"/>
                </a:solidFill>
                <a:latin typeface="Tahoma" panose="020B0604030504040204" pitchFamily="34" charset="0"/>
                <a:cs typeface="Arial" panose="020B0604020202020204" pitchFamily="34" charset="0"/>
              </a:rPr>
              <a:t>4 n</a:t>
            </a:r>
            <a:r>
              <a:rPr lang="en-US" altLang="es-MX" sz="2400" i="1">
                <a:solidFill>
                  <a:srgbClr val="0000FF"/>
                </a:solidFill>
                <a:latin typeface="Tahoma" panose="020B0604030504040204" pitchFamily="34" charset="0"/>
                <a:cs typeface="Arial" panose="020B0604020202020204" pitchFamily="34" charset="0"/>
              </a:rPr>
              <a:t> </a:t>
            </a: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electrones</a:t>
            </a:r>
            <a:r>
              <a:rPr lang="en-US" altLang="es-MX" sz="2400" i="1">
                <a:solidFill>
                  <a:srgbClr val="0000FF"/>
                </a:solidFill>
                <a:latin typeface="Tahoma" panose="020B0604030504040204" pitchFamily="34" charset="0"/>
                <a:cs typeface="Arial" panose="020B0604020202020204" pitchFamily="34" charset="0"/>
              </a:rPr>
              <a:t> </a:t>
            </a:r>
            <a:r>
              <a:rPr lang="en-US" altLang="es-MX" sz="2400" i="1">
                <a:solidFill>
                  <a:srgbClr val="0000FF"/>
                </a:solidFill>
                <a:latin typeface="Tahoma" panose="020B0604030504040204" pitchFamily="34" charset="0"/>
                <a:cs typeface="Arial" panose="020B0604020202020204" pitchFamily="34" charset="0"/>
                <a:sym typeface="Symbol" panose="05050102010706020507" pitchFamily="18" charset="2"/>
              </a:rPr>
              <a:t></a:t>
            </a: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 son mucho menos estables que lo que se esperaría  (anti-aromáticos)</a:t>
            </a:r>
          </a:p>
          <a:p>
            <a:pPr eaLnBrk="1" hangingPunct="1">
              <a:lnSpc>
                <a:spcPct val="120000"/>
              </a:lnSpc>
              <a:spcBef>
                <a:spcPct val="5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Estos compuestos se encuentran distorsionados fuera del plano y se comportarán como alquenos ordinarios</a:t>
            </a:r>
          </a:p>
          <a:p>
            <a:pPr eaLnBrk="1" hangingPunct="1">
              <a:lnSpc>
                <a:spcPct val="12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Los compuestos con </a:t>
            </a:r>
            <a:r>
              <a:rPr lang="en-US" altLang="es-MX" sz="2400" b="1">
                <a:solidFill>
                  <a:srgbClr val="0000FF"/>
                </a:solidFill>
                <a:latin typeface="Tahoma" panose="020B0604030504040204" pitchFamily="34" charset="0"/>
                <a:cs typeface="Arial" panose="020B0604020202020204" pitchFamily="34" charset="0"/>
                <a:sym typeface="Symbol" panose="05050102010706020507" pitchFamily="18" charset="2"/>
              </a:rPr>
              <a:t>4</a:t>
            </a: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 y </a:t>
            </a:r>
            <a:r>
              <a:rPr lang="en-US" altLang="es-MX" sz="2400" b="1">
                <a:solidFill>
                  <a:srgbClr val="0000FF"/>
                </a:solidFill>
                <a:latin typeface="Tahoma" panose="020B0604030504040204" pitchFamily="34" charset="0"/>
                <a:cs typeface="Arial" panose="020B0604020202020204" pitchFamily="34" charset="0"/>
                <a:sym typeface="Symbol" panose="05050102010706020507" pitchFamily="18" charset="2"/>
              </a:rPr>
              <a:t>8</a:t>
            </a: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-electrones </a:t>
            </a:r>
            <a:r>
              <a:rPr lang="en-US" altLang="es-MX" sz="2400" i="1">
                <a:solidFill>
                  <a:srgbClr val="0000FF"/>
                </a:solidFill>
                <a:latin typeface="Tahoma" panose="020B0604030504040204" pitchFamily="34" charset="0"/>
                <a:cs typeface="Arial" panose="020B0604020202020204" pitchFamily="34" charset="0"/>
                <a:sym typeface="Symbol" panose="05050102010706020507" pitchFamily="18" charset="2"/>
              </a:rPr>
              <a:t></a:t>
            </a:r>
            <a:r>
              <a:rPr lang="en-US" altLang="es-MX" sz="2400">
                <a:solidFill>
                  <a:srgbClr val="0000FF"/>
                </a:solidFill>
                <a:latin typeface="Tahoma" panose="020B0604030504040204" pitchFamily="34" charset="0"/>
                <a:cs typeface="Arial" panose="020B0604020202020204" pitchFamily="34" charset="0"/>
                <a:sym typeface="Symbol" panose="05050102010706020507" pitchFamily="18" charset="2"/>
              </a:rPr>
              <a:t> no están deslocalizados (solo tienen enlaces sencillos y dobles)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8B418CF1-B2CC-49B0-8CA5-89004B1D9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1385888"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1" name="Picture 5">
            <a:extLst>
              <a:ext uri="{FF2B5EF4-FFF2-40B4-BE49-F238E27FC236}">
                <a16:creationId xmlns:a16="http://schemas.microsoft.com/office/drawing/2014/main" id="{083AF679-0469-434B-97D3-13E2EE9C9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90600"/>
            <a:ext cx="2119313" cy="151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2" name="Picture 6">
            <a:extLst>
              <a:ext uri="{FF2B5EF4-FFF2-40B4-BE49-F238E27FC236}">
                <a16:creationId xmlns:a16="http://schemas.microsoft.com/office/drawing/2014/main" id="{3E7E3352-1041-46FA-8832-45ACA5208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19400"/>
            <a:ext cx="4005263" cy="1601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3" name="Picture 7">
            <a:extLst>
              <a:ext uri="{FF2B5EF4-FFF2-40B4-BE49-F238E27FC236}">
                <a16:creationId xmlns:a16="http://schemas.microsoft.com/office/drawing/2014/main" id="{C37E6F4E-F375-4990-A44B-8F3629156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724400"/>
            <a:ext cx="5865813" cy="175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7894" name="Picture 8">
            <a:extLst>
              <a:ext uri="{FF2B5EF4-FFF2-40B4-BE49-F238E27FC236}">
                <a16:creationId xmlns:a16="http://schemas.microsoft.com/office/drawing/2014/main" id="{70DBE459-54BF-4150-B238-2782CBE23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990600"/>
            <a:ext cx="2274888"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5" name="Rectangle 9">
            <a:extLst>
              <a:ext uri="{FF2B5EF4-FFF2-40B4-BE49-F238E27FC236}">
                <a16:creationId xmlns:a16="http://schemas.microsoft.com/office/drawing/2014/main" id="{DD850C45-CFA7-49B3-958E-25F616156F38}"/>
              </a:ext>
            </a:extLst>
          </p:cNvPr>
          <p:cNvSpPr>
            <a:spLocks noChangeArrowheads="1"/>
          </p:cNvSpPr>
          <p:nvPr/>
        </p:nvSpPr>
        <p:spPr bwMode="auto">
          <a:xfrm>
            <a:off x="609600" y="15240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n"/>
            </a:pPr>
            <a:r>
              <a:rPr lang="en-US" altLang="es-MX" sz="2000">
                <a:solidFill>
                  <a:srgbClr val="0000FF"/>
                </a:solidFill>
                <a:latin typeface="Tahoma" panose="020B0604030504040204" pitchFamily="34" charset="0"/>
                <a:sym typeface="Symbol" panose="05050102010706020507" pitchFamily="18" charset="2"/>
              </a:rPr>
              <a:t>El </a:t>
            </a:r>
            <a:r>
              <a:rPr lang="en-US" altLang="es-MX" sz="2400" b="1">
                <a:solidFill>
                  <a:srgbClr val="0000FF"/>
                </a:solidFill>
                <a:latin typeface="Tahoma" panose="020B0604030504040204" pitchFamily="34" charset="0"/>
                <a:sym typeface="Symbol" panose="05050102010706020507" pitchFamily="18" charset="2"/>
              </a:rPr>
              <a:t>Ciclobutanodieno</a:t>
            </a:r>
            <a:r>
              <a:rPr lang="en-US" altLang="es-MX" sz="2000">
                <a:solidFill>
                  <a:srgbClr val="0000FF"/>
                </a:solidFill>
                <a:latin typeface="Tahoma" panose="020B0604030504040204" pitchFamily="34" charset="0"/>
                <a:sym typeface="Symbol" panose="05050102010706020507" pitchFamily="18" charset="2"/>
              </a:rPr>
              <a:t> es tan inestable que se dimeriza por si mismo a través de una reacción de Diels-Alder a baja temperatura</a:t>
            </a:r>
            <a:endParaRPr lang="es-ES" altLang="es-MX" sz="2000">
              <a:solidFill>
                <a:srgbClr val="0000FF"/>
              </a:solidFill>
              <a:latin typeface="Tahoma" panose="020B0604030504040204" pitchFamily="34" charset="0"/>
              <a:sym typeface="Symbol" panose="05050102010706020507" pitchFamily="18" charset="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3">
            <a:extLst>
              <a:ext uri="{FF2B5EF4-FFF2-40B4-BE49-F238E27FC236}">
                <a16:creationId xmlns:a16="http://schemas.microsoft.com/office/drawing/2014/main" id="{678F799F-4BF8-4AC4-9BA3-4BD46304D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7981950" cy="2214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Text Box 4">
            <a:extLst>
              <a:ext uri="{FF2B5EF4-FFF2-40B4-BE49-F238E27FC236}">
                <a16:creationId xmlns:a16="http://schemas.microsoft.com/office/drawing/2014/main" id="{EBB2C6BE-C35F-4FC2-8880-91AAA2C275B0}"/>
              </a:ext>
            </a:extLst>
          </p:cNvPr>
          <p:cNvSpPr txBox="1">
            <a:spLocks noChangeArrowheads="1"/>
          </p:cNvSpPr>
          <p:nvPr/>
        </p:nvSpPr>
        <p:spPr bwMode="auto">
          <a:xfrm>
            <a:off x="1355725" y="801688"/>
            <a:ext cx="592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2400" b="1">
                <a:solidFill>
                  <a:srgbClr val="0000FF"/>
                </a:solidFill>
                <a:latin typeface="Arial" panose="020B0604020202020204" pitchFamily="34" charset="0"/>
              </a:rPr>
              <a:t>Reacción de Diels-Alder del [4]-anuleno</a:t>
            </a:r>
            <a:endParaRPr lang="es-ES" altLang="es-MX" sz="2400" b="1">
              <a:solidFill>
                <a:srgbClr val="0000FF"/>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1026">
            <a:extLst>
              <a:ext uri="{FF2B5EF4-FFF2-40B4-BE49-F238E27FC236}">
                <a16:creationId xmlns:a16="http://schemas.microsoft.com/office/drawing/2014/main" id="{A86EB6DC-83B8-4449-9A8E-5D8798EEA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7400"/>
            <a:ext cx="9242425" cy="2614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39" name="Text Box 1027">
            <a:extLst>
              <a:ext uri="{FF2B5EF4-FFF2-40B4-BE49-F238E27FC236}">
                <a16:creationId xmlns:a16="http://schemas.microsoft.com/office/drawing/2014/main" id="{76AF2E17-42D1-4A41-B9C7-D661EDD45B5B}"/>
              </a:ext>
            </a:extLst>
          </p:cNvPr>
          <p:cNvSpPr txBox="1">
            <a:spLocks noChangeArrowheads="1"/>
          </p:cNvSpPr>
          <p:nvPr/>
        </p:nvSpPr>
        <p:spPr bwMode="auto">
          <a:xfrm>
            <a:off x="762000" y="685800"/>
            <a:ext cx="55800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2400" b="1">
                <a:solidFill>
                  <a:srgbClr val="0000FF"/>
                </a:solidFill>
                <a:latin typeface="Arial" panose="020B0604020202020204" pitchFamily="34" charset="0"/>
              </a:rPr>
              <a:t>ISOMERIZACIÓN DEL ADUCTO EXO:</a:t>
            </a:r>
          </a:p>
          <a:p>
            <a:pPr eaLnBrk="1" hangingPunct="1">
              <a:lnSpc>
                <a:spcPct val="100000"/>
              </a:lnSpc>
              <a:spcBef>
                <a:spcPct val="0"/>
              </a:spcBef>
              <a:buFontTx/>
              <a:buNone/>
            </a:pPr>
            <a:r>
              <a:rPr lang="es-MX" altLang="es-MX" sz="2400" b="1">
                <a:solidFill>
                  <a:srgbClr val="0000FF"/>
                </a:solidFill>
                <a:latin typeface="Arial" panose="020B0604020202020204" pitchFamily="34" charset="0"/>
              </a:rPr>
              <a:t>OBTENCIÓN DEL [8]-ANULENO</a:t>
            </a:r>
            <a:endParaRPr lang="es-ES" altLang="es-MX" sz="2400" b="1">
              <a:solidFill>
                <a:srgbClr val="0000FF"/>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A1FD1115-D196-4256-BD75-FED683786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371600"/>
            <a:ext cx="1390650" cy="1381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63" name="Picture 6">
            <a:extLst>
              <a:ext uri="{FF2B5EF4-FFF2-40B4-BE49-F238E27FC236}">
                <a16:creationId xmlns:a16="http://schemas.microsoft.com/office/drawing/2014/main" id="{AB105A60-E257-4337-AD92-2B6BCCBC9F26}"/>
              </a:ext>
            </a:extLst>
          </p:cNvPr>
          <p:cNvPicPr>
            <a:picLocks noChangeAspect="1" noChangeArrowheads="1"/>
          </p:cNvPicPr>
          <p:nvPr/>
        </p:nvPicPr>
        <p:blipFill>
          <a:blip r:embed="rId3">
            <a:lum bright="-30000" contrast="12000"/>
            <a:extLst>
              <a:ext uri="{28A0092B-C50C-407E-A947-70E740481C1C}">
                <a14:useLocalDpi xmlns:a14="http://schemas.microsoft.com/office/drawing/2010/main" val="0"/>
              </a:ext>
            </a:extLst>
          </a:blip>
          <a:srcRect/>
          <a:stretch>
            <a:fillRect/>
          </a:stretch>
        </p:blipFill>
        <p:spPr bwMode="auto">
          <a:xfrm>
            <a:off x="4876800" y="1371600"/>
            <a:ext cx="1447800" cy="143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64" name="Picture 7">
            <a:extLst>
              <a:ext uri="{FF2B5EF4-FFF2-40B4-BE49-F238E27FC236}">
                <a16:creationId xmlns:a16="http://schemas.microsoft.com/office/drawing/2014/main" id="{DC6E0E91-FBD8-4DBA-A70F-BF53F0473191}"/>
              </a:ext>
            </a:extLst>
          </p:cNvPr>
          <p:cNvPicPr>
            <a:picLocks noChangeAspect="1" noChangeArrowheads="1"/>
          </p:cNvPicPr>
          <p:nvPr/>
        </p:nvPicPr>
        <p:blipFill>
          <a:blip r:embed="rId4">
            <a:lum bright="-28000" contrast="22000"/>
            <a:extLst>
              <a:ext uri="{28A0092B-C50C-407E-A947-70E740481C1C}">
                <a14:useLocalDpi xmlns:a14="http://schemas.microsoft.com/office/drawing/2010/main" val="0"/>
              </a:ext>
            </a:extLst>
          </a:blip>
          <a:srcRect/>
          <a:stretch>
            <a:fillRect/>
          </a:stretch>
        </p:blipFill>
        <p:spPr bwMode="auto">
          <a:xfrm>
            <a:off x="6781800" y="1295400"/>
            <a:ext cx="1903413" cy="1539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65" name="Picture 9">
            <a:extLst>
              <a:ext uri="{FF2B5EF4-FFF2-40B4-BE49-F238E27FC236}">
                <a16:creationId xmlns:a16="http://schemas.microsoft.com/office/drawing/2014/main" id="{4FF0E5FB-3E9D-41C6-8C68-16ADCB41B880}"/>
              </a:ext>
            </a:extLst>
          </p:cNvPr>
          <p:cNvPicPr>
            <a:picLocks noChangeAspect="1" noChangeArrowheads="1"/>
          </p:cNvPicPr>
          <p:nvPr/>
        </p:nvPicPr>
        <p:blipFill>
          <a:blip r:embed="rId5">
            <a:lum bright="-26000" contrast="30000"/>
            <a:extLst>
              <a:ext uri="{28A0092B-C50C-407E-A947-70E740481C1C}">
                <a14:useLocalDpi xmlns:a14="http://schemas.microsoft.com/office/drawing/2010/main" val="0"/>
              </a:ext>
            </a:extLst>
          </a:blip>
          <a:srcRect/>
          <a:stretch>
            <a:fillRect/>
          </a:stretch>
        </p:blipFill>
        <p:spPr bwMode="auto">
          <a:xfrm>
            <a:off x="2339975" y="3573463"/>
            <a:ext cx="5030788" cy="2281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0966" name="Picture 10">
            <a:extLst>
              <a:ext uri="{FF2B5EF4-FFF2-40B4-BE49-F238E27FC236}">
                <a16:creationId xmlns:a16="http://schemas.microsoft.com/office/drawing/2014/main" id="{FE448D40-D1A7-48BF-B927-80774696C5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524000"/>
            <a:ext cx="1204913"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67" name="Rectangle 11">
            <a:extLst>
              <a:ext uri="{FF2B5EF4-FFF2-40B4-BE49-F238E27FC236}">
                <a16:creationId xmlns:a16="http://schemas.microsoft.com/office/drawing/2014/main" id="{4763F642-BAD7-40E0-90FC-E6705FA1A6CA}"/>
              </a:ext>
            </a:extLst>
          </p:cNvPr>
          <p:cNvSpPr>
            <a:spLocks noChangeArrowheads="1"/>
          </p:cNvSpPr>
          <p:nvPr/>
        </p:nvSpPr>
        <p:spPr bwMode="auto">
          <a:xfrm>
            <a:off x="304800" y="228600"/>
            <a:ext cx="8534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sym typeface="Symbol" panose="05050102010706020507" pitchFamily="18" charset="2"/>
              </a:rPr>
              <a:t>El </a:t>
            </a:r>
            <a:r>
              <a:rPr lang="en-US" altLang="es-MX" sz="2400" b="1">
                <a:solidFill>
                  <a:srgbClr val="0000FF"/>
                </a:solidFill>
                <a:latin typeface="Tahoma" panose="020B0604030504040204" pitchFamily="34" charset="0"/>
                <a:sym typeface="Symbol" panose="05050102010706020507" pitchFamily="18" charset="2"/>
              </a:rPr>
              <a:t>Ciclooctatetraeno</a:t>
            </a:r>
            <a:r>
              <a:rPr lang="en-US" altLang="es-MX" sz="2200">
                <a:solidFill>
                  <a:srgbClr val="0000FF"/>
                </a:solidFill>
                <a:latin typeface="Tahoma" panose="020B0604030504040204" pitchFamily="34" charset="0"/>
                <a:sym typeface="Symbol" panose="05050102010706020507" pitchFamily="18" charset="2"/>
              </a:rPr>
              <a:t> tiene cuatro dobles enlaces, y reacciona con Br</a:t>
            </a:r>
            <a:r>
              <a:rPr lang="en-US" altLang="es-MX" sz="2200" baseline="-25000">
                <a:solidFill>
                  <a:srgbClr val="0000FF"/>
                </a:solidFill>
                <a:latin typeface="Tahoma" panose="020B0604030504040204" pitchFamily="34" charset="0"/>
                <a:sym typeface="Symbol" panose="05050102010706020507" pitchFamily="18" charset="2"/>
              </a:rPr>
              <a:t>2</a:t>
            </a:r>
            <a:r>
              <a:rPr lang="en-US" altLang="es-MX" sz="2200">
                <a:solidFill>
                  <a:srgbClr val="0000FF"/>
                </a:solidFill>
                <a:latin typeface="Tahoma" panose="020B0604030504040204" pitchFamily="34" charset="0"/>
                <a:sym typeface="Symbol" panose="05050102010706020507" pitchFamily="18" charset="2"/>
              </a:rPr>
              <a:t>, KMnO</a:t>
            </a:r>
            <a:r>
              <a:rPr lang="en-US" altLang="es-MX" sz="2200" baseline="-25000">
                <a:solidFill>
                  <a:srgbClr val="0000FF"/>
                </a:solidFill>
                <a:latin typeface="Tahoma" panose="020B0604030504040204" pitchFamily="34" charset="0"/>
                <a:sym typeface="Symbol" panose="05050102010706020507" pitchFamily="18" charset="2"/>
              </a:rPr>
              <a:t>4</a:t>
            </a:r>
            <a:r>
              <a:rPr lang="en-US" altLang="es-MX" sz="2200">
                <a:solidFill>
                  <a:srgbClr val="0000FF"/>
                </a:solidFill>
                <a:latin typeface="Tahoma" panose="020B0604030504040204" pitchFamily="34" charset="0"/>
                <a:sym typeface="Symbol" panose="05050102010706020507" pitchFamily="18" charset="2"/>
              </a:rPr>
              <a:t>, y HCl como si este se comportara como cuatro alquenos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1986" name="Object 4">
            <a:extLst>
              <a:ext uri="{FF2B5EF4-FFF2-40B4-BE49-F238E27FC236}">
                <a16:creationId xmlns:a16="http://schemas.microsoft.com/office/drawing/2014/main" id="{CC896CF4-5646-4D81-903B-8AF860EF3C1E}"/>
              </a:ext>
            </a:extLst>
          </p:cNvPr>
          <p:cNvGraphicFramePr>
            <a:graphicFrameLocks noChangeAspect="1"/>
          </p:cNvGraphicFramePr>
          <p:nvPr/>
        </p:nvGraphicFramePr>
        <p:xfrm>
          <a:off x="1676400" y="1676400"/>
          <a:ext cx="5930900" cy="3046413"/>
        </p:xfrm>
        <a:graphic>
          <a:graphicData uri="http://schemas.openxmlformats.org/presentationml/2006/ole">
            <mc:AlternateContent xmlns:mc="http://schemas.openxmlformats.org/markup-compatibility/2006">
              <mc:Choice xmlns:v="urn:schemas-microsoft-com:vml" Requires="v">
                <p:oleObj spid="_x0000_s41995" name="Imagen de mapa de bits" r:id="rId3" imgW="1851820" imgH="952583" progId="Paint.Picture">
                  <p:embed/>
                </p:oleObj>
              </mc:Choice>
              <mc:Fallback>
                <p:oleObj name="Imagen de mapa de bits" r:id="rId3" imgW="1851820" imgH="952583"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76400"/>
                        <a:ext cx="5930900"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7" name="Rectangle 5">
            <a:extLst>
              <a:ext uri="{FF2B5EF4-FFF2-40B4-BE49-F238E27FC236}">
                <a16:creationId xmlns:a16="http://schemas.microsoft.com/office/drawing/2014/main" id="{4FFEC60E-773C-4A3B-9F07-64B9CFFC5C7C}"/>
              </a:ext>
            </a:extLst>
          </p:cNvPr>
          <p:cNvSpPr>
            <a:spLocks noChangeArrowheads="1"/>
          </p:cNvSpPr>
          <p:nvPr/>
        </p:nvSpPr>
        <p:spPr bwMode="auto">
          <a:xfrm>
            <a:off x="1600200" y="685800"/>
            <a:ext cx="614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2400" b="1">
                <a:solidFill>
                  <a:srgbClr val="0000FF"/>
                </a:solidFill>
                <a:latin typeface="Tahoma" panose="020B0604030504040204" pitchFamily="34" charset="0"/>
                <a:sym typeface="Symbol" panose="05050102010706020507" pitchFamily="18" charset="2"/>
              </a:rPr>
              <a:t>CICLOOCTATETRAENO O [8]-ANULENO</a:t>
            </a:r>
            <a:endParaRPr lang="es-ES" altLang="es-MX" sz="2400" b="1">
              <a:solidFill>
                <a:srgbClr val="0000FF"/>
              </a:solidFill>
              <a:latin typeface="Tahoma" panose="020B0604030504040204" pitchFamily="34" charset="0"/>
              <a:sym typeface="Symbol" panose="05050102010706020507" pitchFamily="18" charset="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1027" descr="FG16_08">
            <a:extLst>
              <a:ext uri="{FF2B5EF4-FFF2-40B4-BE49-F238E27FC236}">
                <a16:creationId xmlns:a16="http://schemas.microsoft.com/office/drawing/2014/main" id="{9885DBED-1A8D-4C42-B272-626C75817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200275"/>
            <a:ext cx="8458200" cy="245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3011" name="Rectangle 1028">
            <a:extLst>
              <a:ext uri="{FF2B5EF4-FFF2-40B4-BE49-F238E27FC236}">
                <a16:creationId xmlns:a16="http://schemas.microsoft.com/office/drawing/2014/main" id="{54465AC2-44F2-4A26-B285-A02B92DCACBD}"/>
              </a:ext>
            </a:extLst>
          </p:cNvPr>
          <p:cNvSpPr>
            <a:spLocks noChangeArrowheads="1"/>
          </p:cNvSpPr>
          <p:nvPr/>
        </p:nvSpPr>
        <p:spPr bwMode="auto">
          <a:xfrm>
            <a:off x="395288" y="2781300"/>
            <a:ext cx="13684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FF"/>
                </a:solidFill>
                <a:latin typeface="Tahoma" panose="020B0604030504040204" pitchFamily="34" charset="0"/>
              </a:rPr>
              <a:t>Línea de</a:t>
            </a:r>
            <a:br>
              <a:rPr lang="es-ES" altLang="es-MX" sz="1800" b="1">
                <a:solidFill>
                  <a:srgbClr val="0000FF"/>
                </a:solidFill>
                <a:latin typeface="Tahoma" panose="020B0604030504040204" pitchFamily="34" charset="0"/>
              </a:rPr>
            </a:br>
            <a:r>
              <a:rPr lang="es-ES" altLang="es-MX" sz="1800" b="1">
                <a:solidFill>
                  <a:srgbClr val="0000FF"/>
                </a:solidFill>
                <a:latin typeface="Tahoma" panose="020B0604030504040204" pitchFamily="34" charset="0"/>
              </a:rPr>
              <a:t>enlace</a:t>
            </a:r>
          </a:p>
        </p:txBody>
      </p:sp>
      <p:sp>
        <p:nvSpPr>
          <p:cNvPr id="43012" name="Rectangle 1029">
            <a:extLst>
              <a:ext uri="{FF2B5EF4-FFF2-40B4-BE49-F238E27FC236}">
                <a16:creationId xmlns:a16="http://schemas.microsoft.com/office/drawing/2014/main" id="{ACDBB378-8B57-495F-8611-2028D9928EBF}"/>
              </a:ext>
            </a:extLst>
          </p:cNvPr>
          <p:cNvSpPr>
            <a:spLocks noChangeArrowheads="1"/>
          </p:cNvSpPr>
          <p:nvPr/>
        </p:nvSpPr>
        <p:spPr bwMode="auto">
          <a:xfrm>
            <a:off x="1979613" y="4221163"/>
            <a:ext cx="13684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FF"/>
                </a:solidFill>
                <a:latin typeface="Tahoma" panose="020B0604030504040204" pitchFamily="34" charset="0"/>
              </a:rPr>
              <a:t>Benceno</a:t>
            </a:r>
          </a:p>
        </p:txBody>
      </p:sp>
      <p:sp>
        <p:nvSpPr>
          <p:cNvPr id="43013" name="Rectangle 1030">
            <a:extLst>
              <a:ext uri="{FF2B5EF4-FFF2-40B4-BE49-F238E27FC236}">
                <a16:creationId xmlns:a16="http://schemas.microsoft.com/office/drawing/2014/main" id="{09F667CD-BA4A-4B4F-A720-97E6302C0E39}"/>
              </a:ext>
            </a:extLst>
          </p:cNvPr>
          <p:cNvSpPr>
            <a:spLocks noChangeArrowheads="1"/>
          </p:cNvSpPr>
          <p:nvPr/>
        </p:nvSpPr>
        <p:spPr bwMode="auto">
          <a:xfrm>
            <a:off x="3995738" y="4221163"/>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FF"/>
                </a:solidFill>
                <a:latin typeface="Tahoma" panose="020B0604030504040204" pitchFamily="34" charset="0"/>
              </a:rPr>
              <a:t>Ciclobutanodieno</a:t>
            </a:r>
          </a:p>
        </p:txBody>
      </p:sp>
      <p:sp>
        <p:nvSpPr>
          <p:cNvPr id="43014" name="Rectangle 1031">
            <a:extLst>
              <a:ext uri="{FF2B5EF4-FFF2-40B4-BE49-F238E27FC236}">
                <a16:creationId xmlns:a16="http://schemas.microsoft.com/office/drawing/2014/main" id="{431C99EE-14E3-43CA-BEBF-ECC5EE7A2B9F}"/>
              </a:ext>
            </a:extLst>
          </p:cNvPr>
          <p:cNvSpPr>
            <a:spLocks noChangeArrowheads="1"/>
          </p:cNvSpPr>
          <p:nvPr/>
        </p:nvSpPr>
        <p:spPr bwMode="auto">
          <a:xfrm>
            <a:off x="6443663" y="4221163"/>
            <a:ext cx="2232025"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FF"/>
                </a:solidFill>
                <a:latin typeface="Tahoma" panose="020B0604030504040204" pitchFamily="34" charset="0"/>
              </a:rPr>
              <a:t>Ciclooctanotetraeno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52FD075-EBB4-40F8-9159-5E34EB2904C5}"/>
              </a:ext>
            </a:extLst>
          </p:cNvPr>
          <p:cNvSpPr>
            <a:spLocks noChangeArrowheads="1"/>
          </p:cNvSpPr>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rPr>
              <a:t>CALORES DE HIDROGENACIÓN COMO  INDICADORES DE LA ESTABILIDAD</a:t>
            </a:r>
          </a:p>
        </p:txBody>
      </p:sp>
      <p:sp>
        <p:nvSpPr>
          <p:cNvPr id="9219" name="Rectangle 3">
            <a:extLst>
              <a:ext uri="{FF2B5EF4-FFF2-40B4-BE49-F238E27FC236}">
                <a16:creationId xmlns:a16="http://schemas.microsoft.com/office/drawing/2014/main" id="{8C41E468-6EA6-4D9D-A72D-5334EA92C4B1}"/>
              </a:ext>
            </a:extLst>
          </p:cNvPr>
          <p:cNvSpPr>
            <a:spLocks noChangeArrowheads="1"/>
          </p:cNvSpPr>
          <p:nvPr/>
        </p:nvSpPr>
        <p:spPr bwMode="auto">
          <a:xfrm>
            <a:off x="457200" y="1600200"/>
            <a:ext cx="8534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La </a:t>
            </a:r>
            <a:r>
              <a:rPr lang="en-US" altLang="es-MX" sz="2400" b="1">
                <a:solidFill>
                  <a:srgbClr val="0000FF"/>
                </a:solidFill>
                <a:latin typeface="Tahoma" panose="020B0604030504040204" pitchFamily="34" charset="0"/>
              </a:rPr>
              <a:t>adición de H</a:t>
            </a:r>
            <a:r>
              <a:rPr lang="en-US" altLang="es-MX" sz="2400" b="1" baseline="-25000">
                <a:solidFill>
                  <a:srgbClr val="0000FF"/>
                </a:solidFill>
                <a:latin typeface="Tahoma" panose="020B0604030504040204" pitchFamily="34" charset="0"/>
              </a:rPr>
              <a:t>2</a:t>
            </a:r>
            <a:r>
              <a:rPr lang="en-US" altLang="es-MX" sz="2400">
                <a:solidFill>
                  <a:srgbClr val="0000FF"/>
                </a:solidFill>
                <a:latin typeface="Tahoma" panose="020B0604030504040204" pitchFamily="34" charset="0"/>
              </a:rPr>
              <a:t> a un C=C es normal que libere (</a:t>
            </a:r>
            <a:r>
              <a:rPr lang="en-US" altLang="es-MX" sz="2400" b="1">
                <a:solidFill>
                  <a:srgbClr val="0000FF"/>
                </a:solidFill>
                <a:latin typeface="Tahoma" panose="020B0604030504040204" pitchFamily="34" charset="0"/>
              </a:rPr>
              <a:t>calor de hidrogenación</a:t>
            </a:r>
            <a:r>
              <a:rPr lang="en-US" altLang="es-MX" sz="2400">
                <a:solidFill>
                  <a:srgbClr val="0000FF"/>
                </a:solidFill>
                <a:latin typeface="Tahoma" panose="020B0604030504040204" pitchFamily="34" charset="0"/>
              </a:rPr>
              <a:t>) alrededor de 28.6 Kcal/mol (120 kJ/mol)</a:t>
            </a:r>
          </a:p>
          <a:p>
            <a:pPr eaLnBrk="1" hangingPunct="1">
              <a:lnSpc>
                <a:spcPct val="130000"/>
              </a:lnSpc>
              <a:spcBef>
                <a:spcPct val="20000"/>
              </a:spcBef>
              <a:buClr>
                <a:schemeClr val="hlink"/>
              </a:buClr>
              <a:buSzPct val="70000"/>
              <a:buFont typeface="Wingdings" panose="05000000000000000000" pitchFamily="2" charset="2"/>
              <a:buNone/>
            </a:pPr>
            <a:endParaRPr lang="en-US" altLang="es-MX" sz="2400">
              <a:solidFill>
                <a:srgbClr val="0000FF"/>
              </a:solidFill>
              <a:latin typeface="Tahoma" panose="020B0604030504040204" pitchFamily="34" charset="0"/>
            </a:endParaRPr>
          </a:p>
          <a:p>
            <a:pPr eaLnBrk="1" hangingPunct="1">
              <a:lnSpc>
                <a:spcPct val="130000"/>
              </a:lnSpc>
              <a:spcBef>
                <a:spcPct val="20000"/>
              </a:spcBef>
              <a:buClr>
                <a:schemeClr val="hlink"/>
              </a:buClr>
              <a:buSzPct val="70000"/>
              <a:buFont typeface="Wingdings" panose="05000000000000000000" pitchFamily="2" charset="2"/>
              <a:buNone/>
            </a:pPr>
            <a:endParaRPr lang="en-US" altLang="es-MX" sz="2400">
              <a:solidFill>
                <a:srgbClr val="0000FF"/>
              </a:solidFill>
              <a:latin typeface="Tahoma" panose="020B0604030504040204" pitchFamily="34" charset="0"/>
            </a:endParaRPr>
          </a:p>
        </p:txBody>
      </p:sp>
      <p:pic>
        <p:nvPicPr>
          <p:cNvPr id="9220" name="Picture 2">
            <a:extLst>
              <a:ext uri="{FF2B5EF4-FFF2-40B4-BE49-F238E27FC236}">
                <a16:creationId xmlns:a16="http://schemas.microsoft.com/office/drawing/2014/main" id="{4BA10572-6AB0-4F19-98FA-E8A19E202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86200"/>
            <a:ext cx="7194550" cy="1339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3" descr="FG16_09-13UN">
            <a:extLst>
              <a:ext uri="{FF2B5EF4-FFF2-40B4-BE49-F238E27FC236}">
                <a16:creationId xmlns:a16="http://schemas.microsoft.com/office/drawing/2014/main" id="{9237B8C9-A6FC-481C-B002-DABC74D25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458200" cy="212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5" name="Rectangle 4">
            <a:extLst>
              <a:ext uri="{FF2B5EF4-FFF2-40B4-BE49-F238E27FC236}">
                <a16:creationId xmlns:a16="http://schemas.microsoft.com/office/drawing/2014/main" id="{3E53453A-CAC6-4C12-B7A7-BA6BD78EE364}"/>
              </a:ext>
            </a:extLst>
          </p:cNvPr>
          <p:cNvSpPr>
            <a:spLocks noChangeArrowheads="1"/>
          </p:cNvSpPr>
          <p:nvPr/>
        </p:nvSpPr>
        <p:spPr bwMode="auto">
          <a:xfrm>
            <a:off x="4876800" y="2362200"/>
            <a:ext cx="1981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10 electrones </a:t>
            </a:r>
            <a:r>
              <a:rPr lang="es-MX" altLang="es-MX" b="1">
                <a:solidFill>
                  <a:srgbClr val="000000"/>
                </a:solidFill>
                <a:latin typeface="Tahoma" panose="020B0604030504040204" pitchFamily="34" charset="0"/>
                <a:sym typeface="Symbol" panose="05050102010706020507" pitchFamily="18" charset="2"/>
              </a:rPr>
              <a:t></a:t>
            </a:r>
            <a:endParaRPr lang="es-ES" altLang="es-MX" b="1">
              <a:solidFill>
                <a:srgbClr val="000000"/>
              </a:solidFill>
              <a:latin typeface="Tahoma" panose="020B0604030504040204" pitchFamily="34" charset="0"/>
            </a:endParaRPr>
          </a:p>
        </p:txBody>
      </p:sp>
      <p:pic>
        <p:nvPicPr>
          <p:cNvPr id="44036" name="Picture 6">
            <a:extLst>
              <a:ext uri="{FF2B5EF4-FFF2-40B4-BE49-F238E27FC236}">
                <a16:creationId xmlns:a16="http://schemas.microsoft.com/office/drawing/2014/main" id="{6E6789B0-B3DE-4E6B-B04C-DD365201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76600"/>
            <a:ext cx="6827838" cy="304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descr="15p521b">
            <a:extLst>
              <a:ext uri="{FF2B5EF4-FFF2-40B4-BE49-F238E27FC236}">
                <a16:creationId xmlns:a16="http://schemas.microsoft.com/office/drawing/2014/main" id="{CBFC6048-D9A8-48C5-83CB-9F7658DA37A6}"/>
              </a:ext>
            </a:extLst>
          </p:cNvPr>
          <p:cNvSpPr>
            <a:spLocks noGrp="1" noChangeAspect="1" noChangeArrowheads="1"/>
          </p:cNvSpPr>
          <p:nvPr/>
        </p:nvSpPr>
        <p:spPr bwMode="auto">
          <a:xfrm>
            <a:off x="1403350" y="260350"/>
            <a:ext cx="6592888" cy="6238875"/>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45059" name="Rectangle 3">
            <a:extLst>
              <a:ext uri="{FF2B5EF4-FFF2-40B4-BE49-F238E27FC236}">
                <a16:creationId xmlns:a16="http://schemas.microsoft.com/office/drawing/2014/main" id="{966B3857-9F75-4A41-ADCD-2E97036B49D7}"/>
              </a:ext>
            </a:extLst>
          </p:cNvPr>
          <p:cNvSpPr>
            <a:spLocks noChangeArrowheads="1"/>
          </p:cNvSpPr>
          <p:nvPr/>
        </p:nvSpPr>
        <p:spPr bwMode="auto">
          <a:xfrm>
            <a:off x="4500563" y="5661025"/>
            <a:ext cx="316865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b="1">
                <a:solidFill>
                  <a:srgbClr val="000000"/>
                </a:solidFill>
                <a:latin typeface="Tahoma" panose="020B0604030504040204" pitchFamily="34" charset="0"/>
              </a:rPr>
              <a:t>[10]-anuleno</a:t>
            </a:r>
          </a:p>
        </p:txBody>
      </p:sp>
      <p:sp>
        <p:nvSpPr>
          <p:cNvPr id="45060" name="Rectangle 4">
            <a:extLst>
              <a:ext uri="{FF2B5EF4-FFF2-40B4-BE49-F238E27FC236}">
                <a16:creationId xmlns:a16="http://schemas.microsoft.com/office/drawing/2014/main" id="{63DC2710-1F38-4559-B7EA-A7E5E61CFD2F}"/>
              </a:ext>
            </a:extLst>
          </p:cNvPr>
          <p:cNvSpPr>
            <a:spLocks noChangeArrowheads="1"/>
          </p:cNvSpPr>
          <p:nvPr/>
        </p:nvSpPr>
        <p:spPr bwMode="auto">
          <a:xfrm>
            <a:off x="1447800" y="6248400"/>
            <a:ext cx="1752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40BA923-C5AD-4C68-8473-8EDEA4DADE0E}"/>
              </a:ext>
            </a:extLst>
          </p:cNvPr>
          <p:cNvSpPr>
            <a:spLocks noChangeArrowheads="1"/>
          </p:cNvSpPr>
          <p:nvPr/>
        </p:nvSpPr>
        <p:spPr bwMode="auto">
          <a:xfrm>
            <a:off x="1752600" y="609600"/>
            <a:ext cx="525621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600" b="1">
                <a:solidFill>
                  <a:srgbClr val="0000FF"/>
                </a:solidFill>
                <a:latin typeface="Arial" panose="020B0604020202020204" pitchFamily="34" charset="0"/>
                <a:sym typeface="Symbol" panose="05050102010706020507" pitchFamily="18" charset="2"/>
              </a:rPr>
              <a:t>IONES AROMÁTICOS</a:t>
            </a:r>
          </a:p>
        </p:txBody>
      </p:sp>
      <p:sp>
        <p:nvSpPr>
          <p:cNvPr id="46083" name="Rectangle 3">
            <a:extLst>
              <a:ext uri="{FF2B5EF4-FFF2-40B4-BE49-F238E27FC236}">
                <a16:creationId xmlns:a16="http://schemas.microsoft.com/office/drawing/2014/main" id="{6CB324E5-64C0-4A1B-94B5-6176352BA5EA}"/>
              </a:ext>
            </a:extLst>
          </p:cNvPr>
          <p:cNvSpPr>
            <a:spLocks noChangeArrowheads="1"/>
          </p:cNvSpPr>
          <p:nvPr/>
        </p:nvSpPr>
        <p:spPr bwMode="auto">
          <a:xfrm>
            <a:off x="457200" y="1447800"/>
            <a:ext cx="8229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30000"/>
              </a:lnSpc>
              <a:spcBef>
                <a:spcPct val="2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sym typeface="Symbol" panose="05050102010706020507" pitchFamily="18" charset="2"/>
              </a:rPr>
              <a:t>La regla (</a:t>
            </a:r>
            <a:r>
              <a:rPr lang="en-US" altLang="es-MX" sz="2600" b="1">
                <a:solidFill>
                  <a:srgbClr val="0000FF"/>
                </a:solidFill>
                <a:latin typeface="Tahoma" panose="020B0604030504040204" pitchFamily="34" charset="0"/>
                <a:sym typeface="Symbol" panose="05050102010706020507" pitchFamily="18" charset="2"/>
              </a:rPr>
              <a:t>4</a:t>
            </a:r>
            <a:r>
              <a:rPr lang="en-US" altLang="es-MX" sz="2600" b="1" i="1">
                <a:solidFill>
                  <a:srgbClr val="0000FF"/>
                </a:solidFill>
                <a:latin typeface="Tahoma" panose="020B0604030504040204" pitchFamily="34" charset="0"/>
                <a:sym typeface="Symbol" panose="05050102010706020507" pitchFamily="18" charset="2"/>
              </a:rPr>
              <a:t>n</a:t>
            </a:r>
            <a:r>
              <a:rPr lang="en-US" altLang="es-MX" sz="2600" b="1">
                <a:solidFill>
                  <a:srgbClr val="0000FF"/>
                </a:solidFill>
                <a:latin typeface="Tahoma" panose="020B0604030504040204" pitchFamily="34" charset="0"/>
                <a:sym typeface="Symbol" panose="05050102010706020507" pitchFamily="18" charset="2"/>
              </a:rPr>
              <a:t> + 2</a:t>
            </a:r>
            <a:r>
              <a:rPr lang="en-US" altLang="es-MX" sz="2600">
                <a:solidFill>
                  <a:srgbClr val="0000FF"/>
                </a:solidFill>
                <a:latin typeface="Tahoma" panose="020B0604030504040204" pitchFamily="34" charset="0"/>
                <a:sym typeface="Symbol" panose="05050102010706020507" pitchFamily="18" charset="2"/>
              </a:rPr>
              <a:t>) se aplica tanto a iones como a especies neutras</a:t>
            </a:r>
          </a:p>
          <a:p>
            <a:pPr eaLnBrk="1" hangingPunct="1">
              <a:lnSpc>
                <a:spcPct val="130000"/>
              </a:lnSpc>
              <a:spcBef>
                <a:spcPct val="2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sym typeface="Symbol" panose="05050102010706020507" pitchFamily="18" charset="2"/>
              </a:rPr>
              <a:t>Tanto el </a:t>
            </a:r>
            <a:r>
              <a:rPr lang="en-US" altLang="es-MX" sz="2600" b="1" i="1">
                <a:solidFill>
                  <a:srgbClr val="0000FF"/>
                </a:solidFill>
                <a:latin typeface="Tahoma" panose="020B0604030504040204" pitchFamily="34" charset="0"/>
                <a:sym typeface="Symbol" panose="05050102010706020507" pitchFamily="18" charset="2"/>
              </a:rPr>
              <a:t>anión ciclopentadienilo</a:t>
            </a:r>
            <a:r>
              <a:rPr lang="en-US" altLang="es-MX" sz="2600">
                <a:solidFill>
                  <a:srgbClr val="0000FF"/>
                </a:solidFill>
                <a:latin typeface="Tahoma" panose="020B0604030504040204" pitchFamily="34" charset="0"/>
                <a:sym typeface="Symbol" panose="05050102010706020507" pitchFamily="18" charset="2"/>
              </a:rPr>
              <a:t> como el </a:t>
            </a:r>
            <a:r>
              <a:rPr lang="en-US" altLang="es-MX" sz="2600" b="1" i="1">
                <a:solidFill>
                  <a:srgbClr val="0000FF"/>
                </a:solidFill>
                <a:latin typeface="Tahoma" panose="020B0604030504040204" pitchFamily="34" charset="0"/>
                <a:sym typeface="Symbol" panose="05050102010706020507" pitchFamily="18" charset="2"/>
              </a:rPr>
              <a:t>catión cicloheptatrienilo</a:t>
            </a:r>
            <a:r>
              <a:rPr lang="en-US" altLang="es-MX" sz="2600">
                <a:solidFill>
                  <a:srgbClr val="0000FF"/>
                </a:solidFill>
                <a:latin typeface="Tahoma" panose="020B0604030504040204" pitchFamily="34" charset="0"/>
                <a:sym typeface="Symbol" panose="05050102010706020507" pitchFamily="18" charset="2"/>
              </a:rPr>
              <a:t> son aromáticos</a:t>
            </a:r>
            <a:r>
              <a:rPr lang="en-CA" altLang="en-US" sz="2600">
                <a:solidFill>
                  <a:srgbClr val="0000FF"/>
                </a:solidFill>
                <a:latin typeface="Tahoma" panose="020B0604030504040204" pitchFamily="34" charset="0"/>
                <a:sym typeface="Symbol" panose="05050102010706020507" pitchFamily="18" charset="2"/>
              </a:rPr>
              <a:t> </a:t>
            </a:r>
          </a:p>
          <a:p>
            <a:pPr eaLnBrk="1" hangingPunct="1">
              <a:lnSpc>
                <a:spcPct val="130000"/>
              </a:lnSpc>
              <a:spcBef>
                <a:spcPct val="2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sym typeface="Symbol" panose="05050102010706020507" pitchFamily="18" charset="2"/>
              </a:rPr>
              <a:t>La propiedad clave de estos dos intermediarios es que los dos contienen </a:t>
            </a:r>
            <a:r>
              <a:rPr lang="en-US" altLang="es-MX" sz="2600" b="1" i="1">
                <a:solidFill>
                  <a:srgbClr val="0000FF"/>
                </a:solidFill>
                <a:latin typeface="Tahoma" panose="020B0604030504040204" pitchFamily="34" charset="0"/>
                <a:sym typeface="Symbol" panose="05050102010706020507" pitchFamily="18" charset="2"/>
              </a:rPr>
              <a:t>6 electrones </a:t>
            </a:r>
            <a:r>
              <a:rPr lang="en-US" altLang="es-MX" sz="2600">
                <a:solidFill>
                  <a:srgbClr val="0000FF"/>
                </a:solidFill>
                <a:latin typeface="Tahoma" panose="020B0604030504040204" pitchFamily="34" charset="0"/>
                <a:sym typeface="Symbol" panose="05050102010706020507" pitchFamily="18" charset="2"/>
              </a:rPr>
              <a:t> dentro de un anillo conteniendo orbitales p continuos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3" descr="FG16_09-03UN">
            <a:extLst>
              <a:ext uri="{FF2B5EF4-FFF2-40B4-BE49-F238E27FC236}">
                <a16:creationId xmlns:a16="http://schemas.microsoft.com/office/drawing/2014/main" id="{BAB56EBB-63A8-4B2F-95FA-025E65346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6622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4">
            <a:extLst>
              <a:ext uri="{FF2B5EF4-FFF2-40B4-BE49-F238E27FC236}">
                <a16:creationId xmlns:a16="http://schemas.microsoft.com/office/drawing/2014/main" id="{9C24EDDB-CF88-41C1-8C98-C57C189663DD}"/>
              </a:ext>
            </a:extLst>
          </p:cNvPr>
          <p:cNvSpPr>
            <a:spLocks noChangeArrowheads="1"/>
          </p:cNvSpPr>
          <p:nvPr/>
        </p:nvSpPr>
        <p:spPr bwMode="auto">
          <a:xfrm>
            <a:off x="3810000" y="3581400"/>
            <a:ext cx="2743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FF"/>
                </a:solidFill>
                <a:latin typeface="Tahoma" panose="020B0604030504040204" pitchFamily="34" charset="0"/>
              </a:rPr>
              <a:t>Anión ciclopentadienilo</a:t>
            </a:r>
            <a:br>
              <a:rPr lang="es-MX" altLang="es-MX" sz="1600" b="1">
                <a:solidFill>
                  <a:srgbClr val="0000FF"/>
                </a:solidFill>
                <a:latin typeface="Tahoma" panose="020B0604030504040204" pitchFamily="34" charset="0"/>
              </a:rPr>
            </a:br>
            <a:r>
              <a:rPr lang="es-MX" altLang="es-MX" sz="1600" b="1">
                <a:solidFill>
                  <a:srgbClr val="0000FF"/>
                </a:solidFill>
                <a:latin typeface="Tahoma" panose="020B0604030504040204" pitchFamily="34" charset="0"/>
              </a:rPr>
              <a:t>6 electrones </a:t>
            </a:r>
            <a:r>
              <a:rPr lang="es-MX" altLang="es-MX" sz="2400" b="1">
                <a:solidFill>
                  <a:srgbClr val="0000FF"/>
                </a:solidFill>
                <a:latin typeface="Tahoma" panose="020B0604030504040204" pitchFamily="34" charset="0"/>
                <a:sym typeface="Symbol" panose="05050102010706020507" pitchFamily="18" charset="2"/>
              </a:rPr>
              <a:t></a:t>
            </a:r>
            <a:endParaRPr lang="es-ES" altLang="es-MX" sz="2400" b="1">
              <a:solidFill>
                <a:srgbClr val="0000FF"/>
              </a:solidFill>
              <a:latin typeface="Tahoma" panose="020B060403050404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E94E63D6-36EC-4E80-8C62-C36DAC1E8F99}"/>
              </a:ext>
            </a:extLst>
          </p:cNvPr>
          <p:cNvSpPr>
            <a:spLocks noChangeArrowheads="1"/>
          </p:cNvSpPr>
          <p:nvPr/>
        </p:nvSpPr>
        <p:spPr bwMode="auto">
          <a:xfrm>
            <a:off x="684213" y="260350"/>
            <a:ext cx="791845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AROMATICIDAD DEL ANION CICLOPENTADIENILO</a:t>
            </a:r>
          </a:p>
        </p:txBody>
      </p:sp>
      <p:sp>
        <p:nvSpPr>
          <p:cNvPr id="49155" name="Rectangle 4">
            <a:extLst>
              <a:ext uri="{FF2B5EF4-FFF2-40B4-BE49-F238E27FC236}">
                <a16:creationId xmlns:a16="http://schemas.microsoft.com/office/drawing/2014/main" id="{E4B4A42A-A9EB-48A9-8AFC-0214E39E74CE}"/>
              </a:ext>
            </a:extLst>
          </p:cNvPr>
          <p:cNvSpPr>
            <a:spLocks noChangeArrowheads="1"/>
          </p:cNvSpPr>
          <p:nvPr/>
        </p:nvSpPr>
        <p:spPr bwMode="auto">
          <a:xfrm>
            <a:off x="706438" y="1406525"/>
            <a:ext cx="74993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spcBef>
                <a:spcPct val="20000"/>
              </a:spcBef>
              <a:buClr>
                <a:schemeClr val="hlink"/>
              </a:buClr>
              <a:buSzPct val="70000"/>
              <a:buFont typeface="Wingdings" panose="05000000000000000000" pitchFamily="2" charset="2"/>
              <a:buChar char="n"/>
            </a:pPr>
            <a:r>
              <a:rPr lang="en-US" altLang="es-MX">
                <a:solidFill>
                  <a:srgbClr val="0000FF"/>
                </a:solidFill>
                <a:latin typeface="Tahoma" panose="020B0604030504040204" pitchFamily="34" charset="0"/>
              </a:rPr>
              <a:t>El 1,3-Ciclopentadieno contiene dobles enlaces conjugados, unidos por un CH</a:t>
            </a:r>
            <a:r>
              <a:rPr lang="en-US" altLang="es-MX" baseline="-25000">
                <a:solidFill>
                  <a:srgbClr val="0000FF"/>
                </a:solidFill>
                <a:latin typeface="Tahoma" panose="020B0604030504040204" pitchFamily="34" charset="0"/>
              </a:rPr>
              <a:t>2</a:t>
            </a:r>
            <a:r>
              <a:rPr lang="en-US" altLang="es-MX">
                <a:solidFill>
                  <a:srgbClr val="0000FF"/>
                </a:solidFill>
                <a:latin typeface="Tahoma" panose="020B0604030504040204" pitchFamily="34" charset="0"/>
              </a:rPr>
              <a:t> el cual bloquea la deslocalización</a:t>
            </a:r>
          </a:p>
          <a:p>
            <a:pPr algn="just" eaLnBrk="1" hangingPunct="1">
              <a:spcBef>
                <a:spcPct val="20000"/>
              </a:spcBef>
              <a:buClr>
                <a:schemeClr val="hlink"/>
              </a:buClr>
              <a:buSzPct val="70000"/>
              <a:buFont typeface="Wingdings" panose="05000000000000000000" pitchFamily="2" charset="2"/>
              <a:buChar char="n"/>
            </a:pPr>
            <a:r>
              <a:rPr lang="en-US" altLang="es-MX">
                <a:solidFill>
                  <a:srgbClr val="0000FF"/>
                </a:solidFill>
                <a:latin typeface="Tahoma" panose="020B0604030504040204" pitchFamily="34" charset="0"/>
              </a:rPr>
              <a:t>Si se elimina un H</a:t>
            </a:r>
            <a:r>
              <a:rPr lang="en-US" altLang="es-MX" baseline="30000">
                <a:solidFill>
                  <a:srgbClr val="0000FF"/>
                </a:solidFill>
                <a:latin typeface="Tahoma" panose="020B0604030504040204" pitchFamily="34" charset="0"/>
              </a:rPr>
              <a:t>+</a:t>
            </a:r>
            <a:r>
              <a:rPr lang="en-US" altLang="es-MX">
                <a:solidFill>
                  <a:srgbClr val="0000FF"/>
                </a:solidFill>
                <a:latin typeface="Tahoma" panose="020B0604030504040204" pitchFamily="34" charset="0"/>
              </a:rPr>
              <a:t> en el CH</a:t>
            </a:r>
            <a:r>
              <a:rPr lang="en-US" altLang="es-MX" baseline="-25000">
                <a:solidFill>
                  <a:srgbClr val="0000FF"/>
                </a:solidFill>
                <a:latin typeface="Tahoma" panose="020B0604030504040204" pitchFamily="34" charset="0"/>
              </a:rPr>
              <a:t>2</a:t>
            </a:r>
            <a:r>
              <a:rPr lang="en-US" altLang="es-MX">
                <a:solidFill>
                  <a:srgbClr val="0000FF"/>
                </a:solidFill>
                <a:latin typeface="Tahoma" panose="020B0604030504040204" pitchFamily="34" charset="0"/>
              </a:rPr>
              <a:t> se produce un sistema cíclico con 6 electrones </a:t>
            </a:r>
            <a:r>
              <a:rPr lang="en-US" altLang="es-MX">
                <a:solidFill>
                  <a:srgbClr val="0000FF"/>
                </a:solidFill>
                <a:latin typeface="Tahoma" panose="020B0604030504040204" pitchFamily="34" charset="0"/>
                <a:sym typeface="Symbol" panose="05050102010706020507" pitchFamily="18" charset="2"/>
              </a:rPr>
              <a:t></a:t>
            </a:r>
            <a:r>
              <a:rPr lang="en-US" altLang="es-MX">
                <a:solidFill>
                  <a:srgbClr val="0000FF"/>
                </a:solidFill>
                <a:latin typeface="Tahoma" panose="020B0604030504040204" pitchFamily="34" charset="0"/>
              </a:rPr>
              <a:t>, el cual es estable</a:t>
            </a:r>
          </a:p>
          <a:p>
            <a:pPr algn="just" eaLnBrk="1" hangingPunct="1">
              <a:spcBef>
                <a:spcPct val="20000"/>
              </a:spcBef>
              <a:buClr>
                <a:schemeClr val="hlink"/>
              </a:buClr>
              <a:buSzPct val="70000"/>
              <a:buFont typeface="Wingdings" panose="05000000000000000000" pitchFamily="2" charset="2"/>
              <a:buChar char="n"/>
            </a:pPr>
            <a:r>
              <a:rPr lang="en-US" altLang="es-MX">
                <a:solidFill>
                  <a:srgbClr val="0000FF"/>
                </a:solidFill>
                <a:latin typeface="Tahoma" panose="020B0604030504040204" pitchFamily="34" charset="0"/>
              </a:rPr>
              <a:t>La acidez relativa (p</a:t>
            </a:r>
            <a:r>
              <a:rPr lang="en-US" altLang="es-MX" i="1">
                <a:solidFill>
                  <a:srgbClr val="0000FF"/>
                </a:solidFill>
                <a:latin typeface="Tahoma" panose="020B0604030504040204" pitchFamily="34" charset="0"/>
              </a:rPr>
              <a:t>K</a:t>
            </a:r>
            <a:r>
              <a:rPr lang="en-US" altLang="es-MX">
                <a:solidFill>
                  <a:srgbClr val="0000FF"/>
                </a:solidFill>
                <a:latin typeface="Tahoma" panose="020B0604030504040204" pitchFamily="34" charset="0"/>
              </a:rPr>
              <a:t>a = 16) se debe a que el anión es estable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A77CFDB3-20D5-492F-B6B8-1453DE6E8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765175"/>
            <a:ext cx="1385888" cy="1314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8A67CD1A-E036-4DED-9678-3334E7066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765175"/>
            <a:ext cx="1374775" cy="136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4" name="Picture 4">
            <a:extLst>
              <a:ext uri="{FF2B5EF4-FFF2-40B4-BE49-F238E27FC236}">
                <a16:creationId xmlns:a16="http://schemas.microsoft.com/office/drawing/2014/main" id="{21B8E884-7ADD-4059-AA4C-D1AD89BDE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692150"/>
            <a:ext cx="2070100" cy="1455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5" name="Picture 5">
            <a:extLst>
              <a:ext uri="{FF2B5EF4-FFF2-40B4-BE49-F238E27FC236}">
                <a16:creationId xmlns:a16="http://schemas.microsoft.com/office/drawing/2014/main" id="{2481DCE5-1FB4-4337-A686-E82B0432E9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81300"/>
            <a:ext cx="4121150" cy="1533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6" name="Picture 6">
            <a:extLst>
              <a:ext uri="{FF2B5EF4-FFF2-40B4-BE49-F238E27FC236}">
                <a16:creationId xmlns:a16="http://schemas.microsoft.com/office/drawing/2014/main" id="{B36295E9-C56D-44E8-B692-B2E06592FB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2781300"/>
            <a:ext cx="4121150" cy="145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07" name="Picture 7">
            <a:extLst>
              <a:ext uri="{FF2B5EF4-FFF2-40B4-BE49-F238E27FC236}">
                <a16:creationId xmlns:a16="http://schemas.microsoft.com/office/drawing/2014/main" id="{6802DE7F-0A58-4D61-8686-F052B1B11C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724400"/>
            <a:ext cx="4505325" cy="1817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2226" name="Object 4">
            <a:extLst>
              <a:ext uri="{FF2B5EF4-FFF2-40B4-BE49-F238E27FC236}">
                <a16:creationId xmlns:a16="http://schemas.microsoft.com/office/drawing/2014/main" id="{D675497D-ACD8-4EE6-86E6-84222DDD17A2}"/>
              </a:ext>
            </a:extLst>
          </p:cNvPr>
          <p:cNvGraphicFramePr>
            <a:graphicFrameLocks noChangeAspect="1"/>
          </p:cNvGraphicFramePr>
          <p:nvPr/>
        </p:nvGraphicFramePr>
        <p:xfrm>
          <a:off x="3200400" y="2057400"/>
          <a:ext cx="3317875" cy="2620963"/>
        </p:xfrm>
        <a:graphic>
          <a:graphicData uri="http://schemas.openxmlformats.org/presentationml/2006/ole">
            <mc:AlternateContent xmlns:mc="http://schemas.openxmlformats.org/markup-compatibility/2006">
              <mc:Choice xmlns:v="urn:schemas-microsoft-com:vml" Requires="v">
                <p:oleObj spid="_x0000_s52237" name="Imagen de mapa de bits" r:id="rId4" imgW="1660952" imgH="1310754" progId="Paint.Picture">
                  <p:embed/>
                </p:oleObj>
              </mc:Choice>
              <mc:Fallback>
                <p:oleObj name="Imagen de mapa de bits" r:id="rId4" imgW="1660952" imgH="1310754"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057400"/>
                        <a:ext cx="3317875"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7" name="Rectangle 5">
            <a:extLst>
              <a:ext uri="{FF2B5EF4-FFF2-40B4-BE49-F238E27FC236}">
                <a16:creationId xmlns:a16="http://schemas.microsoft.com/office/drawing/2014/main" id="{0A19D9B7-DAF5-4F61-B215-15346C4361F1}"/>
              </a:ext>
            </a:extLst>
          </p:cNvPr>
          <p:cNvSpPr>
            <a:spLocks noChangeArrowheads="1"/>
          </p:cNvSpPr>
          <p:nvPr/>
        </p:nvSpPr>
        <p:spPr bwMode="auto">
          <a:xfrm>
            <a:off x="935038" y="1360488"/>
            <a:ext cx="7848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b="1">
                <a:solidFill>
                  <a:srgbClr val="0000FF"/>
                </a:solidFill>
                <a:latin typeface="Arial" panose="020B0604020202020204" pitchFamily="34" charset="0"/>
                <a:sym typeface="Symbol" panose="05050102010706020507" pitchFamily="18" charset="2"/>
              </a:rPr>
              <a:t>ESTRUCTURA ANION CICLOPENTADIENILO</a:t>
            </a:r>
            <a:endParaRPr lang="es-ES" altLang="es-MX" b="1">
              <a:solidFill>
                <a:srgbClr val="0000FF"/>
              </a:solidFill>
              <a:latin typeface="Arial" panose="020B0604020202020204" pitchFamily="34" charset="0"/>
              <a:sym typeface="Symbol" panose="05050102010706020507" pitchFamily="18" charset="2"/>
            </a:endParaRPr>
          </a:p>
        </p:txBody>
      </p:sp>
      <p:sp>
        <p:nvSpPr>
          <p:cNvPr id="52228" name="Text Box 6">
            <a:extLst>
              <a:ext uri="{FF2B5EF4-FFF2-40B4-BE49-F238E27FC236}">
                <a16:creationId xmlns:a16="http://schemas.microsoft.com/office/drawing/2014/main" id="{DD703903-8396-4F09-9D9E-F5593CEDCD2E}"/>
              </a:ext>
            </a:extLst>
          </p:cNvPr>
          <p:cNvSpPr txBox="1">
            <a:spLocks noChangeArrowheads="1"/>
          </p:cNvSpPr>
          <p:nvPr/>
        </p:nvSpPr>
        <p:spPr bwMode="auto">
          <a:xfrm>
            <a:off x="4605338" y="2932113"/>
            <a:ext cx="304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s-MX" altLang="es-MX">
                <a:solidFill>
                  <a:srgbClr val="000000"/>
                </a:solidFill>
                <a:latin typeface="Tahoma" panose="020B0604030504040204" pitchFamily="34" charset="0"/>
              </a:rPr>
              <a:t>-</a:t>
            </a:r>
            <a:endParaRPr lang="es-ES" altLang="es-MX">
              <a:solidFill>
                <a:srgbClr val="000000"/>
              </a:solidFill>
              <a:latin typeface="Tahoma" panose="020B060403050404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4274" name="Object 2">
            <a:extLst>
              <a:ext uri="{FF2B5EF4-FFF2-40B4-BE49-F238E27FC236}">
                <a16:creationId xmlns:a16="http://schemas.microsoft.com/office/drawing/2014/main" id="{F191AF15-A05E-4101-8349-8567EA43D9CF}"/>
              </a:ext>
            </a:extLst>
          </p:cNvPr>
          <p:cNvGraphicFramePr>
            <a:graphicFrameLocks noChangeAspect="1"/>
          </p:cNvGraphicFramePr>
          <p:nvPr/>
        </p:nvGraphicFramePr>
        <p:xfrm>
          <a:off x="1447800" y="1371600"/>
          <a:ext cx="6802438" cy="4845050"/>
        </p:xfrm>
        <a:graphic>
          <a:graphicData uri="http://schemas.openxmlformats.org/presentationml/2006/ole">
            <mc:AlternateContent xmlns:mc="http://schemas.openxmlformats.org/markup-compatibility/2006">
              <mc:Choice xmlns:v="urn:schemas-microsoft-com:vml" Requires="v">
                <p:oleObj spid="_x0000_s54291" name="Imagen de mapa de bits" r:id="rId3" imgW="3093988" imgH="2201905" progId="Paint.Picture">
                  <p:embed/>
                </p:oleObj>
              </mc:Choice>
              <mc:Fallback>
                <p:oleObj name="Imagen de mapa de bits" r:id="rId3" imgW="3093988" imgH="220190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71600"/>
                        <a:ext cx="6802438" cy="484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5" name="Rectangle 3">
            <a:extLst>
              <a:ext uri="{FF2B5EF4-FFF2-40B4-BE49-F238E27FC236}">
                <a16:creationId xmlns:a16="http://schemas.microsoft.com/office/drawing/2014/main" id="{DA94491F-5B7C-48D2-A1C6-D8ECAD083F24}"/>
              </a:ext>
            </a:extLst>
          </p:cNvPr>
          <p:cNvSpPr>
            <a:spLocks noChangeArrowheads="1"/>
          </p:cNvSpPr>
          <p:nvPr/>
        </p:nvSpPr>
        <p:spPr bwMode="auto">
          <a:xfrm>
            <a:off x="381000" y="228600"/>
            <a:ext cx="8534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a:solidFill>
                  <a:srgbClr val="0000FF"/>
                </a:solidFill>
                <a:latin typeface="Tahoma" panose="020B0604030504040204" pitchFamily="34" charset="0"/>
              </a:rPr>
              <a:t>Si se elimina un H:</a:t>
            </a:r>
            <a:r>
              <a:rPr lang="en-US" altLang="es-MX" baseline="30000">
                <a:solidFill>
                  <a:srgbClr val="0000FF"/>
                </a:solidFill>
                <a:latin typeface="Tahoma" panose="020B0604030504040204" pitchFamily="34" charset="0"/>
              </a:rPr>
              <a:t>-</a:t>
            </a:r>
            <a:r>
              <a:rPr lang="en-US" altLang="es-MX">
                <a:solidFill>
                  <a:srgbClr val="0000FF"/>
                </a:solidFill>
                <a:latin typeface="Tahoma" panose="020B0604030504040204" pitchFamily="34" charset="0"/>
              </a:rPr>
              <a:t> o un H</a:t>
            </a:r>
            <a:r>
              <a:rPr lang="en-US" altLang="es-MX" sz="2000">
                <a:solidFill>
                  <a:srgbClr val="0000FF"/>
                </a:solidFill>
                <a:latin typeface="Tahoma" panose="020B0604030504040204" pitchFamily="34" charset="0"/>
                <a:cs typeface="Arial" panose="020B0604020202020204" pitchFamily="34" charset="0"/>
              </a:rPr>
              <a:t>•</a:t>
            </a:r>
            <a:r>
              <a:rPr lang="en-US" altLang="es-MX">
                <a:solidFill>
                  <a:srgbClr val="0000FF"/>
                </a:solidFill>
                <a:latin typeface="Tahoma" panose="020B0604030504040204" pitchFamily="34" charset="0"/>
                <a:cs typeface="Arial" panose="020B0604020202020204" pitchFamily="34" charset="0"/>
              </a:rPr>
              <a:t> se generan sistemas no aromáticos con 4 y 5 electrones respectivamente</a:t>
            </a:r>
            <a:endParaRPr lang="es-ES" altLang="es-MX">
              <a:solidFill>
                <a:srgbClr val="0000FF"/>
              </a:solidFill>
              <a:latin typeface="Tahoma" panose="020B0604030504040204" pitchFamily="34" charset="0"/>
              <a:cs typeface="Arial" panose="020B0604020202020204" pitchFamily="34" charset="0"/>
            </a:endParaRPr>
          </a:p>
        </p:txBody>
      </p:sp>
      <p:sp>
        <p:nvSpPr>
          <p:cNvPr id="54276" name="Rectangle 8">
            <a:extLst>
              <a:ext uri="{FF2B5EF4-FFF2-40B4-BE49-F238E27FC236}">
                <a16:creationId xmlns:a16="http://schemas.microsoft.com/office/drawing/2014/main" id="{ED89EFA5-1C55-4F61-8380-09D75B8FAA06}"/>
              </a:ext>
            </a:extLst>
          </p:cNvPr>
          <p:cNvSpPr>
            <a:spLocks noChangeArrowheads="1"/>
          </p:cNvSpPr>
          <p:nvPr/>
        </p:nvSpPr>
        <p:spPr bwMode="auto">
          <a:xfrm>
            <a:off x="6019800" y="5105400"/>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Arial" panose="020B0604020202020204" pitchFamily="34" charset="0"/>
              </a:rPr>
              <a:t>Anión</a:t>
            </a:r>
            <a:br>
              <a:rPr lang="es-MX" altLang="es-MX" sz="2000" b="1">
                <a:solidFill>
                  <a:srgbClr val="000000"/>
                </a:solidFill>
                <a:latin typeface="Arial" panose="020B0604020202020204" pitchFamily="34" charset="0"/>
              </a:rPr>
            </a:br>
            <a:r>
              <a:rPr lang="es-MX" altLang="es-MX" sz="2000" b="1">
                <a:solidFill>
                  <a:srgbClr val="000000"/>
                </a:solidFill>
                <a:latin typeface="Arial" panose="020B0604020202020204" pitchFamily="34" charset="0"/>
              </a:rPr>
              <a:t>ciclopentadienilo</a:t>
            </a:r>
            <a:endParaRPr lang="es-ES" altLang="es-MX" sz="2000" b="1">
              <a:solidFill>
                <a:srgbClr val="000000"/>
              </a:solidFill>
              <a:latin typeface="Arial" panose="020B0604020202020204" pitchFamily="34" charset="0"/>
            </a:endParaRPr>
          </a:p>
        </p:txBody>
      </p:sp>
      <p:sp>
        <p:nvSpPr>
          <p:cNvPr id="54277" name="Rectangle 9">
            <a:extLst>
              <a:ext uri="{FF2B5EF4-FFF2-40B4-BE49-F238E27FC236}">
                <a16:creationId xmlns:a16="http://schemas.microsoft.com/office/drawing/2014/main" id="{ACF77962-A4BC-464A-96E1-924AC0D89948}"/>
              </a:ext>
            </a:extLst>
          </p:cNvPr>
          <p:cNvSpPr>
            <a:spLocks noChangeArrowheads="1"/>
          </p:cNvSpPr>
          <p:nvPr/>
        </p:nvSpPr>
        <p:spPr bwMode="auto">
          <a:xfrm>
            <a:off x="3733800" y="5105400"/>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Arial" panose="020B0604020202020204" pitchFamily="34" charset="0"/>
              </a:rPr>
              <a:t>Radical</a:t>
            </a:r>
            <a:br>
              <a:rPr lang="es-MX" altLang="es-MX" sz="2000" b="1">
                <a:solidFill>
                  <a:srgbClr val="000000"/>
                </a:solidFill>
                <a:latin typeface="Arial" panose="020B0604020202020204" pitchFamily="34" charset="0"/>
              </a:rPr>
            </a:br>
            <a:r>
              <a:rPr lang="es-MX" altLang="es-MX" sz="2000" b="1">
                <a:solidFill>
                  <a:srgbClr val="000000"/>
                </a:solidFill>
                <a:latin typeface="Arial" panose="020B0604020202020204" pitchFamily="34" charset="0"/>
              </a:rPr>
              <a:t>ciclopentadienilo</a:t>
            </a:r>
            <a:endParaRPr lang="es-ES" altLang="es-MX" sz="2000" b="1">
              <a:solidFill>
                <a:srgbClr val="000000"/>
              </a:solidFill>
              <a:latin typeface="Arial" panose="020B0604020202020204" pitchFamily="34" charset="0"/>
            </a:endParaRPr>
          </a:p>
        </p:txBody>
      </p:sp>
      <p:sp>
        <p:nvSpPr>
          <p:cNvPr id="54278" name="Rectangle 10">
            <a:extLst>
              <a:ext uri="{FF2B5EF4-FFF2-40B4-BE49-F238E27FC236}">
                <a16:creationId xmlns:a16="http://schemas.microsoft.com/office/drawing/2014/main" id="{7C4CBF10-9230-4124-8451-E5A33A1B893C}"/>
              </a:ext>
            </a:extLst>
          </p:cNvPr>
          <p:cNvSpPr>
            <a:spLocks noChangeArrowheads="1"/>
          </p:cNvSpPr>
          <p:nvPr/>
        </p:nvSpPr>
        <p:spPr bwMode="auto">
          <a:xfrm>
            <a:off x="1447800" y="5105400"/>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Arial" panose="020B0604020202020204" pitchFamily="34" charset="0"/>
              </a:rPr>
              <a:t>Catión</a:t>
            </a:r>
            <a:br>
              <a:rPr lang="es-MX" altLang="es-MX" sz="2000" b="1">
                <a:solidFill>
                  <a:srgbClr val="000000"/>
                </a:solidFill>
                <a:latin typeface="Arial" panose="020B0604020202020204" pitchFamily="34" charset="0"/>
              </a:rPr>
            </a:br>
            <a:r>
              <a:rPr lang="es-MX" altLang="es-MX" sz="2000" b="1">
                <a:solidFill>
                  <a:srgbClr val="000000"/>
                </a:solidFill>
                <a:latin typeface="Arial" panose="020B0604020202020204" pitchFamily="34" charset="0"/>
              </a:rPr>
              <a:t>ciclopentadienilo</a:t>
            </a:r>
            <a:endParaRPr lang="es-ES" altLang="es-MX" sz="2000" b="1">
              <a:solidFill>
                <a:srgbClr val="000000"/>
              </a:solidFill>
              <a:latin typeface="Arial" panose="020B0604020202020204" pitchFamily="34" charset="0"/>
            </a:endParaRPr>
          </a:p>
        </p:txBody>
      </p:sp>
      <p:sp>
        <p:nvSpPr>
          <p:cNvPr id="54279" name="Rectangle 11">
            <a:extLst>
              <a:ext uri="{FF2B5EF4-FFF2-40B4-BE49-F238E27FC236}">
                <a16:creationId xmlns:a16="http://schemas.microsoft.com/office/drawing/2014/main" id="{1E33BD6D-055E-4FE5-A404-5839A1EA098D}"/>
              </a:ext>
            </a:extLst>
          </p:cNvPr>
          <p:cNvSpPr>
            <a:spLocks noChangeArrowheads="1"/>
          </p:cNvSpPr>
          <p:nvPr/>
        </p:nvSpPr>
        <p:spPr bwMode="auto">
          <a:xfrm>
            <a:off x="3886200" y="2743200"/>
            <a:ext cx="2209800" cy="45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Ciclopentadieno</a:t>
            </a:r>
            <a:endParaRPr lang="es-ES" altLang="es-MX" sz="2000" b="1">
              <a:solidFill>
                <a:srgbClr val="000000"/>
              </a:solidFill>
              <a:latin typeface="Tahoma" panose="020B0604030504040204" pitchFamily="34" charset="0"/>
            </a:endParaRPr>
          </a:p>
        </p:txBody>
      </p:sp>
      <p:sp>
        <p:nvSpPr>
          <p:cNvPr id="54280" name="Rectangle 12">
            <a:extLst>
              <a:ext uri="{FF2B5EF4-FFF2-40B4-BE49-F238E27FC236}">
                <a16:creationId xmlns:a16="http://schemas.microsoft.com/office/drawing/2014/main" id="{F9E9DCAF-E9D4-4B2F-8309-2ADDFC040367}"/>
              </a:ext>
            </a:extLst>
          </p:cNvPr>
          <p:cNvSpPr>
            <a:spLocks noChangeArrowheads="1"/>
          </p:cNvSpPr>
          <p:nvPr/>
        </p:nvSpPr>
        <p:spPr bwMode="auto">
          <a:xfrm>
            <a:off x="1524000" y="5715000"/>
            <a:ext cx="2057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FF"/>
                </a:solidFill>
                <a:latin typeface="Arial" panose="020B0604020202020204" pitchFamily="34" charset="0"/>
              </a:rPr>
              <a:t>Cuatro electrones </a:t>
            </a:r>
            <a:r>
              <a:rPr lang="es-MX" altLang="es-MX" sz="1600" b="1">
                <a:solidFill>
                  <a:srgbClr val="0000FF"/>
                </a:solidFill>
                <a:latin typeface="Arial" panose="020B0604020202020204" pitchFamily="34" charset="0"/>
                <a:sym typeface="Symbol" panose="05050102010706020507" pitchFamily="18" charset="2"/>
              </a:rPr>
              <a:t></a:t>
            </a:r>
            <a:endParaRPr lang="es-ES" altLang="es-MX" sz="1600" b="1">
              <a:solidFill>
                <a:srgbClr val="0000FF"/>
              </a:solidFill>
              <a:latin typeface="Arial" panose="020B0604020202020204" pitchFamily="34" charset="0"/>
            </a:endParaRPr>
          </a:p>
        </p:txBody>
      </p:sp>
      <p:sp>
        <p:nvSpPr>
          <p:cNvPr id="54281" name="Rectangle 13">
            <a:extLst>
              <a:ext uri="{FF2B5EF4-FFF2-40B4-BE49-F238E27FC236}">
                <a16:creationId xmlns:a16="http://schemas.microsoft.com/office/drawing/2014/main" id="{E48AF7E5-09DE-4F45-912A-55259DE64354}"/>
              </a:ext>
            </a:extLst>
          </p:cNvPr>
          <p:cNvSpPr>
            <a:spLocks noChangeArrowheads="1"/>
          </p:cNvSpPr>
          <p:nvPr/>
        </p:nvSpPr>
        <p:spPr bwMode="auto">
          <a:xfrm>
            <a:off x="3810000" y="2743200"/>
            <a:ext cx="24384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Ciclopentadieno</a:t>
            </a:r>
            <a:endParaRPr lang="es-ES" altLang="es-MX" sz="2000" b="1">
              <a:solidFill>
                <a:srgbClr val="000000"/>
              </a:solidFill>
              <a:latin typeface="Tahoma" panose="020B0604030504040204" pitchFamily="34" charset="0"/>
            </a:endParaRPr>
          </a:p>
        </p:txBody>
      </p:sp>
      <p:sp>
        <p:nvSpPr>
          <p:cNvPr id="54282" name="Rectangle 14">
            <a:extLst>
              <a:ext uri="{FF2B5EF4-FFF2-40B4-BE49-F238E27FC236}">
                <a16:creationId xmlns:a16="http://schemas.microsoft.com/office/drawing/2014/main" id="{4A6356AF-AEAB-427A-BC00-F321682D3D29}"/>
              </a:ext>
            </a:extLst>
          </p:cNvPr>
          <p:cNvSpPr>
            <a:spLocks noChangeArrowheads="1"/>
          </p:cNvSpPr>
          <p:nvPr/>
        </p:nvSpPr>
        <p:spPr bwMode="auto">
          <a:xfrm>
            <a:off x="3886200" y="5715000"/>
            <a:ext cx="190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FF"/>
                </a:solidFill>
                <a:latin typeface="Arial" panose="020B0604020202020204" pitchFamily="34" charset="0"/>
              </a:rPr>
              <a:t>Cinco electrones </a:t>
            </a:r>
            <a:r>
              <a:rPr lang="es-MX" altLang="es-MX" sz="1600" b="1">
                <a:solidFill>
                  <a:srgbClr val="0000FF"/>
                </a:solidFill>
                <a:latin typeface="Arial" panose="020B0604020202020204" pitchFamily="34" charset="0"/>
                <a:sym typeface="Symbol" panose="05050102010706020507" pitchFamily="18" charset="2"/>
              </a:rPr>
              <a:t></a:t>
            </a:r>
            <a:endParaRPr lang="es-ES" altLang="es-MX" sz="1600" b="1">
              <a:solidFill>
                <a:srgbClr val="0000FF"/>
              </a:solidFill>
              <a:latin typeface="Arial" panose="020B0604020202020204" pitchFamily="34" charset="0"/>
            </a:endParaRPr>
          </a:p>
        </p:txBody>
      </p:sp>
      <p:sp>
        <p:nvSpPr>
          <p:cNvPr id="54283" name="Rectangle 15">
            <a:extLst>
              <a:ext uri="{FF2B5EF4-FFF2-40B4-BE49-F238E27FC236}">
                <a16:creationId xmlns:a16="http://schemas.microsoft.com/office/drawing/2014/main" id="{14FF056E-8036-482F-8A81-D4B35C425072}"/>
              </a:ext>
            </a:extLst>
          </p:cNvPr>
          <p:cNvSpPr>
            <a:spLocks noChangeArrowheads="1"/>
          </p:cNvSpPr>
          <p:nvPr/>
        </p:nvSpPr>
        <p:spPr bwMode="auto">
          <a:xfrm>
            <a:off x="6096000" y="5715000"/>
            <a:ext cx="2057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FF00FF"/>
                </a:solidFill>
                <a:latin typeface="Arial" panose="020B0604020202020204" pitchFamily="34" charset="0"/>
              </a:rPr>
              <a:t>Seis electrones </a:t>
            </a:r>
            <a:r>
              <a:rPr lang="es-MX" altLang="es-MX" sz="2400" b="1">
                <a:solidFill>
                  <a:srgbClr val="FF00FF"/>
                </a:solidFill>
                <a:latin typeface="Arial" panose="020B0604020202020204" pitchFamily="34" charset="0"/>
                <a:sym typeface="Symbol" panose="05050102010706020507" pitchFamily="18" charset="2"/>
              </a:rPr>
              <a:t></a:t>
            </a:r>
            <a:endParaRPr lang="es-ES" altLang="es-MX" sz="2400" b="1">
              <a:solidFill>
                <a:srgbClr val="FF00FF"/>
              </a:solidFill>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00BB417C-F785-4F4F-83E9-79C227B8B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0"/>
            <a:ext cx="4365625" cy="2189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5299" name="Picture 3">
            <a:extLst>
              <a:ext uri="{FF2B5EF4-FFF2-40B4-BE49-F238E27FC236}">
                <a16:creationId xmlns:a16="http://schemas.microsoft.com/office/drawing/2014/main" id="{12F756BB-2609-4B39-AD8A-DDE656510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505200"/>
            <a:ext cx="4376738" cy="2084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1027" descr="FG16_09-06UN">
            <a:extLst>
              <a:ext uri="{FF2B5EF4-FFF2-40B4-BE49-F238E27FC236}">
                <a16:creationId xmlns:a16="http://schemas.microsoft.com/office/drawing/2014/main" id="{E2D95196-C800-4151-85DF-24CD0A2DB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77338"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028">
            <a:extLst>
              <a:ext uri="{FF2B5EF4-FFF2-40B4-BE49-F238E27FC236}">
                <a16:creationId xmlns:a16="http://schemas.microsoft.com/office/drawing/2014/main" id="{CFCA8916-459A-4F95-B9E7-507B4483E182}"/>
              </a:ext>
            </a:extLst>
          </p:cNvPr>
          <p:cNvSpPr>
            <a:spLocks noChangeArrowheads="1"/>
          </p:cNvSpPr>
          <p:nvPr/>
        </p:nvSpPr>
        <p:spPr bwMode="auto">
          <a:xfrm>
            <a:off x="0" y="4267200"/>
            <a:ext cx="2971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CCFF"/>
                </a:solidFill>
                <a:latin typeface="Arial" panose="020B0604020202020204" pitchFamily="34" charset="0"/>
              </a:rPr>
              <a:t>2,4-ciclopentanodienol</a:t>
            </a:r>
            <a:endParaRPr lang="es-ES" altLang="es-MX" sz="2000" b="1">
              <a:solidFill>
                <a:srgbClr val="00CCFF"/>
              </a:solidFill>
              <a:latin typeface="Arial" panose="020B0604020202020204" pitchFamily="34" charset="0"/>
            </a:endParaRPr>
          </a:p>
        </p:txBody>
      </p:sp>
      <p:sp>
        <p:nvSpPr>
          <p:cNvPr id="56324" name="Rectangle 1029">
            <a:extLst>
              <a:ext uri="{FF2B5EF4-FFF2-40B4-BE49-F238E27FC236}">
                <a16:creationId xmlns:a16="http://schemas.microsoft.com/office/drawing/2014/main" id="{545C479F-1A3E-4839-856D-E461193D4F69}"/>
              </a:ext>
            </a:extLst>
          </p:cNvPr>
          <p:cNvSpPr>
            <a:spLocks noChangeArrowheads="1"/>
          </p:cNvSpPr>
          <p:nvPr/>
        </p:nvSpPr>
        <p:spPr bwMode="auto">
          <a:xfrm>
            <a:off x="4648200" y="3962400"/>
            <a:ext cx="1905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Arial" panose="020B0604020202020204" pitchFamily="34" charset="0"/>
              </a:rPr>
              <a:t>Esto no ocurre</a:t>
            </a:r>
            <a:endParaRPr lang="es-ES" altLang="es-MX" sz="1800" b="1">
              <a:solidFill>
                <a:srgbClr val="000000"/>
              </a:solidFill>
              <a:latin typeface="Arial" panose="020B0604020202020204" pitchFamily="34" charset="0"/>
            </a:endParaRPr>
          </a:p>
        </p:txBody>
      </p:sp>
      <p:sp>
        <p:nvSpPr>
          <p:cNvPr id="56325" name="Rectangle 1030">
            <a:extLst>
              <a:ext uri="{FF2B5EF4-FFF2-40B4-BE49-F238E27FC236}">
                <a16:creationId xmlns:a16="http://schemas.microsoft.com/office/drawing/2014/main" id="{AF146107-25A1-4340-9B68-2126F12B6867}"/>
              </a:ext>
            </a:extLst>
          </p:cNvPr>
          <p:cNvSpPr>
            <a:spLocks noChangeArrowheads="1"/>
          </p:cNvSpPr>
          <p:nvPr/>
        </p:nvSpPr>
        <p:spPr bwMode="auto">
          <a:xfrm>
            <a:off x="4724400" y="4038600"/>
            <a:ext cx="1752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FF0000"/>
                </a:solidFill>
                <a:latin typeface="Arial" panose="020B0604020202020204" pitchFamily="34" charset="0"/>
              </a:rPr>
              <a:t>Esto no ocurre</a:t>
            </a:r>
            <a:endParaRPr lang="es-ES" altLang="es-MX" sz="1800" b="1">
              <a:solidFill>
                <a:srgbClr val="FF0000"/>
              </a:solidFill>
              <a:latin typeface="Arial" panose="020B0604020202020204" pitchFamily="34" charset="0"/>
            </a:endParaRPr>
          </a:p>
        </p:txBody>
      </p:sp>
      <p:sp>
        <p:nvSpPr>
          <p:cNvPr id="56326" name="Rectangle 1031">
            <a:extLst>
              <a:ext uri="{FF2B5EF4-FFF2-40B4-BE49-F238E27FC236}">
                <a16:creationId xmlns:a16="http://schemas.microsoft.com/office/drawing/2014/main" id="{470B2295-B984-40A0-B1AD-2FEF5154BB55}"/>
              </a:ext>
            </a:extLst>
          </p:cNvPr>
          <p:cNvSpPr>
            <a:spLocks noChangeArrowheads="1"/>
          </p:cNvSpPr>
          <p:nvPr/>
        </p:nvSpPr>
        <p:spPr bwMode="auto">
          <a:xfrm>
            <a:off x="6400800" y="4267200"/>
            <a:ext cx="2286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FF0000"/>
                </a:solidFill>
                <a:latin typeface="Arial" panose="020B0604020202020204" pitchFamily="34" charset="0"/>
              </a:rPr>
              <a:t>No se forma</a:t>
            </a:r>
          </a:p>
          <a:p>
            <a:pPr algn="ctr" eaLnBrk="1" hangingPunct="1">
              <a:lnSpc>
                <a:spcPct val="100000"/>
              </a:lnSpc>
              <a:spcBef>
                <a:spcPct val="0"/>
              </a:spcBef>
              <a:buFontTx/>
              <a:buNone/>
            </a:pPr>
            <a:r>
              <a:rPr lang="es-MX" altLang="es-MX" sz="1800" b="1">
                <a:solidFill>
                  <a:srgbClr val="FF0000"/>
                </a:solidFill>
                <a:latin typeface="Arial" panose="020B0604020202020204" pitchFamily="34" charset="0"/>
              </a:rPr>
              <a:t>(4 electrones </a:t>
            </a:r>
            <a:r>
              <a:rPr lang="es-MX" altLang="es-MX" sz="2000" b="1">
                <a:solidFill>
                  <a:srgbClr val="FF0000"/>
                </a:solidFill>
                <a:latin typeface="Arial" panose="020B0604020202020204" pitchFamily="34" charset="0"/>
                <a:sym typeface="Symbol" panose="05050102010706020507" pitchFamily="18" charset="2"/>
              </a:rPr>
              <a:t></a:t>
            </a:r>
            <a:r>
              <a:rPr lang="es-MX" altLang="es-MX" sz="1800" b="1">
                <a:solidFill>
                  <a:srgbClr val="FF0000"/>
                </a:solidFill>
                <a:latin typeface="Arial" panose="020B0604020202020204" pitchFamily="34" charset="0"/>
              </a:rPr>
              <a:t>)</a:t>
            </a:r>
            <a:endParaRPr lang="es-ES" altLang="es-MX" sz="1800" b="1">
              <a:solidFill>
                <a:srgbClr val="FF0000"/>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E80893-E553-4200-BF4F-858FF35AF656}"/>
              </a:ext>
            </a:extLst>
          </p:cNvPr>
          <p:cNvSpPr>
            <a:spLocks noChangeArrowheads="1"/>
          </p:cNvSpPr>
          <p:nvPr/>
        </p:nvSpPr>
        <p:spPr bwMode="auto">
          <a:xfrm>
            <a:off x="533400" y="228600"/>
            <a:ext cx="8229600" cy="400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spcBef>
                <a:spcPct val="5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Dos </a:t>
            </a:r>
            <a:r>
              <a:rPr lang="en-US" altLang="es-MX" sz="2400" b="1">
                <a:solidFill>
                  <a:srgbClr val="0000FF"/>
                </a:solidFill>
                <a:latin typeface="Tahoma" panose="020B0604030504040204" pitchFamily="34" charset="0"/>
              </a:rPr>
              <a:t>dobles enlaces aislados</a:t>
            </a:r>
            <a:r>
              <a:rPr lang="en-US" altLang="es-MX" sz="2200">
                <a:solidFill>
                  <a:srgbClr val="0000FF"/>
                </a:solidFill>
                <a:latin typeface="Tahoma" panose="020B0604030504040204" pitchFamily="34" charset="0"/>
              </a:rPr>
              <a:t> como en el 1,4-ciclohexanodieno adicionará 2 H</a:t>
            </a:r>
            <a:r>
              <a:rPr lang="en-US" altLang="es-MX" sz="2200" baseline="-25000">
                <a:solidFill>
                  <a:srgbClr val="0000FF"/>
                </a:solidFill>
                <a:latin typeface="Tahoma" panose="020B0604030504040204" pitchFamily="34" charset="0"/>
              </a:rPr>
              <a:t>2 </a:t>
            </a:r>
            <a:r>
              <a:rPr lang="en-US" altLang="es-MX" sz="2200">
                <a:solidFill>
                  <a:srgbClr val="0000FF"/>
                </a:solidFill>
                <a:latin typeface="Tahoma" panose="020B0604030504040204" pitchFamily="34" charset="0"/>
              </a:rPr>
              <a:t> para dar ciclohexano, liberando 57.4 Kcal/mol (experimental) [teórico 2(28.6 Kcal/mol) = 57.2 Kcal/mol]</a:t>
            </a:r>
          </a:p>
          <a:p>
            <a:pPr eaLnBrk="1" hangingPunct="1">
              <a:lnSpc>
                <a:spcPct val="120000"/>
              </a:lnSpc>
              <a:spcBef>
                <a:spcPct val="5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Dos </a:t>
            </a:r>
            <a:r>
              <a:rPr lang="en-US" altLang="es-MX" sz="2400" b="1">
                <a:solidFill>
                  <a:srgbClr val="0000FF"/>
                </a:solidFill>
                <a:latin typeface="Tahoma" panose="020B0604030504040204" pitchFamily="34" charset="0"/>
              </a:rPr>
              <a:t>dobles enlaces conjugados</a:t>
            </a:r>
            <a:r>
              <a:rPr lang="en-US" altLang="es-MX" sz="2200">
                <a:solidFill>
                  <a:srgbClr val="0000FF"/>
                </a:solidFill>
                <a:latin typeface="Tahoma" panose="020B0604030504040204" pitchFamily="34" charset="0"/>
              </a:rPr>
              <a:t> como en el 1,3-ciclohexanodieno, adicionaran 2 H</a:t>
            </a:r>
            <a:r>
              <a:rPr lang="en-US" altLang="es-MX" sz="2200" baseline="-25000">
                <a:solidFill>
                  <a:srgbClr val="0000FF"/>
                </a:solidFill>
                <a:latin typeface="Tahoma" panose="020B0604030504040204" pitchFamily="34" charset="0"/>
              </a:rPr>
              <a:t>2 </a:t>
            </a:r>
            <a:r>
              <a:rPr lang="en-US" altLang="es-MX" sz="2200">
                <a:solidFill>
                  <a:srgbClr val="0000FF"/>
                </a:solidFill>
                <a:latin typeface="Tahoma" panose="020B0604030504040204" pitchFamily="34" charset="0"/>
              </a:rPr>
              <a:t> para dar ciclohexano, liberando 55.4 Kcal/mol. Esto representa  1.8 Kcal/mol menos que el valor teórico de 57.2 Kcal/mol. A esta diferencia se le llama </a:t>
            </a:r>
            <a:r>
              <a:rPr lang="en-US" altLang="es-MX" sz="2200" b="1">
                <a:solidFill>
                  <a:srgbClr val="0000FF"/>
                </a:solidFill>
                <a:latin typeface="Tahoma" panose="020B0604030504040204" pitchFamily="34" charset="0"/>
              </a:rPr>
              <a:t>energía de resonancia</a:t>
            </a:r>
            <a:r>
              <a:rPr lang="en-US" altLang="es-MX" sz="2200">
                <a:solidFill>
                  <a:srgbClr val="0000FF"/>
                </a:solidFill>
                <a:latin typeface="Tahoma" panose="020B0604030504040204" pitchFamily="34" charset="0"/>
              </a:rPr>
              <a:t> </a:t>
            </a:r>
          </a:p>
        </p:txBody>
      </p:sp>
      <p:pic>
        <p:nvPicPr>
          <p:cNvPr id="11267" name="Picture 3">
            <a:extLst>
              <a:ext uri="{FF2B5EF4-FFF2-40B4-BE49-F238E27FC236}">
                <a16:creationId xmlns:a16="http://schemas.microsoft.com/office/drawing/2014/main" id="{316E73D9-AD5C-4B42-B49F-B33E0A682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267200"/>
            <a:ext cx="8039100" cy="2393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3" descr="FG16_09-07UN">
            <a:extLst>
              <a:ext uri="{FF2B5EF4-FFF2-40B4-BE49-F238E27FC236}">
                <a16:creationId xmlns:a16="http://schemas.microsoft.com/office/drawing/2014/main" id="{5E9CCB54-BA18-4A38-8A69-5FE8CBB78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6940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4">
            <a:extLst>
              <a:ext uri="{FF2B5EF4-FFF2-40B4-BE49-F238E27FC236}">
                <a16:creationId xmlns:a16="http://schemas.microsoft.com/office/drawing/2014/main" id="{D1B364E3-164F-42CA-B2A1-34F1D4AA00EA}"/>
              </a:ext>
            </a:extLst>
          </p:cNvPr>
          <p:cNvSpPr>
            <a:spLocks noChangeArrowheads="1"/>
          </p:cNvSpPr>
          <p:nvPr/>
        </p:nvSpPr>
        <p:spPr bwMode="auto">
          <a:xfrm>
            <a:off x="1295400" y="2743200"/>
            <a:ext cx="6934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FF"/>
                </a:solidFill>
                <a:latin typeface="Arial" panose="020B0604020202020204" pitchFamily="34" charset="0"/>
              </a:rPr>
              <a:t>Anión ciclopentadienilo: 6 electrones </a:t>
            </a:r>
            <a:r>
              <a:rPr lang="es-MX" altLang="es-MX" sz="2000" b="1">
                <a:solidFill>
                  <a:srgbClr val="0000FF"/>
                </a:solidFill>
                <a:latin typeface="Arial" panose="020B0604020202020204" pitchFamily="34" charset="0"/>
                <a:sym typeface="Symbol" panose="05050102010706020507" pitchFamily="18" charset="2"/>
              </a:rPr>
              <a:t>, aromático</a:t>
            </a:r>
            <a:r>
              <a:rPr lang="es-MX" altLang="es-MX" sz="2000" b="1">
                <a:solidFill>
                  <a:srgbClr val="0000FF"/>
                </a:solidFill>
                <a:latin typeface="Arial" panose="020B0604020202020204" pitchFamily="34" charset="0"/>
              </a:rPr>
              <a:t> </a:t>
            </a:r>
            <a:endParaRPr lang="es-ES" altLang="es-MX" sz="2000" b="1">
              <a:solidFill>
                <a:srgbClr val="0000FF"/>
              </a:solidFill>
              <a:latin typeface="Arial" panose="020B0604020202020204" pitchFamily="34" charset="0"/>
            </a:endParaRPr>
          </a:p>
        </p:txBody>
      </p:sp>
      <p:sp>
        <p:nvSpPr>
          <p:cNvPr id="57348" name="Rectangle 5">
            <a:extLst>
              <a:ext uri="{FF2B5EF4-FFF2-40B4-BE49-F238E27FC236}">
                <a16:creationId xmlns:a16="http://schemas.microsoft.com/office/drawing/2014/main" id="{07A1BE01-231B-4F41-9623-F8D507D49929}"/>
              </a:ext>
            </a:extLst>
          </p:cNvPr>
          <p:cNvSpPr>
            <a:spLocks noChangeArrowheads="1"/>
          </p:cNvSpPr>
          <p:nvPr/>
        </p:nvSpPr>
        <p:spPr bwMode="auto">
          <a:xfrm>
            <a:off x="1371600" y="4800600"/>
            <a:ext cx="6934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FF"/>
                </a:solidFill>
                <a:latin typeface="Arial" panose="020B0604020202020204" pitchFamily="34" charset="0"/>
              </a:rPr>
              <a:t>Catión ciclopentadienilo: 4 electrones </a:t>
            </a:r>
            <a:r>
              <a:rPr lang="es-MX" altLang="es-MX" sz="2000" b="1">
                <a:solidFill>
                  <a:srgbClr val="0000FF"/>
                </a:solidFill>
                <a:latin typeface="Arial" panose="020B0604020202020204" pitchFamily="34" charset="0"/>
                <a:sym typeface="Symbol" panose="05050102010706020507" pitchFamily="18" charset="2"/>
              </a:rPr>
              <a:t>, antiaromático</a:t>
            </a:r>
            <a:r>
              <a:rPr lang="es-MX" altLang="es-MX" sz="2000" b="1">
                <a:solidFill>
                  <a:srgbClr val="0000FF"/>
                </a:solidFill>
                <a:latin typeface="Arial" panose="020B0604020202020204" pitchFamily="34" charset="0"/>
              </a:rPr>
              <a:t> </a:t>
            </a:r>
            <a:endParaRPr lang="es-ES" altLang="es-MX" sz="2000" b="1">
              <a:solidFill>
                <a:srgbClr val="0000FF"/>
              </a:solidFill>
              <a:latin typeface="Arial" panose="020B0604020202020204" pitchFamily="34" charset="0"/>
            </a:endParaRPr>
          </a:p>
        </p:txBody>
      </p:sp>
      <p:sp>
        <p:nvSpPr>
          <p:cNvPr id="57349" name="Rectangle 6">
            <a:extLst>
              <a:ext uri="{FF2B5EF4-FFF2-40B4-BE49-F238E27FC236}">
                <a16:creationId xmlns:a16="http://schemas.microsoft.com/office/drawing/2014/main" id="{70B86D47-04D9-4966-B750-C4EAF0E2B445}"/>
              </a:ext>
            </a:extLst>
          </p:cNvPr>
          <p:cNvSpPr>
            <a:spLocks noChangeArrowheads="1"/>
          </p:cNvSpPr>
          <p:nvPr/>
        </p:nvSpPr>
        <p:spPr bwMode="auto">
          <a:xfrm>
            <a:off x="1066800" y="5184775"/>
            <a:ext cx="75438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FF"/>
                </a:solidFill>
                <a:latin typeface="Arial" panose="020B0604020202020204" pitchFamily="34" charset="0"/>
              </a:rPr>
              <a:t>Las formas resonantes sugieren erroneamente que es estable </a:t>
            </a:r>
            <a:endParaRPr lang="es-ES" altLang="es-MX" sz="2000" b="1">
              <a:solidFill>
                <a:srgbClr val="0000FF"/>
              </a:solidFill>
              <a:latin typeface="Arial" panose="020B0604020202020204" pitchFamily="34" charset="0"/>
            </a:endParaRPr>
          </a:p>
        </p:txBody>
      </p:sp>
      <p:sp>
        <p:nvSpPr>
          <p:cNvPr id="57350" name="Rectangle 7">
            <a:extLst>
              <a:ext uri="{FF2B5EF4-FFF2-40B4-BE49-F238E27FC236}">
                <a16:creationId xmlns:a16="http://schemas.microsoft.com/office/drawing/2014/main" id="{757C4F75-A4D5-499F-86F6-3EA15FD65A79}"/>
              </a:ext>
            </a:extLst>
          </p:cNvPr>
          <p:cNvSpPr>
            <a:spLocks noChangeArrowheads="1"/>
          </p:cNvSpPr>
          <p:nvPr/>
        </p:nvSpPr>
        <p:spPr bwMode="auto">
          <a:xfrm>
            <a:off x="0" y="4572000"/>
            <a:ext cx="304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57351" name="Line 8">
            <a:extLst>
              <a:ext uri="{FF2B5EF4-FFF2-40B4-BE49-F238E27FC236}">
                <a16:creationId xmlns:a16="http://schemas.microsoft.com/office/drawing/2014/main" id="{C050182E-0383-4CDA-8E53-D711D2968F41}"/>
              </a:ext>
            </a:extLst>
          </p:cNvPr>
          <p:cNvSpPr>
            <a:spLocks noChangeShapeType="1"/>
          </p:cNvSpPr>
          <p:nvPr/>
        </p:nvSpPr>
        <p:spPr bwMode="auto">
          <a:xfrm>
            <a:off x="457200" y="4876800"/>
            <a:ext cx="228600" cy="0"/>
          </a:xfrm>
          <a:prstGeom prst="line">
            <a:avLst/>
          </a:prstGeom>
          <a:noFill/>
          <a:ln w="444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DF18B6E-E4CB-4180-A74D-606C0BB27420}"/>
              </a:ext>
            </a:extLst>
          </p:cNvPr>
          <p:cNvSpPr>
            <a:spLocks noChangeArrowheads="1"/>
          </p:cNvSpPr>
          <p:nvPr/>
        </p:nvSpPr>
        <p:spPr bwMode="auto">
          <a:xfrm>
            <a:off x="2057400" y="228600"/>
            <a:ext cx="5040313"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rPr>
              <a:t> CICLOHEPTATRIENO</a:t>
            </a:r>
            <a:endParaRPr lang="en-CA" altLang="en-US" sz="3200" b="1">
              <a:solidFill>
                <a:srgbClr val="0000FF"/>
              </a:solidFill>
              <a:latin typeface="Arial" panose="020B0604020202020204" pitchFamily="34" charset="0"/>
            </a:endParaRPr>
          </a:p>
        </p:txBody>
      </p:sp>
      <p:sp>
        <p:nvSpPr>
          <p:cNvPr id="58371" name="Rectangle 3">
            <a:extLst>
              <a:ext uri="{FF2B5EF4-FFF2-40B4-BE49-F238E27FC236}">
                <a16:creationId xmlns:a16="http://schemas.microsoft.com/office/drawing/2014/main" id="{E461AABF-0918-4003-96BE-64A954C3BACB}"/>
              </a:ext>
            </a:extLst>
          </p:cNvPr>
          <p:cNvSpPr>
            <a:spLocks noChangeArrowheads="1"/>
          </p:cNvSpPr>
          <p:nvPr/>
        </p:nvSpPr>
        <p:spPr bwMode="auto">
          <a:xfrm>
            <a:off x="533400" y="1066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rPr>
              <a:t>El Cicloheptatrieno tiene 3 dobles enlaces conjugados unidos por un CH</a:t>
            </a:r>
            <a:r>
              <a:rPr lang="en-US" altLang="es-MX" sz="2600" baseline="-25000">
                <a:solidFill>
                  <a:srgbClr val="0000FF"/>
                </a:solidFill>
                <a:latin typeface="Tahoma" panose="020B0604030504040204" pitchFamily="34" charset="0"/>
              </a:rPr>
              <a:t>2</a:t>
            </a:r>
            <a:endParaRPr lang="en-US" altLang="es-MX" sz="2600">
              <a:solidFill>
                <a:srgbClr val="0000FF"/>
              </a:solidFill>
              <a:latin typeface="Tahoma" panose="020B0604030504040204" pitchFamily="34" charset="0"/>
            </a:endParaRPr>
          </a:p>
        </p:txBody>
      </p:sp>
      <p:pic>
        <p:nvPicPr>
          <p:cNvPr id="58372" name="Picture 5">
            <a:extLst>
              <a:ext uri="{FF2B5EF4-FFF2-40B4-BE49-F238E27FC236}">
                <a16:creationId xmlns:a16="http://schemas.microsoft.com/office/drawing/2014/main" id="{10B90968-03FD-42AC-AD82-D77CF8AD28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74000"/>
                    </a14:imgEffect>
                  </a14:imgLayer>
                </a14:imgProps>
              </a:ext>
              <a:ext uri="{28A0092B-C50C-407E-A947-70E740481C1C}">
                <a14:useLocalDpi xmlns:a14="http://schemas.microsoft.com/office/drawing/2010/main" val="0"/>
              </a:ext>
            </a:extLst>
          </a:blip>
          <a:srcRect b="20083"/>
          <a:stretch/>
        </p:blipFill>
        <p:spPr bwMode="auto">
          <a:xfrm>
            <a:off x="3419872" y="2410622"/>
            <a:ext cx="1917576" cy="137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a:extLst>
              <a:ext uri="{FF2B5EF4-FFF2-40B4-BE49-F238E27FC236}">
                <a16:creationId xmlns:a16="http://schemas.microsoft.com/office/drawing/2014/main" id="{4B9FA1BA-F0DB-4277-8147-D9481B8CB764}"/>
              </a:ext>
            </a:extLst>
          </p:cNvPr>
          <p:cNvSpPr>
            <a:spLocks noChangeArrowheads="1"/>
          </p:cNvSpPr>
          <p:nvPr/>
        </p:nvSpPr>
        <p:spPr bwMode="auto">
          <a:xfrm>
            <a:off x="2435560" y="4005064"/>
            <a:ext cx="3886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400" dirty="0" err="1">
                <a:solidFill>
                  <a:srgbClr val="0000FF"/>
                </a:solidFill>
                <a:latin typeface="Tahoma" panose="020B0604030504040204" pitchFamily="34" charset="0"/>
              </a:rPr>
              <a:t>cicloheptatrieno</a:t>
            </a:r>
            <a:r>
              <a:rPr lang="es-MX" altLang="es-MX" sz="2400" dirty="0">
                <a:solidFill>
                  <a:srgbClr val="0000FF"/>
                </a:solidFill>
                <a:latin typeface="Tahoma" panose="020B0604030504040204" pitchFamily="34" charset="0"/>
              </a:rPr>
              <a:t> </a:t>
            </a:r>
            <a:endParaRPr lang="es-ES" altLang="es-MX" sz="2400" dirty="0">
              <a:solidFill>
                <a:srgbClr val="0000FF"/>
              </a:solidFill>
              <a:latin typeface="Tahoma" panose="020B060403050404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57231338-58F8-4FC6-85FB-4D2D89967142}"/>
              </a:ext>
            </a:extLst>
          </p:cNvPr>
          <p:cNvSpPr>
            <a:spLocks noChangeArrowheads="1"/>
          </p:cNvSpPr>
          <p:nvPr/>
        </p:nvSpPr>
        <p:spPr bwMode="auto">
          <a:xfrm>
            <a:off x="1371600" y="457200"/>
            <a:ext cx="67056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rPr>
              <a:t>Si se elimina un “H:</a:t>
            </a:r>
            <a:r>
              <a:rPr lang="en-US" altLang="es-MX" sz="2600" baseline="30000">
                <a:solidFill>
                  <a:srgbClr val="0000FF"/>
                </a:solidFill>
                <a:latin typeface="Tahoma" panose="020B0604030504040204" pitchFamily="34" charset="0"/>
              </a:rPr>
              <a:t>-</a:t>
            </a:r>
            <a:r>
              <a:rPr lang="en-US" altLang="es-MX" sz="2600">
                <a:solidFill>
                  <a:srgbClr val="0000FF"/>
                </a:solidFill>
                <a:latin typeface="Tahoma" panose="020B0604030504040204" pitchFamily="34" charset="0"/>
              </a:rPr>
              <a:t>” se origina un catión</a:t>
            </a:r>
          </a:p>
          <a:p>
            <a:pPr eaLnBrk="1" hangingPunct="1">
              <a:spcBef>
                <a:spcPct val="50000"/>
              </a:spcBef>
              <a:buClr>
                <a:schemeClr val="hlink"/>
              </a:buClr>
              <a:buSzPct val="70000"/>
              <a:buFont typeface="Wingdings" panose="05000000000000000000" pitchFamily="2" charset="2"/>
              <a:buChar char="n"/>
            </a:pPr>
            <a:r>
              <a:rPr lang="en-US" altLang="es-MX" sz="2600">
                <a:solidFill>
                  <a:srgbClr val="0000FF"/>
                </a:solidFill>
                <a:latin typeface="Tahoma" panose="020B0604030504040204" pitchFamily="34" charset="0"/>
              </a:rPr>
              <a:t>El catión tiene 6 electrones y es aromático</a:t>
            </a:r>
            <a:endParaRPr lang="en-CA" altLang="en-US" sz="2600">
              <a:solidFill>
                <a:srgbClr val="0000FF"/>
              </a:solidFill>
              <a:latin typeface="Tahoma" panose="020B0604030504040204" pitchFamily="34" charset="0"/>
            </a:endParaRPr>
          </a:p>
        </p:txBody>
      </p:sp>
      <p:pic>
        <p:nvPicPr>
          <p:cNvPr id="59395" name="Picture 4">
            <a:extLst>
              <a:ext uri="{FF2B5EF4-FFF2-40B4-BE49-F238E27FC236}">
                <a16:creationId xmlns:a16="http://schemas.microsoft.com/office/drawing/2014/main" id="{306C7923-FD52-4DBB-8B72-5D6D9E8AD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808663" cy="4703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18" name="Picture 1027" descr="FG16_09-10UN">
            <a:extLst>
              <a:ext uri="{FF2B5EF4-FFF2-40B4-BE49-F238E27FC236}">
                <a16:creationId xmlns:a16="http://schemas.microsoft.com/office/drawing/2014/main" id="{84EA8C30-3BC0-4EDC-AD03-C9232EC8B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920875"/>
            <a:ext cx="84582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1028">
            <a:extLst>
              <a:ext uri="{FF2B5EF4-FFF2-40B4-BE49-F238E27FC236}">
                <a16:creationId xmlns:a16="http://schemas.microsoft.com/office/drawing/2014/main" id="{30476C7F-7622-44D1-AB07-E3EE60352481}"/>
              </a:ext>
            </a:extLst>
          </p:cNvPr>
          <p:cNvSpPr>
            <a:spLocks noChangeArrowheads="1"/>
          </p:cNvSpPr>
          <p:nvPr/>
        </p:nvSpPr>
        <p:spPr bwMode="auto">
          <a:xfrm>
            <a:off x="5029200" y="4572000"/>
            <a:ext cx="3581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FF"/>
                </a:solidFill>
                <a:latin typeface="Tahoma" panose="020B0604030504040204" pitchFamily="34" charset="0"/>
              </a:rPr>
              <a:t>Ion tropilio, 6 electrones </a:t>
            </a:r>
            <a:r>
              <a:rPr lang="es-MX" altLang="es-MX" sz="2000" b="1">
                <a:solidFill>
                  <a:srgbClr val="0000FF"/>
                </a:solidFill>
                <a:latin typeface="Tahoma" panose="020B0604030504040204" pitchFamily="34" charset="0"/>
                <a:sym typeface="Symbol" panose="05050102010706020507" pitchFamily="18" charset="2"/>
              </a:rPr>
              <a:t></a:t>
            </a:r>
            <a:endParaRPr lang="es-ES" altLang="es-MX" sz="2000" b="1">
              <a:solidFill>
                <a:srgbClr val="0000FF"/>
              </a:solidFill>
              <a:latin typeface="Tahoma" panose="020B060403050404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CE86D6D-DE0C-4C6E-86B1-E61AD7B88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05" r="803"/>
          <a:stretch>
            <a:fillRect/>
          </a:stretch>
        </p:blipFill>
        <p:spPr bwMode="auto">
          <a:xfrm>
            <a:off x="381000" y="990600"/>
            <a:ext cx="3352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id="{35F97C1C-60C9-4FD2-8F27-F1C6EFE777C2}"/>
              </a:ext>
            </a:extLst>
          </p:cNvPr>
          <p:cNvSpPr>
            <a:spLocks noChangeArrowheads="1"/>
          </p:cNvSpPr>
          <p:nvPr/>
        </p:nvSpPr>
        <p:spPr bwMode="auto">
          <a:xfrm>
            <a:off x="381000" y="4724400"/>
            <a:ext cx="3352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FF00FF"/>
                </a:solidFill>
                <a:latin typeface="Tahoma" panose="020B0604030504040204" pitchFamily="34" charset="0"/>
              </a:rPr>
              <a:t>Seis electrones </a:t>
            </a:r>
            <a:r>
              <a:rPr lang="es-MX" altLang="es-MX" sz="1800" b="1">
                <a:solidFill>
                  <a:srgbClr val="FF00FF"/>
                </a:solidFill>
                <a:latin typeface="Tahoma" panose="020B0604030504040204" pitchFamily="34" charset="0"/>
                <a:sym typeface="Symbol" panose="05050102010706020507" pitchFamily="18" charset="2"/>
              </a:rPr>
              <a:t>,</a:t>
            </a:r>
          </a:p>
          <a:p>
            <a:pPr algn="ctr" eaLnBrk="1" hangingPunct="1">
              <a:lnSpc>
                <a:spcPct val="100000"/>
              </a:lnSpc>
              <a:spcBef>
                <a:spcPct val="0"/>
              </a:spcBef>
              <a:buFontTx/>
              <a:buNone/>
            </a:pPr>
            <a:r>
              <a:rPr lang="es-MX" altLang="es-MX" sz="1800" b="1">
                <a:solidFill>
                  <a:srgbClr val="FF00FF"/>
                </a:solidFill>
                <a:latin typeface="Tahoma" panose="020B0604030504040204" pitchFamily="34" charset="0"/>
                <a:sym typeface="Symbol" panose="05050102010706020507" pitchFamily="18" charset="2"/>
              </a:rPr>
              <a:t>ion aromático</a:t>
            </a:r>
            <a:endParaRPr lang="es-ES" altLang="es-MX" sz="1800" b="1">
              <a:solidFill>
                <a:srgbClr val="FF00FF"/>
              </a:solidFill>
              <a:latin typeface="Tahoma" panose="020B0604030504040204" pitchFamily="34" charset="0"/>
            </a:endParaRPr>
          </a:p>
        </p:txBody>
      </p:sp>
      <p:sp>
        <p:nvSpPr>
          <p:cNvPr id="61444" name="Rectangle 4">
            <a:extLst>
              <a:ext uri="{FF2B5EF4-FFF2-40B4-BE49-F238E27FC236}">
                <a16:creationId xmlns:a16="http://schemas.microsoft.com/office/drawing/2014/main" id="{7B085948-E01B-44A4-AEFE-128060DB6CF8}"/>
              </a:ext>
            </a:extLst>
          </p:cNvPr>
          <p:cNvSpPr>
            <a:spLocks noChangeArrowheads="1"/>
          </p:cNvSpPr>
          <p:nvPr/>
        </p:nvSpPr>
        <p:spPr bwMode="auto">
          <a:xfrm>
            <a:off x="381000" y="4114800"/>
            <a:ext cx="3429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Catión cicloheptatrienilo</a:t>
            </a:r>
          </a:p>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(Ion tropilo)</a:t>
            </a:r>
            <a:endParaRPr lang="es-ES" altLang="es-MX" sz="1800" b="1">
              <a:solidFill>
                <a:srgbClr val="000000"/>
              </a:solidFill>
              <a:latin typeface="Tahoma" panose="020B0604030504040204" pitchFamily="34" charset="0"/>
            </a:endParaRPr>
          </a:p>
        </p:txBody>
      </p:sp>
      <p:graphicFrame>
        <p:nvGraphicFramePr>
          <p:cNvPr id="61445" name="Object 5">
            <a:extLst>
              <a:ext uri="{FF2B5EF4-FFF2-40B4-BE49-F238E27FC236}">
                <a16:creationId xmlns:a16="http://schemas.microsoft.com/office/drawing/2014/main" id="{EFDF4254-9260-44C3-A97A-191C81F3EE17}"/>
              </a:ext>
            </a:extLst>
          </p:cNvPr>
          <p:cNvGraphicFramePr>
            <a:graphicFrameLocks noChangeAspect="1"/>
          </p:cNvGraphicFramePr>
          <p:nvPr/>
        </p:nvGraphicFramePr>
        <p:xfrm>
          <a:off x="3810000" y="990600"/>
          <a:ext cx="5334000" cy="4314825"/>
        </p:xfrm>
        <a:graphic>
          <a:graphicData uri="http://schemas.openxmlformats.org/presentationml/2006/ole">
            <mc:AlternateContent xmlns:mc="http://schemas.openxmlformats.org/markup-compatibility/2006">
              <mc:Choice xmlns:v="urn:schemas-microsoft-com:vml" Requires="v">
                <p:oleObj spid="_x0000_s61456" name="Imagen de mapa de bits" r:id="rId4" imgW="1836190" imgH="1486029" progId="Paint.Picture">
                  <p:embed/>
                </p:oleObj>
              </mc:Choice>
              <mc:Fallback>
                <p:oleObj name="Imagen de mapa de bits" r:id="rId4" imgW="1836190" imgH="1486029"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990600"/>
                        <a:ext cx="53340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46" name="Rectangle 6">
            <a:extLst>
              <a:ext uri="{FF2B5EF4-FFF2-40B4-BE49-F238E27FC236}">
                <a16:creationId xmlns:a16="http://schemas.microsoft.com/office/drawing/2014/main" id="{B365D359-FB0A-46AF-8286-E98D581F1AFD}"/>
              </a:ext>
            </a:extLst>
          </p:cNvPr>
          <p:cNvSpPr>
            <a:spLocks noChangeArrowheads="1"/>
          </p:cNvSpPr>
          <p:nvPr/>
        </p:nvSpPr>
        <p:spPr bwMode="auto">
          <a:xfrm>
            <a:off x="4419600" y="4419600"/>
            <a:ext cx="38862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Catión cicloheptatrienilo, ion tropilio </a:t>
            </a:r>
            <a:endParaRPr lang="es-ES" altLang="es-MX" sz="2000" b="1">
              <a:solidFill>
                <a:srgbClr val="000000"/>
              </a:solidFill>
              <a:latin typeface="Tahoma" panose="020B0604030504040204" pitchFamily="34" charset="0"/>
            </a:endParaRPr>
          </a:p>
        </p:txBody>
      </p:sp>
      <p:sp>
        <p:nvSpPr>
          <p:cNvPr id="61447" name="Rectangle 7">
            <a:extLst>
              <a:ext uri="{FF2B5EF4-FFF2-40B4-BE49-F238E27FC236}">
                <a16:creationId xmlns:a16="http://schemas.microsoft.com/office/drawing/2014/main" id="{6B730979-302B-4297-8614-9B01B71048AC}"/>
              </a:ext>
            </a:extLst>
          </p:cNvPr>
          <p:cNvSpPr>
            <a:spLocks noChangeArrowheads="1"/>
          </p:cNvSpPr>
          <p:nvPr/>
        </p:nvSpPr>
        <p:spPr bwMode="auto">
          <a:xfrm>
            <a:off x="4724400" y="4876800"/>
            <a:ext cx="3048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FF0000"/>
                </a:solidFill>
                <a:latin typeface="Tahoma" panose="020B0604030504040204" pitchFamily="34" charset="0"/>
              </a:rPr>
              <a:t>Seis electrones </a:t>
            </a:r>
            <a:r>
              <a:rPr lang="es-MX" altLang="es-MX" sz="3200" b="1">
                <a:solidFill>
                  <a:srgbClr val="FF0000"/>
                </a:solidFill>
                <a:latin typeface="Tahoma" panose="020B0604030504040204" pitchFamily="34" charset="0"/>
                <a:sym typeface="Symbol" panose="05050102010706020507" pitchFamily="18" charset="2"/>
              </a:rPr>
              <a:t></a:t>
            </a:r>
            <a:endParaRPr lang="es-ES" altLang="es-MX" sz="3200" b="1">
              <a:solidFill>
                <a:srgbClr val="FF0000"/>
              </a:solidFill>
              <a:latin typeface="Tahoma" panose="020B0604030504040204" pitchFamily="34" charset="0"/>
            </a:endParaRPr>
          </a:p>
        </p:txBody>
      </p:sp>
      <p:sp>
        <p:nvSpPr>
          <p:cNvPr id="61448" name="Text Box 8">
            <a:extLst>
              <a:ext uri="{FF2B5EF4-FFF2-40B4-BE49-F238E27FC236}">
                <a16:creationId xmlns:a16="http://schemas.microsoft.com/office/drawing/2014/main" id="{AAEFEDFE-91D1-4323-B162-7742F37C395C}"/>
              </a:ext>
            </a:extLst>
          </p:cNvPr>
          <p:cNvSpPr txBox="1">
            <a:spLocks noChangeArrowheads="1"/>
          </p:cNvSpPr>
          <p:nvPr/>
        </p:nvSpPr>
        <p:spPr bwMode="auto">
          <a:xfrm>
            <a:off x="6172200" y="2667000"/>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2400" b="1">
                <a:solidFill>
                  <a:srgbClr val="000000"/>
                </a:solidFill>
                <a:latin typeface="Tahoma" panose="020B0604030504040204" pitchFamily="34" charset="0"/>
              </a:rPr>
              <a:t>+</a:t>
            </a:r>
            <a:endParaRPr lang="es-ES" altLang="es-MX" sz="2400" b="1">
              <a:solidFill>
                <a:srgbClr val="000000"/>
              </a:solidFill>
              <a:latin typeface="Tahoma" panose="020B060403050404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4">
            <a:extLst>
              <a:ext uri="{FF2B5EF4-FFF2-40B4-BE49-F238E27FC236}">
                <a16:creationId xmlns:a16="http://schemas.microsoft.com/office/drawing/2014/main" id="{08389A3D-77D9-472F-BF57-EAA4D30E8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628775"/>
            <a:ext cx="1670050" cy="160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67" name="Picture 5">
            <a:extLst>
              <a:ext uri="{FF2B5EF4-FFF2-40B4-BE49-F238E27FC236}">
                <a16:creationId xmlns:a16="http://schemas.microsoft.com/office/drawing/2014/main" id="{E710AD77-C339-462D-A231-7B2225915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628775"/>
            <a:ext cx="1744662" cy="1719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468" name="Picture 6">
            <a:extLst>
              <a:ext uri="{FF2B5EF4-FFF2-40B4-BE49-F238E27FC236}">
                <a16:creationId xmlns:a16="http://schemas.microsoft.com/office/drawing/2014/main" id="{D414B28E-5E56-4230-B7A9-05BFC27C3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557338"/>
            <a:ext cx="3854450" cy="18716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69" name="Rectangle 8">
            <a:extLst>
              <a:ext uri="{FF2B5EF4-FFF2-40B4-BE49-F238E27FC236}">
                <a16:creationId xmlns:a16="http://schemas.microsoft.com/office/drawing/2014/main" id="{1BAE4DFE-AB8A-455F-9832-8F85F57DBE63}"/>
              </a:ext>
            </a:extLst>
          </p:cNvPr>
          <p:cNvSpPr>
            <a:spLocks noChangeArrowheads="1"/>
          </p:cNvSpPr>
          <p:nvPr/>
        </p:nvSpPr>
        <p:spPr bwMode="auto">
          <a:xfrm>
            <a:off x="468313" y="188913"/>
            <a:ext cx="7920037" cy="1139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MX" sz="3200" b="1">
                <a:solidFill>
                  <a:srgbClr val="0000FF"/>
                </a:solidFill>
                <a:latin typeface="Arial" panose="020B0604020202020204" pitchFamily="34" charset="0"/>
              </a:rPr>
              <a:t> CATIÓN CICLOHEPTATRIENILO</a:t>
            </a:r>
            <a:br>
              <a:rPr lang="en-US" altLang="es-MX" sz="3200" b="1">
                <a:solidFill>
                  <a:srgbClr val="0000FF"/>
                </a:solidFill>
                <a:latin typeface="Arial" panose="020B0604020202020204" pitchFamily="34" charset="0"/>
              </a:rPr>
            </a:br>
            <a:r>
              <a:rPr lang="en-US" altLang="es-MX" sz="3200" b="1">
                <a:solidFill>
                  <a:srgbClr val="0000FF"/>
                </a:solidFill>
                <a:latin typeface="Arial" panose="020B0604020202020204" pitchFamily="34" charset="0"/>
              </a:rPr>
              <a:t>ION TROPILIO</a:t>
            </a:r>
            <a:endParaRPr lang="en-CA" altLang="en-US" sz="3200" b="1">
              <a:solidFill>
                <a:srgbClr val="0000FF"/>
              </a:solidFill>
              <a:latin typeface="Arial" panose="020B0604020202020204" pitchFamily="34" charset="0"/>
            </a:endParaRPr>
          </a:p>
        </p:txBody>
      </p:sp>
      <p:pic>
        <p:nvPicPr>
          <p:cNvPr id="62470" name="Picture 9">
            <a:extLst>
              <a:ext uri="{FF2B5EF4-FFF2-40B4-BE49-F238E27FC236}">
                <a16:creationId xmlns:a16="http://schemas.microsoft.com/office/drawing/2014/main" id="{E5C6A8C5-6EDE-41DB-824D-0B554FB49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962400"/>
            <a:ext cx="4402138" cy="2228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3" descr="FG16_09">
            <a:extLst>
              <a:ext uri="{FF2B5EF4-FFF2-40B4-BE49-F238E27FC236}">
                <a16:creationId xmlns:a16="http://schemas.microsoft.com/office/drawing/2014/main" id="{A06DDAA4-EC59-417E-A5F2-587F7709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177338"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a:extLst>
              <a:ext uri="{FF2B5EF4-FFF2-40B4-BE49-F238E27FC236}">
                <a16:creationId xmlns:a16="http://schemas.microsoft.com/office/drawing/2014/main" id="{125FACA2-4E10-4017-9462-E5B0971E7EDA}"/>
              </a:ext>
            </a:extLst>
          </p:cNvPr>
          <p:cNvSpPr>
            <a:spLocks noChangeArrowheads="1"/>
          </p:cNvSpPr>
          <p:nvPr/>
        </p:nvSpPr>
        <p:spPr bwMode="auto">
          <a:xfrm>
            <a:off x="0" y="1700213"/>
            <a:ext cx="4427538"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00"/>
                </a:solidFill>
                <a:latin typeface="Tahoma" panose="020B0604030504040204" pitchFamily="34" charset="0"/>
              </a:rPr>
              <a:t>(Los orbitales vacíos no se muestran)</a:t>
            </a:r>
          </a:p>
        </p:txBody>
      </p:sp>
      <p:sp>
        <p:nvSpPr>
          <p:cNvPr id="63492" name="Rectangle 5">
            <a:extLst>
              <a:ext uri="{FF2B5EF4-FFF2-40B4-BE49-F238E27FC236}">
                <a16:creationId xmlns:a16="http://schemas.microsoft.com/office/drawing/2014/main" id="{D7D3ECD6-C814-4E84-953E-9A62CF0BF1C3}"/>
              </a:ext>
            </a:extLst>
          </p:cNvPr>
          <p:cNvSpPr>
            <a:spLocks noChangeArrowheads="1"/>
          </p:cNvSpPr>
          <p:nvPr/>
        </p:nvSpPr>
        <p:spPr bwMode="auto">
          <a:xfrm>
            <a:off x="4716463" y="1700213"/>
            <a:ext cx="4427537"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00"/>
                </a:solidFill>
                <a:latin typeface="Tahoma" panose="020B0604030504040204" pitchFamily="34" charset="0"/>
              </a:rPr>
              <a:t>(Los orbitales vacíos no se muestran)</a:t>
            </a:r>
          </a:p>
        </p:txBody>
      </p:sp>
      <p:sp>
        <p:nvSpPr>
          <p:cNvPr id="63493" name="Rectangle 7">
            <a:extLst>
              <a:ext uri="{FF2B5EF4-FFF2-40B4-BE49-F238E27FC236}">
                <a16:creationId xmlns:a16="http://schemas.microsoft.com/office/drawing/2014/main" id="{89058646-F2B8-46A6-B5A0-60BDC8D1816D}"/>
              </a:ext>
            </a:extLst>
          </p:cNvPr>
          <p:cNvSpPr>
            <a:spLocks noChangeArrowheads="1"/>
          </p:cNvSpPr>
          <p:nvPr/>
        </p:nvSpPr>
        <p:spPr bwMode="auto">
          <a:xfrm>
            <a:off x="3276600" y="2565400"/>
            <a:ext cx="1225550"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0000"/>
                </a:solidFill>
                <a:latin typeface="Tahoma" panose="020B0604030504040204" pitchFamily="34" charset="0"/>
              </a:rPr>
              <a:t>Energía</a:t>
            </a:r>
          </a:p>
        </p:txBody>
      </p:sp>
      <p:sp>
        <p:nvSpPr>
          <p:cNvPr id="63494" name="Rectangle 8">
            <a:extLst>
              <a:ext uri="{FF2B5EF4-FFF2-40B4-BE49-F238E27FC236}">
                <a16:creationId xmlns:a16="http://schemas.microsoft.com/office/drawing/2014/main" id="{353EE136-C709-4856-AC13-682CCEDDB15D}"/>
              </a:ext>
            </a:extLst>
          </p:cNvPr>
          <p:cNvSpPr>
            <a:spLocks noChangeArrowheads="1"/>
          </p:cNvSpPr>
          <p:nvPr/>
        </p:nvSpPr>
        <p:spPr bwMode="auto">
          <a:xfrm>
            <a:off x="0" y="2636838"/>
            <a:ext cx="684213"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N</a:t>
            </a:r>
          </a:p>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Capas</a:t>
            </a:r>
          </a:p>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llenas</a:t>
            </a:r>
          </a:p>
        </p:txBody>
      </p:sp>
      <p:sp>
        <p:nvSpPr>
          <p:cNvPr id="63495" name="Rectangle 9">
            <a:extLst>
              <a:ext uri="{FF2B5EF4-FFF2-40B4-BE49-F238E27FC236}">
                <a16:creationId xmlns:a16="http://schemas.microsoft.com/office/drawing/2014/main" id="{9D31A103-67AD-41AE-B002-CB8BE2F04ED6}"/>
              </a:ext>
            </a:extLst>
          </p:cNvPr>
          <p:cNvSpPr>
            <a:spLocks noChangeArrowheads="1"/>
          </p:cNvSpPr>
          <p:nvPr/>
        </p:nvSpPr>
        <p:spPr bwMode="auto">
          <a:xfrm>
            <a:off x="250825" y="4941888"/>
            <a:ext cx="35290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CCFF"/>
                </a:solidFill>
                <a:latin typeface="Tahoma" panose="020B0604030504040204" pitchFamily="34" charset="0"/>
              </a:rPr>
              <a:t>Aromáticos: (4n + 2) electrones</a:t>
            </a:r>
          </a:p>
        </p:txBody>
      </p:sp>
      <p:sp>
        <p:nvSpPr>
          <p:cNvPr id="63496" name="Rectangle 10">
            <a:extLst>
              <a:ext uri="{FF2B5EF4-FFF2-40B4-BE49-F238E27FC236}">
                <a16:creationId xmlns:a16="http://schemas.microsoft.com/office/drawing/2014/main" id="{E9E215AF-F533-40FE-878C-6B424F574C6A}"/>
              </a:ext>
            </a:extLst>
          </p:cNvPr>
          <p:cNvSpPr>
            <a:spLocks noChangeArrowheads="1"/>
          </p:cNvSpPr>
          <p:nvPr/>
        </p:nvSpPr>
        <p:spPr bwMode="auto">
          <a:xfrm>
            <a:off x="4787900" y="4941888"/>
            <a:ext cx="35290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FF0066"/>
                </a:solidFill>
                <a:latin typeface="Tahoma" panose="020B0604030504040204" pitchFamily="34" charset="0"/>
              </a:rPr>
              <a:t>Antiaromáticos: (4n) electrones</a:t>
            </a:r>
          </a:p>
        </p:txBody>
      </p:sp>
      <p:sp>
        <p:nvSpPr>
          <p:cNvPr id="63497" name="Rectangle 12">
            <a:extLst>
              <a:ext uri="{FF2B5EF4-FFF2-40B4-BE49-F238E27FC236}">
                <a16:creationId xmlns:a16="http://schemas.microsoft.com/office/drawing/2014/main" id="{DFC60972-1D81-42E3-A2CF-948C8DC754D9}"/>
              </a:ext>
            </a:extLst>
          </p:cNvPr>
          <p:cNvSpPr>
            <a:spLocks noChangeArrowheads="1"/>
          </p:cNvSpPr>
          <p:nvPr/>
        </p:nvSpPr>
        <p:spPr bwMode="auto">
          <a:xfrm>
            <a:off x="8027988" y="2420938"/>
            <a:ext cx="1116012" cy="1512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N</a:t>
            </a:r>
          </a:p>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Capas</a:t>
            </a:r>
          </a:p>
          <a:p>
            <a:pPr algn="ctr" eaLnBrk="1" hangingPunct="1">
              <a:lnSpc>
                <a:spcPct val="100000"/>
              </a:lnSpc>
              <a:spcBef>
                <a:spcPct val="0"/>
              </a:spcBef>
              <a:buFontTx/>
              <a:buNone/>
            </a:pPr>
            <a:r>
              <a:rPr lang="es-ES" altLang="es-MX" sz="1400" b="1">
                <a:solidFill>
                  <a:srgbClr val="00CCFF"/>
                </a:solidFill>
                <a:latin typeface="Tahoma" panose="020B0604030504040204" pitchFamily="34" charset="0"/>
              </a:rPr>
              <a:t> con 2 </a:t>
            </a:r>
            <a:br>
              <a:rPr lang="es-ES" altLang="es-MX" sz="1400" b="1">
                <a:solidFill>
                  <a:srgbClr val="00CCFF"/>
                </a:solidFill>
                <a:latin typeface="Tahoma" panose="020B0604030504040204" pitchFamily="34" charset="0"/>
              </a:rPr>
            </a:br>
            <a:r>
              <a:rPr lang="es-ES" altLang="es-MX" sz="1400" b="1">
                <a:solidFill>
                  <a:srgbClr val="00CCFF"/>
                </a:solidFill>
                <a:latin typeface="Tahoma" panose="020B0604030504040204" pitchFamily="34" charset="0"/>
              </a:rPr>
              <a:t>electrones </a:t>
            </a:r>
            <a:br>
              <a:rPr lang="es-ES" altLang="es-MX" sz="1400" b="1">
                <a:solidFill>
                  <a:srgbClr val="00CCFF"/>
                </a:solidFill>
                <a:latin typeface="Tahoma" panose="020B0604030504040204" pitchFamily="34" charset="0"/>
              </a:rPr>
            </a:br>
            <a:r>
              <a:rPr lang="es-ES" altLang="es-MX" sz="1400" b="1">
                <a:solidFill>
                  <a:srgbClr val="00CCFF"/>
                </a:solidFill>
                <a:latin typeface="Tahoma" panose="020B0604030504040204" pitchFamily="34" charset="0"/>
              </a:rPr>
              <a:t>menos</a:t>
            </a:r>
          </a:p>
        </p:txBody>
      </p:sp>
      <p:sp>
        <p:nvSpPr>
          <p:cNvPr id="63498" name="Rectangle 13">
            <a:extLst>
              <a:ext uri="{FF2B5EF4-FFF2-40B4-BE49-F238E27FC236}">
                <a16:creationId xmlns:a16="http://schemas.microsoft.com/office/drawing/2014/main" id="{AF0AA274-6720-4A8A-9A48-CC68E0A5C762}"/>
              </a:ext>
            </a:extLst>
          </p:cNvPr>
          <p:cNvSpPr>
            <a:spLocks noChangeArrowheads="1"/>
          </p:cNvSpPr>
          <p:nvPr/>
        </p:nvSpPr>
        <p:spPr bwMode="auto">
          <a:xfrm>
            <a:off x="4572000" y="2205038"/>
            <a:ext cx="647700" cy="719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200" b="1">
                <a:solidFill>
                  <a:srgbClr val="FF0066"/>
                </a:solidFill>
                <a:latin typeface="Tahoma" panose="020B0604030504040204" pitchFamily="34" charset="0"/>
              </a:rPr>
              <a:t>Capas</a:t>
            </a:r>
          </a:p>
          <a:p>
            <a:pPr algn="ctr" eaLnBrk="1" hangingPunct="1">
              <a:lnSpc>
                <a:spcPct val="100000"/>
              </a:lnSpc>
              <a:spcBef>
                <a:spcPct val="0"/>
              </a:spcBef>
              <a:buFontTx/>
              <a:buNone/>
            </a:pPr>
            <a:r>
              <a:rPr lang="es-ES" altLang="es-MX" sz="1200" b="1">
                <a:solidFill>
                  <a:srgbClr val="FF0066"/>
                </a:solidFill>
                <a:latin typeface="Tahoma" panose="020B0604030504040204" pitchFamily="34" charset="0"/>
              </a:rPr>
              <a:t>abiertas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1026">
            <a:extLst>
              <a:ext uri="{FF2B5EF4-FFF2-40B4-BE49-F238E27FC236}">
                <a16:creationId xmlns:a16="http://schemas.microsoft.com/office/drawing/2014/main" id="{35797D96-BD87-4478-9384-DFB20962DD20}"/>
              </a:ext>
            </a:extLst>
          </p:cNvPr>
          <p:cNvSpPr>
            <a:spLocks noChangeArrowheads="1"/>
          </p:cNvSpPr>
          <p:nvPr/>
        </p:nvSpPr>
        <p:spPr bwMode="auto">
          <a:xfrm>
            <a:off x="468313" y="260350"/>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HETEROCICLOS AROMÁTICOS :</a:t>
            </a:r>
            <a:br>
              <a:rPr lang="en-US" altLang="es-MX" sz="3200" b="1">
                <a:solidFill>
                  <a:srgbClr val="0000FF"/>
                </a:solidFill>
                <a:latin typeface="Arial" panose="020B0604020202020204" pitchFamily="34" charset="0"/>
                <a:sym typeface="Symbol" panose="05050102010706020507" pitchFamily="18" charset="2"/>
              </a:rPr>
            </a:br>
            <a:r>
              <a:rPr lang="en-US" altLang="es-MX" sz="3200" b="1">
                <a:solidFill>
                  <a:srgbClr val="0000FF"/>
                </a:solidFill>
                <a:latin typeface="Arial" panose="020B0604020202020204" pitchFamily="34" charset="0"/>
                <a:sym typeface="Symbol" panose="05050102010706020507" pitchFamily="18" charset="2"/>
              </a:rPr>
              <a:t>PIRIDINA Y PIRROL</a:t>
            </a:r>
          </a:p>
        </p:txBody>
      </p:sp>
      <p:sp>
        <p:nvSpPr>
          <p:cNvPr id="64515" name="Rectangle 1027">
            <a:extLst>
              <a:ext uri="{FF2B5EF4-FFF2-40B4-BE49-F238E27FC236}">
                <a16:creationId xmlns:a16="http://schemas.microsoft.com/office/drawing/2014/main" id="{8A5E0C31-4DC2-43C0-A994-3060B5C92019}"/>
              </a:ext>
            </a:extLst>
          </p:cNvPr>
          <p:cNvSpPr>
            <a:spLocks noChangeArrowheads="1"/>
          </p:cNvSpPr>
          <p:nvPr/>
        </p:nvSpPr>
        <p:spPr bwMode="auto">
          <a:xfrm>
            <a:off x="827088" y="1412875"/>
            <a:ext cx="7988300" cy="406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Los compuestos heterocíclicos tienen en un anillo </a:t>
            </a:r>
            <a:r>
              <a:rPr lang="en-US" altLang="es-MX" b="1">
                <a:solidFill>
                  <a:srgbClr val="0000FF"/>
                </a:solidFill>
                <a:latin typeface="Tahoma" panose="020B0604030504040204" pitchFamily="34" charset="0"/>
                <a:sym typeface="Symbol" panose="05050102010706020507" pitchFamily="18" charset="2"/>
              </a:rPr>
              <a:t>otros elementos diferentes al carbono</a:t>
            </a:r>
            <a:r>
              <a:rPr lang="en-US" altLang="es-MX" sz="2400">
                <a:solidFill>
                  <a:srgbClr val="0000FF"/>
                </a:solidFill>
                <a:latin typeface="Tahoma" panose="020B0604030504040204" pitchFamily="34" charset="0"/>
                <a:sym typeface="Symbol" panose="05050102010706020507" pitchFamily="18" charset="2"/>
              </a:rPr>
              <a:t>, tales como N, S, O, P</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Los </a:t>
            </a:r>
            <a:r>
              <a:rPr lang="en-US" altLang="es-MX" b="1">
                <a:solidFill>
                  <a:srgbClr val="0000FF"/>
                </a:solidFill>
                <a:latin typeface="Tahoma" panose="020B0604030504040204" pitchFamily="34" charset="0"/>
                <a:sym typeface="Symbol" panose="05050102010706020507" pitchFamily="18" charset="2"/>
              </a:rPr>
              <a:t>compuestos aromáticos</a:t>
            </a:r>
            <a:r>
              <a:rPr lang="en-US" altLang="es-MX" sz="2400">
                <a:solidFill>
                  <a:srgbClr val="0000FF"/>
                </a:solidFill>
                <a:latin typeface="Tahoma" panose="020B0604030504040204" pitchFamily="34" charset="0"/>
                <a:sym typeface="Symbol" panose="05050102010706020507" pitchFamily="18" charset="2"/>
              </a:rPr>
              <a:t> pueden tener en el anillo elementos diferentes al carbono</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Hay muchos compuestos heterocíclicos  aromáticos que son comúnes</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Los compuestos cíclicos que solo contienen</a:t>
            </a:r>
            <a:r>
              <a:rPr lang="en-US" altLang="es-MX" sz="2400" b="1">
                <a:solidFill>
                  <a:srgbClr val="0000FF"/>
                </a:solidFill>
                <a:latin typeface="Tahoma" panose="020B0604030504040204" pitchFamily="34" charset="0"/>
                <a:sym typeface="Symbol" panose="05050102010706020507" pitchFamily="18" charset="2"/>
              </a:rPr>
              <a:t> carbono</a:t>
            </a:r>
            <a:r>
              <a:rPr lang="en-US" altLang="es-MX" sz="2400">
                <a:solidFill>
                  <a:srgbClr val="0000FF"/>
                </a:solidFill>
                <a:latin typeface="Tahoma" panose="020B0604030504040204" pitchFamily="34" charset="0"/>
                <a:sym typeface="Symbol" panose="05050102010706020507" pitchFamily="18" charset="2"/>
              </a:rPr>
              <a:t> son llamados </a:t>
            </a:r>
            <a:r>
              <a:rPr lang="en-US" altLang="es-MX" sz="2400" b="1">
                <a:solidFill>
                  <a:srgbClr val="0000FF"/>
                </a:solidFill>
                <a:latin typeface="Tahoma" panose="020B0604030504040204" pitchFamily="34" charset="0"/>
                <a:sym typeface="Symbol" panose="05050102010706020507" pitchFamily="18" charset="2"/>
              </a:rPr>
              <a:t>carbocíclos</a:t>
            </a:r>
            <a:r>
              <a:rPr lang="en-US" altLang="es-MX" sz="2400">
                <a:solidFill>
                  <a:srgbClr val="0000FF"/>
                </a:solidFill>
                <a:latin typeface="Tahoma" panose="020B0604030504040204" pitchFamily="34" charset="0"/>
                <a:sym typeface="Symbol" panose="05050102010706020507" pitchFamily="18" charset="2"/>
              </a:rPr>
              <a:t> (no homociclos)</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La nomenclatura es especializada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E6EF6749-9915-49C0-A9F0-E208F975B1C6}"/>
              </a:ext>
            </a:extLst>
          </p:cNvPr>
          <p:cNvSpPr>
            <a:spLocks noChangeArrowheads="1"/>
          </p:cNvSpPr>
          <p:nvPr/>
        </p:nvSpPr>
        <p:spPr bwMode="auto">
          <a:xfrm>
            <a:off x="2362200" y="228600"/>
            <a:ext cx="45370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PIRIDINA</a:t>
            </a:r>
          </a:p>
        </p:txBody>
      </p:sp>
      <p:sp>
        <p:nvSpPr>
          <p:cNvPr id="66563" name="Rectangle 3">
            <a:extLst>
              <a:ext uri="{FF2B5EF4-FFF2-40B4-BE49-F238E27FC236}">
                <a16:creationId xmlns:a16="http://schemas.microsoft.com/office/drawing/2014/main" id="{C0F38B7B-D56F-419E-8B0F-91065F5F5448}"/>
              </a:ext>
            </a:extLst>
          </p:cNvPr>
          <p:cNvSpPr>
            <a:spLocks noChangeArrowheads="1"/>
          </p:cNvSpPr>
          <p:nvPr/>
        </p:nvSpPr>
        <p:spPr bwMode="auto">
          <a:xfrm>
            <a:off x="971550" y="1052513"/>
            <a:ext cx="7777163"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Es un heterociclo de seis miembros con un átomo de </a:t>
            </a:r>
            <a:r>
              <a:rPr lang="en-US" altLang="es-MX" b="1">
                <a:solidFill>
                  <a:srgbClr val="0000FF"/>
                </a:solidFill>
                <a:latin typeface="Tahoma" panose="020B0604030504040204" pitchFamily="34" charset="0"/>
                <a:sym typeface="Symbol" panose="05050102010706020507" pitchFamily="18" charset="2"/>
              </a:rPr>
              <a:t>nitrógeno</a:t>
            </a:r>
            <a:r>
              <a:rPr lang="en-US" altLang="es-MX" sz="2400">
                <a:solidFill>
                  <a:srgbClr val="0000FF"/>
                </a:solidFill>
                <a:latin typeface="Tahoma" panose="020B0604030504040204" pitchFamily="34" charset="0"/>
                <a:sym typeface="Symbol" panose="05050102010706020507" pitchFamily="18" charset="2"/>
              </a:rPr>
              <a:t> en su anillo</a:t>
            </a:r>
          </a:p>
          <a:p>
            <a:pPr algn="just"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La estructura de los electrones  es semejante a la del benceno (6 electrones)</a:t>
            </a:r>
          </a:p>
          <a:p>
            <a:pPr algn="just"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El </a:t>
            </a:r>
            <a:r>
              <a:rPr lang="en-US" altLang="es-MX" b="1">
                <a:solidFill>
                  <a:srgbClr val="0000FF"/>
                </a:solidFill>
                <a:latin typeface="Tahoma" panose="020B0604030504040204" pitchFamily="34" charset="0"/>
                <a:sym typeface="Symbol" panose="05050102010706020507" pitchFamily="18" charset="2"/>
              </a:rPr>
              <a:t>par de electrones libres</a:t>
            </a:r>
            <a:r>
              <a:rPr lang="en-US" altLang="es-MX" sz="2400">
                <a:solidFill>
                  <a:srgbClr val="0000FF"/>
                </a:solidFill>
                <a:latin typeface="Tahoma" panose="020B0604030504040204" pitchFamily="34" charset="0"/>
                <a:sym typeface="Symbol" panose="05050102010706020507" pitchFamily="18" charset="2"/>
              </a:rPr>
              <a:t> del nitrógeno </a:t>
            </a:r>
            <a:r>
              <a:rPr lang="en-US" altLang="es-MX" b="1">
                <a:solidFill>
                  <a:srgbClr val="0000FF"/>
                </a:solidFill>
                <a:latin typeface="Tahoma" panose="020B0604030504040204" pitchFamily="34" charset="0"/>
                <a:sym typeface="Symbol" panose="05050102010706020507" pitchFamily="18" charset="2"/>
              </a:rPr>
              <a:t>no forman parte</a:t>
            </a:r>
            <a:r>
              <a:rPr lang="en-US" altLang="es-MX" sz="2400">
                <a:solidFill>
                  <a:srgbClr val="0000FF"/>
                </a:solidFill>
                <a:latin typeface="Tahoma" panose="020B0604030504040204" pitchFamily="34" charset="0"/>
                <a:sym typeface="Symbol" panose="05050102010706020507" pitchFamily="18" charset="2"/>
              </a:rPr>
              <a:t> del sistema aromático (se encuentran en un orbital perpendicular a la nube )</a:t>
            </a:r>
          </a:p>
          <a:p>
            <a:pPr algn="just"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La piridina es una </a:t>
            </a:r>
            <a:r>
              <a:rPr lang="en-US" altLang="es-MX" b="1">
                <a:solidFill>
                  <a:srgbClr val="0000FF"/>
                </a:solidFill>
                <a:latin typeface="Tahoma" panose="020B0604030504040204" pitchFamily="34" charset="0"/>
                <a:sym typeface="Symbol" panose="05050102010706020507" pitchFamily="18" charset="2"/>
              </a:rPr>
              <a:t>base relativamente débil</a:t>
            </a:r>
            <a:r>
              <a:rPr lang="en-US" altLang="es-MX" sz="2400">
                <a:solidFill>
                  <a:srgbClr val="0000FF"/>
                </a:solidFill>
                <a:latin typeface="Tahoma" panose="020B0604030504040204" pitchFamily="34" charset="0"/>
                <a:sym typeface="Symbol" panose="05050102010706020507" pitchFamily="18" charset="2"/>
              </a:rPr>
              <a:t> comparada con las </a:t>
            </a:r>
            <a:r>
              <a:rPr lang="en-CA" altLang="en-US" sz="2400">
                <a:solidFill>
                  <a:srgbClr val="0000FF"/>
                </a:solidFill>
                <a:latin typeface="Tahoma" panose="020B0604030504040204" pitchFamily="34" charset="0"/>
                <a:sym typeface="Symbol" panose="05050102010706020507" pitchFamily="18" charset="2"/>
              </a:rPr>
              <a:t>aminas normales pero la protonación no afecta a la aromaticidad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8610" name="Object 4">
            <a:extLst>
              <a:ext uri="{FF2B5EF4-FFF2-40B4-BE49-F238E27FC236}">
                <a16:creationId xmlns:a16="http://schemas.microsoft.com/office/drawing/2014/main" id="{FC0C1291-4BE3-47DE-9D59-2C0549DAAF2F}"/>
              </a:ext>
            </a:extLst>
          </p:cNvPr>
          <p:cNvGraphicFramePr>
            <a:graphicFrameLocks noChangeAspect="1"/>
          </p:cNvGraphicFramePr>
          <p:nvPr/>
        </p:nvGraphicFramePr>
        <p:xfrm>
          <a:off x="1331913" y="1628775"/>
          <a:ext cx="7129462" cy="3784600"/>
        </p:xfrm>
        <a:graphic>
          <a:graphicData uri="http://schemas.openxmlformats.org/presentationml/2006/ole">
            <mc:AlternateContent xmlns:mc="http://schemas.openxmlformats.org/markup-compatibility/2006">
              <mc:Choice xmlns:v="urn:schemas-microsoft-com:vml" Requires="v">
                <p:oleObj spid="_x0000_s68621" name="Imagen de mapa de bits" r:id="rId3" imgW="2453853" imgH="1303133" progId="Paint.Picture">
                  <p:embed/>
                </p:oleObj>
              </mc:Choice>
              <mc:Fallback>
                <p:oleObj name="Imagen de mapa de bits" r:id="rId3" imgW="2453853" imgH="1303133" progId="Paint.Picture">
                  <p:embed/>
                  <p:pic>
                    <p:nvPicPr>
                      <p:cNvPr id="0" name="Object 4"/>
                      <p:cNvPicPr>
                        <a:picLocks noChangeAspect="1" noChangeArrowheads="1"/>
                      </p:cNvPicPr>
                      <p:nvPr/>
                    </p:nvPicPr>
                    <p:blipFill>
                      <a:blip r:embed="rId4">
                        <a:lum bright="-12000" contrast="28000"/>
                        <a:extLst>
                          <a:ext uri="{28A0092B-C50C-407E-A947-70E740481C1C}">
                            <a14:useLocalDpi xmlns:a14="http://schemas.microsoft.com/office/drawing/2010/main" val="0"/>
                          </a:ext>
                        </a:extLst>
                      </a:blip>
                      <a:srcRect/>
                      <a:stretch>
                        <a:fillRect/>
                      </a:stretch>
                    </p:blipFill>
                    <p:spPr bwMode="auto">
                      <a:xfrm>
                        <a:off x="1331913" y="1628775"/>
                        <a:ext cx="7129462"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1" name="Rectangle 5">
            <a:extLst>
              <a:ext uri="{FF2B5EF4-FFF2-40B4-BE49-F238E27FC236}">
                <a16:creationId xmlns:a16="http://schemas.microsoft.com/office/drawing/2014/main" id="{FB3AA760-914D-4C6A-B907-E705CA7051F9}"/>
              </a:ext>
            </a:extLst>
          </p:cNvPr>
          <p:cNvSpPr>
            <a:spLocks noChangeArrowheads="1"/>
          </p:cNvSpPr>
          <p:nvPr/>
        </p:nvSpPr>
        <p:spPr bwMode="auto">
          <a:xfrm>
            <a:off x="3203575" y="4797425"/>
            <a:ext cx="3384550"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FF0000"/>
                </a:solidFill>
                <a:latin typeface="Tahoma" panose="020B0604030504040204" pitchFamily="34" charset="0"/>
              </a:rPr>
              <a:t>Seis electrones </a:t>
            </a:r>
            <a:r>
              <a:rPr lang="es-MX" altLang="es-MX" sz="3200" b="1">
                <a:solidFill>
                  <a:srgbClr val="FF0000"/>
                </a:solidFill>
                <a:latin typeface="Tahoma" panose="020B0604030504040204" pitchFamily="34" charset="0"/>
                <a:sym typeface="Symbol" panose="05050102010706020507" pitchFamily="18" charset="2"/>
              </a:rPr>
              <a:t></a:t>
            </a:r>
            <a:endParaRPr lang="es-ES" altLang="es-MX" sz="3200" b="1">
              <a:solidFill>
                <a:srgbClr val="FF0000"/>
              </a:solidFill>
              <a:latin typeface="Tahoma" panose="020B0604030504040204" pitchFamily="34" charset="0"/>
            </a:endParaRPr>
          </a:p>
        </p:txBody>
      </p:sp>
      <p:sp>
        <p:nvSpPr>
          <p:cNvPr id="68612" name="Rectangle 6">
            <a:extLst>
              <a:ext uri="{FF2B5EF4-FFF2-40B4-BE49-F238E27FC236}">
                <a16:creationId xmlns:a16="http://schemas.microsoft.com/office/drawing/2014/main" id="{B1859847-811F-4554-BEA9-48685C146F3B}"/>
              </a:ext>
            </a:extLst>
          </p:cNvPr>
          <p:cNvSpPr>
            <a:spLocks noChangeArrowheads="1"/>
          </p:cNvSpPr>
          <p:nvPr/>
        </p:nvSpPr>
        <p:spPr bwMode="auto">
          <a:xfrm>
            <a:off x="6156325" y="4005263"/>
            <a:ext cx="1944688"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Par libre de </a:t>
            </a:r>
            <a:br>
              <a:rPr lang="es-MX" altLang="es-MX" sz="1800" b="1">
                <a:solidFill>
                  <a:srgbClr val="000000"/>
                </a:solidFill>
                <a:latin typeface="Tahoma" panose="020B0604030504040204" pitchFamily="34" charset="0"/>
              </a:rPr>
            </a:br>
            <a:r>
              <a:rPr lang="es-MX" altLang="es-MX" sz="1800" b="1">
                <a:solidFill>
                  <a:srgbClr val="000000"/>
                </a:solidFill>
                <a:latin typeface="Tahoma" panose="020B0604030504040204" pitchFamily="34" charset="0"/>
              </a:rPr>
              <a:t>electrones en un</a:t>
            </a:r>
          </a:p>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orbital sp</a:t>
            </a:r>
            <a:r>
              <a:rPr lang="es-MX" altLang="es-MX" sz="1800" b="1" baseline="30000">
                <a:solidFill>
                  <a:srgbClr val="000000"/>
                </a:solidFill>
                <a:latin typeface="Tahoma" panose="020B0604030504040204" pitchFamily="34" charset="0"/>
              </a:rPr>
              <a:t>2</a:t>
            </a:r>
            <a:endParaRPr lang="es-ES" altLang="es-MX" sz="1800" b="1" baseline="30000">
              <a:solidFill>
                <a:srgbClr val="000000"/>
              </a:solidFill>
              <a:latin typeface="Tahoma" panose="020B0604030504040204" pitchFamily="34" charset="0"/>
            </a:endParaRPr>
          </a:p>
        </p:txBody>
      </p:sp>
      <p:sp>
        <p:nvSpPr>
          <p:cNvPr id="68613" name="Rectangle 7">
            <a:extLst>
              <a:ext uri="{FF2B5EF4-FFF2-40B4-BE49-F238E27FC236}">
                <a16:creationId xmlns:a16="http://schemas.microsoft.com/office/drawing/2014/main" id="{FF7A8C90-BCB6-4D5E-9075-C86E42C23CDE}"/>
              </a:ext>
            </a:extLst>
          </p:cNvPr>
          <p:cNvSpPr>
            <a:spLocks noChangeArrowheads="1"/>
          </p:cNvSpPr>
          <p:nvPr/>
        </p:nvSpPr>
        <p:spPr bwMode="auto">
          <a:xfrm>
            <a:off x="5724525" y="1773238"/>
            <a:ext cx="25923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Hibridación sp</a:t>
            </a:r>
            <a:r>
              <a:rPr lang="es-MX" altLang="es-MX" sz="1800" b="1" baseline="30000">
                <a:solidFill>
                  <a:srgbClr val="000000"/>
                </a:solidFill>
                <a:latin typeface="Tahoma" panose="020B0604030504040204" pitchFamily="34" charset="0"/>
              </a:rPr>
              <a:t>2</a:t>
            </a:r>
            <a:endParaRPr lang="es-ES" altLang="es-MX" sz="1800" b="1" baseline="30000">
              <a:solidFill>
                <a:srgbClr val="000000"/>
              </a:solidFill>
              <a:latin typeface="Tahom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F83975D-4196-4662-9BA2-25AAFA6626F7}"/>
              </a:ext>
            </a:extLst>
          </p:cNvPr>
          <p:cNvSpPr>
            <a:spLocks noChangeArrowheads="1"/>
          </p:cNvSpPr>
          <p:nvPr/>
        </p:nvSpPr>
        <p:spPr bwMode="auto">
          <a:xfrm>
            <a:off x="838200" y="644525"/>
            <a:ext cx="7772400" cy="29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El Benceno tiene 3 insaturaciones pero al reaccionar con 3 moléculas de H</a:t>
            </a:r>
            <a:r>
              <a:rPr lang="en-US" altLang="es-MX" sz="2400" baseline="-25000">
                <a:solidFill>
                  <a:srgbClr val="0000FF"/>
                </a:solidFill>
                <a:latin typeface="Tahoma" panose="020B0604030504040204" pitchFamily="34" charset="0"/>
              </a:rPr>
              <a:t>2</a:t>
            </a:r>
            <a:r>
              <a:rPr lang="en-US" altLang="es-MX" sz="2400">
                <a:solidFill>
                  <a:srgbClr val="0000FF"/>
                </a:solidFill>
                <a:latin typeface="Tahoma" panose="020B0604030504040204" pitchFamily="34" charset="0"/>
              </a:rPr>
              <a:t>, para 3  dobles enlaces deberían de liberarse teóricamente 3(</a:t>
            </a:r>
            <a:r>
              <a:rPr lang="en-US" altLang="es-MX" sz="2200">
                <a:solidFill>
                  <a:srgbClr val="0000FF"/>
                </a:solidFill>
                <a:latin typeface="Tahoma" panose="020B0604030504040204" pitchFamily="34" charset="0"/>
              </a:rPr>
              <a:t>28.6 Kcal/mol) = 85.8 Kcal</a:t>
            </a:r>
            <a:r>
              <a:rPr lang="en-US" altLang="es-MX" sz="2400">
                <a:solidFill>
                  <a:srgbClr val="0000FF"/>
                </a:solidFill>
                <a:latin typeface="Tahoma" panose="020B0604030504040204" pitchFamily="34" charset="0"/>
              </a:rPr>
              <a:t>/mol, pero solo se liberan 49.8 Kcal/mol</a:t>
            </a:r>
          </a:p>
          <a:p>
            <a:pPr eaLnBrk="1" hangingPunct="1">
              <a:spcBef>
                <a:spcPct val="5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En consecuencia el Benceno tienen alrededor de 36  Kcal/mol más de  </a:t>
            </a:r>
            <a:r>
              <a:rPr lang="en-US" altLang="es-MX" sz="2400" b="1">
                <a:solidFill>
                  <a:srgbClr val="0000FF"/>
                </a:solidFill>
                <a:latin typeface="Tahoma" panose="020B0604030504040204" pitchFamily="34" charset="0"/>
              </a:rPr>
              <a:t>“estabilidad”, energía de resonancia</a:t>
            </a:r>
            <a:r>
              <a:rPr lang="en-US" altLang="es-MX" sz="2400">
                <a:solidFill>
                  <a:srgbClr val="0000FF"/>
                </a:solidFill>
                <a:latin typeface="Tahoma" panose="020B0604030504040204" pitchFamily="34" charset="0"/>
              </a:rPr>
              <a:t> que un conjunto de tres dobles enlaces aislados</a:t>
            </a:r>
          </a:p>
        </p:txBody>
      </p:sp>
      <p:pic>
        <p:nvPicPr>
          <p:cNvPr id="12291" name="Picture 3">
            <a:extLst>
              <a:ext uri="{FF2B5EF4-FFF2-40B4-BE49-F238E27FC236}">
                <a16:creationId xmlns:a16="http://schemas.microsoft.com/office/drawing/2014/main" id="{49BFF581-7480-4A24-A6E2-B438FA0F6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8756650" cy="1377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3" descr="FG16_10">
            <a:extLst>
              <a:ext uri="{FF2B5EF4-FFF2-40B4-BE49-F238E27FC236}">
                <a16:creationId xmlns:a16="http://schemas.microsoft.com/office/drawing/2014/main" id="{54CD38A7-8A80-43EE-A6D1-DACCA0291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995363"/>
            <a:ext cx="8458200" cy="4868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5" name="Rectangle 4">
            <a:extLst>
              <a:ext uri="{FF2B5EF4-FFF2-40B4-BE49-F238E27FC236}">
                <a16:creationId xmlns:a16="http://schemas.microsoft.com/office/drawing/2014/main" id="{10F4AA8F-63EE-4CD3-961C-1BC93F95468F}"/>
              </a:ext>
            </a:extLst>
          </p:cNvPr>
          <p:cNvSpPr>
            <a:spLocks noChangeArrowheads="1"/>
          </p:cNvSpPr>
          <p:nvPr/>
        </p:nvSpPr>
        <p:spPr bwMode="auto">
          <a:xfrm>
            <a:off x="395288" y="3716338"/>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Piridina</a:t>
            </a:r>
            <a:endParaRPr lang="es-ES" altLang="es-MX" sz="1800" b="1" baseline="30000">
              <a:solidFill>
                <a:srgbClr val="000000"/>
              </a:solidFill>
              <a:latin typeface="Tahoma" panose="020B0604030504040204" pitchFamily="34" charset="0"/>
            </a:endParaRPr>
          </a:p>
        </p:txBody>
      </p:sp>
      <p:sp>
        <p:nvSpPr>
          <p:cNvPr id="69636" name="Rectangle 5">
            <a:extLst>
              <a:ext uri="{FF2B5EF4-FFF2-40B4-BE49-F238E27FC236}">
                <a16:creationId xmlns:a16="http://schemas.microsoft.com/office/drawing/2014/main" id="{3B67138A-D22B-40F9-BD11-59FAC9E54388}"/>
              </a:ext>
            </a:extLst>
          </p:cNvPr>
          <p:cNvSpPr>
            <a:spLocks noChangeArrowheads="1"/>
          </p:cNvSpPr>
          <p:nvPr/>
        </p:nvSpPr>
        <p:spPr bwMode="auto">
          <a:xfrm>
            <a:off x="7740650" y="4005263"/>
            <a:ext cx="1008063"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1600" b="1" baseline="30000">
              <a:solidFill>
                <a:srgbClr val="FF0066"/>
              </a:solidFill>
              <a:latin typeface="Tahoma" panose="020B0604030504040204" pitchFamily="34" charset="0"/>
            </a:endParaRPr>
          </a:p>
        </p:txBody>
      </p:sp>
      <p:sp>
        <p:nvSpPr>
          <p:cNvPr id="69637" name="AutoShape 6">
            <a:extLst>
              <a:ext uri="{FF2B5EF4-FFF2-40B4-BE49-F238E27FC236}">
                <a16:creationId xmlns:a16="http://schemas.microsoft.com/office/drawing/2014/main" id="{C77B0D5B-7759-40BA-B4F7-131FC7CE77A7}"/>
              </a:ext>
            </a:extLst>
          </p:cNvPr>
          <p:cNvSpPr>
            <a:spLocks noChangeArrowheads="1"/>
          </p:cNvSpPr>
          <p:nvPr/>
        </p:nvSpPr>
        <p:spPr bwMode="auto">
          <a:xfrm>
            <a:off x="7812088" y="3213100"/>
            <a:ext cx="1331912" cy="609600"/>
          </a:xfrm>
          <a:prstGeom prst="wedgeRoundRectCallout">
            <a:avLst>
              <a:gd name="adj1" fmla="val -60130"/>
              <a:gd name="adj2" fmla="val -186981"/>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rgbClr val="FF0066"/>
                </a:solidFill>
                <a:latin typeface="Tahoma" panose="020B0604030504040204" pitchFamily="34" charset="0"/>
              </a:rPr>
              <a:t>Hibridación</a:t>
            </a:r>
          </a:p>
          <a:p>
            <a:pPr algn="ctr" eaLnBrk="1" hangingPunct="1">
              <a:lnSpc>
                <a:spcPct val="100000"/>
              </a:lnSpc>
              <a:spcBef>
                <a:spcPct val="0"/>
              </a:spcBef>
              <a:buFontTx/>
              <a:buNone/>
            </a:pPr>
            <a:r>
              <a:rPr lang="es-MX" altLang="es-MX" sz="1400" b="1">
                <a:solidFill>
                  <a:srgbClr val="FF0066"/>
                </a:solidFill>
                <a:latin typeface="Tahoma" panose="020B0604030504040204" pitchFamily="34" charset="0"/>
              </a:rPr>
              <a:t>sp2</a:t>
            </a:r>
            <a:endParaRPr lang="es-ES" altLang="es-MX" sz="1400" b="1">
              <a:solidFill>
                <a:srgbClr val="FF0066"/>
              </a:solidFill>
              <a:latin typeface="Tahoma" panose="020B0604030504040204" pitchFamily="34" charset="0"/>
            </a:endParaRPr>
          </a:p>
          <a:p>
            <a:pPr algn="ctr" eaLnBrk="1" hangingPunct="1">
              <a:lnSpc>
                <a:spcPct val="100000"/>
              </a:lnSpc>
              <a:spcBef>
                <a:spcPct val="0"/>
              </a:spcBef>
              <a:buFontTx/>
              <a:buNone/>
            </a:pPr>
            <a:endParaRPr lang="es-ES" altLang="es-MX" sz="1400">
              <a:solidFill>
                <a:srgbClr val="CC9900"/>
              </a:solidFill>
              <a:latin typeface="Tahoma" panose="020B0604030504040204" pitchFamily="34" charset="0"/>
            </a:endParaRPr>
          </a:p>
        </p:txBody>
      </p:sp>
      <p:sp>
        <p:nvSpPr>
          <p:cNvPr id="69638" name="Rectangle 7">
            <a:extLst>
              <a:ext uri="{FF2B5EF4-FFF2-40B4-BE49-F238E27FC236}">
                <a16:creationId xmlns:a16="http://schemas.microsoft.com/office/drawing/2014/main" id="{6D6AACEC-970A-4168-9CFD-8955EDF83D0C}"/>
              </a:ext>
            </a:extLst>
          </p:cNvPr>
          <p:cNvSpPr>
            <a:spLocks noChangeArrowheads="1"/>
          </p:cNvSpPr>
          <p:nvPr/>
        </p:nvSpPr>
        <p:spPr bwMode="auto">
          <a:xfrm>
            <a:off x="7740650" y="1052513"/>
            <a:ext cx="1008063"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69639" name="Rectangle 8">
            <a:extLst>
              <a:ext uri="{FF2B5EF4-FFF2-40B4-BE49-F238E27FC236}">
                <a16:creationId xmlns:a16="http://schemas.microsoft.com/office/drawing/2014/main" id="{376515FA-B8AD-4FAD-B058-47401751F31A}"/>
              </a:ext>
            </a:extLst>
          </p:cNvPr>
          <p:cNvSpPr>
            <a:spLocks noChangeArrowheads="1"/>
          </p:cNvSpPr>
          <p:nvPr/>
        </p:nvSpPr>
        <p:spPr bwMode="auto">
          <a:xfrm>
            <a:off x="8101013" y="1557338"/>
            <a:ext cx="3587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3" descr="FG16_11">
            <a:extLst>
              <a:ext uri="{FF2B5EF4-FFF2-40B4-BE49-F238E27FC236}">
                <a16:creationId xmlns:a16="http://schemas.microsoft.com/office/drawing/2014/main" id="{8C28C001-CB8D-40D3-AD28-0088ACEA3F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39"/>
          <a:stretch/>
        </p:blipFill>
        <p:spPr bwMode="auto">
          <a:xfrm>
            <a:off x="755576" y="1556792"/>
            <a:ext cx="8058547"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4">
            <a:extLst>
              <a:ext uri="{FF2B5EF4-FFF2-40B4-BE49-F238E27FC236}">
                <a16:creationId xmlns:a16="http://schemas.microsoft.com/office/drawing/2014/main" id="{1E879201-99BC-4D4D-9671-BA2170801535}"/>
              </a:ext>
            </a:extLst>
          </p:cNvPr>
          <p:cNvSpPr>
            <a:spLocks noChangeArrowheads="1"/>
          </p:cNvSpPr>
          <p:nvPr/>
        </p:nvSpPr>
        <p:spPr bwMode="auto">
          <a:xfrm>
            <a:off x="899592" y="4293071"/>
            <a:ext cx="2376488"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dirty="0">
                <a:solidFill>
                  <a:srgbClr val="000000"/>
                </a:solidFill>
                <a:latin typeface="Arial" panose="020B0604020202020204" pitchFamily="34" charset="0"/>
              </a:rPr>
              <a:t>Piridina, </a:t>
            </a:r>
            <a:r>
              <a:rPr lang="es-ES" altLang="es-MX" sz="2000" dirty="0" err="1">
                <a:solidFill>
                  <a:srgbClr val="000000"/>
                </a:solidFill>
                <a:latin typeface="Arial" panose="020B0604020202020204" pitchFamily="34" charset="0"/>
              </a:rPr>
              <a:t>pKb</a:t>
            </a:r>
            <a:r>
              <a:rPr lang="es-ES" altLang="es-MX" sz="2000" dirty="0">
                <a:solidFill>
                  <a:srgbClr val="000000"/>
                </a:solidFill>
                <a:latin typeface="Arial" panose="020B0604020202020204" pitchFamily="34" charset="0"/>
              </a:rPr>
              <a:t> = 8.8 </a:t>
            </a:r>
          </a:p>
        </p:txBody>
      </p:sp>
      <p:sp>
        <p:nvSpPr>
          <p:cNvPr id="70660" name="Rectangle 6">
            <a:extLst>
              <a:ext uri="{FF2B5EF4-FFF2-40B4-BE49-F238E27FC236}">
                <a16:creationId xmlns:a16="http://schemas.microsoft.com/office/drawing/2014/main" id="{4BC38727-1F10-4C78-9026-7D4F97BDA432}"/>
              </a:ext>
            </a:extLst>
          </p:cNvPr>
          <p:cNvSpPr>
            <a:spLocks noChangeArrowheads="1"/>
          </p:cNvSpPr>
          <p:nvPr/>
        </p:nvSpPr>
        <p:spPr bwMode="auto">
          <a:xfrm>
            <a:off x="5043481" y="4221633"/>
            <a:ext cx="331311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dirty="0">
                <a:solidFill>
                  <a:srgbClr val="000000"/>
                </a:solidFill>
                <a:latin typeface="Arial" panose="020B0604020202020204" pitchFamily="34" charset="0"/>
              </a:rPr>
              <a:t>Ion piridinio, pKa = 5.2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6A56BEDE-EFDF-482C-BEC0-B6527DA5BD2A}"/>
              </a:ext>
            </a:extLst>
          </p:cNvPr>
          <p:cNvPicPr>
            <a:picLocks noChangeAspect="1"/>
          </p:cNvPicPr>
          <p:nvPr/>
        </p:nvPicPr>
        <p:blipFill>
          <a:blip r:embed="rId2">
            <a:extLst>
              <a:ext uri="{28A0092B-C50C-407E-A947-70E740481C1C}">
                <a14:useLocalDpi xmlns:a14="http://schemas.microsoft.com/office/drawing/2010/main" val="0"/>
              </a:ext>
            </a:extLst>
          </a:blip>
          <a:srcRect b="63506"/>
          <a:stretch>
            <a:fillRect/>
          </a:stretch>
        </p:blipFill>
        <p:spPr bwMode="auto">
          <a:xfrm>
            <a:off x="611188" y="647700"/>
            <a:ext cx="38163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2">
            <a:extLst>
              <a:ext uri="{FF2B5EF4-FFF2-40B4-BE49-F238E27FC236}">
                <a16:creationId xmlns:a16="http://schemas.microsoft.com/office/drawing/2014/main" id="{07D69AE8-0689-4FBA-94ED-433BF3B7544C}"/>
              </a:ext>
            </a:extLst>
          </p:cNvPr>
          <p:cNvPicPr>
            <a:picLocks noChangeAspect="1"/>
          </p:cNvPicPr>
          <p:nvPr/>
        </p:nvPicPr>
        <p:blipFill>
          <a:blip r:embed="rId2">
            <a:extLst>
              <a:ext uri="{28A0092B-C50C-407E-A947-70E740481C1C}">
                <a14:useLocalDpi xmlns:a14="http://schemas.microsoft.com/office/drawing/2010/main" val="0"/>
              </a:ext>
            </a:extLst>
          </a:blip>
          <a:srcRect t="52637" b="15080"/>
          <a:stretch>
            <a:fillRect/>
          </a:stretch>
        </p:blipFill>
        <p:spPr bwMode="auto">
          <a:xfrm>
            <a:off x="4643438" y="641350"/>
            <a:ext cx="38163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3">
            <a:extLst>
              <a:ext uri="{FF2B5EF4-FFF2-40B4-BE49-F238E27FC236}">
                <a16:creationId xmlns:a16="http://schemas.microsoft.com/office/drawing/2014/main" id="{B4A847B4-BED5-4979-9242-7676F7FBF33F}"/>
              </a:ext>
            </a:extLst>
          </p:cNvPr>
          <p:cNvSpPr txBox="1">
            <a:spLocks noChangeArrowheads="1"/>
          </p:cNvSpPr>
          <p:nvPr/>
        </p:nvSpPr>
        <p:spPr bwMode="auto">
          <a:xfrm>
            <a:off x="1979613" y="4391025"/>
            <a:ext cx="1401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Benceno</a:t>
            </a:r>
          </a:p>
        </p:txBody>
      </p:sp>
      <p:sp>
        <p:nvSpPr>
          <p:cNvPr id="71685" name="TextBox 4">
            <a:extLst>
              <a:ext uri="{FF2B5EF4-FFF2-40B4-BE49-F238E27FC236}">
                <a16:creationId xmlns:a16="http://schemas.microsoft.com/office/drawing/2014/main" id="{4687545E-B144-4766-8327-1B9B53F8F55B}"/>
              </a:ext>
            </a:extLst>
          </p:cNvPr>
          <p:cNvSpPr txBox="1">
            <a:spLocks noChangeArrowheads="1"/>
          </p:cNvSpPr>
          <p:nvPr/>
        </p:nvSpPr>
        <p:spPr bwMode="auto">
          <a:xfrm>
            <a:off x="6156325" y="4419600"/>
            <a:ext cx="1214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Piridina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98A3DE9-022F-4760-9EFF-F972853648AA}"/>
              </a:ext>
            </a:extLst>
          </p:cNvPr>
          <p:cNvSpPr>
            <a:spLocks noChangeArrowheads="1"/>
          </p:cNvSpPr>
          <p:nvPr/>
        </p:nvSpPr>
        <p:spPr bwMode="auto">
          <a:xfrm>
            <a:off x="2411413" y="188913"/>
            <a:ext cx="4608512"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PIRROL</a:t>
            </a:r>
            <a:endParaRPr lang="en-CA" altLang="en-US" sz="3200" b="1">
              <a:solidFill>
                <a:srgbClr val="0000FF"/>
              </a:solidFill>
              <a:latin typeface="Arial" panose="020B0604020202020204" pitchFamily="34" charset="0"/>
              <a:sym typeface="Symbol" panose="05050102010706020507" pitchFamily="18" charset="2"/>
            </a:endParaRPr>
          </a:p>
        </p:txBody>
      </p:sp>
      <p:sp>
        <p:nvSpPr>
          <p:cNvPr id="72707" name="Rectangle 3">
            <a:extLst>
              <a:ext uri="{FF2B5EF4-FFF2-40B4-BE49-F238E27FC236}">
                <a16:creationId xmlns:a16="http://schemas.microsoft.com/office/drawing/2014/main" id="{9A0FE6C8-D617-42A0-86F0-7317CB01F8FA}"/>
              </a:ext>
            </a:extLst>
          </p:cNvPr>
          <p:cNvSpPr>
            <a:spLocks noChangeArrowheads="1"/>
          </p:cNvSpPr>
          <p:nvPr/>
        </p:nvSpPr>
        <p:spPr bwMode="auto">
          <a:xfrm>
            <a:off x="971550" y="836613"/>
            <a:ext cx="7993063"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Es un anillo heterocíclico de </a:t>
            </a:r>
            <a:r>
              <a:rPr lang="en-US" altLang="es-MX" b="1">
                <a:solidFill>
                  <a:srgbClr val="0000FF"/>
                </a:solidFill>
                <a:latin typeface="Tahoma" panose="020B0604030504040204" pitchFamily="34" charset="0"/>
              </a:rPr>
              <a:t>cinco miembros</a:t>
            </a:r>
            <a:r>
              <a:rPr lang="en-US" altLang="es-MX" sz="2200">
                <a:solidFill>
                  <a:srgbClr val="0000FF"/>
                </a:solidFill>
                <a:latin typeface="Tahoma" panose="020B0604030504040204" pitchFamily="34" charset="0"/>
              </a:rPr>
              <a:t> con un nitrógeno</a:t>
            </a:r>
          </a:p>
          <a:p>
            <a:pPr eaLnBrk="1" hangingPunct="1">
              <a:lnSpc>
                <a:spcPct val="11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sym typeface="Symbol" panose="05050102010706020507" pitchFamily="18" charset="2"/>
              </a:rPr>
              <a:t>Su </a:t>
            </a:r>
            <a:r>
              <a:rPr lang="en-US" altLang="es-MX" b="1">
                <a:solidFill>
                  <a:srgbClr val="0000FF"/>
                </a:solidFill>
                <a:latin typeface="Tahoma" panose="020B0604030504040204" pitchFamily="34" charset="0"/>
                <a:sym typeface="Symbol" panose="05050102010706020507" pitchFamily="18" charset="2"/>
              </a:rPr>
              <a:t>sistema de </a:t>
            </a:r>
            <a:r>
              <a:rPr lang="en-US" altLang="es-MX" b="1">
                <a:solidFill>
                  <a:srgbClr val="0000FF"/>
                </a:solidFill>
                <a:latin typeface="Tahoma" panose="020B0604030504040204" pitchFamily="34" charset="0"/>
              </a:rPr>
              <a:t>electrones</a:t>
            </a:r>
            <a:r>
              <a:rPr lang="en-US" altLang="es-MX" b="1">
                <a:solidFill>
                  <a:srgbClr val="0000FF"/>
                </a:solidFill>
                <a:latin typeface="Tahoma" panose="020B0604030504040204" pitchFamily="34" charset="0"/>
                <a:sym typeface="Symbol" panose="05050102010706020507" pitchFamily="18" charset="2"/>
              </a:rPr>
              <a:t> </a:t>
            </a:r>
            <a:r>
              <a:rPr lang="en-US" altLang="es-MX" sz="2200">
                <a:solidFill>
                  <a:srgbClr val="0000FF"/>
                </a:solidFill>
                <a:latin typeface="Tahoma" panose="020B0604030504040204" pitchFamily="34" charset="0"/>
              </a:rPr>
              <a:t> es similar al del anión ciclopentadienilo </a:t>
            </a:r>
          </a:p>
          <a:p>
            <a:pPr eaLnBrk="1" hangingPunct="1">
              <a:lnSpc>
                <a:spcPct val="11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Hay cuatro carbonos con hibridación </a:t>
            </a:r>
            <a:r>
              <a:rPr lang="en-US" altLang="es-MX" sz="2200" i="1">
                <a:solidFill>
                  <a:srgbClr val="0000FF"/>
                </a:solidFill>
                <a:latin typeface="Tahoma" panose="020B0604030504040204" pitchFamily="34" charset="0"/>
              </a:rPr>
              <a:t>sp</a:t>
            </a:r>
            <a:r>
              <a:rPr lang="en-US" altLang="es-MX" sz="2200" b="1" baseline="30000">
                <a:solidFill>
                  <a:srgbClr val="0000FF"/>
                </a:solidFill>
                <a:latin typeface="Tahoma" panose="020B0604030504040204" pitchFamily="34" charset="0"/>
              </a:rPr>
              <a:t>2 </a:t>
            </a:r>
            <a:r>
              <a:rPr lang="en-US" altLang="es-MX" sz="2200">
                <a:solidFill>
                  <a:srgbClr val="0000FF"/>
                </a:solidFill>
                <a:latin typeface="Tahoma" panose="020B0604030504040204" pitchFamily="34" charset="0"/>
              </a:rPr>
              <a:t>con cuatro orbitales </a:t>
            </a:r>
            <a:r>
              <a:rPr lang="en-US" altLang="es-MX" sz="2200" i="1">
                <a:solidFill>
                  <a:srgbClr val="0000FF"/>
                </a:solidFill>
                <a:latin typeface="Tahoma" panose="020B0604030504040204" pitchFamily="34" charset="0"/>
              </a:rPr>
              <a:t>p</a:t>
            </a:r>
            <a:r>
              <a:rPr lang="en-US" altLang="es-MX" sz="2200">
                <a:solidFill>
                  <a:srgbClr val="0000FF"/>
                </a:solidFill>
                <a:latin typeface="Tahoma" panose="020B0604030504040204" pitchFamily="34" charset="0"/>
              </a:rPr>
              <a:t> perpendiculares al anillo y cada uno con 1 electron p </a:t>
            </a:r>
          </a:p>
          <a:p>
            <a:pPr eaLnBrk="1" hangingPunct="1">
              <a:lnSpc>
                <a:spcPct val="11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El </a:t>
            </a:r>
            <a:r>
              <a:rPr lang="en-US" altLang="es-MX" b="1">
                <a:solidFill>
                  <a:srgbClr val="0000FF"/>
                </a:solidFill>
                <a:latin typeface="Tahoma" panose="020B0604030504040204" pitchFamily="34" charset="0"/>
              </a:rPr>
              <a:t>átomo de nitrógeno</a:t>
            </a:r>
            <a:r>
              <a:rPr lang="en-US" altLang="es-MX" sz="2200">
                <a:solidFill>
                  <a:srgbClr val="0000FF"/>
                </a:solidFill>
                <a:latin typeface="Tahoma" panose="020B0604030504040204" pitchFamily="34" charset="0"/>
              </a:rPr>
              <a:t> tiene </a:t>
            </a:r>
            <a:r>
              <a:rPr lang="en-US" altLang="es-MX" b="1">
                <a:solidFill>
                  <a:srgbClr val="0000FF"/>
                </a:solidFill>
                <a:latin typeface="Tahoma" panose="020B0604030504040204" pitchFamily="34" charset="0"/>
              </a:rPr>
              <a:t>hibridación sp</a:t>
            </a:r>
            <a:r>
              <a:rPr lang="en-US" altLang="es-MX" b="1" baseline="30000">
                <a:solidFill>
                  <a:srgbClr val="0000FF"/>
                </a:solidFill>
                <a:latin typeface="Tahoma" panose="020B0604030504040204" pitchFamily="34" charset="0"/>
              </a:rPr>
              <a:t>2</a:t>
            </a:r>
            <a:r>
              <a:rPr lang="en-US" altLang="es-MX" sz="2200">
                <a:solidFill>
                  <a:srgbClr val="0000FF"/>
                </a:solidFill>
                <a:latin typeface="Tahoma" panose="020B0604030504040204" pitchFamily="34" charset="0"/>
              </a:rPr>
              <a:t>, y un </a:t>
            </a:r>
            <a:r>
              <a:rPr lang="en-US" altLang="es-MX" sz="2200" b="1">
                <a:solidFill>
                  <a:srgbClr val="0000FF"/>
                </a:solidFill>
                <a:latin typeface="Tahoma" panose="020B0604030504040204" pitchFamily="34" charset="0"/>
              </a:rPr>
              <a:t>par de electrones libre</a:t>
            </a:r>
            <a:r>
              <a:rPr lang="en-US" altLang="es-MX" sz="2200">
                <a:solidFill>
                  <a:srgbClr val="0000FF"/>
                </a:solidFill>
                <a:latin typeface="Tahoma" panose="020B0604030504040204" pitchFamily="34" charset="0"/>
              </a:rPr>
              <a:t> ocupa un </a:t>
            </a:r>
            <a:r>
              <a:rPr lang="en-US" altLang="es-MX" sz="2200" b="1">
                <a:solidFill>
                  <a:srgbClr val="0000FF"/>
                </a:solidFill>
                <a:latin typeface="Tahoma" panose="020B0604030504040204" pitchFamily="34" charset="0"/>
              </a:rPr>
              <a:t>orbital 2</a:t>
            </a:r>
            <a:r>
              <a:rPr lang="en-US" altLang="es-MX" sz="2200" b="1" i="1">
                <a:solidFill>
                  <a:srgbClr val="0000FF"/>
                </a:solidFill>
                <a:latin typeface="Tahoma" panose="020B0604030504040204" pitchFamily="34" charset="0"/>
              </a:rPr>
              <a:t>p</a:t>
            </a:r>
            <a:r>
              <a:rPr lang="en-US" altLang="es-MX" sz="2200">
                <a:solidFill>
                  <a:srgbClr val="0000FF"/>
                </a:solidFill>
                <a:latin typeface="Tahoma" panose="020B0604030504040204" pitchFamily="34" charset="0"/>
              </a:rPr>
              <a:t> (para tener un total de 6 </a:t>
            </a:r>
            <a:r>
              <a:rPr lang="en-US" altLang="es-MX" sz="2200">
                <a:solidFill>
                  <a:srgbClr val="0000FF"/>
                </a:solidFill>
                <a:latin typeface="Tahoma" panose="020B0604030504040204" pitchFamily="34" charset="0"/>
                <a:sym typeface="Symbol" panose="05050102010706020507" pitchFamily="18" charset="2"/>
              </a:rPr>
              <a:t>electrones</a:t>
            </a:r>
            <a:r>
              <a:rPr lang="en-US" altLang="es-MX" sz="2200">
                <a:solidFill>
                  <a:srgbClr val="0000FF"/>
                </a:solidFill>
                <a:latin typeface="Tahoma" panose="020B0604030504040204" pitchFamily="34" charset="0"/>
              </a:rPr>
              <a:t> </a:t>
            </a:r>
            <a:r>
              <a:rPr lang="en-US" altLang="es-MX" sz="2200">
                <a:solidFill>
                  <a:srgbClr val="0000FF"/>
                </a:solidFill>
                <a:latin typeface="Tahoma" panose="020B0604030504040204" pitchFamily="34" charset="0"/>
                <a:sym typeface="Symbol" panose="05050102010706020507" pitchFamily="18" charset="2"/>
              </a:rPr>
              <a:t> )</a:t>
            </a:r>
          </a:p>
          <a:p>
            <a:pPr eaLnBrk="1" hangingPunct="1">
              <a:lnSpc>
                <a:spcPct val="110000"/>
              </a:lnSpc>
              <a:spcBef>
                <a:spcPct val="20000"/>
              </a:spcBef>
              <a:buClr>
                <a:schemeClr val="hlink"/>
              </a:buClr>
              <a:buSzPct val="70000"/>
              <a:buFont typeface="Wingdings" panose="05000000000000000000" pitchFamily="2" charset="2"/>
              <a:buChar char="n"/>
            </a:pPr>
            <a:r>
              <a:rPr lang="en-US" altLang="es-MX" sz="2200">
                <a:solidFill>
                  <a:srgbClr val="0000FF"/>
                </a:solidFill>
                <a:latin typeface="Tahoma" panose="020B0604030504040204" pitchFamily="34" charset="0"/>
              </a:rPr>
              <a:t>Puesto que el </a:t>
            </a:r>
            <a:r>
              <a:rPr lang="en-US" altLang="es-MX" sz="2200" b="1">
                <a:solidFill>
                  <a:srgbClr val="0000FF"/>
                </a:solidFill>
                <a:latin typeface="Tahoma" panose="020B0604030504040204" pitchFamily="34" charset="0"/>
              </a:rPr>
              <a:t>par de electrones libre</a:t>
            </a:r>
            <a:r>
              <a:rPr lang="en-US" altLang="es-MX" sz="2200">
                <a:solidFill>
                  <a:srgbClr val="0000FF"/>
                </a:solidFill>
                <a:latin typeface="Tahoma" panose="020B0604030504040204" pitchFamily="34" charset="0"/>
              </a:rPr>
              <a:t> se encuentran </a:t>
            </a:r>
            <a:r>
              <a:rPr lang="en-US" altLang="es-MX" sz="2200" b="1">
                <a:solidFill>
                  <a:srgbClr val="0000FF"/>
                </a:solidFill>
                <a:latin typeface="Tahoma" panose="020B0604030504040204" pitchFamily="34" charset="0"/>
              </a:rPr>
              <a:t>dentro </a:t>
            </a:r>
            <a:r>
              <a:rPr lang="en-US" altLang="es-MX" sz="2200">
                <a:solidFill>
                  <a:srgbClr val="0000FF"/>
                </a:solidFill>
                <a:latin typeface="Tahoma" panose="020B0604030504040204" pitchFamily="34" charset="0"/>
              </a:rPr>
              <a:t>del anillo aromático,  la protonación destruiría la aromaticidad, por lo que el pirrol es una </a:t>
            </a:r>
            <a:r>
              <a:rPr lang="en-US" altLang="es-MX" sz="2200" b="1">
                <a:solidFill>
                  <a:srgbClr val="0000FF"/>
                </a:solidFill>
                <a:latin typeface="Tahoma" panose="020B0604030504040204" pitchFamily="34" charset="0"/>
              </a:rPr>
              <a:t>base muy débil</a:t>
            </a:r>
            <a:endParaRPr lang="en-CA" altLang="en-US" sz="2200" b="1">
              <a:solidFill>
                <a:srgbClr val="0000FF"/>
              </a:solidFill>
              <a:latin typeface="Tahoma" panose="020B060403050404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8">
            <a:extLst>
              <a:ext uri="{FF2B5EF4-FFF2-40B4-BE49-F238E27FC236}">
                <a16:creationId xmlns:a16="http://schemas.microsoft.com/office/drawing/2014/main" id="{1A521F2E-8633-4EAE-8BF9-54415664A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953375" cy="4159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3" descr="FG16_12">
            <a:extLst>
              <a:ext uri="{FF2B5EF4-FFF2-40B4-BE49-F238E27FC236}">
                <a16:creationId xmlns:a16="http://schemas.microsoft.com/office/drawing/2014/main" id="{20056B8D-73DD-4E7B-AC28-CA452602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0" y="371475"/>
            <a:ext cx="7304088" cy="6115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79" name="Rectangle 4">
            <a:extLst>
              <a:ext uri="{FF2B5EF4-FFF2-40B4-BE49-F238E27FC236}">
                <a16:creationId xmlns:a16="http://schemas.microsoft.com/office/drawing/2014/main" id="{1D97187E-0964-4820-BEB5-C3098094A382}"/>
              </a:ext>
            </a:extLst>
          </p:cNvPr>
          <p:cNvSpPr>
            <a:spLocks noChangeArrowheads="1"/>
          </p:cNvSpPr>
          <p:nvPr/>
        </p:nvSpPr>
        <p:spPr bwMode="auto">
          <a:xfrm>
            <a:off x="1187450" y="3213100"/>
            <a:ext cx="19446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a:t>
            </a:r>
            <a:endParaRPr lang="es-ES" altLang="es-MX" sz="1800" b="1" baseline="30000">
              <a:solidFill>
                <a:srgbClr val="000000"/>
              </a:solidFill>
              <a:latin typeface="Tahoma" panose="020B0604030504040204" pitchFamily="34" charset="0"/>
            </a:endParaRPr>
          </a:p>
        </p:txBody>
      </p:sp>
      <p:sp>
        <p:nvSpPr>
          <p:cNvPr id="75780" name="Rectangle 5">
            <a:extLst>
              <a:ext uri="{FF2B5EF4-FFF2-40B4-BE49-F238E27FC236}">
                <a16:creationId xmlns:a16="http://schemas.microsoft.com/office/drawing/2014/main" id="{52B6BED1-8E89-4DDB-B1AC-9985A27C0EBE}"/>
              </a:ext>
            </a:extLst>
          </p:cNvPr>
          <p:cNvSpPr>
            <a:spLocks noChangeArrowheads="1"/>
          </p:cNvSpPr>
          <p:nvPr/>
        </p:nvSpPr>
        <p:spPr bwMode="auto">
          <a:xfrm>
            <a:off x="4500563" y="3068638"/>
            <a:ext cx="3167062"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Estructura de los orbitales del pirrol</a:t>
            </a:r>
            <a:endParaRPr lang="es-ES" altLang="es-MX" sz="1800" b="1" baseline="30000">
              <a:solidFill>
                <a:srgbClr val="000000"/>
              </a:solidFill>
              <a:latin typeface="Tahoma" panose="020B0604030504040204" pitchFamily="34" charset="0"/>
            </a:endParaRPr>
          </a:p>
        </p:txBody>
      </p:sp>
      <p:sp>
        <p:nvSpPr>
          <p:cNvPr id="75781" name="Rectangle 6">
            <a:extLst>
              <a:ext uri="{FF2B5EF4-FFF2-40B4-BE49-F238E27FC236}">
                <a16:creationId xmlns:a16="http://schemas.microsoft.com/office/drawing/2014/main" id="{F77A8CF2-07C4-4C4D-9B8B-198B53AA49AE}"/>
              </a:ext>
            </a:extLst>
          </p:cNvPr>
          <p:cNvSpPr>
            <a:spLocks noChangeArrowheads="1"/>
          </p:cNvSpPr>
          <p:nvPr/>
        </p:nvSpPr>
        <p:spPr bwMode="auto">
          <a:xfrm>
            <a:off x="4787900" y="3429000"/>
            <a:ext cx="295275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CCFF"/>
                </a:solidFill>
                <a:latin typeface="Tahoma" panose="020B0604030504040204" pitchFamily="34" charset="0"/>
              </a:rPr>
              <a:t>Aromático, 6 electrones </a:t>
            </a:r>
            <a:r>
              <a:rPr lang="es-MX" altLang="es-MX" b="1">
                <a:solidFill>
                  <a:srgbClr val="00CCFF"/>
                </a:solidFill>
                <a:latin typeface="Tahoma" panose="020B0604030504040204" pitchFamily="34" charset="0"/>
                <a:sym typeface="Symbol" panose="05050102010706020507" pitchFamily="18" charset="2"/>
              </a:rPr>
              <a:t></a:t>
            </a:r>
            <a:endParaRPr lang="es-MX" altLang="es-MX" b="1" baseline="30000">
              <a:solidFill>
                <a:srgbClr val="00CCFF"/>
              </a:solidFill>
              <a:latin typeface="Tahoma" panose="020B0604030504040204" pitchFamily="34" charset="0"/>
              <a:sym typeface="Symbol" panose="05050102010706020507" pitchFamily="18" charset="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3" descr="FG16_13">
            <a:extLst>
              <a:ext uri="{FF2B5EF4-FFF2-40B4-BE49-F238E27FC236}">
                <a16:creationId xmlns:a16="http://schemas.microsoft.com/office/drawing/2014/main" id="{EDAB8D85-8350-45FC-BF0F-75BCD735A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54063"/>
            <a:ext cx="8458200" cy="5349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6803" name="Rectangle 4">
            <a:extLst>
              <a:ext uri="{FF2B5EF4-FFF2-40B4-BE49-F238E27FC236}">
                <a16:creationId xmlns:a16="http://schemas.microsoft.com/office/drawing/2014/main" id="{A097B411-FED0-4BE9-8370-CC185CE21C11}"/>
              </a:ext>
            </a:extLst>
          </p:cNvPr>
          <p:cNvSpPr>
            <a:spLocks noChangeArrowheads="1"/>
          </p:cNvSpPr>
          <p:nvPr/>
        </p:nvSpPr>
        <p:spPr bwMode="auto">
          <a:xfrm>
            <a:off x="827088" y="2276475"/>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 pKb = 13.6</a:t>
            </a:r>
          </a:p>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(base débil) </a:t>
            </a:r>
            <a:endParaRPr lang="es-ES" altLang="es-MX" sz="1800" b="1" baseline="30000">
              <a:solidFill>
                <a:srgbClr val="000000"/>
              </a:solidFill>
              <a:latin typeface="Tahoma" panose="020B0604030504040204" pitchFamily="34" charset="0"/>
            </a:endParaRPr>
          </a:p>
        </p:txBody>
      </p:sp>
      <p:sp>
        <p:nvSpPr>
          <p:cNvPr id="76804" name="Rectangle 5">
            <a:extLst>
              <a:ext uri="{FF2B5EF4-FFF2-40B4-BE49-F238E27FC236}">
                <a16:creationId xmlns:a16="http://schemas.microsoft.com/office/drawing/2014/main" id="{9CFDCB88-19AA-45BE-A3D4-4190482189C7}"/>
              </a:ext>
            </a:extLst>
          </p:cNvPr>
          <p:cNvSpPr>
            <a:spLocks noChangeArrowheads="1"/>
          </p:cNvSpPr>
          <p:nvPr/>
        </p:nvSpPr>
        <p:spPr bwMode="auto">
          <a:xfrm>
            <a:off x="4787900" y="2276475"/>
            <a:ext cx="34559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 N-protonado, pKa = 0.4</a:t>
            </a:r>
            <a:br>
              <a:rPr lang="es-MX" altLang="es-MX" sz="1800" b="1">
                <a:solidFill>
                  <a:srgbClr val="000000"/>
                </a:solidFill>
                <a:latin typeface="Tahoma" panose="020B0604030504040204" pitchFamily="34" charset="0"/>
              </a:rPr>
            </a:br>
            <a:r>
              <a:rPr lang="es-MX" altLang="es-MX" sz="1800" b="1">
                <a:solidFill>
                  <a:srgbClr val="000000"/>
                </a:solidFill>
                <a:latin typeface="Tahoma" panose="020B0604030504040204" pitchFamily="34" charset="0"/>
              </a:rPr>
              <a:t>(ácido fuerte)</a:t>
            </a:r>
            <a:endParaRPr lang="es-ES" altLang="es-MX" sz="1800" b="1" baseline="30000">
              <a:solidFill>
                <a:srgbClr val="000000"/>
              </a:solidFill>
              <a:latin typeface="Tahoma" panose="020B0604030504040204" pitchFamily="34" charset="0"/>
            </a:endParaRPr>
          </a:p>
        </p:txBody>
      </p:sp>
      <p:sp>
        <p:nvSpPr>
          <p:cNvPr id="76805" name="Rectangle 6">
            <a:extLst>
              <a:ext uri="{FF2B5EF4-FFF2-40B4-BE49-F238E27FC236}">
                <a16:creationId xmlns:a16="http://schemas.microsoft.com/office/drawing/2014/main" id="{97ECD556-0801-4A71-B3F1-762C488E03E2}"/>
              </a:ext>
            </a:extLst>
          </p:cNvPr>
          <p:cNvSpPr>
            <a:spLocks noChangeArrowheads="1"/>
          </p:cNvSpPr>
          <p:nvPr/>
        </p:nvSpPr>
        <p:spPr bwMode="auto">
          <a:xfrm>
            <a:off x="611188" y="5589588"/>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a:t>
            </a:r>
          </a:p>
          <a:p>
            <a:pPr algn="ctr" eaLnBrk="1" hangingPunct="1">
              <a:lnSpc>
                <a:spcPct val="100000"/>
              </a:lnSpc>
              <a:spcBef>
                <a:spcPct val="0"/>
              </a:spcBef>
              <a:buFontTx/>
              <a:buNone/>
            </a:pPr>
            <a:r>
              <a:rPr lang="es-MX" altLang="es-MX" sz="1800" b="1">
                <a:solidFill>
                  <a:srgbClr val="00CCFF"/>
                </a:solidFill>
                <a:latin typeface="Tahoma" panose="020B0604030504040204" pitchFamily="34" charset="0"/>
              </a:rPr>
              <a:t>(Aromático)</a:t>
            </a:r>
            <a:endParaRPr lang="es-ES" altLang="es-MX" sz="1800" b="1" baseline="30000">
              <a:solidFill>
                <a:srgbClr val="00CCFF"/>
              </a:solidFill>
              <a:latin typeface="Tahoma" panose="020B0604030504040204" pitchFamily="34" charset="0"/>
            </a:endParaRPr>
          </a:p>
        </p:txBody>
      </p:sp>
      <p:sp>
        <p:nvSpPr>
          <p:cNvPr id="76806" name="Rectangle 7">
            <a:extLst>
              <a:ext uri="{FF2B5EF4-FFF2-40B4-BE49-F238E27FC236}">
                <a16:creationId xmlns:a16="http://schemas.microsoft.com/office/drawing/2014/main" id="{7D16309D-AF10-4156-892D-614C6EF0D432}"/>
              </a:ext>
            </a:extLst>
          </p:cNvPr>
          <p:cNvSpPr>
            <a:spLocks noChangeArrowheads="1"/>
          </p:cNvSpPr>
          <p:nvPr/>
        </p:nvSpPr>
        <p:spPr bwMode="auto">
          <a:xfrm>
            <a:off x="5651500" y="5516563"/>
            <a:ext cx="2306638"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 N-protonado</a:t>
            </a:r>
          </a:p>
          <a:p>
            <a:pPr algn="ctr" eaLnBrk="1" hangingPunct="1">
              <a:lnSpc>
                <a:spcPct val="100000"/>
              </a:lnSpc>
              <a:spcBef>
                <a:spcPct val="0"/>
              </a:spcBef>
              <a:buFontTx/>
              <a:buNone/>
            </a:pPr>
            <a:r>
              <a:rPr lang="es-MX" altLang="es-MX" sz="1800" b="1">
                <a:solidFill>
                  <a:srgbClr val="FF0066"/>
                </a:solidFill>
                <a:latin typeface="Tahoma" panose="020B0604030504040204" pitchFamily="34" charset="0"/>
              </a:rPr>
              <a:t>(No aromático)</a:t>
            </a:r>
            <a:endParaRPr lang="es-ES" altLang="es-MX" sz="1800" b="1" baseline="30000">
              <a:solidFill>
                <a:srgbClr val="FF0066"/>
              </a:solidFill>
              <a:latin typeface="Tahoma" panose="020B060403050404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3" descr="FG16_14">
            <a:extLst>
              <a:ext uri="{FF2B5EF4-FFF2-40B4-BE49-F238E27FC236}">
                <a16:creationId xmlns:a16="http://schemas.microsoft.com/office/drawing/2014/main" id="{52CB4AE4-A352-47AA-96F0-CB2EBB5B7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a:extLst>
              <a:ext uri="{FF2B5EF4-FFF2-40B4-BE49-F238E27FC236}">
                <a16:creationId xmlns:a16="http://schemas.microsoft.com/office/drawing/2014/main" id="{856ADA6D-A09A-4EA4-822D-7ED6E2FF75EE}"/>
              </a:ext>
            </a:extLst>
          </p:cNvPr>
          <p:cNvSpPr>
            <a:spLocks noChangeArrowheads="1"/>
          </p:cNvSpPr>
          <p:nvPr/>
        </p:nvSpPr>
        <p:spPr bwMode="auto">
          <a:xfrm>
            <a:off x="323850" y="2636838"/>
            <a:ext cx="19446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Pirrol</a:t>
            </a:r>
          </a:p>
        </p:txBody>
      </p:sp>
      <p:sp>
        <p:nvSpPr>
          <p:cNvPr id="77828" name="Rectangle 5">
            <a:extLst>
              <a:ext uri="{FF2B5EF4-FFF2-40B4-BE49-F238E27FC236}">
                <a16:creationId xmlns:a16="http://schemas.microsoft.com/office/drawing/2014/main" id="{55149C0E-5421-4466-80DF-6875BA0B0181}"/>
              </a:ext>
            </a:extLst>
          </p:cNvPr>
          <p:cNvSpPr>
            <a:spLocks noChangeArrowheads="1"/>
          </p:cNvSpPr>
          <p:nvPr/>
        </p:nvSpPr>
        <p:spPr bwMode="auto">
          <a:xfrm>
            <a:off x="3276600" y="2636838"/>
            <a:ext cx="19446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Furano</a:t>
            </a:r>
          </a:p>
        </p:txBody>
      </p:sp>
      <p:sp>
        <p:nvSpPr>
          <p:cNvPr id="77829" name="Rectangle 6">
            <a:extLst>
              <a:ext uri="{FF2B5EF4-FFF2-40B4-BE49-F238E27FC236}">
                <a16:creationId xmlns:a16="http://schemas.microsoft.com/office/drawing/2014/main" id="{F5103260-6860-4170-A444-F66B02AC03DC}"/>
              </a:ext>
            </a:extLst>
          </p:cNvPr>
          <p:cNvSpPr>
            <a:spLocks noChangeArrowheads="1"/>
          </p:cNvSpPr>
          <p:nvPr/>
        </p:nvSpPr>
        <p:spPr bwMode="auto">
          <a:xfrm>
            <a:off x="6516688" y="2565400"/>
            <a:ext cx="1944687" cy="35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Tiofeno</a:t>
            </a:r>
          </a:p>
        </p:txBody>
      </p:sp>
      <p:sp>
        <p:nvSpPr>
          <p:cNvPr id="77830" name="Rectangle 7">
            <a:extLst>
              <a:ext uri="{FF2B5EF4-FFF2-40B4-BE49-F238E27FC236}">
                <a16:creationId xmlns:a16="http://schemas.microsoft.com/office/drawing/2014/main" id="{DDC85C6D-7202-41EF-A13C-B645E6182D28}"/>
              </a:ext>
            </a:extLst>
          </p:cNvPr>
          <p:cNvSpPr>
            <a:spLocks noChangeArrowheads="1"/>
          </p:cNvSpPr>
          <p:nvPr/>
        </p:nvSpPr>
        <p:spPr bwMode="auto">
          <a:xfrm>
            <a:off x="179388" y="5373688"/>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6 electrones </a:t>
            </a:r>
            <a:r>
              <a:rPr lang="es-MX" altLang="es-MX" sz="2400" b="1">
                <a:solidFill>
                  <a:srgbClr val="000000"/>
                </a:solidFill>
                <a:latin typeface="Tahoma" panose="020B0604030504040204" pitchFamily="34" charset="0"/>
                <a:sym typeface="Symbol" panose="05050102010706020507" pitchFamily="18" charset="2"/>
              </a:rPr>
              <a:t></a:t>
            </a:r>
          </a:p>
        </p:txBody>
      </p:sp>
      <p:sp>
        <p:nvSpPr>
          <p:cNvPr id="77831" name="Rectangle 8">
            <a:extLst>
              <a:ext uri="{FF2B5EF4-FFF2-40B4-BE49-F238E27FC236}">
                <a16:creationId xmlns:a16="http://schemas.microsoft.com/office/drawing/2014/main" id="{49A16473-9546-4C04-BFEE-5A3D5B79C367}"/>
              </a:ext>
            </a:extLst>
          </p:cNvPr>
          <p:cNvSpPr>
            <a:spLocks noChangeArrowheads="1"/>
          </p:cNvSpPr>
          <p:nvPr/>
        </p:nvSpPr>
        <p:spPr bwMode="auto">
          <a:xfrm>
            <a:off x="3276600" y="5373688"/>
            <a:ext cx="19446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6 electrones </a:t>
            </a:r>
            <a:r>
              <a:rPr lang="es-MX" altLang="es-MX" sz="2400" b="1">
                <a:solidFill>
                  <a:srgbClr val="000000"/>
                </a:solidFill>
                <a:latin typeface="Tahoma" panose="020B0604030504040204" pitchFamily="34" charset="0"/>
                <a:sym typeface="Symbol" panose="05050102010706020507" pitchFamily="18" charset="2"/>
              </a:rPr>
              <a:t></a:t>
            </a:r>
          </a:p>
        </p:txBody>
      </p:sp>
      <p:sp>
        <p:nvSpPr>
          <p:cNvPr id="77832" name="Rectangle 9">
            <a:extLst>
              <a:ext uri="{FF2B5EF4-FFF2-40B4-BE49-F238E27FC236}">
                <a16:creationId xmlns:a16="http://schemas.microsoft.com/office/drawing/2014/main" id="{7C0C7FA9-3DD5-4CF1-88EE-F9609917F021}"/>
              </a:ext>
            </a:extLst>
          </p:cNvPr>
          <p:cNvSpPr>
            <a:spLocks noChangeArrowheads="1"/>
          </p:cNvSpPr>
          <p:nvPr/>
        </p:nvSpPr>
        <p:spPr bwMode="auto">
          <a:xfrm>
            <a:off x="6659563" y="5373688"/>
            <a:ext cx="19446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6 electrones </a:t>
            </a:r>
            <a:r>
              <a:rPr lang="es-MX" altLang="es-MX" sz="2400" b="1">
                <a:solidFill>
                  <a:srgbClr val="000000"/>
                </a:solidFill>
                <a:latin typeface="Tahoma" panose="020B0604030504040204" pitchFamily="34" charset="0"/>
                <a:sym typeface="Symbol" panose="05050102010706020507" pitchFamily="18" charset="2"/>
              </a:rPr>
              <a:t></a:t>
            </a:r>
          </a:p>
        </p:txBody>
      </p:sp>
      <p:sp>
        <p:nvSpPr>
          <p:cNvPr id="77833" name="Rectangle 10">
            <a:extLst>
              <a:ext uri="{FF2B5EF4-FFF2-40B4-BE49-F238E27FC236}">
                <a16:creationId xmlns:a16="http://schemas.microsoft.com/office/drawing/2014/main" id="{2677182D-5763-4504-8375-4CA4D2BF9CEA}"/>
              </a:ext>
            </a:extLst>
          </p:cNvPr>
          <p:cNvSpPr>
            <a:spLocks noChangeArrowheads="1"/>
          </p:cNvSpPr>
          <p:nvPr/>
        </p:nvSpPr>
        <p:spPr bwMode="auto">
          <a:xfrm>
            <a:off x="5435600" y="3644900"/>
            <a:ext cx="649288"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FF0066"/>
                </a:solidFill>
                <a:latin typeface="Tahoma" panose="020B0604030504040204" pitchFamily="34" charset="0"/>
              </a:rPr>
              <a:t>Orbital</a:t>
            </a:r>
            <a:br>
              <a:rPr lang="es-ES" altLang="es-MX" sz="1600" b="1">
                <a:solidFill>
                  <a:srgbClr val="FF0066"/>
                </a:solidFill>
                <a:latin typeface="Tahoma" panose="020B0604030504040204" pitchFamily="34" charset="0"/>
              </a:rPr>
            </a:br>
            <a:r>
              <a:rPr lang="es-ES" altLang="es-MX" sz="1600" b="1">
                <a:solidFill>
                  <a:srgbClr val="FF0066"/>
                </a:solidFill>
                <a:latin typeface="Tahoma" panose="020B0604030504040204" pitchFamily="34" charset="0"/>
              </a:rPr>
              <a:t>sp</a:t>
            </a:r>
            <a:r>
              <a:rPr lang="es-ES" altLang="es-MX" sz="1600" b="1" baseline="30000">
                <a:solidFill>
                  <a:srgbClr val="FF0066"/>
                </a:solidFill>
                <a:latin typeface="Tahoma" panose="020B0604030504040204" pitchFamily="34" charset="0"/>
              </a:rPr>
              <a:t>2</a:t>
            </a:r>
          </a:p>
        </p:txBody>
      </p:sp>
      <p:sp>
        <p:nvSpPr>
          <p:cNvPr id="77834" name="Rectangle 11">
            <a:extLst>
              <a:ext uri="{FF2B5EF4-FFF2-40B4-BE49-F238E27FC236}">
                <a16:creationId xmlns:a16="http://schemas.microsoft.com/office/drawing/2014/main" id="{12835BF6-8191-456A-A0F7-23B4ADB38283}"/>
              </a:ext>
            </a:extLst>
          </p:cNvPr>
          <p:cNvSpPr>
            <a:spLocks noChangeArrowheads="1"/>
          </p:cNvSpPr>
          <p:nvPr/>
        </p:nvSpPr>
        <p:spPr bwMode="auto">
          <a:xfrm>
            <a:off x="7019925" y="3068638"/>
            <a:ext cx="10096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MX" sz="1200" b="1">
                <a:solidFill>
                  <a:srgbClr val="008000"/>
                </a:solidFill>
                <a:latin typeface="Times New Roman" panose="02020603050405020304" pitchFamily="18" charset="0"/>
              </a:rPr>
              <a:t>Orbitales sp2</a:t>
            </a:r>
          </a:p>
        </p:txBody>
      </p:sp>
      <p:sp>
        <p:nvSpPr>
          <p:cNvPr id="77835" name="AutoShape 12">
            <a:extLst>
              <a:ext uri="{FF2B5EF4-FFF2-40B4-BE49-F238E27FC236}">
                <a16:creationId xmlns:a16="http://schemas.microsoft.com/office/drawing/2014/main" id="{FD4DE420-4109-4DCA-B030-82F894262372}"/>
              </a:ext>
            </a:extLst>
          </p:cNvPr>
          <p:cNvSpPr>
            <a:spLocks noChangeArrowheads="1"/>
          </p:cNvSpPr>
          <p:nvPr/>
        </p:nvSpPr>
        <p:spPr bwMode="auto">
          <a:xfrm>
            <a:off x="6302375" y="2833688"/>
            <a:ext cx="1944688" cy="655637"/>
          </a:xfrm>
          <a:prstGeom prst="wedgeEllipseCallout">
            <a:avLst>
              <a:gd name="adj1" fmla="val 45593"/>
              <a:gd name="adj2" fmla="val 8458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400" b="1">
                <a:solidFill>
                  <a:srgbClr val="008000"/>
                </a:solidFill>
                <a:latin typeface="Tahoma" panose="020B0604030504040204" pitchFamily="34" charset="0"/>
              </a:rPr>
              <a:t>Orbitales sp</a:t>
            </a:r>
            <a:r>
              <a:rPr lang="es-ES" altLang="es-MX" sz="1400" b="1" baseline="30000">
                <a:solidFill>
                  <a:srgbClr val="008000"/>
                </a:solidFill>
                <a:latin typeface="Tahoma" panose="020B0604030504040204" pitchFamily="34" charset="0"/>
              </a:rPr>
              <a:t>2</a:t>
            </a:r>
          </a:p>
        </p:txBody>
      </p:sp>
      <p:sp>
        <p:nvSpPr>
          <p:cNvPr id="77836" name="AutoShape 13">
            <a:extLst>
              <a:ext uri="{FF2B5EF4-FFF2-40B4-BE49-F238E27FC236}">
                <a16:creationId xmlns:a16="http://schemas.microsoft.com/office/drawing/2014/main" id="{EF31F504-BE68-4C46-AD0B-A29D7D057FAB}"/>
              </a:ext>
            </a:extLst>
          </p:cNvPr>
          <p:cNvSpPr>
            <a:spLocks noChangeArrowheads="1"/>
          </p:cNvSpPr>
          <p:nvPr/>
        </p:nvSpPr>
        <p:spPr bwMode="auto">
          <a:xfrm>
            <a:off x="8027988" y="2708275"/>
            <a:ext cx="1116012" cy="1008063"/>
          </a:xfrm>
          <a:prstGeom prst="wedgeRectCallout">
            <a:avLst>
              <a:gd name="adj1" fmla="val -13014"/>
              <a:gd name="adj2" fmla="val 88269"/>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a:solidFill>
                  <a:srgbClr val="000000"/>
                </a:solidFill>
                <a:latin typeface="Tahoma" panose="020B0604030504040204" pitchFamily="34" charset="0"/>
              </a:rPr>
              <a:t>Orbital 3p</a:t>
            </a:r>
          </a:p>
        </p:txBody>
      </p:sp>
      <p:sp>
        <p:nvSpPr>
          <p:cNvPr id="77837" name="Rectangle 16">
            <a:extLst>
              <a:ext uri="{FF2B5EF4-FFF2-40B4-BE49-F238E27FC236}">
                <a16:creationId xmlns:a16="http://schemas.microsoft.com/office/drawing/2014/main" id="{9F754C65-7B22-49AE-8A0E-EE3D097E3176}"/>
              </a:ext>
            </a:extLst>
          </p:cNvPr>
          <p:cNvSpPr>
            <a:spLocks noChangeArrowheads="1"/>
          </p:cNvSpPr>
          <p:nvPr/>
        </p:nvSpPr>
        <p:spPr bwMode="auto">
          <a:xfrm>
            <a:off x="7956550" y="2924175"/>
            <a:ext cx="71438" cy="144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77838" name="Rectangle 17">
            <a:extLst>
              <a:ext uri="{FF2B5EF4-FFF2-40B4-BE49-F238E27FC236}">
                <a16:creationId xmlns:a16="http://schemas.microsoft.com/office/drawing/2014/main" id="{4827BD12-829E-43C9-ACB5-87EDBC7B8C90}"/>
              </a:ext>
            </a:extLst>
          </p:cNvPr>
          <p:cNvSpPr>
            <a:spLocks noChangeArrowheads="1"/>
          </p:cNvSpPr>
          <p:nvPr/>
        </p:nvSpPr>
        <p:spPr bwMode="auto">
          <a:xfrm>
            <a:off x="8532813" y="3716338"/>
            <a:ext cx="215900" cy="144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77839" name="AutoShape 18">
            <a:extLst>
              <a:ext uri="{FF2B5EF4-FFF2-40B4-BE49-F238E27FC236}">
                <a16:creationId xmlns:a16="http://schemas.microsoft.com/office/drawing/2014/main" id="{92215D8C-0EE3-4DD7-A560-B61722E08154}"/>
              </a:ext>
            </a:extLst>
          </p:cNvPr>
          <p:cNvSpPr>
            <a:spLocks noChangeArrowheads="1"/>
          </p:cNvSpPr>
          <p:nvPr/>
        </p:nvSpPr>
        <p:spPr bwMode="auto">
          <a:xfrm>
            <a:off x="1835150" y="2781300"/>
            <a:ext cx="1944688" cy="720725"/>
          </a:xfrm>
          <a:prstGeom prst="wedgeEllipseCallout">
            <a:avLst>
              <a:gd name="adj1" fmla="val 91060"/>
              <a:gd name="adj2" fmla="val 8634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8000"/>
                </a:solidFill>
                <a:latin typeface="Tahoma" panose="020B0604030504040204" pitchFamily="34" charset="0"/>
              </a:rPr>
              <a:t>Orbitales sp</a:t>
            </a:r>
            <a:r>
              <a:rPr lang="es-ES" altLang="es-MX" sz="1800" b="1" baseline="30000">
                <a:solidFill>
                  <a:srgbClr val="008000"/>
                </a:solidFill>
                <a:latin typeface="Tahoma" panose="020B0604030504040204" pitchFamily="34" charset="0"/>
              </a:rPr>
              <a:t>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a:extLst>
              <a:ext uri="{FF2B5EF4-FFF2-40B4-BE49-F238E27FC236}">
                <a16:creationId xmlns:a16="http://schemas.microsoft.com/office/drawing/2014/main" id="{704E1DB3-DA8A-4F36-BC38-617179480636}"/>
              </a:ext>
            </a:extLst>
          </p:cNvPr>
          <p:cNvPicPr>
            <a:picLocks noChangeAspect="1"/>
          </p:cNvPicPr>
          <p:nvPr/>
        </p:nvPicPr>
        <p:blipFill>
          <a:blip r:embed="rId2">
            <a:lum bright="-18000" contrast="48000"/>
            <a:extLst>
              <a:ext uri="{28A0092B-C50C-407E-A947-70E740481C1C}">
                <a14:useLocalDpi xmlns:a14="http://schemas.microsoft.com/office/drawing/2010/main" val="0"/>
              </a:ext>
            </a:extLst>
          </a:blip>
          <a:srcRect l="3362" t="11697" r="60249" b="14618"/>
          <a:stretch>
            <a:fillRect/>
          </a:stretch>
        </p:blipFill>
        <p:spPr bwMode="auto">
          <a:xfrm>
            <a:off x="755650" y="333375"/>
            <a:ext cx="40322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a:extLst>
              <a:ext uri="{FF2B5EF4-FFF2-40B4-BE49-F238E27FC236}">
                <a16:creationId xmlns:a16="http://schemas.microsoft.com/office/drawing/2014/main" id="{CBC3B19C-F69F-4906-BD57-B54F8F41E138}"/>
              </a:ext>
            </a:extLst>
          </p:cNvPr>
          <p:cNvPicPr>
            <a:picLocks noChangeAspect="1"/>
          </p:cNvPicPr>
          <p:nvPr/>
        </p:nvPicPr>
        <p:blipFill>
          <a:blip r:embed="rId2">
            <a:lum bright="-18000" contrast="48000"/>
            <a:extLst>
              <a:ext uri="{28A0092B-C50C-407E-A947-70E740481C1C}">
                <a14:useLocalDpi xmlns:a14="http://schemas.microsoft.com/office/drawing/2010/main" val="0"/>
              </a:ext>
            </a:extLst>
          </a:blip>
          <a:srcRect l="46635" t="13158" r="18910" b="14122"/>
          <a:stretch>
            <a:fillRect/>
          </a:stretch>
        </p:blipFill>
        <p:spPr bwMode="auto">
          <a:xfrm>
            <a:off x="755650" y="3644900"/>
            <a:ext cx="3632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a:extLst>
              <a:ext uri="{FF2B5EF4-FFF2-40B4-BE49-F238E27FC236}">
                <a16:creationId xmlns:a16="http://schemas.microsoft.com/office/drawing/2014/main" id="{56E5F4EE-C984-4A68-ACB9-6CF43D1C5730}"/>
              </a:ext>
            </a:extLst>
          </p:cNvPr>
          <p:cNvSpPr txBox="1">
            <a:spLocks noChangeArrowheads="1"/>
          </p:cNvSpPr>
          <p:nvPr/>
        </p:nvSpPr>
        <p:spPr bwMode="auto">
          <a:xfrm>
            <a:off x="4284663" y="222250"/>
            <a:ext cx="2374900" cy="1262063"/>
          </a:xfrm>
          <a:prstGeom prst="rect">
            <a:avLst/>
          </a:prstGeom>
          <a:solidFill>
            <a:srgbClr val="FFFF99"/>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MX" altLang="es-MX" sz="1100">
              <a:solidFill>
                <a:srgbClr val="0000FF"/>
              </a:solidFill>
              <a:latin typeface="Arial" panose="020B0604020202020204" pitchFamily="34" charset="0"/>
            </a:endParaRPr>
          </a:p>
          <a:p>
            <a:pPr algn="ctr">
              <a:lnSpc>
                <a:spcPct val="100000"/>
              </a:lnSpc>
              <a:spcBef>
                <a:spcPct val="0"/>
              </a:spcBef>
              <a:buFontTx/>
              <a:buNone/>
            </a:pPr>
            <a:r>
              <a:rPr lang="es-MX" altLang="es-MX" sz="1800">
                <a:solidFill>
                  <a:srgbClr val="0000FF"/>
                </a:solidFill>
                <a:latin typeface="Arial" panose="020B0604020202020204" pitchFamily="34" charset="0"/>
              </a:rPr>
              <a:t>Este par de electrones forma parte de la nube </a:t>
            </a:r>
            <a:r>
              <a:rPr lang="es-MX" altLang="es-MX" sz="1800">
                <a:solidFill>
                  <a:srgbClr val="0000FF"/>
                </a:solidFill>
                <a:latin typeface="Arial" panose="020B0604020202020204" pitchFamily="34" charset="0"/>
                <a:sym typeface="Symbol" panose="05050102010706020507" pitchFamily="18" charset="2"/>
              </a:rPr>
              <a:t></a:t>
            </a:r>
          </a:p>
          <a:p>
            <a:pPr>
              <a:lnSpc>
                <a:spcPct val="100000"/>
              </a:lnSpc>
              <a:spcBef>
                <a:spcPct val="0"/>
              </a:spcBef>
              <a:buFontTx/>
              <a:buNone/>
            </a:pPr>
            <a:endParaRPr lang="es-MX" altLang="es-MX" sz="1100">
              <a:solidFill>
                <a:srgbClr val="0000FF"/>
              </a:solidFill>
              <a:latin typeface="Arial" panose="020B0604020202020204" pitchFamily="34" charset="0"/>
            </a:endParaRPr>
          </a:p>
        </p:txBody>
      </p:sp>
      <p:sp>
        <p:nvSpPr>
          <p:cNvPr id="78853" name="TextBox 5">
            <a:extLst>
              <a:ext uri="{FF2B5EF4-FFF2-40B4-BE49-F238E27FC236}">
                <a16:creationId xmlns:a16="http://schemas.microsoft.com/office/drawing/2014/main" id="{777746F3-C086-47A0-8835-C1E255679D4C}"/>
              </a:ext>
            </a:extLst>
          </p:cNvPr>
          <p:cNvSpPr txBox="1">
            <a:spLocks noChangeArrowheads="1"/>
          </p:cNvSpPr>
          <p:nvPr/>
        </p:nvSpPr>
        <p:spPr bwMode="auto">
          <a:xfrm>
            <a:off x="4067175" y="3049588"/>
            <a:ext cx="2376488" cy="1262062"/>
          </a:xfrm>
          <a:prstGeom prst="rect">
            <a:avLst/>
          </a:prstGeom>
          <a:solidFill>
            <a:srgbClr val="FFFF99"/>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MX" altLang="es-MX" sz="1100">
              <a:solidFill>
                <a:srgbClr val="0000FF"/>
              </a:solidFill>
              <a:latin typeface="Arial" panose="020B0604020202020204" pitchFamily="34" charset="0"/>
            </a:endParaRPr>
          </a:p>
          <a:p>
            <a:pPr algn="ctr">
              <a:lnSpc>
                <a:spcPct val="100000"/>
              </a:lnSpc>
              <a:spcBef>
                <a:spcPct val="0"/>
              </a:spcBef>
              <a:buFontTx/>
              <a:buNone/>
            </a:pPr>
            <a:r>
              <a:rPr lang="es-MX" altLang="es-MX" sz="1800">
                <a:solidFill>
                  <a:srgbClr val="0000FF"/>
                </a:solidFill>
                <a:latin typeface="Arial" panose="020B0604020202020204" pitchFamily="34" charset="0"/>
              </a:rPr>
              <a:t>Este par de electrones forma parte de la nube </a:t>
            </a:r>
            <a:r>
              <a:rPr lang="es-MX" altLang="es-MX" sz="1800">
                <a:solidFill>
                  <a:srgbClr val="0000FF"/>
                </a:solidFill>
                <a:latin typeface="Arial" panose="020B0604020202020204" pitchFamily="34" charset="0"/>
                <a:sym typeface="Symbol" panose="05050102010706020507" pitchFamily="18" charset="2"/>
              </a:rPr>
              <a:t></a:t>
            </a:r>
          </a:p>
          <a:p>
            <a:pPr>
              <a:lnSpc>
                <a:spcPct val="100000"/>
              </a:lnSpc>
              <a:spcBef>
                <a:spcPct val="0"/>
              </a:spcBef>
              <a:buFontTx/>
              <a:buNone/>
            </a:pPr>
            <a:endParaRPr lang="es-MX" altLang="es-MX" sz="1100">
              <a:solidFill>
                <a:srgbClr val="0000FF"/>
              </a:solidFill>
              <a:latin typeface="Arial" panose="020B0604020202020204" pitchFamily="34" charset="0"/>
            </a:endParaRPr>
          </a:p>
        </p:txBody>
      </p:sp>
      <p:sp>
        <p:nvSpPr>
          <p:cNvPr id="78854" name="TextBox 6">
            <a:extLst>
              <a:ext uri="{FF2B5EF4-FFF2-40B4-BE49-F238E27FC236}">
                <a16:creationId xmlns:a16="http://schemas.microsoft.com/office/drawing/2014/main" id="{71A393C0-3F2D-444E-B51F-27F50804072B}"/>
              </a:ext>
            </a:extLst>
          </p:cNvPr>
          <p:cNvSpPr txBox="1">
            <a:spLocks noChangeArrowheads="1"/>
          </p:cNvSpPr>
          <p:nvPr/>
        </p:nvSpPr>
        <p:spPr bwMode="auto">
          <a:xfrm>
            <a:off x="4387850" y="4421188"/>
            <a:ext cx="2376488" cy="2093912"/>
          </a:xfrm>
          <a:prstGeom prst="rect">
            <a:avLst/>
          </a:prstGeom>
          <a:solidFill>
            <a:srgbClr val="FFFF99"/>
          </a:solidFill>
          <a:ln w="9525">
            <a:solidFill>
              <a:srgbClr val="00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MX" altLang="es-MX" sz="1100">
              <a:solidFill>
                <a:srgbClr val="0000FF"/>
              </a:solidFill>
              <a:latin typeface="Arial" panose="020B0604020202020204" pitchFamily="34" charset="0"/>
            </a:endParaRPr>
          </a:p>
          <a:p>
            <a:pPr algn="ctr">
              <a:lnSpc>
                <a:spcPct val="100000"/>
              </a:lnSpc>
              <a:spcBef>
                <a:spcPct val="0"/>
              </a:spcBef>
              <a:buFontTx/>
              <a:buNone/>
            </a:pPr>
            <a:r>
              <a:rPr lang="es-MX" altLang="es-MX" sz="1800">
                <a:solidFill>
                  <a:srgbClr val="0000FF"/>
                </a:solidFill>
                <a:latin typeface="Arial" panose="020B0604020202020204" pitchFamily="34" charset="0"/>
              </a:rPr>
              <a:t>Este par de electrones se encuentra en un orbital sp</a:t>
            </a:r>
            <a:r>
              <a:rPr lang="es-MX" altLang="es-MX" sz="1800" baseline="30000">
                <a:solidFill>
                  <a:srgbClr val="0000FF"/>
                </a:solidFill>
                <a:latin typeface="Arial" panose="020B0604020202020204" pitchFamily="34" charset="0"/>
              </a:rPr>
              <a:t>2 </a:t>
            </a:r>
            <a:r>
              <a:rPr lang="es-MX" altLang="es-MX" sz="1800">
                <a:solidFill>
                  <a:srgbClr val="0000FF"/>
                </a:solidFill>
                <a:latin typeface="Arial" panose="020B0604020202020204" pitchFamily="34" charset="0"/>
              </a:rPr>
              <a:t>perpendicular a la nube </a:t>
            </a:r>
            <a:r>
              <a:rPr lang="es-MX" altLang="es-MX" sz="1800">
                <a:solidFill>
                  <a:srgbClr val="0000FF"/>
                </a:solidFill>
                <a:latin typeface="Arial" panose="020B0604020202020204" pitchFamily="34" charset="0"/>
                <a:sym typeface="Symbol" panose="05050102010706020507" pitchFamily="18" charset="2"/>
              </a:rPr>
              <a:t></a:t>
            </a:r>
          </a:p>
          <a:p>
            <a:pPr>
              <a:lnSpc>
                <a:spcPct val="100000"/>
              </a:lnSpc>
              <a:spcBef>
                <a:spcPct val="0"/>
              </a:spcBef>
              <a:buFontTx/>
              <a:buNone/>
            </a:pPr>
            <a:endParaRPr lang="es-MX" altLang="es-MX" sz="1100">
              <a:solidFill>
                <a:srgbClr val="0000FF"/>
              </a:solidFill>
              <a:latin typeface="Arial" panose="020B0604020202020204" pitchFamily="34" charset="0"/>
            </a:endParaRPr>
          </a:p>
        </p:txBody>
      </p:sp>
      <p:sp>
        <p:nvSpPr>
          <p:cNvPr id="78855" name="TextBox 4">
            <a:extLst>
              <a:ext uri="{FF2B5EF4-FFF2-40B4-BE49-F238E27FC236}">
                <a16:creationId xmlns:a16="http://schemas.microsoft.com/office/drawing/2014/main" id="{72A23AFE-AEDA-426A-ABE9-030884AA0799}"/>
              </a:ext>
            </a:extLst>
          </p:cNvPr>
          <p:cNvSpPr txBox="1">
            <a:spLocks noChangeArrowheads="1"/>
          </p:cNvSpPr>
          <p:nvPr/>
        </p:nvSpPr>
        <p:spPr bwMode="auto">
          <a:xfrm>
            <a:off x="4500563" y="1960563"/>
            <a:ext cx="3249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MX" altLang="es-MX" sz="2400">
                <a:solidFill>
                  <a:srgbClr val="0000FF"/>
                </a:solidFill>
                <a:latin typeface="Arial" panose="020B0604020202020204" pitchFamily="34" charset="0"/>
              </a:rPr>
              <a:t>Orbitales moleculares </a:t>
            </a:r>
            <a:br>
              <a:rPr lang="es-MX" altLang="es-MX" sz="2400">
                <a:solidFill>
                  <a:srgbClr val="0000FF"/>
                </a:solidFill>
                <a:latin typeface="Arial" panose="020B0604020202020204" pitchFamily="34" charset="0"/>
              </a:rPr>
            </a:br>
            <a:r>
              <a:rPr lang="es-MX" altLang="es-MX" sz="2400">
                <a:solidFill>
                  <a:srgbClr val="0000FF"/>
                </a:solidFill>
                <a:latin typeface="Arial" panose="020B0604020202020204" pitchFamily="34" charset="0"/>
              </a:rPr>
              <a:t>Pirrol</a:t>
            </a:r>
          </a:p>
        </p:txBody>
      </p:sp>
      <p:sp>
        <p:nvSpPr>
          <p:cNvPr id="78856" name="TextBox 4">
            <a:extLst>
              <a:ext uri="{FF2B5EF4-FFF2-40B4-BE49-F238E27FC236}">
                <a16:creationId xmlns:a16="http://schemas.microsoft.com/office/drawing/2014/main" id="{2431103F-CDE8-4A17-B935-D323E5CEA6BF}"/>
              </a:ext>
            </a:extLst>
          </p:cNvPr>
          <p:cNvSpPr txBox="1">
            <a:spLocks noChangeArrowheads="1"/>
          </p:cNvSpPr>
          <p:nvPr/>
        </p:nvSpPr>
        <p:spPr bwMode="auto">
          <a:xfrm>
            <a:off x="814388" y="5967413"/>
            <a:ext cx="3249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MX" altLang="es-MX" sz="2400">
                <a:solidFill>
                  <a:srgbClr val="0000FF"/>
                </a:solidFill>
                <a:latin typeface="Arial" panose="020B0604020202020204" pitchFamily="34" charset="0"/>
              </a:rPr>
              <a:t>Orbitales moleculares </a:t>
            </a:r>
            <a:br>
              <a:rPr lang="es-MX" altLang="es-MX" sz="2400">
                <a:solidFill>
                  <a:srgbClr val="0000FF"/>
                </a:solidFill>
                <a:latin typeface="Arial" panose="020B0604020202020204" pitchFamily="34" charset="0"/>
              </a:rPr>
            </a:br>
            <a:r>
              <a:rPr lang="es-MX" altLang="es-MX" sz="2400">
                <a:solidFill>
                  <a:srgbClr val="0000FF"/>
                </a:solidFill>
                <a:latin typeface="Arial" panose="020B0604020202020204" pitchFamily="34" charset="0"/>
              </a:rPr>
              <a:t>Furano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id="{25A13BF5-1387-449E-89FE-C05E45D84C2E}"/>
              </a:ext>
            </a:extLst>
          </p:cNvPr>
          <p:cNvPicPr>
            <a:picLocks noChangeAspect="1"/>
          </p:cNvPicPr>
          <p:nvPr/>
        </p:nvPicPr>
        <p:blipFill>
          <a:blip r:embed="rId2">
            <a:lum bright="-26000" contrast="58000"/>
            <a:extLst>
              <a:ext uri="{28A0092B-C50C-407E-A947-70E740481C1C}">
                <a14:useLocalDpi xmlns:a14="http://schemas.microsoft.com/office/drawing/2010/main" val="0"/>
              </a:ext>
            </a:extLst>
          </a:blip>
          <a:srcRect b="71962"/>
          <a:stretch>
            <a:fillRect/>
          </a:stretch>
        </p:blipFill>
        <p:spPr bwMode="auto">
          <a:xfrm>
            <a:off x="401638" y="1308100"/>
            <a:ext cx="26638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a:extLst>
              <a:ext uri="{FF2B5EF4-FFF2-40B4-BE49-F238E27FC236}">
                <a16:creationId xmlns:a16="http://schemas.microsoft.com/office/drawing/2014/main" id="{D50776BF-59D1-43B0-B1D6-CB064183316E}"/>
              </a:ext>
            </a:extLst>
          </p:cNvPr>
          <p:cNvPicPr>
            <a:picLocks noChangeAspect="1"/>
          </p:cNvPicPr>
          <p:nvPr/>
        </p:nvPicPr>
        <p:blipFill>
          <a:blip r:embed="rId2">
            <a:lum bright="-26000" contrast="58000"/>
            <a:extLst>
              <a:ext uri="{28A0092B-C50C-407E-A947-70E740481C1C}">
                <a14:useLocalDpi xmlns:a14="http://schemas.microsoft.com/office/drawing/2010/main" val="0"/>
              </a:ext>
            </a:extLst>
          </a:blip>
          <a:srcRect t="35924" b="41295"/>
          <a:stretch>
            <a:fillRect/>
          </a:stretch>
        </p:blipFill>
        <p:spPr bwMode="auto">
          <a:xfrm>
            <a:off x="3205163" y="1524000"/>
            <a:ext cx="26638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3">
            <a:extLst>
              <a:ext uri="{FF2B5EF4-FFF2-40B4-BE49-F238E27FC236}">
                <a16:creationId xmlns:a16="http://schemas.microsoft.com/office/drawing/2014/main" id="{71ACE1D7-DBE0-4395-96DE-9FE9503FC48B}"/>
              </a:ext>
            </a:extLst>
          </p:cNvPr>
          <p:cNvPicPr>
            <a:picLocks noChangeAspect="1"/>
          </p:cNvPicPr>
          <p:nvPr/>
        </p:nvPicPr>
        <p:blipFill>
          <a:blip r:embed="rId2">
            <a:lum bright="-26000" contrast="58000"/>
            <a:extLst>
              <a:ext uri="{28A0092B-C50C-407E-A947-70E740481C1C}">
                <a14:useLocalDpi xmlns:a14="http://schemas.microsoft.com/office/drawing/2010/main" val="0"/>
              </a:ext>
            </a:extLst>
          </a:blip>
          <a:srcRect t="65717" b="10149"/>
          <a:stretch>
            <a:fillRect/>
          </a:stretch>
        </p:blipFill>
        <p:spPr bwMode="auto">
          <a:xfrm>
            <a:off x="6084888" y="1412875"/>
            <a:ext cx="2665412"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Box 4">
            <a:extLst>
              <a:ext uri="{FF2B5EF4-FFF2-40B4-BE49-F238E27FC236}">
                <a16:creationId xmlns:a16="http://schemas.microsoft.com/office/drawing/2014/main" id="{569DF8CE-8295-44D7-8723-EAC8CCE22B0C}"/>
              </a:ext>
            </a:extLst>
          </p:cNvPr>
          <p:cNvSpPr txBox="1">
            <a:spLocks noChangeArrowheads="1"/>
          </p:cNvSpPr>
          <p:nvPr/>
        </p:nvSpPr>
        <p:spPr bwMode="auto">
          <a:xfrm>
            <a:off x="1189038" y="3716338"/>
            <a:ext cx="904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Pirrol</a:t>
            </a:r>
          </a:p>
        </p:txBody>
      </p:sp>
      <p:sp>
        <p:nvSpPr>
          <p:cNvPr id="79878" name="TextBox 5">
            <a:extLst>
              <a:ext uri="{FF2B5EF4-FFF2-40B4-BE49-F238E27FC236}">
                <a16:creationId xmlns:a16="http://schemas.microsoft.com/office/drawing/2014/main" id="{A206B8EE-810F-4D59-93D9-6393B79F3039}"/>
              </a:ext>
            </a:extLst>
          </p:cNvPr>
          <p:cNvSpPr txBox="1">
            <a:spLocks noChangeArrowheads="1"/>
          </p:cNvSpPr>
          <p:nvPr/>
        </p:nvSpPr>
        <p:spPr bwMode="auto">
          <a:xfrm>
            <a:off x="3956050" y="3690938"/>
            <a:ext cx="1162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Furano</a:t>
            </a:r>
          </a:p>
        </p:txBody>
      </p:sp>
      <p:sp>
        <p:nvSpPr>
          <p:cNvPr id="79879" name="TextBox 6">
            <a:extLst>
              <a:ext uri="{FF2B5EF4-FFF2-40B4-BE49-F238E27FC236}">
                <a16:creationId xmlns:a16="http://schemas.microsoft.com/office/drawing/2014/main" id="{C3DE93A8-6A24-4159-87BC-FA84B01CBA04}"/>
              </a:ext>
            </a:extLst>
          </p:cNvPr>
          <p:cNvSpPr txBox="1">
            <a:spLocks noChangeArrowheads="1"/>
          </p:cNvSpPr>
          <p:nvPr/>
        </p:nvSpPr>
        <p:spPr bwMode="auto">
          <a:xfrm>
            <a:off x="6965950" y="3665538"/>
            <a:ext cx="120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Tiofeno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3" descr="FG16_02">
            <a:extLst>
              <a:ext uri="{FF2B5EF4-FFF2-40B4-BE49-F238E27FC236}">
                <a16:creationId xmlns:a16="http://schemas.microsoft.com/office/drawing/2014/main" id="{1ADC7E4E-EA4A-4880-8688-4EDAA0BE5FDE}"/>
              </a:ext>
            </a:extLst>
          </p:cNvPr>
          <p:cNvPicPr>
            <a:picLocks noChangeAspect="1" noChangeArrowheads="1"/>
          </p:cNvPicPr>
          <p:nvPr/>
        </p:nvPicPr>
        <p:blipFill>
          <a:blip r:embed="rId2">
            <a:lum bright="-18000" contrast="28000"/>
            <a:extLst>
              <a:ext uri="{28A0092B-C50C-407E-A947-70E740481C1C}">
                <a14:useLocalDpi xmlns:a14="http://schemas.microsoft.com/office/drawing/2010/main" val="0"/>
              </a:ext>
            </a:extLst>
          </a:blip>
          <a:srcRect/>
          <a:stretch>
            <a:fillRect/>
          </a:stretch>
        </p:blipFill>
        <p:spPr bwMode="auto">
          <a:xfrm>
            <a:off x="0" y="609600"/>
            <a:ext cx="9166225" cy="5424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4">
            <a:extLst>
              <a:ext uri="{FF2B5EF4-FFF2-40B4-BE49-F238E27FC236}">
                <a16:creationId xmlns:a16="http://schemas.microsoft.com/office/drawing/2014/main" id="{F8256F32-C843-4893-91C1-2D6E1C987EDB}"/>
              </a:ext>
            </a:extLst>
          </p:cNvPr>
          <p:cNvSpPr>
            <a:spLocks noChangeArrowheads="1"/>
          </p:cNvSpPr>
          <p:nvPr/>
        </p:nvSpPr>
        <p:spPr bwMode="auto">
          <a:xfrm>
            <a:off x="304800" y="1524000"/>
            <a:ext cx="990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Energía</a:t>
            </a:r>
            <a:endParaRPr lang="es-ES" altLang="es-MX" sz="2000" b="1">
              <a:solidFill>
                <a:srgbClr val="000000"/>
              </a:solidFill>
              <a:latin typeface="Tahoma" panose="020B0604030504040204" pitchFamily="34" charset="0"/>
            </a:endParaRPr>
          </a:p>
        </p:txBody>
      </p:sp>
      <p:sp>
        <p:nvSpPr>
          <p:cNvPr id="13316" name="Rectangle 5">
            <a:extLst>
              <a:ext uri="{FF2B5EF4-FFF2-40B4-BE49-F238E27FC236}">
                <a16:creationId xmlns:a16="http://schemas.microsoft.com/office/drawing/2014/main" id="{4EB484EB-16F8-48C2-A36B-DC3CF0F9025E}"/>
              </a:ext>
            </a:extLst>
          </p:cNvPr>
          <p:cNvSpPr>
            <a:spLocks noChangeArrowheads="1"/>
          </p:cNvSpPr>
          <p:nvPr/>
        </p:nvSpPr>
        <p:spPr bwMode="auto">
          <a:xfrm>
            <a:off x="685800" y="5257800"/>
            <a:ext cx="685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2000" b="1">
              <a:solidFill>
                <a:srgbClr val="000000"/>
              </a:solidFill>
              <a:latin typeface="Tahoma" panose="020B0604030504040204" pitchFamily="34" charset="0"/>
            </a:endParaRPr>
          </a:p>
        </p:txBody>
      </p:sp>
      <p:sp>
        <p:nvSpPr>
          <p:cNvPr id="13317" name="Rectangle 6">
            <a:extLst>
              <a:ext uri="{FF2B5EF4-FFF2-40B4-BE49-F238E27FC236}">
                <a16:creationId xmlns:a16="http://schemas.microsoft.com/office/drawing/2014/main" id="{51CF105D-4B52-4434-A492-2BAD56E92714}"/>
              </a:ext>
            </a:extLst>
          </p:cNvPr>
          <p:cNvSpPr>
            <a:spLocks noChangeArrowheads="1"/>
          </p:cNvSpPr>
          <p:nvPr/>
        </p:nvSpPr>
        <p:spPr bwMode="auto">
          <a:xfrm>
            <a:off x="4724400" y="1143000"/>
            <a:ext cx="1905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8000"/>
                </a:solidFill>
                <a:latin typeface="Tahoma" panose="020B0604030504040204" pitchFamily="34" charset="0"/>
              </a:rPr>
              <a:t>(-57.2 teórico)</a:t>
            </a:r>
            <a:endParaRPr lang="es-ES" altLang="es-MX" sz="2000" b="1">
              <a:solidFill>
                <a:srgbClr val="008000"/>
              </a:solidFill>
              <a:latin typeface="Tahoma" panose="020B0604030504040204" pitchFamily="34" charset="0"/>
            </a:endParaRPr>
          </a:p>
        </p:txBody>
      </p:sp>
      <p:sp>
        <p:nvSpPr>
          <p:cNvPr id="13318" name="Rectangle 7">
            <a:extLst>
              <a:ext uri="{FF2B5EF4-FFF2-40B4-BE49-F238E27FC236}">
                <a16:creationId xmlns:a16="http://schemas.microsoft.com/office/drawing/2014/main" id="{138ECF69-8D12-43AC-8DBB-A26F5D7A2D48}"/>
              </a:ext>
            </a:extLst>
          </p:cNvPr>
          <p:cNvSpPr>
            <a:spLocks noChangeArrowheads="1"/>
          </p:cNvSpPr>
          <p:nvPr/>
        </p:nvSpPr>
        <p:spPr bwMode="auto">
          <a:xfrm>
            <a:off x="7239000" y="685800"/>
            <a:ext cx="1905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8000"/>
                </a:solidFill>
                <a:latin typeface="Tahoma" panose="020B0604030504040204" pitchFamily="34" charset="0"/>
              </a:rPr>
              <a:t>(-85.8 teórico)</a:t>
            </a:r>
            <a:endParaRPr lang="es-ES" altLang="es-MX" sz="2000" b="1">
              <a:solidFill>
                <a:srgbClr val="008000"/>
              </a:solidFill>
              <a:latin typeface="Tahoma" panose="020B0604030504040204" pitchFamily="34" charset="0"/>
            </a:endParaRPr>
          </a:p>
        </p:txBody>
      </p:sp>
      <p:sp>
        <p:nvSpPr>
          <p:cNvPr id="13319" name="Rectangle 8">
            <a:extLst>
              <a:ext uri="{FF2B5EF4-FFF2-40B4-BE49-F238E27FC236}">
                <a16:creationId xmlns:a16="http://schemas.microsoft.com/office/drawing/2014/main" id="{E1CE7BD6-4DC8-49D4-909E-D1145A4F683E}"/>
              </a:ext>
            </a:extLst>
          </p:cNvPr>
          <p:cNvSpPr>
            <a:spLocks noChangeArrowheads="1"/>
          </p:cNvSpPr>
          <p:nvPr/>
        </p:nvSpPr>
        <p:spPr bwMode="auto">
          <a:xfrm>
            <a:off x="5257800" y="2667000"/>
            <a:ext cx="1219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a:solidFill>
                  <a:srgbClr val="FF0000"/>
                </a:solidFill>
                <a:latin typeface="Tahoma" panose="020B0604030504040204" pitchFamily="34" charset="0"/>
              </a:rPr>
              <a:t>energía de </a:t>
            </a:r>
            <a:br>
              <a:rPr lang="es-MX" altLang="es-MX" sz="2000">
                <a:solidFill>
                  <a:srgbClr val="FF0000"/>
                </a:solidFill>
                <a:latin typeface="Tahoma" panose="020B0604030504040204" pitchFamily="34" charset="0"/>
              </a:rPr>
            </a:br>
            <a:r>
              <a:rPr lang="es-MX" altLang="es-MX" sz="2000">
                <a:solidFill>
                  <a:srgbClr val="FF0000"/>
                </a:solidFill>
                <a:latin typeface="Tahoma" panose="020B0604030504040204" pitchFamily="34" charset="0"/>
              </a:rPr>
              <a:t>resonancia</a:t>
            </a:r>
            <a:endParaRPr lang="es-ES" altLang="es-MX" sz="2000">
              <a:solidFill>
                <a:srgbClr val="FF0000"/>
              </a:solidFill>
              <a:latin typeface="Tahoma" panose="020B0604030504040204" pitchFamily="34" charset="0"/>
            </a:endParaRPr>
          </a:p>
        </p:txBody>
      </p:sp>
      <p:sp>
        <p:nvSpPr>
          <p:cNvPr id="13320" name="Rectangle 9">
            <a:extLst>
              <a:ext uri="{FF2B5EF4-FFF2-40B4-BE49-F238E27FC236}">
                <a16:creationId xmlns:a16="http://schemas.microsoft.com/office/drawing/2014/main" id="{E3863798-4D84-40A6-A7D9-17513ABFDC0C}"/>
              </a:ext>
            </a:extLst>
          </p:cNvPr>
          <p:cNvSpPr>
            <a:spLocks noChangeArrowheads="1"/>
          </p:cNvSpPr>
          <p:nvPr/>
        </p:nvSpPr>
        <p:spPr bwMode="auto">
          <a:xfrm>
            <a:off x="6858000" y="1295400"/>
            <a:ext cx="1066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a:solidFill>
                  <a:srgbClr val="FF0000"/>
                </a:solidFill>
                <a:latin typeface="Tahoma" panose="020B0604030504040204" pitchFamily="34" charset="0"/>
              </a:rPr>
              <a:t>energía de </a:t>
            </a:r>
            <a:br>
              <a:rPr lang="es-MX" altLang="es-MX" sz="2000">
                <a:solidFill>
                  <a:srgbClr val="FF0000"/>
                </a:solidFill>
                <a:latin typeface="Tahoma" panose="020B0604030504040204" pitchFamily="34" charset="0"/>
              </a:rPr>
            </a:br>
            <a:r>
              <a:rPr lang="es-MX" altLang="es-MX" sz="2000">
                <a:solidFill>
                  <a:srgbClr val="FF0000"/>
                </a:solidFill>
                <a:latin typeface="Tahoma" panose="020B0604030504040204" pitchFamily="34" charset="0"/>
              </a:rPr>
              <a:t>resonancia</a:t>
            </a:r>
            <a:endParaRPr lang="es-ES" altLang="es-MX" sz="2000">
              <a:solidFill>
                <a:srgbClr val="FF0000"/>
              </a:solidFill>
              <a:latin typeface="Tahoma" panose="020B060403050404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a:extLst>
              <a:ext uri="{FF2B5EF4-FFF2-40B4-BE49-F238E27FC236}">
                <a16:creationId xmlns:a16="http://schemas.microsoft.com/office/drawing/2014/main" id="{E760F267-6E81-460C-BC89-AEF1531B72B1}"/>
              </a:ext>
            </a:extLst>
          </p:cNvPr>
          <p:cNvPicPr>
            <a:picLocks noChangeAspect="1"/>
          </p:cNvPicPr>
          <p:nvPr/>
        </p:nvPicPr>
        <p:blipFill>
          <a:blip r:embed="rId2">
            <a:lum bright="-22000" contrast="36000"/>
            <a:extLst>
              <a:ext uri="{28A0092B-C50C-407E-A947-70E740481C1C}">
                <a14:useLocalDpi xmlns:a14="http://schemas.microsoft.com/office/drawing/2010/main" val="0"/>
              </a:ext>
            </a:extLst>
          </a:blip>
          <a:srcRect b="16667"/>
          <a:stretch>
            <a:fillRect/>
          </a:stretch>
        </p:blipFill>
        <p:spPr bwMode="auto">
          <a:xfrm>
            <a:off x="242888" y="1268413"/>
            <a:ext cx="8901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4">
            <a:extLst>
              <a:ext uri="{FF2B5EF4-FFF2-40B4-BE49-F238E27FC236}">
                <a16:creationId xmlns:a16="http://schemas.microsoft.com/office/drawing/2014/main" id="{56250B07-BBD6-4746-9911-4C529254180E}"/>
              </a:ext>
            </a:extLst>
          </p:cNvPr>
          <p:cNvSpPr txBox="1">
            <a:spLocks noChangeArrowheads="1"/>
          </p:cNvSpPr>
          <p:nvPr/>
        </p:nvSpPr>
        <p:spPr bwMode="auto">
          <a:xfrm>
            <a:off x="7812088" y="3101975"/>
            <a:ext cx="904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Pirrol</a:t>
            </a:r>
          </a:p>
        </p:txBody>
      </p:sp>
      <p:sp>
        <p:nvSpPr>
          <p:cNvPr id="80900" name="TextBox 4">
            <a:extLst>
              <a:ext uri="{FF2B5EF4-FFF2-40B4-BE49-F238E27FC236}">
                <a16:creationId xmlns:a16="http://schemas.microsoft.com/office/drawing/2014/main" id="{437DFF03-1328-439A-8A2F-3A22BC700D56}"/>
              </a:ext>
            </a:extLst>
          </p:cNvPr>
          <p:cNvSpPr txBox="1">
            <a:spLocks noChangeArrowheads="1"/>
          </p:cNvSpPr>
          <p:nvPr/>
        </p:nvSpPr>
        <p:spPr bwMode="auto">
          <a:xfrm>
            <a:off x="468313" y="3101975"/>
            <a:ext cx="155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2400">
                <a:solidFill>
                  <a:srgbClr val="0000FF"/>
                </a:solidFill>
                <a:latin typeface="Arial" panose="020B0604020202020204" pitchFamily="34" charset="0"/>
              </a:rPr>
              <a:t>Pirrolidina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82E07B17-33EC-4DE2-9C78-B9B41FC91317}"/>
              </a:ext>
            </a:extLst>
          </p:cNvPr>
          <p:cNvSpPr>
            <a:spLocks noChangeArrowheads="1"/>
          </p:cNvSpPr>
          <p:nvPr/>
        </p:nvSpPr>
        <p:spPr bwMode="auto">
          <a:xfrm>
            <a:off x="42863" y="188913"/>
            <a:ext cx="91011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COMPUESTOS POLICÍCLICOS AROMÁTICOS:</a:t>
            </a:r>
          </a:p>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NAFTALENO</a:t>
            </a:r>
            <a:endParaRPr lang="es-MX" altLang="es-MX" sz="3200" b="1">
              <a:solidFill>
                <a:srgbClr val="0000FF"/>
              </a:solidFill>
              <a:latin typeface="Arial" panose="020B0604020202020204" pitchFamily="34" charset="0"/>
              <a:sym typeface="Symbol" panose="05050102010706020507" pitchFamily="18" charset="2"/>
            </a:endParaRPr>
          </a:p>
        </p:txBody>
      </p:sp>
      <p:sp>
        <p:nvSpPr>
          <p:cNvPr id="81923" name="Rectangle 3">
            <a:extLst>
              <a:ext uri="{FF2B5EF4-FFF2-40B4-BE49-F238E27FC236}">
                <a16:creationId xmlns:a16="http://schemas.microsoft.com/office/drawing/2014/main" id="{163A25F6-9BD2-41FC-BE09-2CA2B7534FBF}"/>
              </a:ext>
            </a:extLst>
          </p:cNvPr>
          <p:cNvSpPr>
            <a:spLocks noChangeArrowheads="1"/>
          </p:cNvSpPr>
          <p:nvPr/>
        </p:nvSpPr>
        <p:spPr bwMode="auto">
          <a:xfrm>
            <a:off x="914400" y="1484313"/>
            <a:ext cx="82296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Los compuestos aromáticos pueden tener anillos  que comparten una serie de átomos de carbono (anillos fusionados)</a:t>
            </a:r>
          </a:p>
          <a:p>
            <a:pPr eaLnBrk="1" hangingPunct="1">
              <a:lnSpc>
                <a:spcPct val="100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sym typeface="Symbol" panose="05050102010706020507" pitchFamily="18" charset="2"/>
              </a:rPr>
              <a:t>Los compuestos que se forman por la fusión de benceno o anillos heterocíclicos aromáticos, también son aromáticos</a:t>
            </a:r>
          </a:p>
        </p:txBody>
      </p:sp>
      <p:pic>
        <p:nvPicPr>
          <p:cNvPr id="81924" name="Picture 4">
            <a:extLst>
              <a:ext uri="{FF2B5EF4-FFF2-40B4-BE49-F238E27FC236}">
                <a16:creationId xmlns:a16="http://schemas.microsoft.com/office/drawing/2014/main" id="{47A17C4B-C56E-4F35-98F2-6BC5708FD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9144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5">
            <a:extLst>
              <a:ext uri="{FF2B5EF4-FFF2-40B4-BE49-F238E27FC236}">
                <a16:creationId xmlns:a16="http://schemas.microsoft.com/office/drawing/2014/main" id="{1357B9CB-7583-4B8B-949B-93C8EC0667FC}"/>
              </a:ext>
            </a:extLst>
          </p:cNvPr>
          <p:cNvSpPr>
            <a:spLocks noChangeArrowheads="1"/>
          </p:cNvSpPr>
          <p:nvPr/>
        </p:nvSpPr>
        <p:spPr bwMode="auto">
          <a:xfrm>
            <a:off x="0" y="5943600"/>
            <a:ext cx="1752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00"/>
                </a:solidFill>
                <a:latin typeface="Tahoma" panose="020B0604030504040204" pitchFamily="34" charset="0"/>
              </a:rPr>
              <a:t>Naftaleno</a:t>
            </a:r>
            <a:endParaRPr lang="es-ES" altLang="es-MX" sz="1600" b="1" baseline="30000">
              <a:solidFill>
                <a:srgbClr val="000000"/>
              </a:solidFill>
              <a:latin typeface="Tahoma" panose="020B0604030504040204" pitchFamily="34" charset="0"/>
            </a:endParaRPr>
          </a:p>
        </p:txBody>
      </p:sp>
      <p:sp>
        <p:nvSpPr>
          <p:cNvPr id="81926" name="Rectangle 6">
            <a:extLst>
              <a:ext uri="{FF2B5EF4-FFF2-40B4-BE49-F238E27FC236}">
                <a16:creationId xmlns:a16="http://schemas.microsoft.com/office/drawing/2014/main" id="{4E2EC3B6-82CC-4FA6-B79E-EBA0E277E5F8}"/>
              </a:ext>
            </a:extLst>
          </p:cNvPr>
          <p:cNvSpPr>
            <a:spLocks noChangeArrowheads="1"/>
          </p:cNvSpPr>
          <p:nvPr/>
        </p:nvSpPr>
        <p:spPr bwMode="auto">
          <a:xfrm>
            <a:off x="2209800" y="59436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00"/>
                </a:solidFill>
                <a:latin typeface="Tahoma" panose="020B0604030504040204" pitchFamily="34" charset="0"/>
              </a:rPr>
              <a:t>Antraceno</a:t>
            </a:r>
            <a:endParaRPr lang="es-ES" altLang="es-MX" sz="1600" b="1" baseline="30000">
              <a:solidFill>
                <a:srgbClr val="000000"/>
              </a:solidFill>
              <a:latin typeface="Tahoma" panose="020B0604030504040204" pitchFamily="34" charset="0"/>
            </a:endParaRPr>
          </a:p>
        </p:txBody>
      </p:sp>
      <p:sp>
        <p:nvSpPr>
          <p:cNvPr id="81927" name="Rectangle 8">
            <a:extLst>
              <a:ext uri="{FF2B5EF4-FFF2-40B4-BE49-F238E27FC236}">
                <a16:creationId xmlns:a16="http://schemas.microsoft.com/office/drawing/2014/main" id="{C41AAE83-AFB0-44F7-99FE-BCC1D12418ED}"/>
              </a:ext>
            </a:extLst>
          </p:cNvPr>
          <p:cNvSpPr>
            <a:spLocks noChangeArrowheads="1"/>
          </p:cNvSpPr>
          <p:nvPr/>
        </p:nvSpPr>
        <p:spPr bwMode="auto">
          <a:xfrm>
            <a:off x="4648200" y="5867400"/>
            <a:ext cx="1676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00"/>
                </a:solidFill>
                <a:latin typeface="Tahoma" panose="020B0604030504040204" pitchFamily="34" charset="0"/>
              </a:rPr>
              <a:t>Benzo[a]pireno</a:t>
            </a:r>
            <a:endParaRPr lang="es-ES" altLang="es-MX" sz="1600" b="1" baseline="30000">
              <a:solidFill>
                <a:srgbClr val="000000"/>
              </a:solidFill>
              <a:latin typeface="Tahoma" panose="020B0604030504040204" pitchFamily="34" charset="0"/>
            </a:endParaRPr>
          </a:p>
        </p:txBody>
      </p:sp>
      <p:sp>
        <p:nvSpPr>
          <p:cNvPr id="81928" name="Rectangle 9">
            <a:extLst>
              <a:ext uri="{FF2B5EF4-FFF2-40B4-BE49-F238E27FC236}">
                <a16:creationId xmlns:a16="http://schemas.microsoft.com/office/drawing/2014/main" id="{31469A29-854E-4B8B-8975-BE95D4B43D34}"/>
              </a:ext>
            </a:extLst>
          </p:cNvPr>
          <p:cNvSpPr>
            <a:spLocks noChangeArrowheads="1"/>
          </p:cNvSpPr>
          <p:nvPr/>
        </p:nvSpPr>
        <p:spPr bwMode="auto">
          <a:xfrm>
            <a:off x="7239000" y="5867400"/>
            <a:ext cx="1676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000000"/>
                </a:solidFill>
                <a:latin typeface="Tahoma" panose="020B0604030504040204" pitchFamily="34" charset="0"/>
              </a:rPr>
              <a:t>Coroneno</a:t>
            </a:r>
            <a:endParaRPr lang="es-ES" altLang="es-MX" sz="1600" b="1" baseline="30000">
              <a:solidFill>
                <a:srgbClr val="000000"/>
              </a:solidFill>
              <a:latin typeface="Tahoma" panose="020B060403050404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C6978B3-FF57-415B-A9D3-A6CA646D265B}"/>
              </a:ext>
            </a:extLst>
          </p:cNvPr>
          <p:cNvSpPr>
            <a:spLocks noChangeArrowheads="1"/>
          </p:cNvSpPr>
          <p:nvPr/>
        </p:nvSpPr>
        <p:spPr bwMode="auto">
          <a:xfrm>
            <a:off x="468313" y="404813"/>
            <a:ext cx="8229600"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ORBITALES DEL NAFTALENO</a:t>
            </a:r>
            <a:endParaRPr lang="en-CA" altLang="en-US" sz="3200" b="1">
              <a:solidFill>
                <a:srgbClr val="0000FF"/>
              </a:solidFill>
              <a:latin typeface="Arial" panose="020B0604020202020204" pitchFamily="34" charset="0"/>
              <a:sym typeface="Symbol" panose="05050102010706020507" pitchFamily="18" charset="2"/>
            </a:endParaRPr>
          </a:p>
        </p:txBody>
      </p:sp>
      <p:sp>
        <p:nvSpPr>
          <p:cNvPr id="83971" name="Rectangle 3">
            <a:extLst>
              <a:ext uri="{FF2B5EF4-FFF2-40B4-BE49-F238E27FC236}">
                <a16:creationId xmlns:a16="http://schemas.microsoft.com/office/drawing/2014/main" id="{C6A6DC5A-6ACF-408B-AB0A-D8C983EC0252}"/>
              </a:ext>
            </a:extLst>
          </p:cNvPr>
          <p:cNvSpPr>
            <a:spLocks noChangeArrowheads="1"/>
          </p:cNvSpPr>
          <p:nvPr/>
        </p:nvSpPr>
        <p:spPr bwMode="auto">
          <a:xfrm>
            <a:off x="914400" y="13414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20000"/>
              </a:spcBef>
              <a:buClr>
                <a:schemeClr val="hlink"/>
              </a:buClr>
              <a:buSzPct val="70000"/>
              <a:buFont typeface="Wingdings" panose="05000000000000000000" pitchFamily="2" charset="2"/>
              <a:buChar char="n"/>
            </a:pPr>
            <a:r>
              <a:rPr lang="en-US" altLang="es-MX">
                <a:solidFill>
                  <a:srgbClr val="0000FF"/>
                </a:solidFill>
                <a:latin typeface="Tahoma" panose="020B0604030504040204" pitchFamily="34" charset="0"/>
              </a:rPr>
              <a:t>Hay tres formas resonantes en las que se encuentran los electrones deslocalizados</a:t>
            </a:r>
            <a:endParaRPr lang="en-CA" altLang="en-US">
              <a:solidFill>
                <a:srgbClr val="0000FF"/>
              </a:solidFill>
              <a:latin typeface="Tahoma" panose="020B0604030504040204" pitchFamily="34" charset="0"/>
            </a:endParaRPr>
          </a:p>
        </p:txBody>
      </p:sp>
      <p:pic>
        <p:nvPicPr>
          <p:cNvPr id="83972" name="Picture 4">
            <a:extLst>
              <a:ext uri="{FF2B5EF4-FFF2-40B4-BE49-F238E27FC236}">
                <a16:creationId xmlns:a16="http://schemas.microsoft.com/office/drawing/2014/main" id="{7878ABE3-B9BE-49B3-9928-FB504D2233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590800"/>
            <a:ext cx="7543800" cy="1289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83973" name="Object 5">
            <a:extLst>
              <a:ext uri="{FF2B5EF4-FFF2-40B4-BE49-F238E27FC236}">
                <a16:creationId xmlns:a16="http://schemas.microsoft.com/office/drawing/2014/main" id="{82DF15B7-0402-4F9A-A528-D4E6078D05B1}"/>
              </a:ext>
            </a:extLst>
          </p:cNvPr>
          <p:cNvGraphicFramePr>
            <a:graphicFrameLocks noChangeAspect="1"/>
          </p:cNvGraphicFramePr>
          <p:nvPr/>
        </p:nvGraphicFramePr>
        <p:xfrm>
          <a:off x="2124075" y="4149725"/>
          <a:ext cx="5257800" cy="2286000"/>
        </p:xfrm>
        <a:graphic>
          <a:graphicData uri="http://schemas.openxmlformats.org/presentationml/2006/ole">
            <mc:AlternateContent xmlns:mc="http://schemas.openxmlformats.org/markup-compatibility/2006">
              <mc:Choice xmlns:v="urn:schemas-microsoft-com:vml" Requires="v">
                <p:oleObj spid="_x0000_s83984" name="Bitmap Image" r:id="rId5" imgW="3086367" imgH="1340952" progId="Paint.Picture">
                  <p:embed/>
                </p:oleObj>
              </mc:Choice>
              <mc:Fallback>
                <p:oleObj name="Bitmap Image" r:id="rId5" imgW="3086367" imgH="1340952"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4149725"/>
                        <a:ext cx="5257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4" name="Rectangle 6">
            <a:extLst>
              <a:ext uri="{FF2B5EF4-FFF2-40B4-BE49-F238E27FC236}">
                <a16:creationId xmlns:a16="http://schemas.microsoft.com/office/drawing/2014/main" id="{BBEA7E88-967B-450D-B797-ABC3F120144A}"/>
              </a:ext>
            </a:extLst>
          </p:cNvPr>
          <p:cNvSpPr>
            <a:spLocks noChangeArrowheads="1"/>
          </p:cNvSpPr>
          <p:nvPr/>
        </p:nvSpPr>
        <p:spPr bwMode="auto">
          <a:xfrm>
            <a:off x="2133600" y="5715000"/>
            <a:ext cx="1676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b="1">
                <a:solidFill>
                  <a:srgbClr val="000000"/>
                </a:solidFill>
                <a:latin typeface="Tahoma" panose="020B0604030504040204" pitchFamily="34" charset="0"/>
              </a:rPr>
              <a:t>Naftaleno</a:t>
            </a:r>
            <a:endParaRPr lang="es-ES" altLang="es-MX" sz="1400" b="1" baseline="30000">
              <a:solidFill>
                <a:srgbClr val="000000"/>
              </a:solidFill>
              <a:latin typeface="Tahoma" panose="020B0604030504040204" pitchFamily="34" charset="0"/>
            </a:endParaRPr>
          </a:p>
        </p:txBody>
      </p:sp>
      <p:sp>
        <p:nvSpPr>
          <p:cNvPr id="83975" name="Rectangle 7">
            <a:extLst>
              <a:ext uri="{FF2B5EF4-FFF2-40B4-BE49-F238E27FC236}">
                <a16:creationId xmlns:a16="http://schemas.microsoft.com/office/drawing/2014/main" id="{D9BBA911-F302-4C3F-9CB1-B4D0038D723A}"/>
              </a:ext>
            </a:extLst>
          </p:cNvPr>
          <p:cNvSpPr>
            <a:spLocks noChangeArrowheads="1"/>
          </p:cNvSpPr>
          <p:nvPr/>
        </p:nvSpPr>
        <p:spPr bwMode="auto">
          <a:xfrm>
            <a:off x="1066800" y="3733800"/>
            <a:ext cx="14478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1400" b="1" baseline="30000">
              <a:solidFill>
                <a:srgbClr val="000000"/>
              </a:solidFill>
              <a:latin typeface="Tahoma" panose="020B060403050404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26233338-E7D5-4EE5-B5B9-1CE625E7BCAA}"/>
              </a:ext>
            </a:extLst>
          </p:cNvPr>
          <p:cNvSpPr>
            <a:spLocks noChangeArrowheads="1"/>
          </p:cNvSpPr>
          <p:nvPr/>
        </p:nvSpPr>
        <p:spPr bwMode="auto">
          <a:xfrm>
            <a:off x="838200" y="228600"/>
            <a:ext cx="75612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sym typeface="Symbol" panose="05050102010706020507" pitchFamily="18" charset="2"/>
              </a:rPr>
              <a:t>CORRIENTES DE ELECTRÓNES</a:t>
            </a:r>
            <a:endParaRPr lang="en-CA" altLang="en-US" sz="3200" b="1">
              <a:solidFill>
                <a:srgbClr val="0000FF"/>
              </a:solidFill>
              <a:latin typeface="Arial" panose="020B0604020202020204" pitchFamily="34" charset="0"/>
              <a:sym typeface="Symbol" panose="05050102010706020507" pitchFamily="18" charset="2"/>
            </a:endParaRPr>
          </a:p>
        </p:txBody>
      </p:sp>
      <p:sp>
        <p:nvSpPr>
          <p:cNvPr id="86019" name="Rectangle 4">
            <a:extLst>
              <a:ext uri="{FF2B5EF4-FFF2-40B4-BE49-F238E27FC236}">
                <a16:creationId xmlns:a16="http://schemas.microsoft.com/office/drawing/2014/main" id="{F6B4F64D-18C5-45E8-9E05-376CFDFA8A35}"/>
              </a:ext>
            </a:extLst>
          </p:cNvPr>
          <p:cNvSpPr>
            <a:spLocks noChangeArrowheads="1"/>
          </p:cNvSpPr>
          <p:nvPr/>
        </p:nvSpPr>
        <p:spPr bwMode="auto">
          <a:xfrm>
            <a:off x="685800" y="838200"/>
            <a:ext cx="8229600"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Cuando el anillo aromático se orienta perpendicularmente a un campo magnético fuerte, los electrones </a:t>
            </a:r>
            <a:r>
              <a:rPr lang="en-US" altLang="es-MX" sz="2400">
                <a:solidFill>
                  <a:srgbClr val="0000FF"/>
                </a:solidFill>
                <a:latin typeface="Tahoma" panose="020B0604030504040204" pitchFamily="34" charset="0"/>
                <a:sym typeface="Symbol" panose="05050102010706020507" pitchFamily="18" charset="2"/>
              </a:rPr>
              <a:t></a:t>
            </a:r>
            <a:r>
              <a:rPr lang="en-US" altLang="es-MX" sz="2400">
                <a:solidFill>
                  <a:srgbClr val="0000FF"/>
                </a:solidFill>
                <a:latin typeface="Tahoma" panose="020B0604030504040204" pitchFamily="34" charset="0"/>
              </a:rPr>
              <a:t> deslocalizados producen un pequeño campo magnético local</a:t>
            </a:r>
          </a:p>
          <a:p>
            <a:pPr lvl="1" eaLnBrk="1" hangingPunct="1">
              <a:lnSpc>
                <a:spcPct val="125000"/>
              </a:lnSpc>
              <a:spcBef>
                <a:spcPct val="20000"/>
              </a:spcBef>
              <a:buClr>
                <a:schemeClr val="tx1"/>
              </a:buClr>
              <a:buFontTx/>
              <a:buChar char="–"/>
            </a:pPr>
            <a:r>
              <a:rPr lang="en-US" altLang="es-MX">
                <a:solidFill>
                  <a:srgbClr val="0000FF"/>
                </a:solidFill>
                <a:latin typeface="Tahoma" panose="020B0604030504040204" pitchFamily="34" charset="0"/>
              </a:rPr>
              <a:t>El campo magnético aplicado se </a:t>
            </a:r>
            <a:r>
              <a:rPr lang="en-US" altLang="es-MX" b="1" i="1">
                <a:solidFill>
                  <a:srgbClr val="0000FF"/>
                </a:solidFill>
                <a:latin typeface="Tahoma" panose="020B0604030504040204" pitchFamily="34" charset="0"/>
              </a:rPr>
              <a:t>opone </a:t>
            </a:r>
            <a:r>
              <a:rPr lang="en-US" altLang="es-MX">
                <a:solidFill>
                  <a:srgbClr val="0000FF"/>
                </a:solidFill>
                <a:latin typeface="Tahoma" panose="020B0604030504040204" pitchFamily="34" charset="0"/>
              </a:rPr>
              <a:t> en la mitad del anillo, pero </a:t>
            </a:r>
            <a:r>
              <a:rPr lang="en-US" altLang="es-MX" b="1" i="1">
                <a:solidFill>
                  <a:srgbClr val="0000FF"/>
                </a:solidFill>
                <a:latin typeface="Tahoma" panose="020B0604030504040204" pitchFamily="34" charset="0"/>
              </a:rPr>
              <a:t>refuerza</a:t>
            </a:r>
            <a:r>
              <a:rPr lang="en-US" altLang="es-MX">
                <a:solidFill>
                  <a:srgbClr val="0000FF"/>
                </a:solidFill>
                <a:latin typeface="Tahoma" panose="020B0604030504040204" pitchFamily="34" charset="0"/>
              </a:rPr>
              <a:t> el campo magnético externo aplicado por afuera del anillo </a:t>
            </a:r>
          </a:p>
          <a:p>
            <a:pPr lvl="1" eaLnBrk="1" hangingPunct="1">
              <a:lnSpc>
                <a:spcPct val="125000"/>
              </a:lnSpc>
              <a:spcBef>
                <a:spcPct val="20000"/>
              </a:spcBef>
              <a:buClr>
                <a:schemeClr val="tx1"/>
              </a:buClr>
              <a:buFontTx/>
              <a:buChar char="–"/>
            </a:pPr>
            <a:r>
              <a:rPr lang="en-US" altLang="es-MX">
                <a:solidFill>
                  <a:srgbClr val="0000FF"/>
                </a:solidFill>
                <a:latin typeface="Tahoma" panose="020B0604030504040204" pitchFamily="34" charset="0"/>
              </a:rPr>
              <a:t>Esto da como resultado que los hidrógenos entran en resonancia a </a:t>
            </a:r>
            <a:r>
              <a:rPr lang="en-US" altLang="es-MX" b="1">
                <a:solidFill>
                  <a:srgbClr val="0000FF"/>
                </a:solidFill>
                <a:latin typeface="Tahoma" panose="020B0604030504040204" pitchFamily="34" charset="0"/>
              </a:rPr>
              <a:t>campos más bajos</a:t>
            </a:r>
            <a:endParaRPr lang="en-CA" altLang="en-US" b="1">
              <a:solidFill>
                <a:srgbClr val="0000FF"/>
              </a:solidFill>
              <a:latin typeface="Tahoma" panose="020B060403050404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066" name="Object 2">
            <a:extLst>
              <a:ext uri="{FF2B5EF4-FFF2-40B4-BE49-F238E27FC236}">
                <a16:creationId xmlns:a16="http://schemas.microsoft.com/office/drawing/2014/main" id="{0846D88B-DB75-4C6D-884D-01DF3DCAC2CC}"/>
              </a:ext>
            </a:extLst>
          </p:cNvPr>
          <p:cNvGraphicFramePr>
            <a:graphicFrameLocks noChangeAspect="1"/>
          </p:cNvGraphicFramePr>
          <p:nvPr/>
        </p:nvGraphicFramePr>
        <p:xfrm>
          <a:off x="900113" y="1196975"/>
          <a:ext cx="7715250" cy="4791075"/>
        </p:xfrm>
        <a:graphic>
          <a:graphicData uri="http://schemas.openxmlformats.org/presentationml/2006/ole">
            <mc:AlternateContent xmlns:mc="http://schemas.openxmlformats.org/markup-compatibility/2006">
              <mc:Choice xmlns:v="urn:schemas-microsoft-com:vml" Requires="v">
                <p:oleObj spid="_x0000_s88079" name="Imagen de mapa de bits" r:id="rId3" imgW="3093988" imgH="1920406" progId="Paint.Picture">
                  <p:embed/>
                </p:oleObj>
              </mc:Choice>
              <mc:Fallback>
                <p:oleObj name="Imagen de mapa de bits" r:id="rId3" imgW="3093988" imgH="192040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96975"/>
                        <a:ext cx="77152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8067" name="Rectangle 4">
            <a:extLst>
              <a:ext uri="{FF2B5EF4-FFF2-40B4-BE49-F238E27FC236}">
                <a16:creationId xmlns:a16="http://schemas.microsoft.com/office/drawing/2014/main" id="{B415BB0C-C38E-4299-A372-5B4E8E9D95AF}"/>
              </a:ext>
            </a:extLst>
          </p:cNvPr>
          <p:cNvSpPr>
            <a:spLocks noChangeArrowheads="1"/>
          </p:cNvSpPr>
          <p:nvPr/>
        </p:nvSpPr>
        <p:spPr bwMode="auto">
          <a:xfrm>
            <a:off x="5076825" y="1268413"/>
            <a:ext cx="3455988"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000000"/>
                </a:solidFill>
                <a:latin typeface="Arial" panose="020B0604020202020204" pitchFamily="34" charset="0"/>
              </a:rPr>
              <a:t>Electrones </a:t>
            </a:r>
            <a:r>
              <a:rPr lang="es-ES" altLang="es-MX" sz="2000" b="1">
                <a:solidFill>
                  <a:srgbClr val="000000"/>
                </a:solidFill>
                <a:latin typeface="Arial" panose="020B0604020202020204" pitchFamily="34" charset="0"/>
                <a:sym typeface="Symbol" panose="05050102010706020507" pitchFamily="18" charset="2"/>
              </a:rPr>
              <a:t> en movimiento</a:t>
            </a:r>
            <a:br>
              <a:rPr lang="es-ES" altLang="es-MX" sz="2000" b="1">
                <a:solidFill>
                  <a:srgbClr val="000000"/>
                </a:solidFill>
                <a:latin typeface="Arial" panose="020B0604020202020204" pitchFamily="34" charset="0"/>
                <a:sym typeface="Symbol" panose="05050102010706020507" pitchFamily="18" charset="2"/>
              </a:rPr>
            </a:br>
            <a:r>
              <a:rPr lang="es-ES" altLang="es-MX" sz="2000" b="1">
                <a:solidFill>
                  <a:srgbClr val="000000"/>
                </a:solidFill>
                <a:latin typeface="Arial" panose="020B0604020202020204" pitchFamily="34" charset="0"/>
                <a:sym typeface="Symbol" panose="05050102010706020507" pitchFamily="18" charset="2"/>
              </a:rPr>
              <a:t> (corriente anular)</a:t>
            </a:r>
          </a:p>
        </p:txBody>
      </p:sp>
      <p:sp>
        <p:nvSpPr>
          <p:cNvPr id="88068" name="Rectangle 5">
            <a:extLst>
              <a:ext uri="{FF2B5EF4-FFF2-40B4-BE49-F238E27FC236}">
                <a16:creationId xmlns:a16="http://schemas.microsoft.com/office/drawing/2014/main" id="{5484CBA2-49EA-4577-BBA5-04E99EFF9E80}"/>
              </a:ext>
            </a:extLst>
          </p:cNvPr>
          <p:cNvSpPr>
            <a:spLocks noChangeArrowheads="1"/>
          </p:cNvSpPr>
          <p:nvPr/>
        </p:nvSpPr>
        <p:spPr bwMode="auto">
          <a:xfrm>
            <a:off x="6300788" y="4365625"/>
            <a:ext cx="2232025" cy="1512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Arial" panose="020B0604020202020204" pitchFamily="34" charset="0"/>
              </a:rPr>
              <a:t>Campo magnético</a:t>
            </a:r>
            <a:br>
              <a:rPr lang="es-ES" altLang="es-MX" sz="1600" b="1">
                <a:solidFill>
                  <a:srgbClr val="000000"/>
                </a:solidFill>
                <a:latin typeface="Arial" panose="020B0604020202020204" pitchFamily="34" charset="0"/>
              </a:rPr>
            </a:br>
            <a:r>
              <a:rPr lang="es-ES" altLang="es-MX" sz="1600" b="1">
                <a:solidFill>
                  <a:srgbClr val="000000"/>
                </a:solidFill>
                <a:latin typeface="Arial" panose="020B0604020202020204" pitchFamily="34" charset="0"/>
              </a:rPr>
              <a:t>inducido debido a</a:t>
            </a:r>
            <a:br>
              <a:rPr lang="es-ES" altLang="es-MX" sz="1600" b="1">
                <a:solidFill>
                  <a:srgbClr val="000000"/>
                </a:solidFill>
                <a:latin typeface="Arial" panose="020B0604020202020204" pitchFamily="34" charset="0"/>
              </a:rPr>
            </a:br>
            <a:r>
              <a:rPr lang="es-ES" altLang="es-MX" sz="1600" b="1">
                <a:solidFill>
                  <a:srgbClr val="000000"/>
                </a:solidFill>
                <a:latin typeface="Arial" panose="020B0604020202020204" pitchFamily="34" charset="0"/>
              </a:rPr>
              <a:t>la corriente anular</a:t>
            </a:r>
            <a:br>
              <a:rPr lang="es-ES" altLang="es-MX" sz="1600" b="1">
                <a:solidFill>
                  <a:srgbClr val="000000"/>
                </a:solidFill>
                <a:latin typeface="Arial" panose="020B0604020202020204" pitchFamily="34" charset="0"/>
              </a:rPr>
            </a:br>
            <a:endParaRPr lang="es-ES" altLang="es-MX" sz="1600" b="1">
              <a:solidFill>
                <a:srgbClr val="000000"/>
              </a:solidFill>
              <a:latin typeface="Arial" panose="020B0604020202020204" pitchFamily="34" charset="0"/>
              <a:sym typeface="Symbol" panose="05050102010706020507" pitchFamily="18" charset="2"/>
            </a:endParaRPr>
          </a:p>
        </p:txBody>
      </p:sp>
      <p:sp>
        <p:nvSpPr>
          <p:cNvPr id="88069" name="Rectangle 6">
            <a:extLst>
              <a:ext uri="{FF2B5EF4-FFF2-40B4-BE49-F238E27FC236}">
                <a16:creationId xmlns:a16="http://schemas.microsoft.com/office/drawing/2014/main" id="{83F7A73E-3F20-4B73-B7B1-3EDDF5BF0127}"/>
              </a:ext>
            </a:extLst>
          </p:cNvPr>
          <p:cNvSpPr>
            <a:spLocks noChangeArrowheads="1"/>
          </p:cNvSpPr>
          <p:nvPr/>
        </p:nvSpPr>
        <p:spPr bwMode="auto">
          <a:xfrm>
            <a:off x="2124075" y="5589588"/>
            <a:ext cx="3455988"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Arial" panose="020B0604020202020204" pitchFamily="34" charset="0"/>
              </a:rPr>
              <a:t>CAMPO MAGNÉTICO APLICADO</a:t>
            </a:r>
            <a:endParaRPr lang="es-ES" altLang="es-MX" sz="1600" b="1">
              <a:solidFill>
                <a:srgbClr val="000000"/>
              </a:solidFill>
              <a:latin typeface="Arial" panose="020B0604020202020204" pitchFamily="34" charset="0"/>
              <a:sym typeface="Symbol" panose="05050102010706020507" pitchFamily="18" charset="2"/>
            </a:endParaRPr>
          </a:p>
        </p:txBody>
      </p:sp>
      <p:sp>
        <p:nvSpPr>
          <p:cNvPr id="88070" name="Rectangle 7">
            <a:extLst>
              <a:ext uri="{FF2B5EF4-FFF2-40B4-BE49-F238E27FC236}">
                <a16:creationId xmlns:a16="http://schemas.microsoft.com/office/drawing/2014/main" id="{7441BDE6-7E75-45D2-89D7-14126780D1BE}"/>
              </a:ext>
            </a:extLst>
          </p:cNvPr>
          <p:cNvSpPr>
            <a:spLocks noChangeArrowheads="1"/>
          </p:cNvSpPr>
          <p:nvPr/>
        </p:nvSpPr>
        <p:spPr bwMode="auto">
          <a:xfrm>
            <a:off x="6300788" y="2349500"/>
            <a:ext cx="2303462" cy="792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8000"/>
                </a:solidFill>
                <a:latin typeface="Arial" panose="020B0604020202020204" pitchFamily="34" charset="0"/>
              </a:rPr>
              <a:t>Protón desprotegido</a:t>
            </a:r>
            <a:br>
              <a:rPr lang="es-ES" altLang="es-MX" sz="1600" b="1">
                <a:solidFill>
                  <a:srgbClr val="008000"/>
                </a:solidFill>
                <a:latin typeface="Arial" panose="020B0604020202020204" pitchFamily="34" charset="0"/>
              </a:rPr>
            </a:br>
            <a:r>
              <a:rPr lang="es-ES" altLang="es-MX" sz="1600" b="1">
                <a:solidFill>
                  <a:srgbClr val="008000"/>
                </a:solidFill>
                <a:latin typeface="Arial" panose="020B0604020202020204" pitchFamily="34" charset="0"/>
              </a:rPr>
              <a:t>por el campo</a:t>
            </a:r>
            <a:br>
              <a:rPr lang="es-ES" altLang="es-MX" sz="1600" b="1">
                <a:solidFill>
                  <a:srgbClr val="008000"/>
                </a:solidFill>
                <a:latin typeface="Arial" panose="020B0604020202020204" pitchFamily="34" charset="0"/>
              </a:rPr>
            </a:br>
            <a:r>
              <a:rPr lang="es-ES" altLang="es-MX" sz="1600" b="1">
                <a:solidFill>
                  <a:srgbClr val="008000"/>
                </a:solidFill>
                <a:latin typeface="Arial" panose="020B0604020202020204" pitchFamily="34" charset="0"/>
              </a:rPr>
              <a:t> inducido</a:t>
            </a:r>
            <a:endParaRPr lang="es-ES" altLang="es-MX" sz="1600" b="1">
              <a:solidFill>
                <a:srgbClr val="008000"/>
              </a:solidFill>
              <a:latin typeface="Arial" panose="020B0604020202020204" pitchFamily="34" charset="0"/>
              <a:sym typeface="Symbol" panose="05050102010706020507" pitchFamily="18" charset="2"/>
            </a:endParaRPr>
          </a:p>
        </p:txBody>
      </p:sp>
      <p:sp>
        <p:nvSpPr>
          <p:cNvPr id="88071" name="Line 8">
            <a:extLst>
              <a:ext uri="{FF2B5EF4-FFF2-40B4-BE49-F238E27FC236}">
                <a16:creationId xmlns:a16="http://schemas.microsoft.com/office/drawing/2014/main" id="{BE0D25C2-7AE8-4BA5-B40F-1672A37C99B9}"/>
              </a:ext>
            </a:extLst>
          </p:cNvPr>
          <p:cNvSpPr>
            <a:spLocks noChangeShapeType="1"/>
          </p:cNvSpPr>
          <p:nvPr/>
        </p:nvSpPr>
        <p:spPr bwMode="auto">
          <a:xfrm flipH="1" flipV="1">
            <a:off x="6372225" y="4076700"/>
            <a:ext cx="1008063" cy="43180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MX"/>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hidden="1">
            <a:extLst>
              <a:ext uri="{FF2B5EF4-FFF2-40B4-BE49-F238E27FC236}">
                <a16:creationId xmlns:a16="http://schemas.microsoft.com/office/drawing/2014/main" id="{71778972-7964-49A3-ABA4-754384605591}"/>
              </a:ext>
            </a:extLst>
          </p:cNvPr>
          <p:cNvSpPr>
            <a:spLocks noGrp="1" noChangeArrowheads="1"/>
          </p:cNvSpPr>
          <p:nvPr>
            <p:ph type="title"/>
          </p:nvPr>
        </p:nvSpPr>
        <p:spPr/>
        <p:txBody>
          <a:bodyPr/>
          <a:lstStyle/>
          <a:p>
            <a:endParaRPr lang="en-US" altLang="en-US"/>
          </a:p>
        </p:txBody>
      </p:sp>
      <p:sp>
        <p:nvSpPr>
          <p:cNvPr id="89091" name="Rectangle 3" descr="15p517a">
            <a:extLst>
              <a:ext uri="{FF2B5EF4-FFF2-40B4-BE49-F238E27FC236}">
                <a16:creationId xmlns:a16="http://schemas.microsoft.com/office/drawing/2014/main" id="{9A0609AF-4412-4414-87BF-7A2A282ADB19}"/>
              </a:ext>
            </a:extLst>
          </p:cNvPr>
          <p:cNvSpPr>
            <a:spLocks noGrp="1" noChangeAspect="1" noChangeArrowheads="1"/>
          </p:cNvSpPr>
          <p:nvPr isPhoto="1"/>
        </p:nvSpPr>
        <p:spPr bwMode="auto">
          <a:xfrm>
            <a:off x="533400" y="981075"/>
            <a:ext cx="7820025" cy="5426075"/>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89092" name="Rectangle 4">
            <a:extLst>
              <a:ext uri="{FF2B5EF4-FFF2-40B4-BE49-F238E27FC236}">
                <a16:creationId xmlns:a16="http://schemas.microsoft.com/office/drawing/2014/main" id="{5F25BB3E-4CBE-4597-992D-927ECA6DA416}"/>
              </a:ext>
            </a:extLst>
          </p:cNvPr>
          <p:cNvSpPr>
            <a:spLocks noChangeArrowheads="1"/>
          </p:cNvSpPr>
          <p:nvPr/>
        </p:nvSpPr>
        <p:spPr bwMode="auto">
          <a:xfrm>
            <a:off x="1258888" y="4797425"/>
            <a:ext cx="1728787"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400">
                <a:solidFill>
                  <a:srgbClr val="000000"/>
                </a:solidFill>
                <a:latin typeface="Tahoma" panose="020B0604030504040204" pitchFamily="34" charset="0"/>
              </a:rPr>
              <a:t>[18]-anuleno</a:t>
            </a:r>
          </a:p>
        </p:txBody>
      </p:sp>
      <p:sp>
        <p:nvSpPr>
          <p:cNvPr id="89093" name="Rectangle 5">
            <a:extLst>
              <a:ext uri="{FF2B5EF4-FFF2-40B4-BE49-F238E27FC236}">
                <a16:creationId xmlns:a16="http://schemas.microsoft.com/office/drawing/2014/main" id="{19F3B635-8BE8-466E-9E23-F6D69A6A424C}"/>
              </a:ext>
            </a:extLst>
          </p:cNvPr>
          <p:cNvSpPr>
            <a:spLocks noChangeArrowheads="1"/>
          </p:cNvSpPr>
          <p:nvPr/>
        </p:nvSpPr>
        <p:spPr bwMode="auto">
          <a:xfrm>
            <a:off x="900113" y="5300663"/>
            <a:ext cx="2233612"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FF0066"/>
                </a:solidFill>
                <a:latin typeface="Arial" panose="020B0604020202020204" pitchFamily="34" charset="0"/>
              </a:rPr>
              <a:t>H internos: - 3.0 </a:t>
            </a:r>
            <a:r>
              <a:rPr lang="es-ES" altLang="es-MX" sz="2000" b="1">
                <a:solidFill>
                  <a:srgbClr val="FF0066"/>
                </a:solidFill>
                <a:latin typeface="Arial" panose="020B0604020202020204" pitchFamily="34" charset="0"/>
                <a:sym typeface="Symbol" panose="05050102010706020507" pitchFamily="18" charset="2"/>
              </a:rPr>
              <a:t></a:t>
            </a:r>
            <a:r>
              <a:rPr lang="es-ES" altLang="es-MX" sz="2000" b="1">
                <a:solidFill>
                  <a:srgbClr val="FF0066"/>
                </a:solidFill>
                <a:latin typeface="Arial" panose="020B0604020202020204" pitchFamily="34" charset="0"/>
              </a:rPr>
              <a:t> </a:t>
            </a:r>
          </a:p>
        </p:txBody>
      </p:sp>
      <p:sp>
        <p:nvSpPr>
          <p:cNvPr id="89094" name="Rectangle 8">
            <a:extLst>
              <a:ext uri="{FF2B5EF4-FFF2-40B4-BE49-F238E27FC236}">
                <a16:creationId xmlns:a16="http://schemas.microsoft.com/office/drawing/2014/main" id="{93374665-55F4-4F71-AB3A-D3C22F1249B0}"/>
              </a:ext>
            </a:extLst>
          </p:cNvPr>
          <p:cNvSpPr>
            <a:spLocks noChangeArrowheads="1"/>
          </p:cNvSpPr>
          <p:nvPr/>
        </p:nvSpPr>
        <p:spPr bwMode="auto">
          <a:xfrm>
            <a:off x="914400" y="5715000"/>
            <a:ext cx="2233613"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chemeClr val="accent1"/>
                </a:solidFill>
                <a:latin typeface="Arial" panose="020B0604020202020204" pitchFamily="34" charset="0"/>
              </a:rPr>
              <a:t>H </a:t>
            </a:r>
            <a:r>
              <a:rPr lang="es-MX" altLang="es-MX" sz="2000" b="1">
                <a:solidFill>
                  <a:schemeClr val="accent1"/>
                </a:solidFill>
                <a:latin typeface="Arial" panose="020B0604020202020204" pitchFamily="34" charset="0"/>
              </a:rPr>
              <a:t>exter</a:t>
            </a:r>
            <a:r>
              <a:rPr lang="es-ES" altLang="es-MX" sz="2000" b="1">
                <a:solidFill>
                  <a:schemeClr val="accent1"/>
                </a:solidFill>
                <a:latin typeface="Arial" panose="020B0604020202020204" pitchFamily="34" charset="0"/>
              </a:rPr>
              <a:t>nos:  </a:t>
            </a:r>
            <a:r>
              <a:rPr lang="es-MX" altLang="es-MX" sz="2000" b="1">
                <a:solidFill>
                  <a:schemeClr val="accent1"/>
                </a:solidFill>
                <a:latin typeface="Arial" panose="020B0604020202020204" pitchFamily="34" charset="0"/>
              </a:rPr>
              <a:t>9.3</a:t>
            </a:r>
            <a:r>
              <a:rPr lang="es-ES" altLang="es-MX" sz="2000" b="1">
                <a:solidFill>
                  <a:schemeClr val="accent1"/>
                </a:solidFill>
                <a:latin typeface="Arial" panose="020B0604020202020204" pitchFamily="34" charset="0"/>
              </a:rPr>
              <a:t> </a:t>
            </a:r>
            <a:r>
              <a:rPr lang="es-ES" altLang="es-MX" sz="2000" b="1">
                <a:solidFill>
                  <a:schemeClr val="accent1"/>
                </a:solidFill>
                <a:latin typeface="Arial" panose="020B0604020202020204" pitchFamily="34" charset="0"/>
                <a:sym typeface="Symbol" panose="05050102010706020507" pitchFamily="18" charset="2"/>
              </a:rPr>
              <a:t></a:t>
            </a:r>
            <a:r>
              <a:rPr lang="es-ES" altLang="es-MX" sz="2000" b="1">
                <a:solidFill>
                  <a:schemeClr val="accent1"/>
                </a:solidFill>
                <a:latin typeface="Arial" panose="020B0604020202020204" pitchFamily="34" charset="0"/>
              </a:rPr>
              <a:t> </a:t>
            </a:r>
          </a:p>
        </p:txBody>
      </p:sp>
      <p:sp>
        <p:nvSpPr>
          <p:cNvPr id="89095" name="Rectangle 9">
            <a:extLst>
              <a:ext uri="{FF2B5EF4-FFF2-40B4-BE49-F238E27FC236}">
                <a16:creationId xmlns:a16="http://schemas.microsoft.com/office/drawing/2014/main" id="{E2EF5882-68EC-44E4-BB29-166BF2763306}"/>
              </a:ext>
            </a:extLst>
          </p:cNvPr>
          <p:cNvSpPr>
            <a:spLocks noChangeArrowheads="1"/>
          </p:cNvSpPr>
          <p:nvPr/>
        </p:nvSpPr>
        <p:spPr bwMode="auto">
          <a:xfrm>
            <a:off x="533400" y="6172200"/>
            <a:ext cx="1905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hidden="1">
            <a:extLst>
              <a:ext uri="{FF2B5EF4-FFF2-40B4-BE49-F238E27FC236}">
                <a16:creationId xmlns:a16="http://schemas.microsoft.com/office/drawing/2014/main" id="{37B401ED-9581-4440-905C-688A9EC716D9}"/>
              </a:ext>
            </a:extLst>
          </p:cNvPr>
          <p:cNvSpPr>
            <a:spLocks noGrp="1" noChangeArrowheads="1"/>
          </p:cNvSpPr>
          <p:nvPr>
            <p:ph type="title"/>
          </p:nvPr>
        </p:nvSpPr>
        <p:spPr/>
        <p:txBody>
          <a:bodyPr/>
          <a:lstStyle/>
          <a:p>
            <a:endParaRPr lang="en-US" altLang="en-US"/>
          </a:p>
        </p:txBody>
      </p:sp>
      <p:sp>
        <p:nvSpPr>
          <p:cNvPr id="90115" name="Rectangle 3" descr="15p517b">
            <a:extLst>
              <a:ext uri="{FF2B5EF4-FFF2-40B4-BE49-F238E27FC236}">
                <a16:creationId xmlns:a16="http://schemas.microsoft.com/office/drawing/2014/main" id="{03592ADB-3FF3-4794-8DEF-9566B3D630F9}"/>
              </a:ext>
            </a:extLst>
          </p:cNvPr>
          <p:cNvSpPr>
            <a:spLocks noGrp="1" noChangeAspect="1" noChangeArrowheads="1"/>
          </p:cNvSpPr>
          <p:nvPr isPhoto="1"/>
        </p:nvSpPr>
        <p:spPr bwMode="auto">
          <a:xfrm>
            <a:off x="0" y="1773238"/>
            <a:ext cx="9177338" cy="3008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90116" name="Rectangle 4">
            <a:extLst>
              <a:ext uri="{FF2B5EF4-FFF2-40B4-BE49-F238E27FC236}">
                <a16:creationId xmlns:a16="http://schemas.microsoft.com/office/drawing/2014/main" id="{F0D0560A-0798-4626-88A9-BC6299D32CD5}"/>
              </a:ext>
            </a:extLst>
          </p:cNvPr>
          <p:cNvSpPr>
            <a:spLocks noChangeArrowheads="1"/>
          </p:cNvSpPr>
          <p:nvPr/>
        </p:nvSpPr>
        <p:spPr bwMode="auto">
          <a:xfrm>
            <a:off x="0" y="2781300"/>
            <a:ext cx="1835150" cy="720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FF0066"/>
                </a:solidFill>
                <a:latin typeface="Tahoma" panose="020B0604030504040204" pitchFamily="34" charset="0"/>
              </a:rPr>
              <a:t>H arílicos,</a:t>
            </a:r>
            <a:br>
              <a:rPr lang="es-ES" altLang="es-MX" sz="2000" b="1">
                <a:solidFill>
                  <a:srgbClr val="FF0066"/>
                </a:solidFill>
                <a:latin typeface="Tahoma" panose="020B0604030504040204" pitchFamily="34" charset="0"/>
              </a:rPr>
            </a:br>
            <a:r>
              <a:rPr lang="es-ES" altLang="es-MX" sz="2000" b="1">
                <a:solidFill>
                  <a:srgbClr val="FF0066"/>
                </a:solidFill>
                <a:latin typeface="Tahoma" panose="020B0604030504040204" pitchFamily="34" charset="0"/>
              </a:rPr>
              <a:t>6.5-8.0 </a:t>
            </a:r>
            <a:r>
              <a:rPr lang="es-ES" altLang="es-MX" sz="2000" b="1">
                <a:solidFill>
                  <a:srgbClr val="FF0066"/>
                </a:solidFill>
                <a:latin typeface="Tahoma" panose="020B0604030504040204" pitchFamily="34" charset="0"/>
                <a:sym typeface="Symbol" panose="05050102010706020507" pitchFamily="18" charset="2"/>
              </a:rPr>
              <a:t></a:t>
            </a:r>
          </a:p>
        </p:txBody>
      </p:sp>
      <p:sp>
        <p:nvSpPr>
          <p:cNvPr id="90117" name="Rectangle 5">
            <a:extLst>
              <a:ext uri="{FF2B5EF4-FFF2-40B4-BE49-F238E27FC236}">
                <a16:creationId xmlns:a16="http://schemas.microsoft.com/office/drawing/2014/main" id="{D9CD6D73-2C38-4463-9725-8C67BC47C424}"/>
              </a:ext>
            </a:extLst>
          </p:cNvPr>
          <p:cNvSpPr>
            <a:spLocks noChangeArrowheads="1"/>
          </p:cNvSpPr>
          <p:nvPr/>
        </p:nvSpPr>
        <p:spPr bwMode="auto">
          <a:xfrm>
            <a:off x="5508625" y="2997200"/>
            <a:ext cx="36353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800" b="1">
                <a:solidFill>
                  <a:srgbClr val="008000"/>
                </a:solidFill>
                <a:latin typeface="Tahoma" panose="020B0604030504040204" pitchFamily="34" charset="0"/>
              </a:rPr>
              <a:t>Hidrógenos bencílicos 2.3-3.0 </a:t>
            </a:r>
            <a:r>
              <a:rPr lang="es-ES" altLang="es-MX" sz="1800" b="1">
                <a:solidFill>
                  <a:srgbClr val="008000"/>
                </a:solidFill>
                <a:latin typeface="Tahoma" panose="020B0604030504040204" pitchFamily="34" charset="0"/>
                <a:sym typeface="Symbol" panose="05050102010706020507" pitchFamily="18" charset="2"/>
              </a:rPr>
              <a:t></a:t>
            </a:r>
          </a:p>
        </p:txBody>
      </p:sp>
      <p:sp>
        <p:nvSpPr>
          <p:cNvPr id="90118" name="Rectangle 6">
            <a:extLst>
              <a:ext uri="{FF2B5EF4-FFF2-40B4-BE49-F238E27FC236}">
                <a16:creationId xmlns:a16="http://schemas.microsoft.com/office/drawing/2014/main" id="{EFF8F700-A3A9-4345-A705-F3186587E89C}"/>
              </a:ext>
            </a:extLst>
          </p:cNvPr>
          <p:cNvSpPr>
            <a:spLocks noChangeArrowheads="1"/>
          </p:cNvSpPr>
          <p:nvPr/>
        </p:nvSpPr>
        <p:spPr bwMode="auto">
          <a:xfrm>
            <a:off x="0" y="4565650"/>
            <a:ext cx="22685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29D4447A-DC83-4DD7-8D03-4DD2B0DE4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143000"/>
            <a:ext cx="8710612" cy="4503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39" name="Rectangle 3">
            <a:extLst>
              <a:ext uri="{FF2B5EF4-FFF2-40B4-BE49-F238E27FC236}">
                <a16:creationId xmlns:a16="http://schemas.microsoft.com/office/drawing/2014/main" id="{08A29FA2-7134-41D1-AA62-03A0ED8BA1C0}"/>
              </a:ext>
            </a:extLst>
          </p:cNvPr>
          <p:cNvSpPr>
            <a:spLocks noChangeArrowheads="1"/>
          </p:cNvSpPr>
          <p:nvPr/>
        </p:nvSpPr>
        <p:spPr bwMode="auto">
          <a:xfrm>
            <a:off x="457200" y="1219200"/>
            <a:ext cx="8686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Resumen de las propiedades espectrocópicas de compuestos aromáticos</a:t>
            </a:r>
            <a:endParaRPr lang="es-ES" altLang="es-MX" sz="1800" b="1">
              <a:solidFill>
                <a:srgbClr val="000000"/>
              </a:solidFill>
              <a:latin typeface="Tahoma" panose="020B0604030504040204" pitchFamily="34" charset="0"/>
            </a:endParaRPr>
          </a:p>
        </p:txBody>
      </p:sp>
      <p:sp>
        <p:nvSpPr>
          <p:cNvPr id="91140" name="Rectangle 4">
            <a:extLst>
              <a:ext uri="{FF2B5EF4-FFF2-40B4-BE49-F238E27FC236}">
                <a16:creationId xmlns:a16="http://schemas.microsoft.com/office/drawing/2014/main" id="{BC4A32EE-DE5C-4C88-A694-2E2FF0214EA6}"/>
              </a:ext>
            </a:extLst>
          </p:cNvPr>
          <p:cNvSpPr>
            <a:spLocks noChangeArrowheads="1"/>
          </p:cNvSpPr>
          <p:nvPr/>
        </p:nvSpPr>
        <p:spPr bwMode="auto">
          <a:xfrm>
            <a:off x="609600" y="1600200"/>
            <a:ext cx="1752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Tipo de</a:t>
            </a:r>
            <a:br>
              <a:rPr lang="es-MX" altLang="es-MX" sz="1800" b="1">
                <a:solidFill>
                  <a:srgbClr val="000000"/>
                </a:solidFill>
                <a:latin typeface="Tahoma" panose="020B0604030504040204" pitchFamily="34" charset="0"/>
              </a:rPr>
            </a:br>
            <a:r>
              <a:rPr lang="es-MX" altLang="es-MX" sz="1800" b="1">
                <a:solidFill>
                  <a:srgbClr val="000000"/>
                </a:solidFill>
                <a:latin typeface="Tahoma" panose="020B0604030504040204" pitchFamily="34" charset="0"/>
              </a:rPr>
              <a:t>espectroscopía</a:t>
            </a:r>
            <a:endParaRPr lang="es-ES" altLang="es-MX" sz="1800" b="1">
              <a:solidFill>
                <a:srgbClr val="000000"/>
              </a:solidFill>
              <a:latin typeface="Tahoma" panose="020B0604030504040204" pitchFamily="34" charset="0"/>
            </a:endParaRPr>
          </a:p>
        </p:txBody>
      </p:sp>
      <p:sp>
        <p:nvSpPr>
          <p:cNvPr id="91141" name="Rectangle 5">
            <a:extLst>
              <a:ext uri="{FF2B5EF4-FFF2-40B4-BE49-F238E27FC236}">
                <a16:creationId xmlns:a16="http://schemas.microsoft.com/office/drawing/2014/main" id="{49728370-C299-4606-96BA-1B2A7AF77DA8}"/>
              </a:ext>
            </a:extLst>
          </p:cNvPr>
          <p:cNvSpPr>
            <a:spLocks noChangeArrowheads="1"/>
          </p:cNvSpPr>
          <p:nvPr/>
        </p:nvSpPr>
        <p:spPr bwMode="auto">
          <a:xfrm>
            <a:off x="2667000" y="1600200"/>
            <a:ext cx="1752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Posición de la</a:t>
            </a:r>
            <a:br>
              <a:rPr lang="es-MX" altLang="es-MX" sz="1800" b="1">
                <a:solidFill>
                  <a:srgbClr val="000000"/>
                </a:solidFill>
                <a:latin typeface="Tahoma" panose="020B0604030504040204" pitchFamily="34" charset="0"/>
              </a:rPr>
            </a:br>
            <a:r>
              <a:rPr lang="es-MX" altLang="es-MX" sz="1800" b="1">
                <a:solidFill>
                  <a:srgbClr val="000000"/>
                </a:solidFill>
                <a:latin typeface="Tahoma" panose="020B0604030504040204" pitchFamily="34" charset="0"/>
              </a:rPr>
              <a:t>absorción</a:t>
            </a:r>
            <a:endParaRPr lang="es-ES" altLang="es-MX" sz="1800" b="1">
              <a:solidFill>
                <a:srgbClr val="000000"/>
              </a:solidFill>
              <a:latin typeface="Tahoma" panose="020B0604030504040204" pitchFamily="34" charset="0"/>
            </a:endParaRPr>
          </a:p>
        </p:txBody>
      </p:sp>
      <p:sp>
        <p:nvSpPr>
          <p:cNvPr id="91142" name="Rectangle 6">
            <a:extLst>
              <a:ext uri="{FF2B5EF4-FFF2-40B4-BE49-F238E27FC236}">
                <a16:creationId xmlns:a16="http://schemas.microsoft.com/office/drawing/2014/main" id="{0C798DDE-DF49-49E4-BFDA-D10847249D70}"/>
              </a:ext>
            </a:extLst>
          </p:cNvPr>
          <p:cNvSpPr>
            <a:spLocks noChangeArrowheads="1"/>
          </p:cNvSpPr>
          <p:nvPr/>
        </p:nvSpPr>
        <p:spPr bwMode="auto">
          <a:xfrm>
            <a:off x="5181600" y="1600200"/>
            <a:ext cx="17526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b="1">
                <a:solidFill>
                  <a:srgbClr val="000000"/>
                </a:solidFill>
                <a:latin typeface="Tahoma" panose="020B0604030504040204" pitchFamily="34" charset="0"/>
              </a:rPr>
              <a:t>Interpretación</a:t>
            </a:r>
            <a:endParaRPr lang="es-ES" altLang="es-MX" sz="1800" b="1">
              <a:solidFill>
                <a:srgbClr val="000000"/>
              </a:solidFill>
              <a:latin typeface="Tahoma" panose="020B0604030504040204" pitchFamily="34" charset="0"/>
            </a:endParaRPr>
          </a:p>
        </p:txBody>
      </p:sp>
      <p:sp>
        <p:nvSpPr>
          <p:cNvPr id="91143" name="Rectangle 7">
            <a:extLst>
              <a:ext uri="{FF2B5EF4-FFF2-40B4-BE49-F238E27FC236}">
                <a16:creationId xmlns:a16="http://schemas.microsoft.com/office/drawing/2014/main" id="{7E80F4BB-AC7C-48BE-8897-7E275127D080}"/>
              </a:ext>
            </a:extLst>
          </p:cNvPr>
          <p:cNvSpPr>
            <a:spLocks noChangeArrowheads="1"/>
          </p:cNvSpPr>
          <p:nvPr/>
        </p:nvSpPr>
        <p:spPr bwMode="auto">
          <a:xfrm>
            <a:off x="533400" y="2286000"/>
            <a:ext cx="1981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FF33CC"/>
                </a:solidFill>
                <a:latin typeface="Tahoma" panose="020B0604030504040204" pitchFamily="34" charset="0"/>
              </a:rPr>
              <a:t>Infrarrojo, cm</a:t>
            </a:r>
            <a:r>
              <a:rPr lang="es-MX" altLang="es-MX" sz="2000" b="1" baseline="30000">
                <a:solidFill>
                  <a:srgbClr val="FF33CC"/>
                </a:solidFill>
                <a:latin typeface="Tahoma" panose="020B0604030504040204" pitchFamily="34" charset="0"/>
              </a:rPr>
              <a:t>-1</a:t>
            </a:r>
            <a:endParaRPr lang="es-ES" altLang="es-MX" sz="2000" b="1" baseline="30000">
              <a:solidFill>
                <a:srgbClr val="FF33CC"/>
              </a:solidFill>
              <a:latin typeface="Tahoma" panose="020B0604030504040204" pitchFamily="34" charset="0"/>
            </a:endParaRPr>
          </a:p>
        </p:txBody>
      </p:sp>
      <p:sp>
        <p:nvSpPr>
          <p:cNvPr id="91144" name="Rectangle 8">
            <a:extLst>
              <a:ext uri="{FF2B5EF4-FFF2-40B4-BE49-F238E27FC236}">
                <a16:creationId xmlns:a16="http://schemas.microsoft.com/office/drawing/2014/main" id="{D3503C9F-8837-4A03-9417-9FC0C69AAA75}"/>
              </a:ext>
            </a:extLst>
          </p:cNvPr>
          <p:cNvSpPr>
            <a:spLocks noChangeArrowheads="1"/>
          </p:cNvSpPr>
          <p:nvPr/>
        </p:nvSpPr>
        <p:spPr bwMode="auto">
          <a:xfrm>
            <a:off x="5181600" y="2209800"/>
            <a:ext cx="3962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Alargamiento C-H</a:t>
            </a:r>
            <a:endParaRPr lang="es-ES" altLang="es-MX" sz="1600" b="1">
              <a:solidFill>
                <a:srgbClr val="000000"/>
              </a:solidFill>
              <a:latin typeface="Tahoma" panose="020B0604030504040204" pitchFamily="34" charset="0"/>
            </a:endParaRPr>
          </a:p>
        </p:txBody>
      </p:sp>
      <p:sp>
        <p:nvSpPr>
          <p:cNvPr id="91145" name="Rectangle 9">
            <a:extLst>
              <a:ext uri="{FF2B5EF4-FFF2-40B4-BE49-F238E27FC236}">
                <a16:creationId xmlns:a16="http://schemas.microsoft.com/office/drawing/2014/main" id="{2B8307DA-48C8-422E-AAE6-9744855423A2}"/>
              </a:ext>
            </a:extLst>
          </p:cNvPr>
          <p:cNvSpPr>
            <a:spLocks noChangeArrowheads="1"/>
          </p:cNvSpPr>
          <p:nvPr/>
        </p:nvSpPr>
        <p:spPr bwMode="auto">
          <a:xfrm>
            <a:off x="5181600" y="2590800"/>
            <a:ext cx="3962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b="1">
                <a:solidFill>
                  <a:srgbClr val="000000"/>
                </a:solidFill>
                <a:latin typeface="Tahoma" panose="020B0604030504040204" pitchFamily="34" charset="0"/>
              </a:rPr>
              <a:t>Dos absorciones debidas a los</a:t>
            </a:r>
            <a:br>
              <a:rPr lang="es-MX" altLang="es-MX" sz="1400" b="1">
                <a:solidFill>
                  <a:srgbClr val="000000"/>
                </a:solidFill>
                <a:latin typeface="Tahoma" panose="020B0604030504040204" pitchFamily="34" charset="0"/>
              </a:rPr>
            </a:br>
            <a:r>
              <a:rPr lang="es-MX" altLang="es-MX" sz="1400" b="1">
                <a:solidFill>
                  <a:srgbClr val="000000"/>
                </a:solidFill>
                <a:latin typeface="Tahoma" panose="020B0604030504040204" pitchFamily="34" charset="0"/>
              </a:rPr>
              <a:t>movimientos del anillo</a:t>
            </a:r>
            <a:endParaRPr lang="es-ES" altLang="es-MX" sz="1400" b="1">
              <a:solidFill>
                <a:srgbClr val="000000"/>
              </a:solidFill>
              <a:latin typeface="Tahoma" panose="020B0604030504040204" pitchFamily="34" charset="0"/>
            </a:endParaRPr>
          </a:p>
        </p:txBody>
      </p:sp>
      <p:sp>
        <p:nvSpPr>
          <p:cNvPr id="91146" name="Rectangle 10">
            <a:extLst>
              <a:ext uri="{FF2B5EF4-FFF2-40B4-BE49-F238E27FC236}">
                <a16:creationId xmlns:a16="http://schemas.microsoft.com/office/drawing/2014/main" id="{EEFF1A23-00AD-456D-BE03-7069BF037AC8}"/>
              </a:ext>
            </a:extLst>
          </p:cNvPr>
          <p:cNvSpPr>
            <a:spLocks noChangeArrowheads="1"/>
          </p:cNvSpPr>
          <p:nvPr/>
        </p:nvSpPr>
        <p:spPr bwMode="auto">
          <a:xfrm>
            <a:off x="5181600" y="2971800"/>
            <a:ext cx="3962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Flexión fuera del plano, intensa, C-H</a:t>
            </a:r>
            <a:endParaRPr lang="es-ES" altLang="es-MX" sz="1600" b="1">
              <a:solidFill>
                <a:srgbClr val="000000"/>
              </a:solidFill>
              <a:latin typeface="Tahoma" panose="020B0604030504040204" pitchFamily="34" charset="0"/>
            </a:endParaRPr>
          </a:p>
        </p:txBody>
      </p:sp>
      <p:sp>
        <p:nvSpPr>
          <p:cNvPr id="91147" name="Rectangle 11">
            <a:extLst>
              <a:ext uri="{FF2B5EF4-FFF2-40B4-BE49-F238E27FC236}">
                <a16:creationId xmlns:a16="http://schemas.microsoft.com/office/drawing/2014/main" id="{D5E1506C-00CA-4CD8-A36D-E15FD9978772}"/>
              </a:ext>
            </a:extLst>
          </p:cNvPr>
          <p:cNvSpPr>
            <a:spLocks noChangeArrowheads="1"/>
          </p:cNvSpPr>
          <p:nvPr/>
        </p:nvSpPr>
        <p:spPr bwMode="auto">
          <a:xfrm>
            <a:off x="5181600" y="3276600"/>
            <a:ext cx="3962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Absorción intensa</a:t>
            </a:r>
            <a:endParaRPr lang="es-ES" altLang="es-MX" sz="1600" b="1">
              <a:solidFill>
                <a:srgbClr val="000000"/>
              </a:solidFill>
              <a:latin typeface="Tahoma" panose="020B0604030504040204" pitchFamily="34" charset="0"/>
            </a:endParaRPr>
          </a:p>
        </p:txBody>
      </p:sp>
      <p:sp>
        <p:nvSpPr>
          <p:cNvPr id="91148" name="Rectangle 12">
            <a:extLst>
              <a:ext uri="{FF2B5EF4-FFF2-40B4-BE49-F238E27FC236}">
                <a16:creationId xmlns:a16="http://schemas.microsoft.com/office/drawing/2014/main" id="{E7E4C65C-EAF4-416A-881B-2B85716666CE}"/>
              </a:ext>
            </a:extLst>
          </p:cNvPr>
          <p:cNvSpPr>
            <a:spLocks noChangeArrowheads="1"/>
          </p:cNvSpPr>
          <p:nvPr/>
        </p:nvSpPr>
        <p:spPr bwMode="auto">
          <a:xfrm>
            <a:off x="5181600" y="3657600"/>
            <a:ext cx="396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Absorción debil</a:t>
            </a:r>
            <a:endParaRPr lang="es-ES" altLang="es-MX" sz="1600" b="1">
              <a:solidFill>
                <a:srgbClr val="000000"/>
              </a:solidFill>
              <a:latin typeface="Tahoma" panose="020B0604030504040204" pitchFamily="34" charset="0"/>
            </a:endParaRPr>
          </a:p>
        </p:txBody>
      </p:sp>
      <p:sp>
        <p:nvSpPr>
          <p:cNvPr id="91149" name="Rectangle 15">
            <a:extLst>
              <a:ext uri="{FF2B5EF4-FFF2-40B4-BE49-F238E27FC236}">
                <a16:creationId xmlns:a16="http://schemas.microsoft.com/office/drawing/2014/main" id="{24911E39-1B31-4B08-9287-BB260071FBC5}"/>
              </a:ext>
            </a:extLst>
          </p:cNvPr>
          <p:cNvSpPr>
            <a:spLocks noChangeArrowheads="1"/>
          </p:cNvSpPr>
          <p:nvPr/>
        </p:nvSpPr>
        <p:spPr bwMode="auto">
          <a:xfrm>
            <a:off x="5181600" y="4038600"/>
            <a:ext cx="396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Protones bencílicos</a:t>
            </a:r>
            <a:endParaRPr lang="es-ES" altLang="es-MX" sz="1600" b="1">
              <a:solidFill>
                <a:srgbClr val="000000"/>
              </a:solidFill>
              <a:latin typeface="Tahoma" panose="020B0604030504040204" pitchFamily="34" charset="0"/>
            </a:endParaRPr>
          </a:p>
        </p:txBody>
      </p:sp>
      <p:sp>
        <p:nvSpPr>
          <p:cNvPr id="91150" name="Rectangle 16">
            <a:extLst>
              <a:ext uri="{FF2B5EF4-FFF2-40B4-BE49-F238E27FC236}">
                <a16:creationId xmlns:a16="http://schemas.microsoft.com/office/drawing/2014/main" id="{6D7837F5-1D04-4E32-925D-EA9D9DEB4E30}"/>
              </a:ext>
            </a:extLst>
          </p:cNvPr>
          <p:cNvSpPr>
            <a:spLocks noChangeArrowheads="1"/>
          </p:cNvSpPr>
          <p:nvPr/>
        </p:nvSpPr>
        <p:spPr bwMode="auto">
          <a:xfrm>
            <a:off x="5181600" y="4419600"/>
            <a:ext cx="396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Protones arílicos</a:t>
            </a:r>
            <a:endParaRPr lang="es-ES" altLang="es-MX" sz="1600" b="1">
              <a:solidFill>
                <a:srgbClr val="000000"/>
              </a:solidFill>
              <a:latin typeface="Tahoma" panose="020B0604030504040204" pitchFamily="34" charset="0"/>
            </a:endParaRPr>
          </a:p>
        </p:txBody>
      </p:sp>
      <p:sp>
        <p:nvSpPr>
          <p:cNvPr id="91151" name="Rectangle 17">
            <a:extLst>
              <a:ext uri="{FF2B5EF4-FFF2-40B4-BE49-F238E27FC236}">
                <a16:creationId xmlns:a16="http://schemas.microsoft.com/office/drawing/2014/main" id="{D88333D4-B3D3-414D-B292-F2051771C648}"/>
              </a:ext>
            </a:extLst>
          </p:cNvPr>
          <p:cNvSpPr>
            <a:spLocks noChangeArrowheads="1"/>
          </p:cNvSpPr>
          <p:nvPr/>
        </p:nvSpPr>
        <p:spPr bwMode="auto">
          <a:xfrm>
            <a:off x="5181600" y="4800600"/>
            <a:ext cx="39624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600" b="1">
                <a:solidFill>
                  <a:srgbClr val="000000"/>
                </a:solidFill>
                <a:latin typeface="Tahoma" panose="020B0604030504040204" pitchFamily="34" charset="0"/>
              </a:rPr>
              <a:t>Carbonos del anillo aromático</a:t>
            </a:r>
            <a:endParaRPr lang="es-ES" altLang="es-MX" sz="1600" b="1">
              <a:solidFill>
                <a:srgbClr val="000000"/>
              </a:solidFill>
              <a:latin typeface="Tahoma" panose="020B0604030504040204" pitchFamily="34" charset="0"/>
            </a:endParaRPr>
          </a:p>
        </p:txBody>
      </p:sp>
      <p:sp>
        <p:nvSpPr>
          <p:cNvPr id="91152" name="Rectangle 18">
            <a:extLst>
              <a:ext uri="{FF2B5EF4-FFF2-40B4-BE49-F238E27FC236}">
                <a16:creationId xmlns:a16="http://schemas.microsoft.com/office/drawing/2014/main" id="{CC86A006-7719-4DF3-BB3A-6F61A1A33BF1}"/>
              </a:ext>
            </a:extLst>
          </p:cNvPr>
          <p:cNvSpPr>
            <a:spLocks noChangeArrowheads="1"/>
          </p:cNvSpPr>
          <p:nvPr/>
        </p:nvSpPr>
        <p:spPr bwMode="auto">
          <a:xfrm>
            <a:off x="533400" y="3200400"/>
            <a:ext cx="2209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chemeClr val="accent1"/>
                </a:solidFill>
                <a:latin typeface="Tahoma" panose="020B0604030504040204" pitchFamily="34" charset="0"/>
              </a:rPr>
              <a:t>  Ultravioleta (nm)</a:t>
            </a:r>
            <a:endParaRPr lang="es-ES" altLang="es-MX" sz="2000" b="1" baseline="30000">
              <a:solidFill>
                <a:schemeClr val="accent1"/>
              </a:solidFill>
              <a:latin typeface="Tahoma" panose="020B0604030504040204" pitchFamily="34" charset="0"/>
            </a:endParaRPr>
          </a:p>
        </p:txBody>
      </p:sp>
      <p:sp>
        <p:nvSpPr>
          <p:cNvPr id="91153" name="Rectangle 20">
            <a:extLst>
              <a:ext uri="{FF2B5EF4-FFF2-40B4-BE49-F238E27FC236}">
                <a16:creationId xmlns:a16="http://schemas.microsoft.com/office/drawing/2014/main" id="{65A45FEE-F33B-4CFF-A35C-22D1228448AA}"/>
              </a:ext>
            </a:extLst>
          </p:cNvPr>
          <p:cNvSpPr>
            <a:spLocks noChangeArrowheads="1"/>
          </p:cNvSpPr>
          <p:nvPr/>
        </p:nvSpPr>
        <p:spPr bwMode="auto">
          <a:xfrm>
            <a:off x="609600" y="3962400"/>
            <a:ext cx="1981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8000"/>
                </a:solidFill>
                <a:latin typeface="Tahoma" panose="020B0604030504040204" pitchFamily="34" charset="0"/>
              </a:rPr>
              <a:t>RMN-</a:t>
            </a:r>
            <a:r>
              <a:rPr lang="es-MX" altLang="es-MX" sz="2400" b="1" baseline="30000">
                <a:solidFill>
                  <a:srgbClr val="008000"/>
                </a:solidFill>
                <a:latin typeface="Tahoma" panose="020B0604030504040204" pitchFamily="34" charset="0"/>
              </a:rPr>
              <a:t>1</a:t>
            </a:r>
            <a:r>
              <a:rPr lang="es-MX" altLang="es-MX" sz="2000" b="1">
                <a:solidFill>
                  <a:srgbClr val="008000"/>
                </a:solidFill>
                <a:latin typeface="Tahoma" panose="020B0604030504040204" pitchFamily="34" charset="0"/>
              </a:rPr>
              <a:t>H (</a:t>
            </a:r>
            <a:r>
              <a:rPr lang="es-MX" altLang="es-MX" sz="2000" b="1">
                <a:solidFill>
                  <a:srgbClr val="008000"/>
                </a:solidFill>
                <a:latin typeface="Tahoma" panose="020B0604030504040204" pitchFamily="34" charset="0"/>
                <a:sym typeface="Symbol" panose="05050102010706020507" pitchFamily="18" charset="2"/>
              </a:rPr>
              <a:t></a:t>
            </a:r>
            <a:r>
              <a:rPr lang="es-MX" altLang="es-MX" sz="2000" b="1">
                <a:solidFill>
                  <a:srgbClr val="008000"/>
                </a:solidFill>
                <a:latin typeface="Tahoma" panose="020B0604030504040204" pitchFamily="34" charset="0"/>
              </a:rPr>
              <a:t>)</a:t>
            </a:r>
            <a:endParaRPr lang="es-ES" altLang="es-MX" sz="2000" b="1" baseline="30000">
              <a:solidFill>
                <a:srgbClr val="008000"/>
              </a:solidFill>
              <a:latin typeface="Tahoma" panose="020B0604030504040204" pitchFamily="34" charset="0"/>
            </a:endParaRPr>
          </a:p>
        </p:txBody>
      </p:sp>
      <p:sp>
        <p:nvSpPr>
          <p:cNvPr id="91154" name="Rectangle 21">
            <a:extLst>
              <a:ext uri="{FF2B5EF4-FFF2-40B4-BE49-F238E27FC236}">
                <a16:creationId xmlns:a16="http://schemas.microsoft.com/office/drawing/2014/main" id="{487EC8EA-2A8D-4501-A754-89A79109BFED}"/>
              </a:ext>
            </a:extLst>
          </p:cNvPr>
          <p:cNvSpPr>
            <a:spLocks noChangeArrowheads="1"/>
          </p:cNvSpPr>
          <p:nvPr/>
        </p:nvSpPr>
        <p:spPr bwMode="auto">
          <a:xfrm>
            <a:off x="609600" y="4800600"/>
            <a:ext cx="1981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00"/>
                </a:solidFill>
                <a:latin typeface="Tahoma" panose="020B0604030504040204" pitchFamily="34" charset="0"/>
              </a:rPr>
              <a:t>RMN-</a:t>
            </a:r>
            <a:r>
              <a:rPr lang="es-MX" altLang="es-MX" sz="2400" b="1" baseline="30000">
                <a:solidFill>
                  <a:srgbClr val="000000"/>
                </a:solidFill>
                <a:latin typeface="Tahoma" panose="020B0604030504040204" pitchFamily="34" charset="0"/>
              </a:rPr>
              <a:t>13</a:t>
            </a:r>
            <a:r>
              <a:rPr lang="es-MX" altLang="es-MX" sz="2000" b="1">
                <a:solidFill>
                  <a:srgbClr val="000000"/>
                </a:solidFill>
                <a:latin typeface="Tahoma" panose="020B0604030504040204" pitchFamily="34" charset="0"/>
              </a:rPr>
              <a:t>C (</a:t>
            </a:r>
            <a:r>
              <a:rPr lang="es-MX" altLang="es-MX" sz="2000" b="1">
                <a:solidFill>
                  <a:srgbClr val="000000"/>
                </a:solidFill>
                <a:latin typeface="Tahoma" panose="020B0604030504040204" pitchFamily="34" charset="0"/>
                <a:sym typeface="Symbol" panose="05050102010706020507" pitchFamily="18" charset="2"/>
              </a:rPr>
              <a:t></a:t>
            </a:r>
            <a:r>
              <a:rPr lang="es-MX" altLang="es-MX" sz="2000" b="1">
                <a:solidFill>
                  <a:srgbClr val="000000"/>
                </a:solidFill>
                <a:latin typeface="Tahoma" panose="020B0604030504040204" pitchFamily="34" charset="0"/>
              </a:rPr>
              <a:t>)</a:t>
            </a:r>
            <a:endParaRPr lang="es-ES" altLang="es-MX" sz="2000" b="1" baseline="30000">
              <a:solidFill>
                <a:srgbClr val="000000"/>
              </a:solidFill>
              <a:latin typeface="Tahoma" panose="020B0604030504040204" pitchFamily="34" charset="0"/>
            </a:endParaRPr>
          </a:p>
        </p:txBody>
      </p:sp>
      <p:sp>
        <p:nvSpPr>
          <p:cNvPr id="91155" name="Rectangle 22">
            <a:extLst>
              <a:ext uri="{FF2B5EF4-FFF2-40B4-BE49-F238E27FC236}">
                <a16:creationId xmlns:a16="http://schemas.microsoft.com/office/drawing/2014/main" id="{7D03086C-637F-4CD2-BF7A-2C291C24D2AC}"/>
              </a:ext>
            </a:extLst>
          </p:cNvPr>
          <p:cNvSpPr>
            <a:spLocks noChangeArrowheads="1"/>
          </p:cNvSpPr>
          <p:nvPr/>
        </p:nvSpPr>
        <p:spPr bwMode="auto">
          <a:xfrm>
            <a:off x="533400" y="5410200"/>
            <a:ext cx="2209800" cy="179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2400">
              <a:solidFill>
                <a:srgbClr val="000000"/>
              </a:solidFill>
              <a:latin typeface="Tahoma" panose="020B0604030504040204" pitchFamily="34" charset="0"/>
            </a:endParaRPr>
          </a:p>
          <a:p>
            <a:pPr algn="ctr" eaLnBrk="1" hangingPunct="1">
              <a:lnSpc>
                <a:spcPct val="100000"/>
              </a:lnSpc>
              <a:spcBef>
                <a:spcPct val="0"/>
              </a:spcBef>
              <a:buFontTx/>
              <a:buNone/>
            </a:pPr>
            <a:endParaRPr lang="es-ES" altLang="es-MX" sz="2400">
              <a:solidFill>
                <a:srgbClr val="000000"/>
              </a:solidFill>
              <a:latin typeface="Tahoma" panose="020B0604030504040204" pitchFamily="34" charset="0"/>
            </a:endParaRPr>
          </a:p>
        </p:txBody>
      </p:sp>
      <p:sp>
        <p:nvSpPr>
          <p:cNvPr id="91156" name="Rectangle 23">
            <a:extLst>
              <a:ext uri="{FF2B5EF4-FFF2-40B4-BE49-F238E27FC236}">
                <a16:creationId xmlns:a16="http://schemas.microsoft.com/office/drawing/2014/main" id="{4C630D8C-1EE0-4357-A75D-7AC3D2EFDE73}"/>
              </a:ext>
            </a:extLst>
          </p:cNvPr>
          <p:cNvSpPr>
            <a:spLocks noChangeArrowheads="1"/>
          </p:cNvSpPr>
          <p:nvPr/>
        </p:nvSpPr>
        <p:spPr bwMode="auto">
          <a:xfrm>
            <a:off x="3581400" y="2667000"/>
            <a:ext cx="3810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800">
                <a:solidFill>
                  <a:srgbClr val="000000"/>
                </a:solidFill>
                <a:latin typeface="Tahoma" panose="020B0604030504040204" pitchFamily="34" charset="0"/>
              </a:rPr>
              <a:t>y</a:t>
            </a:r>
            <a:endParaRPr lang="es-ES" altLang="es-MX" sz="1800">
              <a:solidFill>
                <a:srgbClr val="000000"/>
              </a:solidFill>
              <a:latin typeface="Tahoma" panose="020B060403050404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hidden="1">
            <a:extLst>
              <a:ext uri="{FF2B5EF4-FFF2-40B4-BE49-F238E27FC236}">
                <a16:creationId xmlns:a16="http://schemas.microsoft.com/office/drawing/2014/main" id="{1C054FE2-AC4B-4116-A813-0E0FD3286A22}"/>
              </a:ext>
            </a:extLst>
          </p:cNvPr>
          <p:cNvSpPr>
            <a:spLocks noGrp="1" noChangeArrowheads="1"/>
          </p:cNvSpPr>
          <p:nvPr>
            <p:ph type="title"/>
          </p:nvPr>
        </p:nvSpPr>
        <p:spPr/>
        <p:txBody>
          <a:bodyPr/>
          <a:lstStyle/>
          <a:p>
            <a:endParaRPr lang="en-US" altLang="en-US"/>
          </a:p>
        </p:txBody>
      </p:sp>
      <p:sp>
        <p:nvSpPr>
          <p:cNvPr id="92163" name="Rectangle 3" descr="1515">
            <a:extLst>
              <a:ext uri="{FF2B5EF4-FFF2-40B4-BE49-F238E27FC236}">
                <a16:creationId xmlns:a16="http://schemas.microsoft.com/office/drawing/2014/main" id="{C16A61F6-1CA6-4C53-AB94-FDB15E519C98}"/>
              </a:ext>
            </a:extLst>
          </p:cNvPr>
          <p:cNvSpPr>
            <a:spLocks noGrp="1" noChangeAspect="1" noChangeArrowheads="1"/>
          </p:cNvSpPr>
          <p:nvPr isPhoto="1"/>
        </p:nvSpPr>
        <p:spPr bwMode="auto">
          <a:xfrm>
            <a:off x="0" y="1746250"/>
            <a:ext cx="9144000" cy="3365500"/>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sp>
        <p:nvSpPr>
          <p:cNvPr id="92164" name="Rectangle 4">
            <a:extLst>
              <a:ext uri="{FF2B5EF4-FFF2-40B4-BE49-F238E27FC236}">
                <a16:creationId xmlns:a16="http://schemas.microsoft.com/office/drawing/2014/main" id="{48C36CCA-E870-49F4-AA6D-BF0E5285AC82}"/>
              </a:ext>
            </a:extLst>
          </p:cNvPr>
          <p:cNvSpPr>
            <a:spLocks noChangeArrowheads="1"/>
          </p:cNvSpPr>
          <p:nvPr/>
        </p:nvSpPr>
        <p:spPr bwMode="auto">
          <a:xfrm>
            <a:off x="0" y="4797425"/>
            <a:ext cx="2195513"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1800">
              <a:solidFill>
                <a:srgbClr val="CC9900"/>
              </a:solidFill>
              <a:latin typeface="Tahoma" panose="020B0604030504040204" pitchFamily="34" charset="0"/>
            </a:endParaRPr>
          </a:p>
        </p:txBody>
      </p:sp>
      <p:sp>
        <p:nvSpPr>
          <p:cNvPr id="92165" name="Rectangle 5">
            <a:extLst>
              <a:ext uri="{FF2B5EF4-FFF2-40B4-BE49-F238E27FC236}">
                <a16:creationId xmlns:a16="http://schemas.microsoft.com/office/drawing/2014/main" id="{A35631A4-AB53-4AC3-9313-07858598E497}"/>
              </a:ext>
            </a:extLst>
          </p:cNvPr>
          <p:cNvSpPr>
            <a:spLocks noChangeArrowheads="1"/>
          </p:cNvSpPr>
          <p:nvPr/>
        </p:nvSpPr>
        <p:spPr bwMode="auto">
          <a:xfrm>
            <a:off x="3276600" y="4724400"/>
            <a:ext cx="2952750"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Tahoma" panose="020B0604030504040204" pitchFamily="34" charset="0"/>
              </a:rPr>
              <a:t>Desplazamiento químico (</a:t>
            </a:r>
            <a:r>
              <a:rPr lang="es-ES" altLang="es-MX" sz="1600" b="1">
                <a:solidFill>
                  <a:srgbClr val="000000"/>
                </a:solidFill>
                <a:latin typeface="Tahoma" panose="020B0604030504040204" pitchFamily="34" charset="0"/>
                <a:sym typeface="Symbol" panose="05050102010706020507" pitchFamily="18" charset="2"/>
              </a:rPr>
              <a:t>)</a:t>
            </a:r>
          </a:p>
        </p:txBody>
      </p:sp>
      <p:sp>
        <p:nvSpPr>
          <p:cNvPr id="92166" name="Rectangle 6">
            <a:extLst>
              <a:ext uri="{FF2B5EF4-FFF2-40B4-BE49-F238E27FC236}">
                <a16:creationId xmlns:a16="http://schemas.microsoft.com/office/drawing/2014/main" id="{D0659A38-FFCD-4CE6-BED0-89C1AC14F79C}"/>
              </a:ext>
            </a:extLst>
          </p:cNvPr>
          <p:cNvSpPr>
            <a:spLocks noChangeArrowheads="1"/>
          </p:cNvSpPr>
          <p:nvPr/>
        </p:nvSpPr>
        <p:spPr bwMode="auto">
          <a:xfrm rot="-5400000">
            <a:off x="-810419" y="3807619"/>
            <a:ext cx="1871663" cy="250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1600" b="1">
                <a:solidFill>
                  <a:srgbClr val="000000"/>
                </a:solidFill>
                <a:latin typeface="Tahoma" panose="020B0604030504040204" pitchFamily="34" charset="0"/>
              </a:rPr>
              <a:t>Intensidad</a:t>
            </a:r>
            <a:endParaRPr lang="es-ES" altLang="es-MX" sz="1600" b="1">
              <a:solidFill>
                <a:srgbClr val="000000"/>
              </a:solidFill>
              <a:latin typeface="Tahoma" panose="020B0604030504040204" pitchFamily="34" charset="0"/>
              <a:sym typeface="Symbol" panose="05050102010706020507" pitchFamily="18" charset="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CuadroTexto">
            <a:extLst>
              <a:ext uri="{FF2B5EF4-FFF2-40B4-BE49-F238E27FC236}">
                <a16:creationId xmlns:a16="http://schemas.microsoft.com/office/drawing/2014/main" id="{BEAC67CD-3216-4C25-B0CB-CFE7A04C40DB}"/>
              </a:ext>
            </a:extLst>
          </p:cNvPr>
          <p:cNvSpPr txBox="1">
            <a:spLocks noChangeArrowheads="1"/>
          </p:cNvSpPr>
          <p:nvPr/>
        </p:nvSpPr>
        <p:spPr bwMode="auto">
          <a:xfrm>
            <a:off x="990600" y="2971800"/>
            <a:ext cx="726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4800">
                <a:solidFill>
                  <a:srgbClr val="222A35"/>
                </a:solidFill>
                <a:latin typeface="Arial" panose="020B0604020202020204" pitchFamily="34" charset="0"/>
              </a:rPr>
              <a:t>FORMACIÓN DE IMINAS</a:t>
            </a:r>
          </a:p>
        </p:txBody>
      </p:sp>
      <p:sp>
        <p:nvSpPr>
          <p:cNvPr id="93187" name="Marcador de número de diapositiva 1">
            <a:extLst>
              <a:ext uri="{FF2B5EF4-FFF2-40B4-BE49-F238E27FC236}">
                <a16:creationId xmlns:a16="http://schemas.microsoft.com/office/drawing/2014/main" id="{8656E67D-A118-4399-9844-D2448AF818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2BC7DE73-06D6-4B17-AB77-3C97AF483DAD}" type="slidenum">
              <a:rPr lang="es-MX" altLang="es-MX" sz="1200">
                <a:solidFill>
                  <a:srgbClr val="0000FF"/>
                </a:solidFill>
              </a:rPr>
              <a:pPr/>
              <a:t>69</a:t>
            </a:fld>
            <a:endParaRPr lang="es-MX" altLang="es-MX" sz="1200">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AutoShape 1027" descr="http://es.geocities.com/qo_19_benceno/images/744.JPG">
            <a:extLst>
              <a:ext uri="{FF2B5EF4-FFF2-40B4-BE49-F238E27FC236}">
                <a16:creationId xmlns:a16="http://schemas.microsoft.com/office/drawing/2014/main" id="{F1B7265D-EBAE-45F2-B220-6B402F7006E0}"/>
              </a:ext>
            </a:extLst>
          </p:cNvPr>
          <p:cNvSpPr>
            <a:spLocks noChangeAspect="1" noChangeArrowheads="1"/>
          </p:cNvSpPr>
          <p:nvPr/>
        </p:nvSpPr>
        <p:spPr bwMode="auto">
          <a:xfrm>
            <a:off x="560388" y="611188"/>
            <a:ext cx="802322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s-MX" altLang="es-MX" sz="2400">
              <a:solidFill>
                <a:srgbClr val="CC9900"/>
              </a:solidFill>
              <a:latin typeface="Arial" panose="020B0604020202020204" pitchFamily="34" charset="0"/>
            </a:endParaRPr>
          </a:p>
        </p:txBody>
      </p:sp>
      <p:pic>
        <p:nvPicPr>
          <p:cNvPr id="14339" name="Picture 1028" descr="C:\Documents and Settings\Fernando Leon Cedeño\Mis documentos\Mis imágenes\744.jpg">
            <a:extLst>
              <a:ext uri="{FF2B5EF4-FFF2-40B4-BE49-F238E27FC236}">
                <a16:creationId xmlns:a16="http://schemas.microsoft.com/office/drawing/2014/main" id="{12978151-A80F-4AE4-81BA-C0620EB80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50825"/>
            <a:ext cx="8024812"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21C31B5E-4970-4A1E-9326-8A6D4F404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153400" cy="5092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35" name="Marcador de número de diapositiva 1">
            <a:extLst>
              <a:ext uri="{FF2B5EF4-FFF2-40B4-BE49-F238E27FC236}">
                <a16:creationId xmlns:a16="http://schemas.microsoft.com/office/drawing/2014/main" id="{C5FA9FC7-1ED5-477B-BFF3-0E79B1F3E9E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B88A5BD-D27A-4D32-B37A-A142D8C2DDD8}" type="slidenum">
              <a:rPr lang="es-MX" altLang="es-MX" sz="1200">
                <a:solidFill>
                  <a:srgbClr val="0000FF"/>
                </a:solidFill>
              </a:rPr>
              <a:pPr/>
              <a:t>70</a:t>
            </a:fld>
            <a:endParaRPr lang="es-MX" altLang="es-MX" sz="1200">
              <a:solidFill>
                <a:srgbClr val="0000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140445BF-0E55-4362-AD8A-278647657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381000"/>
            <a:ext cx="8077200" cy="540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283" name="Marcador de número de diapositiva 1">
            <a:extLst>
              <a:ext uri="{FF2B5EF4-FFF2-40B4-BE49-F238E27FC236}">
                <a16:creationId xmlns:a16="http://schemas.microsoft.com/office/drawing/2014/main" id="{71734F2C-758C-4EB4-B9FC-1902D5F43DB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610D711C-65F2-43CF-B33F-BACD83A085DA}" type="slidenum">
              <a:rPr lang="es-MX" altLang="es-MX" sz="1200">
                <a:solidFill>
                  <a:srgbClr val="0000FF"/>
                </a:solidFill>
              </a:rPr>
              <a:pPr/>
              <a:t>71</a:t>
            </a:fld>
            <a:endParaRPr lang="es-MX" altLang="es-MX" sz="1200">
              <a:solidFill>
                <a:srgbClr val="0000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a:extLst>
              <a:ext uri="{FF2B5EF4-FFF2-40B4-BE49-F238E27FC236}">
                <a16:creationId xmlns:a16="http://schemas.microsoft.com/office/drawing/2014/main" id="{40B021D0-7A94-4149-85B5-DC247DA61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
            <a:ext cx="7121525" cy="132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9331" name="Grupo 2">
            <a:extLst>
              <a:ext uri="{FF2B5EF4-FFF2-40B4-BE49-F238E27FC236}">
                <a16:creationId xmlns:a16="http://schemas.microsoft.com/office/drawing/2014/main" id="{D0917DF9-35A3-41B6-85BE-DC473EAAE2F8}"/>
              </a:ext>
            </a:extLst>
          </p:cNvPr>
          <p:cNvGrpSpPr>
            <a:grpSpLocks/>
          </p:cNvGrpSpPr>
          <p:nvPr/>
        </p:nvGrpSpPr>
        <p:grpSpPr bwMode="auto">
          <a:xfrm>
            <a:off x="2224088" y="1714500"/>
            <a:ext cx="4633912" cy="4152900"/>
            <a:chOff x="2224088" y="1714500"/>
            <a:chExt cx="5214937" cy="4718050"/>
          </a:xfrm>
        </p:grpSpPr>
        <p:pic>
          <p:nvPicPr>
            <p:cNvPr id="99333" name="Picture 2" descr="Save0005">
              <a:extLst>
                <a:ext uri="{FF2B5EF4-FFF2-40B4-BE49-F238E27FC236}">
                  <a16:creationId xmlns:a16="http://schemas.microsoft.com/office/drawing/2014/main" id="{434BB5DD-CB4D-446C-A0E8-AF9EC95E3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25" t="16835" r="23810" b="40405"/>
            <a:stretch>
              <a:fillRect/>
            </a:stretch>
          </p:blipFill>
          <p:spPr bwMode="auto">
            <a:xfrm>
              <a:off x="2238375" y="1714500"/>
              <a:ext cx="520065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Rectangle 4">
              <a:extLst>
                <a:ext uri="{FF2B5EF4-FFF2-40B4-BE49-F238E27FC236}">
                  <a16:creationId xmlns:a16="http://schemas.microsoft.com/office/drawing/2014/main" id="{D36CE1C0-9D58-4D61-97F0-016F9112B2FE}"/>
                </a:ext>
              </a:extLst>
            </p:cNvPr>
            <p:cNvSpPr>
              <a:spLocks noChangeArrowheads="1"/>
            </p:cNvSpPr>
            <p:nvPr/>
          </p:nvSpPr>
          <p:spPr bwMode="auto">
            <a:xfrm>
              <a:off x="2224088" y="3287713"/>
              <a:ext cx="990600" cy="708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s-MX" altLang="es-MX" sz="1400">
                  <a:solidFill>
                    <a:srgbClr val="000000"/>
                  </a:solidFill>
                  <a:latin typeface="Arial" panose="020B0604020202020204" pitchFamily="34" charset="0"/>
                </a:rPr>
                <a:t>Kobs</a:t>
              </a:r>
              <a:br>
                <a:rPr lang="es-MX" altLang="es-MX" sz="1400">
                  <a:solidFill>
                    <a:srgbClr val="000000"/>
                  </a:solidFill>
                  <a:latin typeface="Arial" panose="020B0604020202020204" pitchFamily="34" charset="0"/>
                </a:rPr>
              </a:br>
              <a:r>
                <a:rPr lang="es-MX" altLang="es-MX" sz="1400">
                  <a:solidFill>
                    <a:srgbClr val="000000"/>
                  </a:solidFill>
                  <a:latin typeface="Arial" panose="020B0604020202020204" pitchFamily="34" charset="0"/>
                </a:rPr>
                <a:t>(min</a:t>
              </a:r>
              <a:r>
                <a:rPr lang="es-MX" altLang="es-MX" sz="1400" baseline="30000">
                  <a:solidFill>
                    <a:srgbClr val="000000"/>
                  </a:solidFill>
                  <a:latin typeface="Arial" panose="020B0604020202020204" pitchFamily="34" charset="0"/>
                </a:rPr>
                <a:t>-1</a:t>
              </a:r>
              <a:r>
                <a:rPr lang="es-MX" altLang="es-MX" sz="1400">
                  <a:solidFill>
                    <a:srgbClr val="000000"/>
                  </a:solidFill>
                  <a:latin typeface="Arial" panose="020B0604020202020204" pitchFamily="34" charset="0"/>
                </a:rPr>
                <a:t>)</a:t>
              </a:r>
              <a:endParaRPr lang="es-ES" altLang="es-MX" sz="1400">
                <a:solidFill>
                  <a:srgbClr val="000000"/>
                </a:solidFill>
                <a:latin typeface="Arial" panose="020B0604020202020204" pitchFamily="34" charset="0"/>
              </a:endParaRPr>
            </a:p>
          </p:txBody>
        </p:sp>
        <p:sp>
          <p:nvSpPr>
            <p:cNvPr id="99335" name="Rectangle 5">
              <a:extLst>
                <a:ext uri="{FF2B5EF4-FFF2-40B4-BE49-F238E27FC236}">
                  <a16:creationId xmlns:a16="http://schemas.microsoft.com/office/drawing/2014/main" id="{C4C48706-621B-4220-8E9A-2F8642F95412}"/>
                </a:ext>
              </a:extLst>
            </p:cNvPr>
            <p:cNvSpPr>
              <a:spLocks noChangeArrowheads="1"/>
            </p:cNvSpPr>
            <p:nvPr/>
          </p:nvSpPr>
          <p:spPr bwMode="auto">
            <a:xfrm>
              <a:off x="4190999" y="6040438"/>
              <a:ext cx="1600200" cy="3899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30000"/>
                </a:lnSpc>
                <a:spcBef>
                  <a:spcPct val="0"/>
                </a:spcBef>
                <a:buFontTx/>
                <a:buNone/>
              </a:pPr>
              <a:r>
                <a:rPr lang="es-MX" altLang="es-MX" sz="1400">
                  <a:solidFill>
                    <a:srgbClr val="000000"/>
                  </a:solidFill>
                  <a:latin typeface="Arial" panose="020B0604020202020204" pitchFamily="34" charset="0"/>
                </a:rPr>
                <a:t>pH</a:t>
              </a:r>
              <a:endParaRPr lang="es-ES" altLang="es-MX" sz="1400">
                <a:solidFill>
                  <a:srgbClr val="000000"/>
                </a:solidFill>
                <a:latin typeface="Arial" panose="020B0604020202020204" pitchFamily="34" charset="0"/>
              </a:endParaRPr>
            </a:p>
          </p:txBody>
        </p:sp>
      </p:grpSp>
      <p:sp>
        <p:nvSpPr>
          <p:cNvPr id="99332" name="Marcador de número de diapositiva 1">
            <a:extLst>
              <a:ext uri="{FF2B5EF4-FFF2-40B4-BE49-F238E27FC236}">
                <a16:creationId xmlns:a16="http://schemas.microsoft.com/office/drawing/2014/main" id="{E48C357D-5088-4DF0-80AA-9A8C14CC076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6203D48D-65B7-4844-8ACA-5C67BD0CBD82}" type="slidenum">
              <a:rPr lang="es-MX" altLang="es-MX" sz="1200">
                <a:solidFill>
                  <a:srgbClr val="0000FF"/>
                </a:solidFill>
              </a:rPr>
              <a:pPr/>
              <a:t>72</a:t>
            </a:fld>
            <a:endParaRPr lang="es-MX" altLang="es-MX" sz="1200">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D754F80B-C32A-4B7D-B84E-3EC1EA0A3160}"/>
              </a:ext>
            </a:extLst>
          </p:cNvPr>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2171700" y="1979613"/>
            <a:ext cx="4457700"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1379" name="Object 2">
            <a:extLst>
              <a:ext uri="{FF2B5EF4-FFF2-40B4-BE49-F238E27FC236}">
                <a16:creationId xmlns:a16="http://schemas.microsoft.com/office/drawing/2014/main" id="{09B1F6EF-3A11-4FCF-84B7-D4842EF80D98}"/>
              </a:ext>
            </a:extLst>
          </p:cNvPr>
          <p:cNvGraphicFramePr>
            <a:graphicFrameLocks noChangeAspect="1"/>
          </p:cNvGraphicFramePr>
          <p:nvPr/>
        </p:nvGraphicFramePr>
        <p:xfrm>
          <a:off x="1600200" y="684213"/>
          <a:ext cx="6015038" cy="1208087"/>
        </p:xfrm>
        <a:graphic>
          <a:graphicData uri="http://schemas.openxmlformats.org/presentationml/2006/ole">
            <mc:AlternateContent xmlns:mc="http://schemas.openxmlformats.org/markup-compatibility/2006">
              <mc:Choice xmlns:v="urn:schemas-microsoft-com:vml" Requires="v">
                <p:oleObj spid="_x0000_s101390" name="CS ChemDraw Drawing" r:id="rId4" imgW="3698340" imgH="743288" progId="ChemDraw.Document.6.0">
                  <p:embed/>
                </p:oleObj>
              </mc:Choice>
              <mc:Fallback>
                <p:oleObj name="CS ChemDraw Drawing" r:id="rId4" imgW="3698340" imgH="743288" progId="ChemDraw.Document.6.0">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684213"/>
                        <a:ext cx="6015038"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1380" name="Picture 3">
            <a:extLst>
              <a:ext uri="{FF2B5EF4-FFF2-40B4-BE49-F238E27FC236}">
                <a16:creationId xmlns:a16="http://schemas.microsoft.com/office/drawing/2014/main" id="{A5095AC3-8668-4268-9597-32750288C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2438" y="5407025"/>
            <a:ext cx="47339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4">
            <a:extLst>
              <a:ext uri="{FF2B5EF4-FFF2-40B4-BE49-F238E27FC236}">
                <a16:creationId xmlns:a16="http://schemas.microsoft.com/office/drawing/2014/main" id="{00AEA06D-6E0D-4DDD-B75A-EDB933C3A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7950" y="5689600"/>
            <a:ext cx="26860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Marcador de número de diapositiva 5">
            <a:extLst>
              <a:ext uri="{FF2B5EF4-FFF2-40B4-BE49-F238E27FC236}">
                <a16:creationId xmlns:a16="http://schemas.microsoft.com/office/drawing/2014/main" id="{DBC0074B-33C5-4A7D-8A2D-9A1941F56ED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DD79F50C-B4A2-4E16-A8ED-CF3DF9AD42E4}" type="slidenum">
              <a:rPr lang="es-MX" altLang="es-MX" sz="1200">
                <a:solidFill>
                  <a:srgbClr val="0000FF"/>
                </a:solidFill>
              </a:rPr>
              <a:pPr/>
              <a:t>73</a:t>
            </a:fld>
            <a:endParaRPr lang="es-MX" altLang="es-MX" sz="1200">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orgsyn.org/content/figures/V90P0074-4.gif">
            <a:extLst>
              <a:ext uri="{FF2B5EF4-FFF2-40B4-BE49-F238E27FC236}">
                <a16:creationId xmlns:a16="http://schemas.microsoft.com/office/drawing/2014/main" id="{450ADFBB-B443-4095-AFF8-773072F13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304088"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1">
            <a:extLst>
              <a:ext uri="{FF2B5EF4-FFF2-40B4-BE49-F238E27FC236}">
                <a16:creationId xmlns:a16="http://schemas.microsoft.com/office/drawing/2014/main" id="{A81CB6C6-74BD-4E60-B319-BEF5C598E6D4}"/>
              </a:ext>
            </a:extLst>
          </p:cNvPr>
          <p:cNvSpPr>
            <a:spLocks noChangeArrowheads="1"/>
          </p:cNvSpPr>
          <p:nvPr/>
        </p:nvSpPr>
        <p:spPr bwMode="auto">
          <a:xfrm>
            <a:off x="3059113" y="5594350"/>
            <a:ext cx="5991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r"/>
            <a:r>
              <a:rPr lang="es-MX" altLang="es-MX" sz="1000">
                <a:solidFill>
                  <a:srgbClr val="0000FF"/>
                </a:solidFill>
              </a:rPr>
              <a:t>http://www.orgsyn.org/content/figures/V90P0074-4.gif</a:t>
            </a:r>
          </a:p>
        </p:txBody>
      </p:sp>
      <p:sp>
        <p:nvSpPr>
          <p:cNvPr id="102404" name="Rectangle 2">
            <a:extLst>
              <a:ext uri="{FF2B5EF4-FFF2-40B4-BE49-F238E27FC236}">
                <a16:creationId xmlns:a16="http://schemas.microsoft.com/office/drawing/2014/main" id="{070A9610-34B4-451E-9CB1-F0FD5FF1BE2A}"/>
              </a:ext>
            </a:extLst>
          </p:cNvPr>
          <p:cNvSpPr>
            <a:spLocks noChangeArrowheads="1"/>
          </p:cNvSpPr>
          <p:nvPr/>
        </p:nvSpPr>
        <p:spPr bwMode="auto">
          <a:xfrm>
            <a:off x="142875" y="212725"/>
            <a:ext cx="8772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r>
              <a:rPr lang="es-MX" altLang="es-MX" sz="1800">
                <a:solidFill>
                  <a:srgbClr val="0000FF"/>
                </a:solidFill>
                <a:latin typeface="Verdana" panose="020B0604030504040204" pitchFamily="34" charset="0"/>
              </a:rPr>
              <a:t>Oxindole Synthesis via Palladium-catalyzed C-H Functionalization</a:t>
            </a:r>
            <a:endParaRPr lang="es-MX" altLang="es-MX" sz="1800">
              <a:solidFill>
                <a:srgbClr val="0000FF"/>
              </a:solidFill>
            </a:endParaRPr>
          </a:p>
        </p:txBody>
      </p:sp>
      <p:pic>
        <p:nvPicPr>
          <p:cNvPr id="102405" name="Picture 4" descr="Figure 2. Structure of serine palmitoyl transferase (SPT) enzyme inhibitor 7">
            <a:extLst>
              <a:ext uri="{FF2B5EF4-FFF2-40B4-BE49-F238E27FC236}">
                <a16:creationId xmlns:a16="http://schemas.microsoft.com/office/drawing/2014/main" id="{0806AC05-29FE-47B0-8EBE-FA554F1D2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4122738"/>
            <a:ext cx="2830512" cy="1216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06" name="Rectangle 3">
            <a:extLst>
              <a:ext uri="{FF2B5EF4-FFF2-40B4-BE49-F238E27FC236}">
                <a16:creationId xmlns:a16="http://schemas.microsoft.com/office/drawing/2014/main" id="{AAF8DE32-D166-45C3-B91D-B404E8943219}"/>
              </a:ext>
            </a:extLst>
          </p:cNvPr>
          <p:cNvSpPr>
            <a:spLocks noChangeArrowheads="1"/>
          </p:cNvSpPr>
          <p:nvPr/>
        </p:nvSpPr>
        <p:spPr bwMode="auto">
          <a:xfrm>
            <a:off x="2965450" y="603250"/>
            <a:ext cx="6178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r>
              <a:rPr lang="es-MX" altLang="es-MX" sz="1200">
                <a:solidFill>
                  <a:srgbClr val="0000FF"/>
                </a:solidFill>
              </a:rPr>
              <a:t>Magano, J.; Jason, E.K.; Shine, R.J.; and Chen, M.H.; </a:t>
            </a:r>
            <a:r>
              <a:rPr lang="nn-NO" altLang="es-MX" sz="1200" i="1">
                <a:solidFill>
                  <a:srgbClr val="0000FF"/>
                </a:solidFill>
                <a:latin typeface="Verdana" panose="020B0604030504040204" pitchFamily="34" charset="0"/>
              </a:rPr>
              <a:t>Org. Synth.</a:t>
            </a:r>
            <a:r>
              <a:rPr lang="nn-NO" altLang="es-MX" sz="1200">
                <a:solidFill>
                  <a:srgbClr val="0000FF"/>
                </a:solidFill>
                <a:latin typeface="Verdana" panose="020B0604030504040204" pitchFamily="34" charset="0"/>
              </a:rPr>
              <a:t> </a:t>
            </a:r>
            <a:r>
              <a:rPr lang="nn-NO" altLang="es-MX" sz="1200" b="1">
                <a:solidFill>
                  <a:srgbClr val="0000FF"/>
                </a:solidFill>
                <a:latin typeface="Verdana" panose="020B0604030504040204" pitchFamily="34" charset="0"/>
              </a:rPr>
              <a:t>2013</a:t>
            </a:r>
            <a:r>
              <a:rPr lang="nn-NO" altLang="es-MX" sz="1200">
                <a:solidFill>
                  <a:srgbClr val="0000FF"/>
                </a:solidFill>
                <a:latin typeface="Verdana" panose="020B0604030504040204" pitchFamily="34" charset="0"/>
              </a:rPr>
              <a:t>, </a:t>
            </a:r>
            <a:r>
              <a:rPr lang="nn-NO" altLang="es-MX" sz="1200" i="1">
                <a:solidFill>
                  <a:srgbClr val="0000FF"/>
                </a:solidFill>
                <a:latin typeface="Verdana" panose="020B0604030504040204" pitchFamily="34" charset="0"/>
              </a:rPr>
              <a:t>90</a:t>
            </a:r>
            <a:r>
              <a:rPr lang="nn-NO" altLang="es-MX" sz="1200">
                <a:solidFill>
                  <a:srgbClr val="0000FF"/>
                </a:solidFill>
                <a:latin typeface="Verdana" panose="020B0604030504040204" pitchFamily="34" charset="0"/>
              </a:rPr>
              <a:t>, 74-86</a:t>
            </a:r>
            <a:endParaRPr lang="es-MX" altLang="es-MX" sz="1200">
              <a:solidFill>
                <a:srgbClr val="0000FF"/>
              </a:solidFill>
            </a:endParaRPr>
          </a:p>
        </p:txBody>
      </p:sp>
      <p:sp>
        <p:nvSpPr>
          <p:cNvPr id="102407" name="Marcador de número de diapositiva 4">
            <a:extLst>
              <a:ext uri="{FF2B5EF4-FFF2-40B4-BE49-F238E27FC236}">
                <a16:creationId xmlns:a16="http://schemas.microsoft.com/office/drawing/2014/main" id="{61ABF8C8-E9C0-433B-BF9D-FA8EB787DB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60B681A2-1229-4F01-98BC-1B3F1A90718E}" type="slidenum">
              <a:rPr lang="es-MX" altLang="es-MX" sz="1200">
                <a:solidFill>
                  <a:srgbClr val="0000FF"/>
                </a:solidFill>
              </a:rPr>
              <a:pPr/>
              <a:t>74</a:t>
            </a:fld>
            <a:endParaRPr lang="es-MX" altLang="es-MX" sz="1200">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3 CuadroTexto">
            <a:extLst>
              <a:ext uri="{FF2B5EF4-FFF2-40B4-BE49-F238E27FC236}">
                <a16:creationId xmlns:a16="http://schemas.microsoft.com/office/drawing/2014/main" id="{E1E07484-758B-46D3-9D61-4EF57AABB9FC}"/>
              </a:ext>
            </a:extLst>
          </p:cNvPr>
          <p:cNvSpPr txBox="1">
            <a:spLocks noChangeArrowheads="1"/>
          </p:cNvSpPr>
          <p:nvPr/>
        </p:nvSpPr>
        <p:spPr bwMode="auto">
          <a:xfrm>
            <a:off x="2667000" y="2667000"/>
            <a:ext cx="44783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2000" b="1">
                <a:solidFill>
                  <a:srgbClr val="0000CC"/>
                </a:solidFill>
              </a:rPr>
              <a:t>REACCIONES DE IDENTIFICACIÓN</a:t>
            </a:r>
            <a:br>
              <a:rPr lang="es-MX" altLang="es-MX" sz="2000" b="1">
                <a:solidFill>
                  <a:srgbClr val="0000CC"/>
                </a:solidFill>
              </a:rPr>
            </a:br>
            <a:r>
              <a:rPr lang="es-MX" altLang="es-MX" sz="2000" b="1">
                <a:solidFill>
                  <a:srgbClr val="0000CC"/>
                </a:solidFill>
              </a:rPr>
              <a:t> DE ALDEHÍDOS Y CETONAS</a:t>
            </a:r>
          </a:p>
        </p:txBody>
      </p:sp>
      <p:sp>
        <p:nvSpPr>
          <p:cNvPr id="103427" name="Marcador de número de diapositiva 1">
            <a:extLst>
              <a:ext uri="{FF2B5EF4-FFF2-40B4-BE49-F238E27FC236}">
                <a16:creationId xmlns:a16="http://schemas.microsoft.com/office/drawing/2014/main" id="{9B5AE76E-ADE5-4FD4-9624-C34A825AA7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EA039DCE-6658-4C17-A4C2-2B079AF93FF4}" type="slidenum">
              <a:rPr lang="es-MX" altLang="es-MX" sz="1200">
                <a:solidFill>
                  <a:srgbClr val="0000FF"/>
                </a:solidFill>
              </a:rPr>
              <a:pPr/>
              <a:t>75</a:t>
            </a:fld>
            <a:endParaRPr lang="es-MX" altLang="es-MX" sz="1200">
              <a:solidFill>
                <a:srgbClr val="0000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a:extLst>
              <a:ext uri="{FF2B5EF4-FFF2-40B4-BE49-F238E27FC236}">
                <a16:creationId xmlns:a16="http://schemas.microsoft.com/office/drawing/2014/main" id="{50F99173-6CAD-44AB-9E94-39925ED13DB8}"/>
              </a:ext>
            </a:extLst>
          </p:cNvPr>
          <p:cNvGraphicFramePr>
            <a:graphicFrameLocks noGrp="1"/>
          </p:cNvGraphicFramePr>
          <p:nvPr/>
        </p:nvGraphicFramePr>
        <p:xfrm>
          <a:off x="684213" y="836613"/>
          <a:ext cx="7632700" cy="4725985"/>
        </p:xfrm>
        <a:graphic>
          <a:graphicData uri="http://schemas.openxmlformats.org/drawingml/2006/table">
            <a:tbl>
              <a:tblPr/>
              <a:tblGrid>
                <a:gridCol w="1510639">
                  <a:extLst>
                    <a:ext uri="{9D8B030D-6E8A-4147-A177-3AD203B41FA5}">
                      <a16:colId xmlns:a16="http://schemas.microsoft.com/office/drawing/2014/main" val="20000"/>
                    </a:ext>
                  </a:extLst>
                </a:gridCol>
                <a:gridCol w="1590146">
                  <a:extLst>
                    <a:ext uri="{9D8B030D-6E8A-4147-A177-3AD203B41FA5}">
                      <a16:colId xmlns:a16="http://schemas.microsoft.com/office/drawing/2014/main" val="20001"/>
                    </a:ext>
                  </a:extLst>
                </a:gridCol>
                <a:gridCol w="1435631">
                  <a:extLst>
                    <a:ext uri="{9D8B030D-6E8A-4147-A177-3AD203B41FA5}">
                      <a16:colId xmlns:a16="http://schemas.microsoft.com/office/drawing/2014/main" val="20002"/>
                    </a:ext>
                  </a:extLst>
                </a:gridCol>
                <a:gridCol w="1420813">
                  <a:extLst>
                    <a:ext uri="{9D8B030D-6E8A-4147-A177-3AD203B41FA5}">
                      <a16:colId xmlns:a16="http://schemas.microsoft.com/office/drawing/2014/main" val="20003"/>
                    </a:ext>
                  </a:extLst>
                </a:gridCol>
                <a:gridCol w="1675471">
                  <a:extLst>
                    <a:ext uri="{9D8B030D-6E8A-4147-A177-3AD203B41FA5}">
                      <a16:colId xmlns:a16="http://schemas.microsoft.com/office/drawing/2014/main" val="20004"/>
                    </a:ext>
                  </a:extLst>
                </a:gridCol>
              </a:tblGrid>
              <a:tr h="1152343">
                <a:tc>
                  <a:txBody>
                    <a:bodyPr/>
                    <a:lstStyle/>
                    <a:p>
                      <a:pPr algn="ctr">
                        <a:spcAft>
                          <a:spcPts val="0"/>
                        </a:spcAft>
                      </a:pPr>
                      <a:br>
                        <a:rPr lang="es-MX" sz="1800" dirty="0">
                          <a:solidFill>
                            <a:srgbClr val="0000FF"/>
                          </a:solidFill>
                          <a:latin typeface="Arial"/>
                        </a:rPr>
                      </a:b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sz="1800" dirty="0">
                          <a:solidFill>
                            <a:srgbClr val="0000FF"/>
                          </a:solidFill>
                          <a:latin typeface="Arial"/>
                        </a:rPr>
                        <a:t>Reacción</a:t>
                      </a:r>
                      <a:r>
                        <a:rPr lang="es-MX" sz="1800" baseline="0" dirty="0">
                          <a:solidFill>
                            <a:srgbClr val="0000FF"/>
                          </a:solidFill>
                          <a:latin typeface="Arial"/>
                        </a:rPr>
                        <a:t> </a:t>
                      </a:r>
                      <a:r>
                        <a:rPr lang="es-MX" sz="1800" dirty="0">
                          <a:solidFill>
                            <a:srgbClr val="0000FF"/>
                          </a:solidFill>
                          <a:latin typeface="Arial"/>
                        </a:rPr>
                        <a:t>con 2,4-dinitro-fenilhidrazina</a:t>
                      </a:r>
                      <a:endParaRPr lang="es-MX" sz="1800" dirty="0">
                        <a:solidFill>
                          <a:srgbClr val="0000FF"/>
                        </a:solidFil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800" dirty="0">
                          <a:solidFill>
                            <a:srgbClr val="0000FF"/>
                          </a:solidFill>
                          <a:latin typeface="Arial"/>
                        </a:rPr>
                        <a:t>Reacción con ácido crómico</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800" dirty="0">
                          <a:solidFill>
                            <a:srgbClr val="0000FF"/>
                          </a:solidFill>
                          <a:latin typeface="Arial"/>
                        </a:rPr>
                        <a:t>Reacción de </a:t>
                      </a:r>
                      <a:r>
                        <a:rPr lang="es-MX" sz="1800" dirty="0" err="1">
                          <a:solidFill>
                            <a:srgbClr val="0000FF"/>
                          </a:solidFill>
                          <a:latin typeface="Arial"/>
                        </a:rPr>
                        <a:t>Tollens</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800" dirty="0">
                          <a:solidFill>
                            <a:srgbClr val="0000FF"/>
                          </a:solidFill>
                          <a:latin typeface="Arial"/>
                        </a:rPr>
                        <a:t>Reacción del Yodoformo</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8742">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MX" sz="1800" dirty="0" err="1">
                          <a:solidFill>
                            <a:srgbClr val="0000FF"/>
                          </a:solidFill>
                          <a:latin typeface="Arial"/>
                        </a:rPr>
                        <a:t>pf</a:t>
                      </a:r>
                      <a:r>
                        <a:rPr lang="es-MX" sz="1800" dirty="0">
                          <a:solidFill>
                            <a:srgbClr val="0000FF"/>
                          </a:solidFill>
                          <a:latin typeface="Arial"/>
                        </a:rPr>
                        <a:t> del derivado</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2200">
                <a:tc>
                  <a:txBody>
                    <a:bodyPr/>
                    <a:lstStyle/>
                    <a:p>
                      <a:pPr algn="ctr">
                        <a:spcAft>
                          <a:spcPts val="0"/>
                        </a:spcAft>
                      </a:pPr>
                      <a:r>
                        <a:rPr lang="es-MX" sz="1800" dirty="0">
                          <a:solidFill>
                            <a:srgbClr val="0000FF"/>
                          </a:solidFill>
                          <a:latin typeface="Arial"/>
                        </a:rPr>
                        <a:t>Aldehído Alifático</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72200">
                <a:tc>
                  <a:txBody>
                    <a:bodyPr/>
                    <a:lstStyle/>
                    <a:p>
                      <a:pPr algn="ctr">
                        <a:spcAft>
                          <a:spcPts val="0"/>
                        </a:spcAft>
                      </a:pPr>
                      <a:r>
                        <a:rPr lang="es-MX" sz="1800" dirty="0">
                          <a:solidFill>
                            <a:srgbClr val="0000FF"/>
                          </a:solidFill>
                          <a:latin typeface="Arial"/>
                        </a:rPr>
                        <a:t>Aldehído Aromático</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2200">
                <a:tc>
                  <a:txBody>
                    <a:bodyPr/>
                    <a:lstStyle/>
                    <a:p>
                      <a:pPr algn="ctr">
                        <a:spcAft>
                          <a:spcPts val="0"/>
                        </a:spcAft>
                      </a:pPr>
                      <a:r>
                        <a:rPr lang="es-MX" sz="1800" dirty="0">
                          <a:solidFill>
                            <a:srgbClr val="0000FF"/>
                          </a:solidFill>
                          <a:latin typeface="Arial"/>
                        </a:rPr>
                        <a:t>Cetona Alifática</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72200">
                <a:tc>
                  <a:txBody>
                    <a:bodyPr/>
                    <a:lstStyle/>
                    <a:p>
                      <a:pPr algn="ctr">
                        <a:spcAft>
                          <a:spcPts val="0"/>
                        </a:spcAft>
                      </a:pPr>
                      <a:r>
                        <a:rPr lang="es-MX" sz="1800" dirty="0">
                          <a:solidFill>
                            <a:srgbClr val="0000FF"/>
                          </a:solidFill>
                          <a:latin typeface="Arial"/>
                        </a:rPr>
                        <a:t>Cetona Aromática</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36100">
                <a:tc>
                  <a:txBody>
                    <a:bodyPr/>
                    <a:lstStyle/>
                    <a:p>
                      <a:pPr algn="ctr">
                        <a:spcAft>
                          <a:spcPts val="0"/>
                        </a:spcAft>
                      </a:pPr>
                      <a:r>
                        <a:rPr lang="es-MX" sz="1800" dirty="0">
                          <a:solidFill>
                            <a:srgbClr val="0000FF"/>
                          </a:solidFill>
                          <a:latin typeface="Arial"/>
                        </a:rPr>
                        <a:t>Problema</a:t>
                      </a:r>
                      <a:endParaRPr lang="es-MX" sz="1800" dirty="0">
                        <a:solidFill>
                          <a:srgbClr val="0000FF"/>
                        </a:solidFill>
                        <a:latin typeface="CG Times (E1)"/>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endParaRPr lang="es-MX" sz="1800" dirty="0">
                        <a:solidFill>
                          <a:srgbClr val="0000FF"/>
                        </a:solidFill>
                        <a:latin typeface="Arial"/>
                      </a:endParaRPr>
                    </a:p>
                  </a:txBody>
                  <a:tcPr marL="68579" marR="68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4500" name="Rectangle 1">
            <a:extLst>
              <a:ext uri="{FF2B5EF4-FFF2-40B4-BE49-F238E27FC236}">
                <a16:creationId xmlns:a16="http://schemas.microsoft.com/office/drawing/2014/main" id="{37C7DD06-601D-4648-B11A-9BE84BE1DDAD}"/>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just" eaLnBrk="1" hangingPunct="1"/>
            <a:r>
              <a:rPr lang="es-MX" altLang="es-MX" sz="1800">
                <a:solidFill>
                  <a:srgbClr val="000000"/>
                </a:solidFill>
                <a:cs typeface="Arial" panose="020B0604020202020204" pitchFamily="34" charset="0"/>
              </a:rPr>
              <a:t> </a:t>
            </a:r>
          </a:p>
        </p:txBody>
      </p:sp>
      <p:sp>
        <p:nvSpPr>
          <p:cNvPr id="104501" name="Marcador de número de diapositiva 2">
            <a:extLst>
              <a:ext uri="{FF2B5EF4-FFF2-40B4-BE49-F238E27FC236}">
                <a16:creationId xmlns:a16="http://schemas.microsoft.com/office/drawing/2014/main" id="{077F6CD6-4BCA-4C73-93D3-3E4281EC27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F7AB8C9A-6F35-4456-BC05-3B7709360603}" type="slidenum">
              <a:rPr lang="es-MX" altLang="es-MX" sz="1200">
                <a:solidFill>
                  <a:srgbClr val="0000FF"/>
                </a:solidFill>
              </a:rPr>
              <a:pPr/>
              <a:t>76</a:t>
            </a:fld>
            <a:endParaRPr lang="es-MX" altLang="es-MX" sz="1200">
              <a:solidFill>
                <a:srgbClr val="0000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2,4-dinitrophenylhydrazine-from-xtal-3D-balls.png">
            <a:extLst>
              <a:ext uri="{FF2B5EF4-FFF2-40B4-BE49-F238E27FC236}">
                <a16:creationId xmlns:a16="http://schemas.microsoft.com/office/drawing/2014/main" id="{3A4A0441-A4AD-47C1-852C-069A0B861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2439988"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descr="2,4-Dinitrophenylhydrazin.svg">
            <a:extLst>
              <a:ext uri="{FF2B5EF4-FFF2-40B4-BE49-F238E27FC236}">
                <a16:creationId xmlns:a16="http://schemas.microsoft.com/office/drawing/2014/main" id="{426BA3D1-6127-4998-BDF2-DED6D275E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088" y="1443038"/>
            <a:ext cx="2400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1">
            <a:extLst>
              <a:ext uri="{FF2B5EF4-FFF2-40B4-BE49-F238E27FC236}">
                <a16:creationId xmlns:a16="http://schemas.microsoft.com/office/drawing/2014/main" id="{9B2B5659-60E5-44A2-80D5-CB8CD4989960}"/>
              </a:ext>
            </a:extLst>
          </p:cNvPr>
          <p:cNvSpPr txBox="1">
            <a:spLocks noChangeArrowheads="1"/>
          </p:cNvSpPr>
          <p:nvPr/>
        </p:nvSpPr>
        <p:spPr bwMode="auto">
          <a:xfrm>
            <a:off x="2362200" y="762000"/>
            <a:ext cx="482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2000" b="1">
                <a:solidFill>
                  <a:srgbClr val="0000FF"/>
                </a:solidFill>
              </a:rPr>
              <a:t>Prueba con la 2,4-dinitrofenilhidrazina</a:t>
            </a:r>
          </a:p>
        </p:txBody>
      </p:sp>
      <p:sp>
        <p:nvSpPr>
          <p:cNvPr id="105477" name="Marcador de número de diapositiva 2">
            <a:extLst>
              <a:ext uri="{FF2B5EF4-FFF2-40B4-BE49-F238E27FC236}">
                <a16:creationId xmlns:a16="http://schemas.microsoft.com/office/drawing/2014/main" id="{70533FBF-CA9C-43E8-8E76-F6F1D5ACBC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8AC6424-ADB6-483A-BF71-C21FEC03D326}" type="slidenum">
              <a:rPr lang="es-MX" altLang="es-MX" sz="1200">
                <a:solidFill>
                  <a:srgbClr val="0000FF"/>
                </a:solidFill>
              </a:rPr>
              <a:pPr/>
              <a:t>77</a:t>
            </a:fld>
            <a:endParaRPr lang="es-MX" altLang="es-MX" sz="1200">
              <a:solidFill>
                <a:srgbClr val="0000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organica1.org/1407/1407_8_files/image003.gif">
            <a:extLst>
              <a:ext uri="{FF2B5EF4-FFF2-40B4-BE49-F238E27FC236}">
                <a16:creationId xmlns:a16="http://schemas.microsoft.com/office/drawing/2014/main" id="{415DF61A-10DA-4B2D-9C7D-2BF376502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
            <a:ext cx="678815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4" descr="https://upload.wikimedia.org/wikipedia/commons/thumb/0/01/DNPH-mechanism.svg/580px-DNPH-mechanism.svg.png">
            <a:extLst>
              <a:ext uri="{FF2B5EF4-FFF2-40B4-BE49-F238E27FC236}">
                <a16:creationId xmlns:a16="http://schemas.microsoft.com/office/drawing/2014/main" id="{90051431-EAE2-4155-84F6-297915544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05000"/>
            <a:ext cx="5741988"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Marcador de número de diapositiva 1">
            <a:extLst>
              <a:ext uri="{FF2B5EF4-FFF2-40B4-BE49-F238E27FC236}">
                <a16:creationId xmlns:a16="http://schemas.microsoft.com/office/drawing/2014/main" id="{C17CC2B1-CBA0-4D0B-8DF4-0FF7CC1915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39BB22AE-4613-4240-B9D7-FCD65496514B}" type="slidenum">
              <a:rPr lang="es-MX" altLang="es-MX" sz="1200">
                <a:solidFill>
                  <a:srgbClr val="0000FF"/>
                </a:solidFill>
              </a:rPr>
              <a:pPr/>
              <a:t>78</a:t>
            </a:fld>
            <a:endParaRPr lang="es-MX" altLang="es-MX" sz="1200">
              <a:solidFill>
                <a:srgbClr val="0000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CuadroTexto">
            <a:extLst>
              <a:ext uri="{FF2B5EF4-FFF2-40B4-BE49-F238E27FC236}">
                <a16:creationId xmlns:a16="http://schemas.microsoft.com/office/drawing/2014/main" id="{F1AB0AD5-2AC8-42A1-9074-1FB6D7DD5D32}"/>
              </a:ext>
            </a:extLst>
          </p:cNvPr>
          <p:cNvSpPr txBox="1">
            <a:spLocks noChangeArrowheads="1"/>
          </p:cNvSpPr>
          <p:nvPr/>
        </p:nvSpPr>
        <p:spPr bwMode="auto">
          <a:xfrm>
            <a:off x="914400" y="2590800"/>
            <a:ext cx="723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MX" sz="2000" b="1">
                <a:solidFill>
                  <a:srgbClr val="0000FF"/>
                </a:solidFill>
                <a:latin typeface="Arial" panose="020B0604020202020204" pitchFamily="34" charset="0"/>
              </a:rPr>
              <a:t>FORMACIÓN DE</a:t>
            </a:r>
            <a:br>
              <a:rPr lang="es-ES" altLang="es-MX" sz="2000" b="1">
                <a:solidFill>
                  <a:srgbClr val="0000FF"/>
                </a:solidFill>
                <a:latin typeface="Arial" panose="020B0604020202020204" pitchFamily="34" charset="0"/>
              </a:rPr>
            </a:br>
            <a:r>
              <a:rPr lang="es-ES" altLang="es-MX" sz="2000" b="1">
                <a:solidFill>
                  <a:srgbClr val="0000FF"/>
                </a:solidFill>
                <a:latin typeface="Arial" panose="020B0604020202020204" pitchFamily="34" charset="0"/>
              </a:rPr>
              <a:t> ENAMINAS</a:t>
            </a:r>
          </a:p>
        </p:txBody>
      </p:sp>
      <p:sp>
        <p:nvSpPr>
          <p:cNvPr id="115715" name="Marcador de número de diapositiva 1">
            <a:extLst>
              <a:ext uri="{FF2B5EF4-FFF2-40B4-BE49-F238E27FC236}">
                <a16:creationId xmlns:a16="http://schemas.microsoft.com/office/drawing/2014/main" id="{BE1E4336-B0FC-4672-AB12-93B185AB52C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2551FA10-1C60-4B7E-838B-B2A0607EAB0D}" type="slidenum">
              <a:rPr lang="es-MX" altLang="es-MX" sz="1200">
                <a:solidFill>
                  <a:srgbClr val="0000FF"/>
                </a:solidFill>
              </a:rPr>
              <a:pPr/>
              <a:t>79</a:t>
            </a:fld>
            <a:endParaRPr lang="es-MX" altLang="es-MX" sz="1200">
              <a:solidFill>
                <a:srgbClr val="0000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1026">
            <a:extLst>
              <a:ext uri="{FF2B5EF4-FFF2-40B4-BE49-F238E27FC236}">
                <a16:creationId xmlns:a16="http://schemas.microsoft.com/office/drawing/2014/main" id="{18A4991C-7B82-48DF-A62C-953140A71653}"/>
              </a:ext>
            </a:extLst>
          </p:cNvPr>
          <p:cNvSpPr>
            <a:spLocks noChangeArrowheads="1"/>
          </p:cNvSpPr>
          <p:nvPr/>
        </p:nvSpPr>
        <p:spPr bwMode="auto">
          <a:xfrm>
            <a:off x="323850" y="1889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s-MX" sz="3200" b="1">
                <a:solidFill>
                  <a:srgbClr val="0000FF"/>
                </a:solidFill>
                <a:latin typeface="Arial" panose="020B0604020202020204" pitchFamily="34" charset="0"/>
              </a:rPr>
              <a:t>LA ESTRUCTURA POCO USUAL DEL BENCENO</a:t>
            </a:r>
          </a:p>
        </p:txBody>
      </p:sp>
      <p:sp>
        <p:nvSpPr>
          <p:cNvPr id="15363" name="Rectangle 1027">
            <a:extLst>
              <a:ext uri="{FF2B5EF4-FFF2-40B4-BE49-F238E27FC236}">
                <a16:creationId xmlns:a16="http://schemas.microsoft.com/office/drawing/2014/main" id="{45CAF270-2858-4F52-9A57-E46E53EBB088}"/>
              </a:ext>
            </a:extLst>
          </p:cNvPr>
          <p:cNvSpPr>
            <a:spLocks noChangeArrowheads="1"/>
          </p:cNvSpPr>
          <p:nvPr/>
        </p:nvSpPr>
        <p:spPr bwMode="auto">
          <a:xfrm>
            <a:off x="762000" y="1371600"/>
            <a:ext cx="8229600"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Todos sus enlaces C-C tienen la misma distancia: 139 pm — la cual se encuentra entre las distancias de un enlace sencillo (154 pm) y uno  doble (134 pm) </a:t>
            </a:r>
          </a:p>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La Densidad Electrónica en los seis enlaces C-C es idéntica</a:t>
            </a:r>
          </a:p>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La </a:t>
            </a:r>
            <a:r>
              <a:rPr lang="es-ES" altLang="es-MX" sz="2400">
                <a:solidFill>
                  <a:srgbClr val="0000FF"/>
                </a:solidFill>
                <a:latin typeface="Tahoma" panose="020B0604030504040204" pitchFamily="34" charset="0"/>
              </a:rPr>
              <a:t>estructura</a:t>
            </a:r>
            <a:r>
              <a:rPr lang="en-US" altLang="es-MX" sz="2400">
                <a:solidFill>
                  <a:srgbClr val="0000FF"/>
                </a:solidFill>
                <a:latin typeface="Tahoma" panose="020B0604030504040204" pitchFamily="34" charset="0"/>
              </a:rPr>
              <a:t> es plana, hexagonal</a:t>
            </a:r>
          </a:p>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Los ángulos C–C–C son de 120°</a:t>
            </a:r>
          </a:p>
          <a:p>
            <a:pPr eaLnBrk="1" hangingPunct="1">
              <a:lnSpc>
                <a:spcPct val="125000"/>
              </a:lnSpc>
              <a:spcBef>
                <a:spcPct val="20000"/>
              </a:spcBef>
              <a:buClr>
                <a:schemeClr val="hlink"/>
              </a:buClr>
              <a:buSzPct val="70000"/>
              <a:buFont typeface="Wingdings" panose="05000000000000000000" pitchFamily="2" charset="2"/>
              <a:buChar char="n"/>
            </a:pPr>
            <a:r>
              <a:rPr lang="en-US" altLang="es-MX" sz="2400">
                <a:solidFill>
                  <a:srgbClr val="0000FF"/>
                </a:solidFill>
                <a:latin typeface="Tahoma" panose="020B0604030504040204" pitchFamily="34" charset="0"/>
              </a:rPr>
              <a:t>Cada uno de los C tiene hibridación </a:t>
            </a:r>
            <a:r>
              <a:rPr lang="en-US" altLang="es-MX" sz="2400" i="1">
                <a:solidFill>
                  <a:srgbClr val="0000FF"/>
                </a:solidFill>
                <a:latin typeface="Tahoma" panose="020B0604030504040204" pitchFamily="34" charset="0"/>
              </a:rPr>
              <a:t>sp</a:t>
            </a:r>
            <a:r>
              <a:rPr lang="en-US" altLang="es-MX" sz="2400" baseline="30000">
                <a:solidFill>
                  <a:srgbClr val="0000FF"/>
                </a:solidFill>
                <a:latin typeface="Tahoma" panose="020B0604030504040204" pitchFamily="34" charset="0"/>
              </a:rPr>
              <a:t>2 </a:t>
            </a:r>
            <a:r>
              <a:rPr lang="en-US" altLang="es-MX" sz="2400">
                <a:solidFill>
                  <a:srgbClr val="0000FF"/>
                </a:solidFill>
                <a:latin typeface="Tahoma" panose="020B0604030504040204" pitchFamily="34" charset="0"/>
              </a:rPr>
              <a:t>y tiene un orbital </a:t>
            </a:r>
            <a:r>
              <a:rPr lang="en-US" altLang="es-MX" sz="2400" i="1">
                <a:solidFill>
                  <a:srgbClr val="0000FF"/>
                </a:solidFill>
                <a:latin typeface="Tahoma" panose="020B0604030504040204" pitchFamily="34" charset="0"/>
              </a:rPr>
              <a:t>p</a:t>
            </a:r>
            <a:r>
              <a:rPr lang="en-US" altLang="es-MX" sz="2400">
                <a:solidFill>
                  <a:srgbClr val="0000FF"/>
                </a:solidFill>
                <a:latin typeface="Tahoma" panose="020B0604030504040204" pitchFamily="34" charset="0"/>
              </a:rPr>
              <a:t> perpendicular al plano del anillo de seis miembros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22C881D-ACD8-42C4-80F1-C923AA97470C}"/>
              </a:ext>
            </a:extLst>
          </p:cNvPr>
          <p:cNvSpPr>
            <a:spLocks noGrp="1" noChangeArrowheads="1"/>
          </p:cNvSpPr>
          <p:nvPr>
            <p:ph type="title"/>
          </p:nvPr>
        </p:nvSpPr>
        <p:spPr>
          <a:xfrm>
            <a:off x="728663" y="461963"/>
            <a:ext cx="7772400" cy="1143000"/>
          </a:xfrm>
        </p:spPr>
        <p:txBody>
          <a:bodyPr/>
          <a:lstStyle/>
          <a:p>
            <a:pPr algn="ctr"/>
            <a:r>
              <a:rPr lang="en-US" altLang="en-US" sz="2000" b="1">
                <a:solidFill>
                  <a:srgbClr val="0000FF"/>
                </a:solidFill>
                <a:latin typeface="Arial" panose="020B0604020202020204" pitchFamily="34" charset="0"/>
                <a:cs typeface="Arial" panose="020B0604020202020204" pitchFamily="34" charset="0"/>
              </a:rPr>
              <a:t>Formación Enaminas</a:t>
            </a:r>
          </a:p>
        </p:txBody>
      </p:sp>
      <p:sp>
        <p:nvSpPr>
          <p:cNvPr id="117763" name="Rectangle 3">
            <a:extLst>
              <a:ext uri="{FF2B5EF4-FFF2-40B4-BE49-F238E27FC236}">
                <a16:creationId xmlns:a16="http://schemas.microsoft.com/office/drawing/2014/main" id="{3D73C229-7D6F-4725-9BF8-3585745108E5}"/>
              </a:ext>
            </a:extLst>
          </p:cNvPr>
          <p:cNvSpPr>
            <a:spLocks noGrp="1" noChangeArrowheads="1"/>
          </p:cNvSpPr>
          <p:nvPr>
            <p:ph type="body" sz="half" idx="1"/>
          </p:nvPr>
        </p:nvSpPr>
        <p:spPr>
          <a:xfrm>
            <a:off x="495300" y="1828800"/>
            <a:ext cx="7974013" cy="1025525"/>
          </a:xfrm>
        </p:spPr>
        <p:txBody>
          <a:bodyPr/>
          <a:lstStyle/>
          <a:p>
            <a:pPr>
              <a:lnSpc>
                <a:spcPct val="100000"/>
              </a:lnSpc>
              <a:buClr>
                <a:srgbClr val="FF0000"/>
              </a:buClr>
            </a:pPr>
            <a:r>
              <a:rPr lang="en-US" altLang="en-US" sz="2000">
                <a:solidFill>
                  <a:srgbClr val="0000FF"/>
                </a:solidFill>
                <a:latin typeface="Arial" panose="020B0604020202020204" pitchFamily="34" charset="0"/>
                <a:cs typeface="Arial" panose="020B0604020202020204" pitchFamily="34" charset="0"/>
              </a:rPr>
              <a:t>Después de la adición de R</a:t>
            </a:r>
            <a:r>
              <a:rPr lang="en-US" altLang="en-US" sz="2000" baseline="-25000">
                <a:solidFill>
                  <a:srgbClr val="0000FF"/>
                </a:solidFill>
                <a:latin typeface="Arial" panose="020B0604020202020204" pitchFamily="34" charset="0"/>
                <a:cs typeface="Arial" panose="020B0604020202020204" pitchFamily="34" charset="0"/>
              </a:rPr>
              <a:t>2</a:t>
            </a:r>
            <a:r>
              <a:rPr lang="en-US" altLang="en-US" sz="2000">
                <a:solidFill>
                  <a:srgbClr val="0000FF"/>
                </a:solidFill>
                <a:latin typeface="Arial" panose="020B0604020202020204" pitchFamily="34" charset="0"/>
                <a:cs typeface="Arial" panose="020B0604020202020204" pitchFamily="34" charset="0"/>
              </a:rPr>
              <a:t>NH, el proton se pierde en el átomo de carbono adyacente</a:t>
            </a:r>
          </a:p>
        </p:txBody>
      </p:sp>
      <p:graphicFrame>
        <p:nvGraphicFramePr>
          <p:cNvPr id="117764" name="Object 4">
            <a:extLst>
              <a:ext uri="{FF2B5EF4-FFF2-40B4-BE49-F238E27FC236}">
                <a16:creationId xmlns:a16="http://schemas.microsoft.com/office/drawing/2014/main" id="{BF258CC1-F91A-449B-B223-49E25657717B}"/>
              </a:ext>
            </a:extLst>
          </p:cNvPr>
          <p:cNvGraphicFramePr>
            <a:graphicFrameLocks noGrp="1" noChangeAspect="1"/>
          </p:cNvGraphicFramePr>
          <p:nvPr>
            <p:ph sz="half" idx="2"/>
          </p:nvPr>
        </p:nvGraphicFramePr>
        <p:xfrm>
          <a:off x="269875" y="3114675"/>
          <a:ext cx="8277225" cy="1912938"/>
        </p:xfrm>
        <a:graphic>
          <a:graphicData uri="http://schemas.openxmlformats.org/presentationml/2006/ole">
            <mc:AlternateContent xmlns:mc="http://schemas.openxmlformats.org/markup-compatibility/2006">
              <mc:Choice xmlns:v="urn:schemas-microsoft-com:vml" Requires="v">
                <p:oleObj spid="_x0000_s117774" name="CS ChemDraw Drawing" r:id="rId4" imgW="6505956" imgH="1502664" progId="ChemDraw.Document.6.0">
                  <p:embed/>
                </p:oleObj>
              </mc:Choice>
              <mc:Fallback>
                <p:oleObj name="CS ChemDraw Drawing" r:id="rId4" imgW="6505956" imgH="1502664" progId="ChemDraw.Document.6.0">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114675"/>
                        <a:ext cx="8277225" cy="1912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5" name="Marcador de número de diapositiva 1">
            <a:extLst>
              <a:ext uri="{FF2B5EF4-FFF2-40B4-BE49-F238E27FC236}">
                <a16:creationId xmlns:a16="http://schemas.microsoft.com/office/drawing/2014/main" id="{ADF5B167-C3E2-494C-8552-6920906222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112851ED-6E39-4830-A106-74A2176C8A8E}" type="slidenum">
              <a:rPr lang="es-ES" altLang="es-MX" sz="1200">
                <a:solidFill>
                  <a:srgbClr val="0000FF"/>
                </a:solidFill>
              </a:rPr>
              <a:pPr/>
              <a:t>80</a:t>
            </a:fld>
            <a:endParaRPr lang="es-ES" altLang="es-MX" sz="1200">
              <a:solidFill>
                <a:srgbClr val="0000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photos.geni.com/p13/2f/2b/0d/09/5344483f52ed12e2/ncontent_large.jpg">
            <a:extLst>
              <a:ext uri="{FF2B5EF4-FFF2-40B4-BE49-F238E27FC236}">
                <a16:creationId xmlns:a16="http://schemas.microsoft.com/office/drawing/2014/main" id="{08942621-E424-4833-BA28-411BBEE3A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57" r="21561" b="1123"/>
          <a:stretch>
            <a:fillRect/>
          </a:stretch>
        </p:blipFill>
        <p:spPr bwMode="auto">
          <a:xfrm>
            <a:off x="533400" y="77788"/>
            <a:ext cx="22098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ángulo 1">
            <a:extLst>
              <a:ext uri="{FF2B5EF4-FFF2-40B4-BE49-F238E27FC236}">
                <a16:creationId xmlns:a16="http://schemas.microsoft.com/office/drawing/2014/main" id="{BB2CD1ED-E794-4662-9F70-4066DB8DDDC1}"/>
              </a:ext>
            </a:extLst>
          </p:cNvPr>
          <p:cNvSpPr>
            <a:spLocks noChangeArrowheads="1"/>
          </p:cNvSpPr>
          <p:nvPr/>
        </p:nvSpPr>
        <p:spPr bwMode="auto">
          <a:xfrm>
            <a:off x="0" y="31369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400" b="1">
                <a:solidFill>
                  <a:srgbClr val="0000FF"/>
                </a:solidFill>
              </a:rPr>
              <a:t>Gilbert Stork </a:t>
            </a:r>
          </a:p>
          <a:p>
            <a:pPr algn="ctr"/>
            <a:r>
              <a:rPr lang="es-MX" altLang="es-MX" sz="1400">
                <a:solidFill>
                  <a:srgbClr val="0000FF"/>
                </a:solidFill>
              </a:rPr>
              <a:t>Químico</a:t>
            </a:r>
            <a:br>
              <a:rPr lang="es-MX" altLang="es-MX" sz="1400">
                <a:solidFill>
                  <a:srgbClr val="0000FF"/>
                </a:solidFill>
              </a:rPr>
            </a:br>
            <a:r>
              <a:rPr lang="es-MX" altLang="es-MX" sz="1400">
                <a:solidFill>
                  <a:srgbClr val="0000FF"/>
                </a:solidFill>
              </a:rPr>
              <a:t> Belga-norteamericano</a:t>
            </a:r>
          </a:p>
          <a:p>
            <a:pPr algn="ctr"/>
            <a:r>
              <a:rPr lang="es-MX" altLang="es-MX" sz="1400">
                <a:solidFill>
                  <a:srgbClr val="0000FF"/>
                </a:solidFill>
              </a:rPr>
              <a:t>(1921-2017)</a:t>
            </a:r>
          </a:p>
        </p:txBody>
      </p:sp>
      <p:pic>
        <p:nvPicPr>
          <p:cNvPr id="119812" name="Picture 2" descr="Gilbert Stork">
            <a:extLst>
              <a:ext uri="{FF2B5EF4-FFF2-40B4-BE49-F238E27FC236}">
                <a16:creationId xmlns:a16="http://schemas.microsoft.com/office/drawing/2014/main" id="{5DCEF8F2-A1F3-40B2-96FF-8398FD621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91000"/>
            <a:ext cx="187007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Rectángulo 2">
            <a:extLst>
              <a:ext uri="{FF2B5EF4-FFF2-40B4-BE49-F238E27FC236}">
                <a16:creationId xmlns:a16="http://schemas.microsoft.com/office/drawing/2014/main" id="{7575840D-7424-4169-9279-863D6E239C74}"/>
              </a:ext>
            </a:extLst>
          </p:cNvPr>
          <p:cNvSpPr>
            <a:spLocks noChangeArrowheads="1"/>
          </p:cNvSpPr>
          <p:nvPr/>
        </p:nvSpPr>
        <p:spPr bwMode="auto">
          <a:xfrm>
            <a:off x="3276600" y="153988"/>
            <a:ext cx="566896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r>
              <a:rPr lang="es-MX" altLang="es-MX" sz="1400">
                <a:solidFill>
                  <a:srgbClr val="0000FF"/>
                </a:solidFill>
              </a:rPr>
              <a:t>Fue un químico orgánico. Durante un cuarto de siglo fue profesor de química de la Cátedra emérita Eugene Higgins en la Universidad de Columbia. Es conocido por hacer contribuciones significativas a la síntesis total de productos naturales, incluida de una fascinación de por vida con la síntesis de quinina. Al hacerlo, también hizo una serie de contribuciones a la comprensión mecanistica de las reacciones, y realizó un trabajo pionero en la química de la enamina, lo que llevó al desarrollo de la alquilación de enamina de Stork. Se cree que fue el responsable de la primera síntesis estereocontrolada planificada, así como el primer producto natural que se sintetiza con alta estereoselectividad.</a:t>
            </a:r>
          </a:p>
        </p:txBody>
      </p:sp>
      <p:pic>
        <p:nvPicPr>
          <p:cNvPr id="119814" name="Picture 2" descr="Image result for quinina">
            <a:extLst>
              <a:ext uri="{FF2B5EF4-FFF2-40B4-BE49-F238E27FC236}">
                <a16:creationId xmlns:a16="http://schemas.microsoft.com/office/drawing/2014/main" id="{B80C1064-DE25-4200-B307-A0EF4AE49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438" y="2847975"/>
            <a:ext cx="3224212"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Marcador de número de diapositiva 3">
            <a:extLst>
              <a:ext uri="{FF2B5EF4-FFF2-40B4-BE49-F238E27FC236}">
                <a16:creationId xmlns:a16="http://schemas.microsoft.com/office/drawing/2014/main" id="{F686EC7E-741E-4E1A-B66D-52AC599C4B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D4B2C41A-89A9-46ED-9A33-572DD3FAD8ED}" type="slidenum">
              <a:rPr lang="es-MX" altLang="es-MX" sz="1200">
                <a:solidFill>
                  <a:srgbClr val="0000FF"/>
                </a:solidFill>
              </a:rPr>
              <a:pPr/>
              <a:t>81</a:t>
            </a:fld>
            <a:endParaRPr lang="es-MX" altLang="es-MX" sz="1200">
              <a:solidFill>
                <a:srgbClr val="00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8" name="Object 3">
            <a:extLst>
              <a:ext uri="{FF2B5EF4-FFF2-40B4-BE49-F238E27FC236}">
                <a16:creationId xmlns:a16="http://schemas.microsoft.com/office/drawing/2014/main" id="{A9D74D14-044B-4610-B86E-7B334307552B}"/>
              </a:ext>
            </a:extLst>
          </p:cNvPr>
          <p:cNvGraphicFramePr>
            <a:graphicFrameLocks/>
          </p:cNvGraphicFramePr>
          <p:nvPr/>
        </p:nvGraphicFramePr>
        <p:xfrm>
          <a:off x="1524000" y="3200400"/>
          <a:ext cx="5791200" cy="1600200"/>
        </p:xfrm>
        <a:graphic>
          <a:graphicData uri="http://schemas.openxmlformats.org/presentationml/2006/ole">
            <mc:AlternateContent xmlns:mc="http://schemas.openxmlformats.org/markup-compatibility/2006">
              <mc:Choice xmlns:v="urn:schemas-microsoft-com:vml" Requires="v">
                <p:oleObj spid="_x0000_s121869" name="CS ChemDraw Drawing" r:id="rId4" imgW="7124700" imgH="2173288" progId="ChemDraw.Document.5.0">
                  <p:embed/>
                </p:oleObj>
              </mc:Choice>
              <mc:Fallback>
                <p:oleObj name="CS ChemDraw Drawing" r:id="rId4" imgW="7124700" imgH="2173288" progId="ChemDraw.Document.5.0">
                  <p:embed/>
                  <p:pic>
                    <p:nvPicPr>
                      <p:cNvPr id="0" name="Object 3"/>
                      <p:cNvPicPr>
                        <a:picLocks noChangeArrowheads="1"/>
                      </p:cNvPicPr>
                      <p:nvPr/>
                    </p:nvPicPr>
                    <p:blipFill>
                      <a:blip r:embed="rId5">
                        <a:lum bright="-22000" contrast="58000"/>
                        <a:extLst>
                          <a:ext uri="{28A0092B-C50C-407E-A947-70E740481C1C}">
                            <a14:useLocalDpi xmlns:a14="http://schemas.microsoft.com/office/drawing/2010/main" val="0"/>
                          </a:ext>
                        </a:extLst>
                      </a:blip>
                      <a:srcRect/>
                      <a:stretch>
                        <a:fillRect/>
                      </a:stretch>
                    </p:blipFill>
                    <p:spPr bwMode="auto">
                      <a:xfrm>
                        <a:off x="1524000" y="3200400"/>
                        <a:ext cx="5791200" cy="1600200"/>
                      </a:xfrm>
                      <a:prstGeom prst="rect">
                        <a:avLst/>
                      </a:prstGeom>
                      <a:solidFill>
                        <a:srgbClr val="C2F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47811" name="1 Grupo">
            <a:extLst>
              <a:ext uri="{FF2B5EF4-FFF2-40B4-BE49-F238E27FC236}">
                <a16:creationId xmlns:a16="http://schemas.microsoft.com/office/drawing/2014/main" id="{6AFCBE46-915D-4306-9073-57AE0FB02F6A}"/>
              </a:ext>
            </a:extLst>
          </p:cNvPr>
          <p:cNvGrpSpPr>
            <a:grpSpLocks/>
          </p:cNvGrpSpPr>
          <p:nvPr/>
        </p:nvGrpSpPr>
        <p:grpSpPr bwMode="auto">
          <a:xfrm>
            <a:off x="1828800" y="1143000"/>
            <a:ext cx="5181600" cy="1539875"/>
            <a:chOff x="1981200" y="914400"/>
            <a:chExt cx="5181600" cy="1539875"/>
          </a:xfrm>
          <a:solidFill>
            <a:schemeClr val="accent1">
              <a:lumMod val="20000"/>
              <a:lumOff val="80000"/>
            </a:schemeClr>
          </a:solidFill>
        </p:grpSpPr>
        <p:pic>
          <p:nvPicPr>
            <p:cNvPr id="568322" name="Picture 2" descr="http://www.chemgapedia.de/vsengine/media/vsc/en/ch/12/oc/keto_enol/enamine/immin_en.gif">
              <a:extLst>
                <a:ext uri="{FF2B5EF4-FFF2-40B4-BE49-F238E27FC236}">
                  <a16:creationId xmlns:a16="http://schemas.microsoft.com/office/drawing/2014/main" id="{687F2704-F4C7-4587-B9A0-DD1AC1BA03C9}"/>
                </a:ext>
              </a:extLst>
            </p:cNvPr>
            <p:cNvPicPr>
              <a:picLocks noChangeAspect="1" noChangeArrowheads="1"/>
            </p:cNvPicPr>
            <p:nvPr/>
          </p:nvPicPr>
          <p:blipFill>
            <a:blip r:embed="rId6"/>
            <a:srcRect/>
            <a:stretch>
              <a:fillRect/>
            </a:stretch>
          </p:blipFill>
          <p:spPr bwMode="auto">
            <a:xfrm>
              <a:off x="1981200" y="914400"/>
              <a:ext cx="5181600" cy="1539875"/>
            </a:xfrm>
            <a:prstGeom prst="rect">
              <a:avLst/>
            </a:prstGeom>
            <a:grpFill/>
          </p:spPr>
        </p:pic>
        <p:sp>
          <p:nvSpPr>
            <p:cNvPr id="8" name="7 CuadroTexto">
              <a:extLst>
                <a:ext uri="{FF2B5EF4-FFF2-40B4-BE49-F238E27FC236}">
                  <a16:creationId xmlns:a16="http://schemas.microsoft.com/office/drawing/2014/main" id="{CB3C7EB7-0732-4F32-998F-7A7B6EA6C4A6}"/>
                </a:ext>
              </a:extLst>
            </p:cNvPr>
            <p:cNvSpPr txBox="1"/>
            <p:nvPr/>
          </p:nvSpPr>
          <p:spPr>
            <a:xfrm>
              <a:off x="2133600" y="2133600"/>
              <a:ext cx="1066800" cy="307975"/>
            </a:xfrm>
            <a:prstGeom prst="rect">
              <a:avLst/>
            </a:prstGeom>
            <a:grpFill/>
          </p:spPr>
          <p:txBody>
            <a:bodyPr>
              <a:spAutoFit/>
            </a:bodyPr>
            <a:lstStyle/>
            <a:p>
              <a:pPr algn="ctr" eaLnBrk="1" hangingPunct="1">
                <a:defRPr/>
              </a:pPr>
              <a:r>
                <a:rPr lang="es-MX" sz="1400" dirty="0" err="1">
                  <a:solidFill>
                    <a:srgbClr val="0000FF"/>
                  </a:solidFill>
                </a:rPr>
                <a:t>enamina</a:t>
              </a:r>
              <a:endParaRPr lang="es-MX" sz="1400" dirty="0">
                <a:solidFill>
                  <a:srgbClr val="0000FF"/>
                </a:solidFill>
              </a:endParaRPr>
            </a:p>
          </p:txBody>
        </p:sp>
        <p:sp>
          <p:nvSpPr>
            <p:cNvPr id="9" name="8 CuadroTexto">
              <a:extLst>
                <a:ext uri="{FF2B5EF4-FFF2-40B4-BE49-F238E27FC236}">
                  <a16:creationId xmlns:a16="http://schemas.microsoft.com/office/drawing/2014/main" id="{97ECE5EC-3859-4436-8251-88A447452B17}"/>
                </a:ext>
              </a:extLst>
            </p:cNvPr>
            <p:cNvSpPr txBox="1"/>
            <p:nvPr/>
          </p:nvSpPr>
          <p:spPr>
            <a:xfrm>
              <a:off x="5943600" y="2133600"/>
              <a:ext cx="1066800" cy="307975"/>
            </a:xfrm>
            <a:prstGeom prst="rect">
              <a:avLst/>
            </a:prstGeom>
            <a:grpFill/>
          </p:spPr>
          <p:txBody>
            <a:bodyPr>
              <a:spAutoFit/>
            </a:bodyPr>
            <a:lstStyle/>
            <a:p>
              <a:pPr algn="ctr" eaLnBrk="1" hangingPunct="1">
                <a:defRPr/>
              </a:pPr>
              <a:r>
                <a:rPr lang="es-MX" sz="1400" dirty="0" err="1">
                  <a:solidFill>
                    <a:srgbClr val="0000FF"/>
                  </a:solidFill>
                </a:rPr>
                <a:t>imina</a:t>
              </a:r>
              <a:endParaRPr lang="es-MX" sz="1400" dirty="0">
                <a:solidFill>
                  <a:srgbClr val="0000FF"/>
                </a:solidFill>
              </a:endParaRPr>
            </a:p>
          </p:txBody>
        </p:sp>
      </p:grpSp>
      <p:sp>
        <p:nvSpPr>
          <p:cNvPr id="121860" name="Marcador de número de diapositiva 1">
            <a:extLst>
              <a:ext uri="{FF2B5EF4-FFF2-40B4-BE49-F238E27FC236}">
                <a16:creationId xmlns:a16="http://schemas.microsoft.com/office/drawing/2014/main" id="{439225D1-3F10-4F56-9661-BF833BEC08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D3A0B98-0326-430E-93B1-5558E1696F63}" type="slidenum">
              <a:rPr lang="es-ES" altLang="es-MX" sz="1200">
                <a:solidFill>
                  <a:srgbClr val="0000FF"/>
                </a:solidFill>
              </a:rPr>
              <a:pPr/>
              <a:t>82</a:t>
            </a:fld>
            <a:endParaRPr lang="es-ES" altLang="es-MX" sz="1200">
              <a:solidFill>
                <a:srgbClr val="0000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5 CuadroTexto">
            <a:extLst>
              <a:ext uri="{FF2B5EF4-FFF2-40B4-BE49-F238E27FC236}">
                <a16:creationId xmlns:a16="http://schemas.microsoft.com/office/drawing/2014/main" id="{9CAA4360-87DE-4ABF-AD69-8024A957C51C}"/>
              </a:ext>
            </a:extLst>
          </p:cNvPr>
          <p:cNvSpPr txBox="1">
            <a:spLocks noChangeArrowheads="1"/>
          </p:cNvSpPr>
          <p:nvPr/>
        </p:nvSpPr>
        <p:spPr bwMode="auto">
          <a:xfrm>
            <a:off x="304800" y="650875"/>
            <a:ext cx="289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2000" b="1">
                <a:solidFill>
                  <a:srgbClr val="0000FF"/>
                </a:solidFill>
                <a:latin typeface="Arial" panose="020B0604020202020204" pitchFamily="34" charset="0"/>
              </a:rPr>
              <a:t>Aminas secundarias más utilizadas</a:t>
            </a:r>
          </a:p>
        </p:txBody>
      </p:sp>
      <p:grpSp>
        <p:nvGrpSpPr>
          <p:cNvPr id="123907" name="Grupo 2">
            <a:extLst>
              <a:ext uri="{FF2B5EF4-FFF2-40B4-BE49-F238E27FC236}">
                <a16:creationId xmlns:a16="http://schemas.microsoft.com/office/drawing/2014/main" id="{B532CFF8-E514-4B12-927C-6A7D0E06C72A}"/>
              </a:ext>
            </a:extLst>
          </p:cNvPr>
          <p:cNvGrpSpPr>
            <a:grpSpLocks/>
          </p:cNvGrpSpPr>
          <p:nvPr/>
        </p:nvGrpSpPr>
        <p:grpSpPr bwMode="auto">
          <a:xfrm>
            <a:off x="3429000" y="381000"/>
            <a:ext cx="4114800" cy="5486400"/>
            <a:chOff x="3429000" y="381000"/>
            <a:chExt cx="4800600" cy="6181725"/>
          </a:xfrm>
        </p:grpSpPr>
        <p:pic>
          <p:nvPicPr>
            <p:cNvPr id="123909" name="Picture 2" descr="http://www.chemgapedia.de/vsengine/media/vsc/en/ch/12/oc/keto_enol/enamine/en_bsp.gif">
              <a:extLst>
                <a:ext uri="{FF2B5EF4-FFF2-40B4-BE49-F238E27FC236}">
                  <a16:creationId xmlns:a16="http://schemas.microsoft.com/office/drawing/2014/main" id="{AD2BEC0C-DC40-41FB-8634-34C10F8AD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81000"/>
              <a:ext cx="4800600" cy="6181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10" name="6 CuadroTexto">
              <a:extLst>
                <a:ext uri="{FF2B5EF4-FFF2-40B4-BE49-F238E27FC236}">
                  <a16:creationId xmlns:a16="http://schemas.microsoft.com/office/drawing/2014/main" id="{48A9FF7E-AC8B-497D-9E90-8FE96F1A1F2A}"/>
                </a:ext>
              </a:extLst>
            </p:cNvPr>
            <p:cNvSpPr txBox="1">
              <a:spLocks noChangeArrowheads="1"/>
            </p:cNvSpPr>
            <p:nvPr/>
          </p:nvSpPr>
          <p:spPr bwMode="auto">
            <a:xfrm>
              <a:off x="5295900" y="1736062"/>
              <a:ext cx="1089661"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200">
                  <a:solidFill>
                    <a:srgbClr val="0000FF"/>
                  </a:solidFill>
                  <a:latin typeface="Arial" panose="020B0604020202020204" pitchFamily="34" charset="0"/>
                </a:rPr>
                <a:t>piperidina</a:t>
              </a:r>
            </a:p>
          </p:txBody>
        </p:sp>
        <p:sp>
          <p:nvSpPr>
            <p:cNvPr id="123911" name="7 CuadroTexto">
              <a:extLst>
                <a:ext uri="{FF2B5EF4-FFF2-40B4-BE49-F238E27FC236}">
                  <a16:creationId xmlns:a16="http://schemas.microsoft.com/office/drawing/2014/main" id="{3D151831-D619-419A-BF56-5BDEB22ABB70}"/>
                </a:ext>
              </a:extLst>
            </p:cNvPr>
            <p:cNvSpPr txBox="1">
              <a:spLocks noChangeArrowheads="1"/>
            </p:cNvSpPr>
            <p:nvPr/>
          </p:nvSpPr>
          <p:spPr bwMode="auto">
            <a:xfrm>
              <a:off x="5181600" y="3352800"/>
              <a:ext cx="12954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a:solidFill>
                    <a:srgbClr val="0000FF"/>
                  </a:solidFill>
                  <a:latin typeface="Arial" panose="020B0604020202020204" pitchFamily="34" charset="0"/>
                </a:rPr>
                <a:t>pirrolidina</a:t>
              </a:r>
            </a:p>
          </p:txBody>
        </p:sp>
        <p:sp>
          <p:nvSpPr>
            <p:cNvPr id="123912" name="10 CuadroTexto">
              <a:extLst>
                <a:ext uri="{FF2B5EF4-FFF2-40B4-BE49-F238E27FC236}">
                  <a16:creationId xmlns:a16="http://schemas.microsoft.com/office/drawing/2014/main" id="{55477B44-29A9-4C35-98A5-CC3BD7C22025}"/>
                </a:ext>
              </a:extLst>
            </p:cNvPr>
            <p:cNvSpPr txBox="1">
              <a:spLocks noChangeArrowheads="1"/>
            </p:cNvSpPr>
            <p:nvPr/>
          </p:nvSpPr>
          <p:spPr bwMode="auto">
            <a:xfrm>
              <a:off x="5257800" y="5448100"/>
              <a:ext cx="1143000" cy="229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100" dirty="0" err="1">
                  <a:solidFill>
                    <a:srgbClr val="0000FF"/>
                  </a:solidFill>
                  <a:latin typeface="Arial" panose="020B0604020202020204" pitchFamily="34" charset="0"/>
                </a:rPr>
                <a:t>morfolina</a:t>
              </a:r>
              <a:endParaRPr lang="es-MX" altLang="es-MX" sz="1100" dirty="0">
                <a:solidFill>
                  <a:srgbClr val="0000FF"/>
                </a:solidFill>
                <a:latin typeface="Arial" panose="020B0604020202020204" pitchFamily="34" charset="0"/>
              </a:endParaRPr>
            </a:p>
          </p:txBody>
        </p:sp>
      </p:grpSp>
      <p:sp>
        <p:nvSpPr>
          <p:cNvPr id="123908" name="Marcador de número de diapositiva 1">
            <a:extLst>
              <a:ext uri="{FF2B5EF4-FFF2-40B4-BE49-F238E27FC236}">
                <a16:creationId xmlns:a16="http://schemas.microsoft.com/office/drawing/2014/main" id="{5A6A2A82-F459-4EEB-A0E0-071076CDEC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0E651C61-E4F8-48B2-9ECF-BA0CE5A4D6AE}" type="slidenum">
              <a:rPr lang="es-ES" altLang="es-MX" sz="1200">
                <a:solidFill>
                  <a:srgbClr val="0000FF"/>
                </a:solidFill>
              </a:rPr>
              <a:pPr/>
              <a:t>83</a:t>
            </a:fld>
            <a:endParaRPr lang="es-ES" altLang="es-MX" sz="1200">
              <a:solidFill>
                <a:srgbClr val="0000FF"/>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4" descr="http://www.chemgapedia.de/vsengine/media/vsc/en/ch/12/oc/keto_enol/enamine/synthese.gif">
            <a:extLst>
              <a:ext uri="{FF2B5EF4-FFF2-40B4-BE49-F238E27FC236}">
                <a16:creationId xmlns:a16="http://schemas.microsoft.com/office/drawing/2014/main" id="{0A597468-D072-4BB6-940F-BE6A30017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197"/>
          <a:stretch>
            <a:fillRect/>
          </a:stretch>
        </p:blipFill>
        <p:spPr bwMode="auto">
          <a:xfrm>
            <a:off x="131763" y="1298575"/>
            <a:ext cx="8880475" cy="159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5955" name="6 CuadroTexto">
            <a:extLst>
              <a:ext uri="{FF2B5EF4-FFF2-40B4-BE49-F238E27FC236}">
                <a16:creationId xmlns:a16="http://schemas.microsoft.com/office/drawing/2014/main" id="{96FCB511-919D-451F-953C-9CFE851C6D1A}"/>
              </a:ext>
            </a:extLst>
          </p:cNvPr>
          <p:cNvSpPr txBox="1">
            <a:spLocks noChangeArrowheads="1"/>
          </p:cNvSpPr>
          <p:nvPr/>
        </p:nvSpPr>
        <p:spPr bwMode="auto">
          <a:xfrm>
            <a:off x="4343400" y="2909888"/>
            <a:ext cx="1371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a:solidFill>
                  <a:srgbClr val="0000FF"/>
                </a:solidFill>
                <a:latin typeface="Arial" panose="020B0604020202020204" pitchFamily="34" charset="0"/>
              </a:rPr>
              <a:t>Sal de iminio</a:t>
            </a:r>
          </a:p>
        </p:txBody>
      </p:sp>
      <p:sp>
        <p:nvSpPr>
          <p:cNvPr id="125956" name="6 CuadroTexto">
            <a:extLst>
              <a:ext uri="{FF2B5EF4-FFF2-40B4-BE49-F238E27FC236}">
                <a16:creationId xmlns:a16="http://schemas.microsoft.com/office/drawing/2014/main" id="{228CD87D-F3CC-468B-9BCA-A57B264B88B6}"/>
              </a:ext>
            </a:extLst>
          </p:cNvPr>
          <p:cNvSpPr txBox="1">
            <a:spLocks noChangeArrowheads="1"/>
          </p:cNvSpPr>
          <p:nvPr/>
        </p:nvSpPr>
        <p:spPr bwMode="auto">
          <a:xfrm>
            <a:off x="2057400" y="2895600"/>
            <a:ext cx="13716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400">
                <a:solidFill>
                  <a:srgbClr val="0000FF"/>
                </a:solidFill>
                <a:latin typeface="Arial" panose="020B0604020202020204" pitchFamily="34" charset="0"/>
              </a:rPr>
              <a:t>Enamina</a:t>
            </a:r>
          </a:p>
        </p:txBody>
      </p:sp>
      <p:sp>
        <p:nvSpPr>
          <p:cNvPr id="125957" name="TextBox 1">
            <a:extLst>
              <a:ext uri="{FF2B5EF4-FFF2-40B4-BE49-F238E27FC236}">
                <a16:creationId xmlns:a16="http://schemas.microsoft.com/office/drawing/2014/main" id="{DF00D2F1-0E73-4133-A239-1795AE087B43}"/>
              </a:ext>
            </a:extLst>
          </p:cNvPr>
          <p:cNvSpPr txBox="1">
            <a:spLocks noChangeArrowheads="1"/>
          </p:cNvSpPr>
          <p:nvPr/>
        </p:nvSpPr>
        <p:spPr bwMode="auto">
          <a:xfrm flipH="1">
            <a:off x="685800" y="625475"/>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a:solidFill>
                  <a:srgbClr val="0000FF"/>
                </a:solidFill>
              </a:rPr>
              <a:t>Formación de</a:t>
            </a:r>
            <a:br>
              <a:rPr lang="es-MX" altLang="es-MX" sz="1800">
                <a:solidFill>
                  <a:srgbClr val="0000FF"/>
                </a:solidFill>
              </a:rPr>
            </a:br>
            <a:r>
              <a:rPr lang="es-MX" altLang="es-MX" sz="1800">
                <a:solidFill>
                  <a:srgbClr val="0000FF"/>
                </a:solidFill>
              </a:rPr>
              <a:t>la enamina</a:t>
            </a:r>
          </a:p>
        </p:txBody>
      </p:sp>
      <p:sp>
        <p:nvSpPr>
          <p:cNvPr id="125958" name="TextBox 5">
            <a:extLst>
              <a:ext uri="{FF2B5EF4-FFF2-40B4-BE49-F238E27FC236}">
                <a16:creationId xmlns:a16="http://schemas.microsoft.com/office/drawing/2014/main" id="{E8FE0A00-49D1-491A-9260-7FDC7CBC51E6}"/>
              </a:ext>
            </a:extLst>
          </p:cNvPr>
          <p:cNvSpPr txBox="1">
            <a:spLocks noChangeArrowheads="1"/>
          </p:cNvSpPr>
          <p:nvPr/>
        </p:nvSpPr>
        <p:spPr bwMode="auto">
          <a:xfrm flipH="1">
            <a:off x="2971800" y="625475"/>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a:solidFill>
                  <a:srgbClr val="0000FF"/>
                </a:solidFill>
              </a:rPr>
              <a:t>Alquilación de la enamina</a:t>
            </a:r>
          </a:p>
        </p:txBody>
      </p:sp>
      <p:sp>
        <p:nvSpPr>
          <p:cNvPr id="125959" name="TextBox 6">
            <a:extLst>
              <a:ext uri="{FF2B5EF4-FFF2-40B4-BE49-F238E27FC236}">
                <a16:creationId xmlns:a16="http://schemas.microsoft.com/office/drawing/2014/main" id="{AA4EFC9E-EB05-4279-B2B8-82AEEF5ABEB5}"/>
              </a:ext>
            </a:extLst>
          </p:cNvPr>
          <p:cNvSpPr txBox="1">
            <a:spLocks noChangeArrowheads="1"/>
          </p:cNvSpPr>
          <p:nvPr/>
        </p:nvSpPr>
        <p:spPr bwMode="auto">
          <a:xfrm flipH="1">
            <a:off x="5029200" y="652463"/>
            <a:ext cx="2971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a:solidFill>
                  <a:srgbClr val="0000FF"/>
                </a:solidFill>
              </a:rPr>
              <a:t>Hidrólisis: catálisis ácida de la enamina alquilada</a:t>
            </a:r>
          </a:p>
        </p:txBody>
      </p:sp>
      <p:grpSp>
        <p:nvGrpSpPr>
          <p:cNvPr id="11" name="Group 10">
            <a:extLst>
              <a:ext uri="{FF2B5EF4-FFF2-40B4-BE49-F238E27FC236}">
                <a16:creationId xmlns:a16="http://schemas.microsoft.com/office/drawing/2014/main" id="{611530BE-06D8-4F9E-A391-EA406FB5B7E8}"/>
              </a:ext>
            </a:extLst>
          </p:cNvPr>
          <p:cNvGrpSpPr/>
          <p:nvPr/>
        </p:nvGrpSpPr>
        <p:grpSpPr>
          <a:xfrm>
            <a:off x="13855" y="3217430"/>
            <a:ext cx="5997743" cy="2379806"/>
            <a:chOff x="13855" y="3217430"/>
            <a:chExt cx="5997743" cy="2379806"/>
          </a:xfrm>
          <a:solidFill>
            <a:schemeClr val="bg1"/>
          </a:solidFill>
        </p:grpSpPr>
        <p:cxnSp>
          <p:nvCxnSpPr>
            <p:cNvPr id="9" name="Straight Arrow Connector 8">
              <a:extLst>
                <a:ext uri="{FF2B5EF4-FFF2-40B4-BE49-F238E27FC236}">
                  <a16:creationId xmlns:a16="http://schemas.microsoft.com/office/drawing/2014/main" id="{C48FC1C3-FC80-4DA4-963C-0F96D68721AA}"/>
                </a:ext>
              </a:extLst>
            </p:cNvPr>
            <p:cNvCxnSpPr/>
            <p:nvPr/>
          </p:nvCxnSpPr>
          <p:spPr>
            <a:xfrm>
              <a:off x="685800" y="3217430"/>
              <a:ext cx="0" cy="1049770"/>
            </a:xfrm>
            <a:prstGeom prst="straightConnector1">
              <a:avLst/>
            </a:prstGeom>
            <a:grpFill/>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Picture 4" descr="http://www.chemgapedia.de/vsengine/media/vsc/en/ch/12/oc/keto_enol/enamine/synthese.gif">
              <a:extLst>
                <a:ext uri="{FF2B5EF4-FFF2-40B4-BE49-F238E27FC236}">
                  <a16:creationId xmlns:a16="http://schemas.microsoft.com/office/drawing/2014/main" id="{75785019-B022-4384-82E2-8E0D93B0FFC6}"/>
                </a:ext>
              </a:extLst>
            </p:cNvPr>
            <p:cNvPicPr>
              <a:picLocks noChangeAspect="1" noChangeArrowheads="1"/>
            </p:cNvPicPr>
            <p:nvPr/>
          </p:nvPicPr>
          <p:blipFill rotWithShape="1">
            <a:blip r:embed="rId3"/>
            <a:srcRect l="74257" t="20000" r="8581" b="12000"/>
            <a:stretch/>
          </p:blipFill>
          <p:spPr bwMode="auto">
            <a:xfrm>
              <a:off x="13855" y="4301836"/>
              <a:ext cx="1524000" cy="1295400"/>
            </a:xfrm>
            <a:prstGeom prst="rect">
              <a:avLst/>
            </a:prstGeom>
            <a:grpFill/>
            <a:ln>
              <a:noFill/>
            </a:ln>
          </p:spPr>
        </p:pic>
        <p:sp>
          <p:nvSpPr>
            <p:cNvPr id="10" name="TextBox 9">
              <a:extLst>
                <a:ext uri="{FF2B5EF4-FFF2-40B4-BE49-F238E27FC236}">
                  <a16:creationId xmlns:a16="http://schemas.microsoft.com/office/drawing/2014/main" id="{8A77242A-1446-48DB-B471-EB4A25CB549E}"/>
                </a:ext>
              </a:extLst>
            </p:cNvPr>
            <p:cNvSpPr txBox="1"/>
            <p:nvPr/>
          </p:nvSpPr>
          <p:spPr>
            <a:xfrm>
              <a:off x="846401" y="3541931"/>
              <a:ext cx="5165197" cy="369332"/>
            </a:xfrm>
            <a:prstGeom prst="rect">
              <a:avLst/>
            </a:prstGeom>
            <a:grpFill/>
          </p:spPr>
          <p:txBody>
            <a:bodyPr wrap="none">
              <a:spAutoFit/>
            </a:bodyPr>
            <a:lstStyle/>
            <a:p>
              <a:pPr>
                <a:defRPr/>
              </a:pPr>
              <a:r>
                <a:rPr lang="es-MX" sz="1800" dirty="0">
                  <a:solidFill>
                    <a:srgbClr val="0000FF"/>
                  </a:solidFill>
                </a:rPr>
                <a:t>Método para </a:t>
              </a:r>
              <a:r>
                <a:rPr lang="es-MX" sz="1800" dirty="0" err="1">
                  <a:solidFill>
                    <a:srgbClr val="0000FF"/>
                  </a:solidFill>
                </a:rPr>
                <a:t>monoalquilar</a:t>
              </a:r>
              <a:r>
                <a:rPr lang="es-MX" sz="1800" dirty="0">
                  <a:solidFill>
                    <a:srgbClr val="0000FF"/>
                  </a:solidFill>
                </a:rPr>
                <a:t> cetonas en posición </a:t>
              </a:r>
              <a:r>
                <a:rPr lang="el-GR" sz="1800" dirty="0">
                  <a:solidFill>
                    <a:srgbClr val="0000FF"/>
                  </a:solidFill>
                </a:rPr>
                <a:t>α</a:t>
              </a:r>
              <a:endParaRPr lang="es-MX" sz="1800" dirty="0">
                <a:solidFill>
                  <a:srgbClr val="0000FF"/>
                </a:solidFill>
              </a:endParaRPr>
            </a:p>
          </p:txBody>
        </p:sp>
      </p:grpSp>
      <p:sp>
        <p:nvSpPr>
          <p:cNvPr id="125961" name="Rectangle 2">
            <a:extLst>
              <a:ext uri="{FF2B5EF4-FFF2-40B4-BE49-F238E27FC236}">
                <a16:creationId xmlns:a16="http://schemas.microsoft.com/office/drawing/2014/main" id="{9E2315AC-9433-4449-9F7D-4B98151FD214}"/>
              </a:ext>
            </a:extLst>
          </p:cNvPr>
          <p:cNvSpPr>
            <a:spLocks noChangeArrowheads="1"/>
          </p:cNvSpPr>
          <p:nvPr/>
        </p:nvSpPr>
        <p:spPr bwMode="auto">
          <a:xfrm>
            <a:off x="117475" y="5503863"/>
            <a:ext cx="9026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r"/>
            <a:r>
              <a:rPr lang="en-US" altLang="es-MX" sz="1200">
                <a:solidFill>
                  <a:srgbClr val="0000FF"/>
                </a:solidFill>
              </a:rPr>
              <a:t>Gilbert Stork and Susan R. Dowd </a:t>
            </a:r>
            <a:r>
              <a:rPr lang="en-US" altLang="es-MX" sz="1200" i="1">
                <a:solidFill>
                  <a:srgbClr val="0000FF"/>
                </a:solidFill>
              </a:rPr>
              <a:t>J. Am. Chem. Soc</a:t>
            </a:r>
            <a:r>
              <a:rPr lang="en-US" altLang="es-MX" sz="1200">
                <a:solidFill>
                  <a:srgbClr val="0000FF"/>
                </a:solidFill>
              </a:rPr>
              <a:t>.; </a:t>
            </a:r>
            <a:r>
              <a:rPr lang="en-US" altLang="es-MX" sz="1200" b="1">
                <a:solidFill>
                  <a:srgbClr val="0000FF"/>
                </a:solidFill>
              </a:rPr>
              <a:t>1963</a:t>
            </a:r>
            <a:r>
              <a:rPr lang="en-US" altLang="es-MX" sz="1200">
                <a:solidFill>
                  <a:srgbClr val="0000FF"/>
                </a:solidFill>
              </a:rPr>
              <a:t>; </a:t>
            </a:r>
            <a:r>
              <a:rPr lang="en-US" altLang="es-MX" sz="1200" i="1">
                <a:solidFill>
                  <a:srgbClr val="0000FF"/>
                </a:solidFill>
              </a:rPr>
              <a:t>85</a:t>
            </a:r>
            <a:r>
              <a:rPr lang="en-US" altLang="es-MX" sz="1200">
                <a:solidFill>
                  <a:srgbClr val="0000FF"/>
                </a:solidFill>
              </a:rPr>
              <a:t>(14), 2178–80 </a:t>
            </a:r>
            <a:endParaRPr lang="es-MX" altLang="es-MX" sz="1200">
              <a:solidFill>
                <a:srgbClr val="0000FF"/>
              </a:solidFill>
            </a:endParaRPr>
          </a:p>
        </p:txBody>
      </p:sp>
      <p:sp>
        <p:nvSpPr>
          <p:cNvPr id="125962" name="Marcador de número de diapositiva 4">
            <a:extLst>
              <a:ext uri="{FF2B5EF4-FFF2-40B4-BE49-F238E27FC236}">
                <a16:creationId xmlns:a16="http://schemas.microsoft.com/office/drawing/2014/main" id="{BFA777C4-AC29-427B-A3E3-85212ACAF0E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4C03D9E9-3E5E-48A6-B5E5-B3AF9FDA7F8B}" type="slidenum">
              <a:rPr lang="es-ES" altLang="es-MX" sz="1200">
                <a:solidFill>
                  <a:srgbClr val="0000FF"/>
                </a:solidFill>
              </a:rPr>
              <a:pPr/>
              <a:t>84</a:t>
            </a:fld>
            <a:endParaRPr lang="es-ES"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formation of an enamine">
            <a:extLst>
              <a:ext uri="{FF2B5EF4-FFF2-40B4-BE49-F238E27FC236}">
                <a16:creationId xmlns:a16="http://schemas.microsoft.com/office/drawing/2014/main" id="{C65E4C97-AE19-47E6-A5A2-8DDDCD8EC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1676400" cy="5959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8003" name="3 CuadroTexto">
            <a:extLst>
              <a:ext uri="{FF2B5EF4-FFF2-40B4-BE49-F238E27FC236}">
                <a16:creationId xmlns:a16="http://schemas.microsoft.com/office/drawing/2014/main" id="{ACA92521-5A40-44C1-90B2-A651DA2334A4}"/>
              </a:ext>
            </a:extLst>
          </p:cNvPr>
          <p:cNvSpPr txBox="1">
            <a:spLocks noChangeArrowheads="1"/>
          </p:cNvSpPr>
          <p:nvPr/>
        </p:nvSpPr>
        <p:spPr bwMode="auto">
          <a:xfrm>
            <a:off x="2362200" y="1030288"/>
            <a:ext cx="341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a:solidFill>
                  <a:srgbClr val="0000FF"/>
                </a:solidFill>
                <a:latin typeface="Arial" panose="020B0604020202020204" pitchFamily="34" charset="0"/>
              </a:rPr>
              <a:t>1er. Paso. Activación del grupo carbonilo</a:t>
            </a:r>
          </a:p>
        </p:txBody>
      </p:sp>
      <p:sp>
        <p:nvSpPr>
          <p:cNvPr id="128004" name="4 CuadroTexto">
            <a:extLst>
              <a:ext uri="{FF2B5EF4-FFF2-40B4-BE49-F238E27FC236}">
                <a16:creationId xmlns:a16="http://schemas.microsoft.com/office/drawing/2014/main" id="{0803E428-46C5-4523-86EA-CADCD4697CB3}"/>
              </a:ext>
            </a:extLst>
          </p:cNvPr>
          <p:cNvSpPr txBox="1">
            <a:spLocks noChangeArrowheads="1"/>
          </p:cNvSpPr>
          <p:nvPr/>
        </p:nvSpPr>
        <p:spPr bwMode="auto">
          <a:xfrm>
            <a:off x="2514600" y="2039938"/>
            <a:ext cx="275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a:solidFill>
                  <a:srgbClr val="0000FF"/>
                </a:solidFill>
                <a:latin typeface="Arial" panose="020B0604020202020204" pitchFamily="34" charset="0"/>
              </a:rPr>
              <a:t>2o. Paso. Adición de la amina 2ª</a:t>
            </a:r>
          </a:p>
        </p:txBody>
      </p:sp>
      <p:sp>
        <p:nvSpPr>
          <p:cNvPr id="128005" name="5 CuadroTexto">
            <a:extLst>
              <a:ext uri="{FF2B5EF4-FFF2-40B4-BE49-F238E27FC236}">
                <a16:creationId xmlns:a16="http://schemas.microsoft.com/office/drawing/2014/main" id="{B0E9DB5C-3370-471D-8B30-A3CEDCEA563A}"/>
              </a:ext>
            </a:extLst>
          </p:cNvPr>
          <p:cNvSpPr txBox="1">
            <a:spLocks noChangeArrowheads="1"/>
          </p:cNvSpPr>
          <p:nvPr/>
        </p:nvSpPr>
        <p:spPr bwMode="auto">
          <a:xfrm>
            <a:off x="2500313" y="3313113"/>
            <a:ext cx="5410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a:solidFill>
                  <a:srgbClr val="0000FF"/>
                </a:solidFill>
                <a:latin typeface="Arial" panose="020B0604020202020204" pitchFamily="34" charset="0"/>
              </a:rPr>
              <a:t>3er. Paso. Equilibrios ácido base</a:t>
            </a:r>
          </a:p>
          <a:p>
            <a:pPr algn="r" eaLnBrk="1" hangingPunct="1">
              <a:lnSpc>
                <a:spcPct val="100000"/>
              </a:lnSpc>
              <a:spcBef>
                <a:spcPct val="0"/>
              </a:spcBef>
              <a:buFontTx/>
              <a:buNone/>
            </a:pPr>
            <a:r>
              <a:rPr lang="es-MX" altLang="es-MX" sz="1400">
                <a:solidFill>
                  <a:srgbClr val="0000FF"/>
                </a:solidFill>
                <a:latin typeface="Arial" panose="020B0604020202020204" pitchFamily="34" charset="0"/>
              </a:rPr>
              <a:t>Formación de agua como grupo saliente</a:t>
            </a:r>
          </a:p>
        </p:txBody>
      </p:sp>
      <p:sp>
        <p:nvSpPr>
          <p:cNvPr id="128006" name="6 CuadroTexto">
            <a:extLst>
              <a:ext uri="{FF2B5EF4-FFF2-40B4-BE49-F238E27FC236}">
                <a16:creationId xmlns:a16="http://schemas.microsoft.com/office/drawing/2014/main" id="{17E7699B-1DD1-4173-98D7-77B8034590BA}"/>
              </a:ext>
            </a:extLst>
          </p:cNvPr>
          <p:cNvSpPr txBox="1">
            <a:spLocks noChangeArrowheads="1"/>
          </p:cNvSpPr>
          <p:nvPr/>
        </p:nvSpPr>
        <p:spPr bwMode="auto">
          <a:xfrm>
            <a:off x="2500313" y="484505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82675" indent="-1082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MX" altLang="es-MX" sz="1400">
                <a:solidFill>
                  <a:srgbClr val="0000FF"/>
                </a:solidFill>
                <a:latin typeface="Arial" panose="020B0604020202020204" pitchFamily="34" charset="0"/>
              </a:rPr>
              <a:t>4o. Paso. Eliminación de agua y del protón del carbono </a:t>
            </a:r>
            <a:r>
              <a:rPr lang="el-GR" altLang="es-MX" sz="1400">
                <a:solidFill>
                  <a:srgbClr val="0000FF"/>
                </a:solidFill>
                <a:latin typeface="Arial" panose="020B0604020202020204" pitchFamily="34" charset="0"/>
              </a:rPr>
              <a:t>β</a:t>
            </a:r>
            <a:r>
              <a:rPr lang="es-MX" altLang="es-MX" sz="1400">
                <a:solidFill>
                  <a:srgbClr val="0000FF"/>
                </a:solidFill>
                <a:latin typeface="Arial" panose="020B0604020202020204" pitchFamily="34" charset="0"/>
              </a:rPr>
              <a:t> para formar la enamina  (pasando por la sal de iminio)</a:t>
            </a:r>
          </a:p>
        </p:txBody>
      </p:sp>
      <p:sp>
        <p:nvSpPr>
          <p:cNvPr id="128007" name="Marcador de número de diapositiva 1">
            <a:extLst>
              <a:ext uri="{FF2B5EF4-FFF2-40B4-BE49-F238E27FC236}">
                <a16:creationId xmlns:a16="http://schemas.microsoft.com/office/drawing/2014/main" id="{BE2A31B5-58AE-48A2-AD23-F890E3DE8E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C1474187-48C9-46A0-BE18-83918D672401}" type="slidenum">
              <a:rPr lang="es-MX" altLang="es-MX" sz="1200">
                <a:solidFill>
                  <a:srgbClr val="0000FF"/>
                </a:solidFill>
              </a:rPr>
              <a:pPr/>
              <a:t>85</a:t>
            </a:fld>
            <a:endParaRPr lang="es-MX" altLang="es-MX" sz="1200">
              <a:solidFill>
                <a:srgbClr val="0000FF"/>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www2.chemistry.msu.edu/faculty/reusch/virttxtjml/Images2/enamine1.gif">
            <a:extLst>
              <a:ext uri="{FF2B5EF4-FFF2-40B4-BE49-F238E27FC236}">
                <a16:creationId xmlns:a16="http://schemas.microsoft.com/office/drawing/2014/main" id="{A5D6BDB3-3C50-4187-8A16-43AD7A3EA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845" b="12962"/>
          <a:stretch>
            <a:fillRect/>
          </a:stretch>
        </p:blipFill>
        <p:spPr bwMode="auto">
          <a:xfrm>
            <a:off x="657225" y="501650"/>
            <a:ext cx="73279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1">
            <a:extLst>
              <a:ext uri="{FF2B5EF4-FFF2-40B4-BE49-F238E27FC236}">
                <a16:creationId xmlns:a16="http://schemas.microsoft.com/office/drawing/2014/main" id="{6F12277E-D94D-40E4-9B41-49F3B5BA6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00" r="33333" b="17947"/>
          <a:stretch>
            <a:fillRect/>
          </a:stretch>
        </p:blipFill>
        <p:spPr bwMode="auto">
          <a:xfrm>
            <a:off x="4987925" y="4098925"/>
            <a:ext cx="1389063"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
            <a:extLst>
              <a:ext uri="{FF2B5EF4-FFF2-40B4-BE49-F238E27FC236}">
                <a16:creationId xmlns:a16="http://schemas.microsoft.com/office/drawing/2014/main" id="{1E946776-C9DC-466B-BB9B-90D8477C3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500" t="6636" r="39166" b="27374"/>
          <a:stretch>
            <a:fillRect/>
          </a:stretch>
        </p:blipFill>
        <p:spPr bwMode="auto">
          <a:xfrm>
            <a:off x="3200400" y="4113213"/>
            <a:ext cx="112077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4">
            <a:extLst>
              <a:ext uri="{FF2B5EF4-FFF2-40B4-BE49-F238E27FC236}">
                <a16:creationId xmlns:a16="http://schemas.microsoft.com/office/drawing/2014/main" id="{00EDE0EC-27B2-43CE-A777-F668EDD70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834" r="31667" b="19832"/>
          <a:stretch>
            <a:fillRect/>
          </a:stretch>
        </p:blipFill>
        <p:spPr bwMode="auto">
          <a:xfrm>
            <a:off x="7197725" y="4098925"/>
            <a:ext cx="122237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TextBox 6">
            <a:extLst>
              <a:ext uri="{FF2B5EF4-FFF2-40B4-BE49-F238E27FC236}">
                <a16:creationId xmlns:a16="http://schemas.microsoft.com/office/drawing/2014/main" id="{087BBF41-ED98-4EDD-A515-449A9B5DAFE0}"/>
              </a:ext>
            </a:extLst>
          </p:cNvPr>
          <p:cNvSpPr txBox="1">
            <a:spLocks noChangeArrowheads="1"/>
          </p:cNvSpPr>
          <p:nvPr/>
        </p:nvSpPr>
        <p:spPr bwMode="auto">
          <a:xfrm>
            <a:off x="-11113" y="3987800"/>
            <a:ext cx="30480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400">
                <a:solidFill>
                  <a:srgbClr val="0000FF"/>
                </a:solidFill>
              </a:rPr>
              <a:t>Mapa de potencial electrostático</a:t>
            </a:r>
          </a:p>
          <a:p>
            <a:pPr algn="ctr"/>
            <a:r>
              <a:rPr lang="es-MX" altLang="es-MX" sz="1400">
                <a:solidFill>
                  <a:srgbClr val="0000FF"/>
                </a:solidFill>
              </a:rPr>
              <a:t>Programa Spartan</a:t>
            </a:r>
          </a:p>
        </p:txBody>
      </p:sp>
      <p:pic>
        <p:nvPicPr>
          <p:cNvPr id="3" name="Picture 2">
            <a:extLst>
              <a:ext uri="{FF2B5EF4-FFF2-40B4-BE49-F238E27FC236}">
                <a16:creationId xmlns:a16="http://schemas.microsoft.com/office/drawing/2014/main" id="{6DE37ECD-4651-4C83-A4E6-AA7601B668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2941" b="31689"/>
          <a:stretch>
            <a:fillRect/>
          </a:stretch>
        </p:blipFill>
        <p:spPr bwMode="auto">
          <a:xfrm>
            <a:off x="5789613" y="1941513"/>
            <a:ext cx="21955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Marcador de número de diapositiva 5">
            <a:extLst>
              <a:ext uri="{FF2B5EF4-FFF2-40B4-BE49-F238E27FC236}">
                <a16:creationId xmlns:a16="http://schemas.microsoft.com/office/drawing/2014/main" id="{8B635471-4DB8-42F9-A983-EB950B6FC7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9DE571C-9F23-4542-B762-707A0A0E6625}" type="slidenum">
              <a:rPr lang="es-MX" altLang="es-MX" sz="1200">
                <a:solidFill>
                  <a:srgbClr val="0000FF"/>
                </a:solidFill>
              </a:rPr>
              <a:pPr/>
              <a:t>86</a:t>
            </a:fld>
            <a:endParaRPr lang="es-MX"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usm.maine.edu/~newton/Chy251_253/Lectures/Enamines/Figure2.GIF">
            <a:extLst>
              <a:ext uri="{FF2B5EF4-FFF2-40B4-BE49-F238E27FC236}">
                <a16:creationId xmlns:a16="http://schemas.microsoft.com/office/drawing/2014/main" id="{2FB4626F-C4D8-4094-9491-C08D32281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7" t="2902" r="1349" b="2679"/>
          <a:stretch>
            <a:fillRect/>
          </a:stretch>
        </p:blipFill>
        <p:spPr bwMode="auto">
          <a:xfrm>
            <a:off x="990600" y="1066800"/>
            <a:ext cx="7353300" cy="369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1075" name="Marcador de número de diapositiva 1">
            <a:extLst>
              <a:ext uri="{FF2B5EF4-FFF2-40B4-BE49-F238E27FC236}">
                <a16:creationId xmlns:a16="http://schemas.microsoft.com/office/drawing/2014/main" id="{9D7E5551-D6F2-4B0F-BAE7-959A81C799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7AD5A17B-338E-48DA-9C4C-E2B0032A21E0}" type="slidenum">
              <a:rPr lang="es-MX" altLang="es-MX" sz="1200">
                <a:solidFill>
                  <a:srgbClr val="0000FF"/>
                </a:solidFill>
              </a:rPr>
              <a:pPr/>
              <a:t>87</a:t>
            </a:fld>
            <a:endParaRPr lang="es-MX" altLang="es-MX" sz="1200">
              <a:solidFill>
                <a:srgbClr val="0000FF"/>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32BFA46-3398-4FD5-8778-E52124552F79}"/>
              </a:ext>
            </a:extLst>
          </p:cNvPr>
          <p:cNvGrpSpPr/>
          <p:nvPr/>
        </p:nvGrpSpPr>
        <p:grpSpPr>
          <a:xfrm>
            <a:off x="304800" y="711635"/>
            <a:ext cx="8839200" cy="5098749"/>
            <a:chOff x="-7171" y="698000"/>
            <a:chExt cx="9151171" cy="5223303"/>
          </a:xfrm>
          <a:solidFill>
            <a:schemeClr val="bg1"/>
          </a:solidFill>
        </p:grpSpPr>
        <p:pic>
          <p:nvPicPr>
            <p:cNvPr id="565250" name="Picture 2" descr="http://usm.maine.edu/~newton/Chy251_253/Lectures/Enamines/Figure3.GIF">
              <a:extLst>
                <a:ext uri="{FF2B5EF4-FFF2-40B4-BE49-F238E27FC236}">
                  <a16:creationId xmlns:a16="http://schemas.microsoft.com/office/drawing/2014/main" id="{514903F9-D455-459B-A527-B9D40F881BC8}"/>
                </a:ext>
              </a:extLst>
            </p:cNvPr>
            <p:cNvPicPr>
              <a:picLocks noChangeAspect="1" noChangeArrowheads="1"/>
            </p:cNvPicPr>
            <p:nvPr/>
          </p:nvPicPr>
          <p:blipFill rotWithShape="1">
            <a:blip r:embed="rId3"/>
            <a:srcRect l="833" t="1932" r="1667" b="2956"/>
            <a:stretch/>
          </p:blipFill>
          <p:spPr bwMode="auto">
            <a:xfrm>
              <a:off x="152400" y="698000"/>
              <a:ext cx="8991600" cy="5201872"/>
            </a:xfrm>
            <a:prstGeom prst="rect">
              <a:avLst/>
            </a:prstGeom>
            <a:grpFill/>
          </p:spPr>
        </p:pic>
        <p:sp>
          <p:nvSpPr>
            <p:cNvPr id="3" name="2 CuadroTexto">
              <a:extLst>
                <a:ext uri="{FF2B5EF4-FFF2-40B4-BE49-F238E27FC236}">
                  <a16:creationId xmlns:a16="http://schemas.microsoft.com/office/drawing/2014/main" id="{5AB17A04-DD7D-46DF-A0E8-5D3A9D7DEEDF}"/>
                </a:ext>
              </a:extLst>
            </p:cNvPr>
            <p:cNvSpPr txBox="1"/>
            <p:nvPr/>
          </p:nvSpPr>
          <p:spPr>
            <a:xfrm>
              <a:off x="0" y="1386508"/>
              <a:ext cx="658090" cy="276999"/>
            </a:xfrm>
            <a:prstGeom prst="rect">
              <a:avLst/>
            </a:prstGeom>
            <a:grpFill/>
          </p:spPr>
          <p:txBody>
            <a:bodyPr>
              <a:spAutoFit/>
            </a:bodyPr>
            <a:lstStyle/>
            <a:p>
              <a:pPr algn="ctr" eaLnBrk="1" hangingPunct="1">
                <a:defRPr/>
              </a:pPr>
              <a:r>
                <a:rPr lang="es-MX" sz="1200" b="1" dirty="0">
                  <a:solidFill>
                    <a:srgbClr val="44546A">
                      <a:lumMod val="50000"/>
                    </a:srgbClr>
                  </a:solidFill>
                </a:rPr>
                <a:t>Paso1</a:t>
              </a:r>
            </a:p>
          </p:txBody>
        </p:sp>
        <p:sp>
          <p:nvSpPr>
            <p:cNvPr id="4" name="3 CuadroTexto">
              <a:extLst>
                <a:ext uri="{FF2B5EF4-FFF2-40B4-BE49-F238E27FC236}">
                  <a16:creationId xmlns:a16="http://schemas.microsoft.com/office/drawing/2014/main" id="{09E80B1E-E44F-41C9-9D99-E4D3EB02E85A}"/>
                </a:ext>
              </a:extLst>
            </p:cNvPr>
            <p:cNvSpPr txBox="1"/>
            <p:nvPr/>
          </p:nvSpPr>
          <p:spPr>
            <a:xfrm>
              <a:off x="0" y="3428999"/>
              <a:ext cx="720435" cy="283766"/>
            </a:xfrm>
            <a:prstGeom prst="rect">
              <a:avLst/>
            </a:prstGeom>
            <a:grpFill/>
          </p:spPr>
          <p:txBody>
            <a:bodyPr>
              <a:spAutoFit/>
            </a:bodyPr>
            <a:lstStyle/>
            <a:p>
              <a:pPr algn="ctr" eaLnBrk="1" hangingPunct="1">
                <a:defRPr/>
              </a:pPr>
              <a:r>
                <a:rPr lang="es-MX" sz="1200" b="1" dirty="0">
                  <a:solidFill>
                    <a:srgbClr val="44546A">
                      <a:lumMod val="50000"/>
                    </a:srgbClr>
                  </a:solidFill>
                </a:rPr>
                <a:t>Paso 2</a:t>
              </a:r>
            </a:p>
          </p:txBody>
        </p:sp>
        <p:sp>
          <p:nvSpPr>
            <p:cNvPr id="5" name="4 CuadroTexto">
              <a:extLst>
                <a:ext uri="{FF2B5EF4-FFF2-40B4-BE49-F238E27FC236}">
                  <a16:creationId xmlns:a16="http://schemas.microsoft.com/office/drawing/2014/main" id="{D4169A14-FD72-4DF7-B1C2-D3B224DE5C47}"/>
                </a:ext>
              </a:extLst>
            </p:cNvPr>
            <p:cNvSpPr txBox="1"/>
            <p:nvPr/>
          </p:nvSpPr>
          <p:spPr>
            <a:xfrm>
              <a:off x="-7171" y="5363349"/>
              <a:ext cx="699654" cy="276999"/>
            </a:xfrm>
            <a:prstGeom prst="rect">
              <a:avLst/>
            </a:prstGeom>
            <a:grpFill/>
          </p:spPr>
          <p:txBody>
            <a:bodyPr>
              <a:spAutoFit/>
            </a:bodyPr>
            <a:lstStyle/>
            <a:p>
              <a:pPr algn="ctr" eaLnBrk="1" hangingPunct="1">
                <a:defRPr/>
              </a:pPr>
              <a:r>
                <a:rPr lang="es-MX" sz="1200" b="1" dirty="0">
                  <a:solidFill>
                    <a:srgbClr val="44546A">
                      <a:lumMod val="50000"/>
                    </a:srgbClr>
                  </a:solidFill>
                </a:rPr>
                <a:t>Paso 3</a:t>
              </a:r>
            </a:p>
          </p:txBody>
        </p:sp>
        <p:sp>
          <p:nvSpPr>
            <p:cNvPr id="6" name="5 CuadroTexto">
              <a:extLst>
                <a:ext uri="{FF2B5EF4-FFF2-40B4-BE49-F238E27FC236}">
                  <a16:creationId xmlns:a16="http://schemas.microsoft.com/office/drawing/2014/main" id="{7E7BCED2-8A6F-4756-8DAC-96D7CA3F37EE}"/>
                </a:ext>
              </a:extLst>
            </p:cNvPr>
            <p:cNvSpPr txBox="1"/>
            <p:nvPr/>
          </p:nvSpPr>
          <p:spPr>
            <a:xfrm>
              <a:off x="1825215" y="5448360"/>
              <a:ext cx="1168102" cy="472943"/>
            </a:xfrm>
            <a:prstGeom prst="rect">
              <a:avLst/>
            </a:prstGeom>
            <a:grpFill/>
          </p:spPr>
          <p:txBody>
            <a:bodyPr>
              <a:spAutoFit/>
            </a:bodyPr>
            <a:lstStyle/>
            <a:p>
              <a:pPr algn="ctr" eaLnBrk="1" hangingPunct="1">
                <a:defRPr/>
              </a:pPr>
              <a:r>
                <a:rPr lang="es-MX" sz="1200" dirty="0">
                  <a:solidFill>
                    <a:srgbClr val="FF0000"/>
                  </a:solidFill>
                </a:rPr>
                <a:t>Trabajo final</a:t>
              </a:r>
            </a:p>
            <a:p>
              <a:pPr algn="ctr" eaLnBrk="1" hangingPunct="1">
                <a:defRPr/>
              </a:pPr>
              <a:r>
                <a:rPr lang="es-MX" sz="1200" dirty="0">
                  <a:solidFill>
                    <a:srgbClr val="FF0000"/>
                  </a:solidFill>
                </a:rPr>
                <a:t>Aislamiento</a:t>
              </a:r>
            </a:p>
          </p:txBody>
        </p:sp>
      </p:grpSp>
      <p:sp>
        <p:nvSpPr>
          <p:cNvPr id="133123" name="TextBox 1">
            <a:extLst>
              <a:ext uri="{FF2B5EF4-FFF2-40B4-BE49-F238E27FC236}">
                <a16:creationId xmlns:a16="http://schemas.microsoft.com/office/drawing/2014/main" id="{8955F91A-16E3-493E-9008-F972CBC54BF3}"/>
              </a:ext>
            </a:extLst>
          </p:cNvPr>
          <p:cNvSpPr txBox="1">
            <a:spLocks noChangeArrowheads="1"/>
          </p:cNvSpPr>
          <p:nvPr/>
        </p:nvSpPr>
        <p:spPr bwMode="auto">
          <a:xfrm>
            <a:off x="458788" y="46038"/>
            <a:ext cx="8053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b="1">
                <a:solidFill>
                  <a:srgbClr val="0000FF"/>
                </a:solidFill>
              </a:rPr>
              <a:t>Secuencia sintética a través de la cual se lleva a cabo la monoalquilación de una cetona en posición </a:t>
            </a:r>
            <a:r>
              <a:rPr lang="el-GR" altLang="es-MX" sz="1800" b="1">
                <a:solidFill>
                  <a:srgbClr val="0000FF"/>
                </a:solidFill>
              </a:rPr>
              <a:t>α</a:t>
            </a:r>
            <a:endParaRPr lang="es-MX" altLang="es-MX" sz="1800" b="1">
              <a:solidFill>
                <a:srgbClr val="0000FF"/>
              </a:solidFill>
            </a:endParaRPr>
          </a:p>
        </p:txBody>
      </p:sp>
      <p:sp>
        <p:nvSpPr>
          <p:cNvPr id="9" name="2 CuadroTexto">
            <a:extLst>
              <a:ext uri="{FF2B5EF4-FFF2-40B4-BE49-F238E27FC236}">
                <a16:creationId xmlns:a16="http://schemas.microsoft.com/office/drawing/2014/main" id="{837839A2-3863-4E8A-8668-15C65F4F775C}"/>
              </a:ext>
            </a:extLst>
          </p:cNvPr>
          <p:cNvSpPr txBox="1">
            <a:spLocks noChangeArrowheads="1"/>
          </p:cNvSpPr>
          <p:nvPr/>
        </p:nvSpPr>
        <p:spPr bwMode="auto">
          <a:xfrm>
            <a:off x="947738" y="1866900"/>
            <a:ext cx="26336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Formación de la enamina</a:t>
            </a:r>
          </a:p>
        </p:txBody>
      </p:sp>
      <p:sp>
        <p:nvSpPr>
          <p:cNvPr id="10" name="2 CuadroTexto">
            <a:extLst>
              <a:ext uri="{FF2B5EF4-FFF2-40B4-BE49-F238E27FC236}">
                <a16:creationId xmlns:a16="http://schemas.microsoft.com/office/drawing/2014/main" id="{B0BC7712-2495-4433-9523-14F28E3398DE}"/>
              </a:ext>
            </a:extLst>
          </p:cNvPr>
          <p:cNvSpPr txBox="1">
            <a:spLocks noChangeArrowheads="1"/>
          </p:cNvSpPr>
          <p:nvPr/>
        </p:nvSpPr>
        <p:spPr bwMode="auto">
          <a:xfrm>
            <a:off x="906463" y="3922713"/>
            <a:ext cx="278606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Alquilación de la enamina</a:t>
            </a:r>
          </a:p>
        </p:txBody>
      </p:sp>
      <p:sp>
        <p:nvSpPr>
          <p:cNvPr id="11" name="2 CuadroTexto">
            <a:extLst>
              <a:ext uri="{FF2B5EF4-FFF2-40B4-BE49-F238E27FC236}">
                <a16:creationId xmlns:a16="http://schemas.microsoft.com/office/drawing/2014/main" id="{F8916B04-61D1-413D-8610-C48597B6265A}"/>
              </a:ext>
            </a:extLst>
          </p:cNvPr>
          <p:cNvSpPr txBox="1">
            <a:spLocks noChangeArrowheads="1"/>
          </p:cNvSpPr>
          <p:nvPr/>
        </p:nvSpPr>
        <p:spPr bwMode="auto">
          <a:xfrm>
            <a:off x="1008063" y="5761038"/>
            <a:ext cx="53832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Hidrólisis bajo catálisis ácida de la enamina alquilada</a:t>
            </a:r>
          </a:p>
        </p:txBody>
      </p:sp>
      <p:sp>
        <p:nvSpPr>
          <p:cNvPr id="133127" name="Marcador de número de diapositiva 7">
            <a:extLst>
              <a:ext uri="{FF2B5EF4-FFF2-40B4-BE49-F238E27FC236}">
                <a16:creationId xmlns:a16="http://schemas.microsoft.com/office/drawing/2014/main" id="{78DF939F-9DB0-48F5-B7E1-4EEF3F105F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7083EAE2-83B1-4E2D-8A6B-6D4C2310C93B}" type="slidenum">
              <a:rPr lang="es-MX" altLang="es-MX" sz="1200">
                <a:solidFill>
                  <a:srgbClr val="0000FF"/>
                </a:solidFill>
              </a:rPr>
              <a:pPr/>
              <a:t>88</a:t>
            </a:fld>
            <a:endParaRPr lang="es-MX"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s://themerckindex.cambridgesoft.com/TheMerckIndex/NameReactions/3796862.gif">
            <a:extLst>
              <a:ext uri="{FF2B5EF4-FFF2-40B4-BE49-F238E27FC236}">
                <a16:creationId xmlns:a16="http://schemas.microsoft.com/office/drawing/2014/main" id="{DE27F03A-8330-4C7F-82FB-490B64382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08063"/>
            <a:ext cx="7354888" cy="434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2 CuadroTexto">
            <a:extLst>
              <a:ext uri="{FF2B5EF4-FFF2-40B4-BE49-F238E27FC236}">
                <a16:creationId xmlns:a16="http://schemas.microsoft.com/office/drawing/2014/main" id="{8F1B7E8C-DDED-4EB2-906D-0B4F7222C9BF}"/>
              </a:ext>
            </a:extLst>
          </p:cNvPr>
          <p:cNvSpPr txBox="1">
            <a:spLocks noChangeArrowheads="1"/>
          </p:cNvSpPr>
          <p:nvPr/>
        </p:nvSpPr>
        <p:spPr bwMode="auto">
          <a:xfrm>
            <a:off x="2667000" y="2833688"/>
            <a:ext cx="27860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Alquilación de la enamina</a:t>
            </a:r>
          </a:p>
        </p:txBody>
      </p:sp>
      <p:sp>
        <p:nvSpPr>
          <p:cNvPr id="4" name="2 CuadroTexto">
            <a:extLst>
              <a:ext uri="{FF2B5EF4-FFF2-40B4-BE49-F238E27FC236}">
                <a16:creationId xmlns:a16="http://schemas.microsoft.com/office/drawing/2014/main" id="{4EACABC0-77FF-46C9-BC77-A4C9A8E50129}"/>
              </a:ext>
            </a:extLst>
          </p:cNvPr>
          <p:cNvSpPr txBox="1">
            <a:spLocks noChangeArrowheads="1"/>
          </p:cNvSpPr>
          <p:nvPr/>
        </p:nvSpPr>
        <p:spPr bwMode="auto">
          <a:xfrm>
            <a:off x="2514600" y="5311775"/>
            <a:ext cx="27860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Acilación de la enamina</a:t>
            </a:r>
          </a:p>
        </p:txBody>
      </p:sp>
      <p:sp>
        <p:nvSpPr>
          <p:cNvPr id="6" name="2 CuadroTexto">
            <a:extLst>
              <a:ext uri="{FF2B5EF4-FFF2-40B4-BE49-F238E27FC236}">
                <a16:creationId xmlns:a16="http://schemas.microsoft.com/office/drawing/2014/main" id="{CED2D77E-56B9-4C4F-82A2-47404E44DA52}"/>
              </a:ext>
            </a:extLst>
          </p:cNvPr>
          <p:cNvSpPr txBox="1">
            <a:spLocks noChangeArrowheads="1"/>
          </p:cNvSpPr>
          <p:nvPr/>
        </p:nvSpPr>
        <p:spPr bwMode="auto">
          <a:xfrm>
            <a:off x="6402388" y="2833688"/>
            <a:ext cx="20208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Cetona alquilada</a:t>
            </a:r>
          </a:p>
        </p:txBody>
      </p:sp>
      <p:sp>
        <p:nvSpPr>
          <p:cNvPr id="7" name="2 CuadroTexto">
            <a:extLst>
              <a:ext uri="{FF2B5EF4-FFF2-40B4-BE49-F238E27FC236}">
                <a16:creationId xmlns:a16="http://schemas.microsoft.com/office/drawing/2014/main" id="{7039BF34-C5F4-43B0-852F-38852ED59F04}"/>
              </a:ext>
            </a:extLst>
          </p:cNvPr>
          <p:cNvSpPr txBox="1">
            <a:spLocks noChangeArrowheads="1"/>
          </p:cNvSpPr>
          <p:nvPr/>
        </p:nvSpPr>
        <p:spPr bwMode="auto">
          <a:xfrm>
            <a:off x="5715000" y="5281613"/>
            <a:ext cx="324167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Cetona acilada</a:t>
            </a:r>
          </a:p>
          <a:p>
            <a:pPr algn="ctr" eaLnBrk="1" hangingPunct="1"/>
            <a:r>
              <a:rPr lang="es-MX" altLang="es-MX" sz="1400">
                <a:solidFill>
                  <a:srgbClr val="222A35"/>
                </a:solidFill>
              </a:rPr>
              <a:t>Compuestos 1,3-dicarbonílicos</a:t>
            </a:r>
          </a:p>
          <a:p>
            <a:pPr algn="ctr" eaLnBrk="1" hangingPunct="1"/>
            <a:endParaRPr lang="es-MX" altLang="es-MX" sz="1400">
              <a:solidFill>
                <a:srgbClr val="222A35"/>
              </a:solidFill>
            </a:endParaRPr>
          </a:p>
        </p:txBody>
      </p:sp>
      <p:sp>
        <p:nvSpPr>
          <p:cNvPr id="135175" name="Marcador de número de diapositiva 1">
            <a:extLst>
              <a:ext uri="{FF2B5EF4-FFF2-40B4-BE49-F238E27FC236}">
                <a16:creationId xmlns:a16="http://schemas.microsoft.com/office/drawing/2014/main" id="{59EBC418-2A68-4145-9872-43967761B9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252CC601-DC55-44B8-800D-746DDBB6F368}" type="slidenum">
              <a:rPr lang="es-MX" altLang="es-MX" sz="1200">
                <a:solidFill>
                  <a:srgbClr val="0000FF"/>
                </a:solidFill>
              </a:rPr>
              <a:pPr/>
              <a:t>89</a:t>
            </a:fld>
            <a:endParaRPr lang="es-MX"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026">
            <a:extLst>
              <a:ext uri="{FF2B5EF4-FFF2-40B4-BE49-F238E27FC236}">
                <a16:creationId xmlns:a16="http://schemas.microsoft.com/office/drawing/2014/main" id="{46D1CA1D-311F-41DB-BB4F-5CDF24D2A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1029">
            <a:extLst>
              <a:ext uri="{FF2B5EF4-FFF2-40B4-BE49-F238E27FC236}">
                <a16:creationId xmlns:a16="http://schemas.microsoft.com/office/drawing/2014/main" id="{D0F6FD43-1F34-456D-B008-94C7F07D6838}"/>
              </a:ext>
            </a:extLst>
          </p:cNvPr>
          <p:cNvSpPr>
            <a:spLocks noChangeArrowheads="1"/>
          </p:cNvSpPr>
          <p:nvPr/>
        </p:nvSpPr>
        <p:spPr bwMode="auto">
          <a:xfrm>
            <a:off x="1600200" y="1905000"/>
            <a:ext cx="23622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MX" altLang="es-MX" sz="1600" b="1">
                <a:solidFill>
                  <a:srgbClr val="FF0066"/>
                </a:solidFill>
                <a:latin typeface="Tahoma" panose="020B0604030504040204" pitchFamily="34" charset="0"/>
              </a:rPr>
              <a:t>1.5 enlaces en promedio</a:t>
            </a:r>
            <a:endParaRPr lang="es-ES" altLang="es-MX" sz="1600" b="1">
              <a:solidFill>
                <a:srgbClr val="FF0066"/>
              </a:solidFill>
              <a:latin typeface="Tahoma" panose="020B0604030504040204" pitchFamily="34" charset="0"/>
            </a:endParaRPr>
          </a:p>
        </p:txBody>
      </p:sp>
      <p:sp>
        <p:nvSpPr>
          <p:cNvPr id="17412" name="Rectangle 1030">
            <a:extLst>
              <a:ext uri="{FF2B5EF4-FFF2-40B4-BE49-F238E27FC236}">
                <a16:creationId xmlns:a16="http://schemas.microsoft.com/office/drawing/2014/main" id="{0F99EAAE-4D11-454E-AC62-B98C20C03DD2}"/>
              </a:ext>
            </a:extLst>
          </p:cNvPr>
          <p:cNvSpPr>
            <a:spLocks noChangeArrowheads="1"/>
          </p:cNvSpPr>
          <p:nvPr/>
        </p:nvSpPr>
        <p:spPr bwMode="auto">
          <a:xfrm>
            <a:off x="0" y="4797425"/>
            <a:ext cx="3779838"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MX" sz="900" b="1">
              <a:solidFill>
                <a:srgbClr val="0000FF"/>
              </a:solidFill>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tork enamine reaction with alkyl halides">
            <a:hlinkClick r:id="rId3" tooltip="Stork enamine reaction with alkyl halides"/>
            <a:extLst>
              <a:ext uri="{FF2B5EF4-FFF2-40B4-BE49-F238E27FC236}">
                <a16:creationId xmlns:a16="http://schemas.microsoft.com/office/drawing/2014/main" id="{376DBF6A-4AA3-47F6-B503-A6580F5DE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38163"/>
            <a:ext cx="7315200"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Box 1">
            <a:extLst>
              <a:ext uri="{FF2B5EF4-FFF2-40B4-BE49-F238E27FC236}">
                <a16:creationId xmlns:a16="http://schemas.microsoft.com/office/drawing/2014/main" id="{5C0D52A8-8B52-402E-9A28-E2E30EAB683A}"/>
              </a:ext>
            </a:extLst>
          </p:cNvPr>
          <p:cNvSpPr txBox="1">
            <a:spLocks noChangeArrowheads="1"/>
          </p:cNvSpPr>
          <p:nvPr/>
        </p:nvSpPr>
        <p:spPr bwMode="auto">
          <a:xfrm>
            <a:off x="4343400" y="4572000"/>
            <a:ext cx="3473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r>
              <a:rPr lang="es-MX" altLang="es-MX" sz="1400">
                <a:solidFill>
                  <a:srgbClr val="FF0000"/>
                </a:solidFill>
              </a:rPr>
              <a:t>No son usuales las reacciones de enaminas con aldehídos, pero si se han reportado</a:t>
            </a:r>
          </a:p>
        </p:txBody>
      </p:sp>
      <p:sp>
        <p:nvSpPr>
          <p:cNvPr id="137220" name="Rectangle 2">
            <a:extLst>
              <a:ext uri="{FF2B5EF4-FFF2-40B4-BE49-F238E27FC236}">
                <a16:creationId xmlns:a16="http://schemas.microsoft.com/office/drawing/2014/main" id="{DFBD7AF6-E750-4A69-A158-180F7DF01E77}"/>
              </a:ext>
            </a:extLst>
          </p:cNvPr>
          <p:cNvSpPr>
            <a:spLocks noChangeArrowheads="1"/>
          </p:cNvSpPr>
          <p:nvPr/>
        </p:nvSpPr>
        <p:spPr bwMode="auto">
          <a:xfrm>
            <a:off x="2438400" y="152400"/>
            <a:ext cx="4403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b="1">
                <a:solidFill>
                  <a:srgbClr val="0000FF"/>
                </a:solidFill>
              </a:rPr>
              <a:t>Reacciones de enaminas de aldehídos</a:t>
            </a:r>
          </a:p>
          <a:p>
            <a:pPr algn="ctr"/>
            <a:r>
              <a:rPr lang="es-MX" altLang="es-MX" sz="1800" b="1">
                <a:solidFill>
                  <a:srgbClr val="0000FF"/>
                </a:solidFill>
              </a:rPr>
              <a:t>Alquilación </a:t>
            </a:r>
            <a:endParaRPr lang="es-MX" altLang="es-MX" sz="1800" b="1">
              <a:solidFill>
                <a:srgbClr val="000000"/>
              </a:solidFill>
            </a:endParaRPr>
          </a:p>
        </p:txBody>
      </p:sp>
      <p:sp>
        <p:nvSpPr>
          <p:cNvPr id="137221" name="Marcador de número de diapositiva 3">
            <a:extLst>
              <a:ext uri="{FF2B5EF4-FFF2-40B4-BE49-F238E27FC236}">
                <a16:creationId xmlns:a16="http://schemas.microsoft.com/office/drawing/2014/main" id="{6BA8F40C-315D-4E35-AE2D-E1EBEEE234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D82B3382-875A-4A94-AFE3-AC684D664125}" type="slidenum">
              <a:rPr lang="es-MX" altLang="es-MX" sz="1200">
                <a:solidFill>
                  <a:srgbClr val="0000FF"/>
                </a:solidFill>
              </a:rPr>
              <a:pPr/>
              <a:t>90</a:t>
            </a:fld>
            <a:endParaRPr lang="es-MX" altLang="es-MX" sz="1200">
              <a:solidFill>
                <a:srgbClr val="0000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Alkylation of an enamine and a dehydration to form a ketone.">
            <a:extLst>
              <a:ext uri="{FF2B5EF4-FFF2-40B4-BE49-F238E27FC236}">
                <a16:creationId xmlns:a16="http://schemas.microsoft.com/office/drawing/2014/main" id="{2D47252C-15A2-47B3-AEA9-006FC5B57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544"/>
          <a:stretch>
            <a:fillRect/>
          </a:stretch>
        </p:blipFill>
        <p:spPr bwMode="auto">
          <a:xfrm>
            <a:off x="1600200" y="1317625"/>
            <a:ext cx="532288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956F7459-8A2B-46C8-AB1D-F00FB3D01510}"/>
              </a:ext>
            </a:extLst>
          </p:cNvPr>
          <p:cNvSpPr>
            <a:spLocks noChangeArrowheads="1"/>
          </p:cNvSpPr>
          <p:nvPr/>
        </p:nvSpPr>
        <p:spPr bwMode="auto">
          <a:xfrm>
            <a:off x="1574800" y="269875"/>
            <a:ext cx="6288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2000" b="1">
                <a:solidFill>
                  <a:srgbClr val="0000FF"/>
                </a:solidFill>
              </a:rPr>
              <a:t>Reacciones de enaminas de aldehídos: alquilación </a:t>
            </a:r>
            <a:endParaRPr lang="es-MX" altLang="es-MX" sz="2000" b="1">
              <a:solidFill>
                <a:srgbClr val="000000"/>
              </a:solidFill>
            </a:endParaRPr>
          </a:p>
        </p:txBody>
      </p:sp>
      <p:pic>
        <p:nvPicPr>
          <p:cNvPr id="4" name="Picture 3">
            <a:extLst>
              <a:ext uri="{FF2B5EF4-FFF2-40B4-BE49-F238E27FC236}">
                <a16:creationId xmlns:a16="http://schemas.microsoft.com/office/drawing/2014/main" id="{05AF3F9A-7425-4725-9814-D60A1A0D2F07}"/>
              </a:ext>
            </a:extLst>
          </p:cNvPr>
          <p:cNvPicPr>
            <a:picLocks noChangeAspect="1" noChangeArrowheads="1"/>
          </p:cNvPicPr>
          <p:nvPr/>
        </p:nvPicPr>
        <p:blipFill>
          <a:blip r:embed="rId3">
            <a:lum bright="-16000" contrast="38000"/>
            <a:extLst>
              <a:ext uri="{28A0092B-C50C-407E-A947-70E740481C1C}">
                <a14:useLocalDpi xmlns:a14="http://schemas.microsoft.com/office/drawing/2010/main" val="0"/>
              </a:ext>
            </a:extLst>
          </a:blip>
          <a:srcRect/>
          <a:stretch>
            <a:fillRect/>
          </a:stretch>
        </p:blipFill>
        <p:spPr bwMode="auto">
          <a:xfrm>
            <a:off x="608013" y="3581400"/>
            <a:ext cx="78486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Marcador de número de diapositiva 1">
            <a:extLst>
              <a:ext uri="{FF2B5EF4-FFF2-40B4-BE49-F238E27FC236}">
                <a16:creationId xmlns:a16="http://schemas.microsoft.com/office/drawing/2014/main" id="{DF545609-0BDC-4798-8B50-5688146BFF8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BDF4315F-E182-429D-92DD-A9C744157C01}" type="slidenum">
              <a:rPr lang="es-MX" altLang="es-MX" sz="1200">
                <a:solidFill>
                  <a:srgbClr val="0000FF"/>
                </a:solidFill>
              </a:rPr>
              <a:pPr/>
              <a:t>91</a:t>
            </a:fld>
            <a:endParaRPr lang="es-MX" altLang="es-MX" sz="12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hlorination/brominatio of enamines takes place in diethyl ether.">
            <a:extLst>
              <a:ext uri="{FF2B5EF4-FFF2-40B4-BE49-F238E27FC236}">
                <a16:creationId xmlns:a16="http://schemas.microsoft.com/office/drawing/2014/main" id="{2DB5F281-0EEA-40FB-A56E-119F5D6EF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25" y="658813"/>
            <a:ext cx="4222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a:extLst>
              <a:ext uri="{FF2B5EF4-FFF2-40B4-BE49-F238E27FC236}">
                <a16:creationId xmlns:a16="http://schemas.microsoft.com/office/drawing/2014/main" id="{713E035F-9402-4AAD-8429-102EC14D858F}"/>
              </a:ext>
            </a:extLst>
          </p:cNvPr>
          <p:cNvSpPr>
            <a:spLocks noChangeArrowheads="1"/>
          </p:cNvSpPr>
          <p:nvPr/>
        </p:nvSpPr>
        <p:spPr bwMode="auto">
          <a:xfrm>
            <a:off x="1322388" y="122238"/>
            <a:ext cx="645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2000" b="1">
                <a:solidFill>
                  <a:srgbClr val="0000FF"/>
                </a:solidFill>
              </a:rPr>
              <a:t>Reacciones de enaminas de cetonas: halogenación</a:t>
            </a:r>
            <a:endParaRPr lang="es-MX" altLang="es-MX" sz="2000" b="1">
              <a:solidFill>
                <a:srgbClr val="000000"/>
              </a:solidFill>
            </a:endParaRPr>
          </a:p>
        </p:txBody>
      </p:sp>
      <p:sp>
        <p:nvSpPr>
          <p:cNvPr id="140292" name="Rectangle 2">
            <a:extLst>
              <a:ext uri="{FF2B5EF4-FFF2-40B4-BE49-F238E27FC236}">
                <a16:creationId xmlns:a16="http://schemas.microsoft.com/office/drawing/2014/main" id="{ADB09370-CB0F-4201-AD6C-58D9909F986B}"/>
              </a:ext>
            </a:extLst>
          </p:cNvPr>
          <p:cNvSpPr>
            <a:spLocks noChangeArrowheads="1"/>
          </p:cNvSpPr>
          <p:nvPr/>
        </p:nvSpPr>
        <p:spPr bwMode="auto">
          <a:xfrm>
            <a:off x="152400" y="2455863"/>
            <a:ext cx="899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r"/>
            <a:r>
              <a:rPr lang="es-MX" altLang="es-MX" sz="1000">
                <a:solidFill>
                  <a:srgbClr val="0000FF"/>
                </a:solidFill>
              </a:rPr>
              <a:t>https://en.wikipedia.org/wiki/Enamine#/media/File:Enamine_Halogenation.png</a:t>
            </a:r>
          </a:p>
        </p:txBody>
      </p:sp>
      <p:sp>
        <p:nvSpPr>
          <p:cNvPr id="140293" name="Rectangle 5">
            <a:extLst>
              <a:ext uri="{FF2B5EF4-FFF2-40B4-BE49-F238E27FC236}">
                <a16:creationId xmlns:a16="http://schemas.microsoft.com/office/drawing/2014/main" id="{B2854C09-699D-4E49-ACC8-85F135E4BB16}"/>
              </a:ext>
            </a:extLst>
          </p:cNvPr>
          <p:cNvSpPr>
            <a:spLocks noChangeArrowheads="1"/>
          </p:cNvSpPr>
          <p:nvPr/>
        </p:nvSpPr>
        <p:spPr bwMode="auto">
          <a:xfrm>
            <a:off x="304800" y="5784850"/>
            <a:ext cx="883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r"/>
            <a:r>
              <a:rPr lang="es-MX" altLang="es-MX" sz="1000">
                <a:solidFill>
                  <a:srgbClr val="0000FF"/>
                </a:solidFill>
              </a:rPr>
              <a:t>https://en.wikipedia.org/wiki/Enamine#/media/File:Enamine_Acylation_to_form_a_Dicarbonyl_Species.png</a:t>
            </a:r>
          </a:p>
        </p:txBody>
      </p:sp>
      <p:pic>
        <p:nvPicPr>
          <p:cNvPr id="140294" name="Picture 2" descr="https://upload.wikimedia.org/wikipedia/commons/c/ca/Enamine_Acylation_to_form_a_Dicarbonyl_Species.png">
            <a:extLst>
              <a:ext uri="{FF2B5EF4-FFF2-40B4-BE49-F238E27FC236}">
                <a16:creationId xmlns:a16="http://schemas.microsoft.com/office/drawing/2014/main" id="{7B791059-3C98-4D73-AA9A-AE9C30B62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8" y="3351213"/>
            <a:ext cx="61722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5" name="Rectangle 7">
            <a:extLst>
              <a:ext uri="{FF2B5EF4-FFF2-40B4-BE49-F238E27FC236}">
                <a16:creationId xmlns:a16="http://schemas.microsoft.com/office/drawing/2014/main" id="{561CE121-F2D2-4344-BC97-F4D577F50DD2}"/>
              </a:ext>
            </a:extLst>
          </p:cNvPr>
          <p:cNvSpPr>
            <a:spLocks noChangeArrowheads="1"/>
          </p:cNvSpPr>
          <p:nvPr/>
        </p:nvSpPr>
        <p:spPr bwMode="auto">
          <a:xfrm>
            <a:off x="1931988" y="2841625"/>
            <a:ext cx="5519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b="1">
                <a:solidFill>
                  <a:srgbClr val="0000FF"/>
                </a:solidFill>
              </a:rPr>
              <a:t>Reacciones de enaminas de cetonas: acilación </a:t>
            </a:r>
            <a:endParaRPr lang="es-MX" altLang="es-MX" sz="1800" b="1">
              <a:solidFill>
                <a:srgbClr val="000000"/>
              </a:solidFill>
            </a:endParaRPr>
          </a:p>
        </p:txBody>
      </p:sp>
      <p:sp>
        <p:nvSpPr>
          <p:cNvPr id="140296" name="Marcador de número de diapositiva 1">
            <a:extLst>
              <a:ext uri="{FF2B5EF4-FFF2-40B4-BE49-F238E27FC236}">
                <a16:creationId xmlns:a16="http://schemas.microsoft.com/office/drawing/2014/main" id="{3E5503F3-DF4C-4AF6-AFD3-E84D8C9373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43AB95D2-6B2B-4DAF-820F-77D6CF1B08B5}" type="slidenum">
              <a:rPr lang="es-MX" altLang="es-MX" sz="1200">
                <a:solidFill>
                  <a:srgbClr val="0000FF"/>
                </a:solidFill>
              </a:rPr>
              <a:pPr/>
              <a:t>92</a:t>
            </a:fld>
            <a:endParaRPr lang="es-MX" altLang="es-MX" sz="1200">
              <a:solidFill>
                <a:srgbClr val="0000FF"/>
              </a:solidFill>
            </a:endParaRPr>
          </a:p>
        </p:txBody>
      </p:sp>
      <p:sp>
        <p:nvSpPr>
          <p:cNvPr id="9" name="2 CuadroTexto">
            <a:extLst>
              <a:ext uri="{FF2B5EF4-FFF2-40B4-BE49-F238E27FC236}">
                <a16:creationId xmlns:a16="http://schemas.microsoft.com/office/drawing/2014/main" id="{F54D27CC-A1CC-41AF-BFA4-9CBB31CE489A}"/>
              </a:ext>
            </a:extLst>
          </p:cNvPr>
          <p:cNvSpPr txBox="1">
            <a:spLocks noChangeArrowheads="1"/>
          </p:cNvSpPr>
          <p:nvPr/>
        </p:nvSpPr>
        <p:spPr bwMode="auto">
          <a:xfrm>
            <a:off x="5715000" y="5046663"/>
            <a:ext cx="3241675"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Cetona acilada</a:t>
            </a:r>
          </a:p>
          <a:p>
            <a:pPr algn="ctr" eaLnBrk="1" hangingPunct="1"/>
            <a:r>
              <a:rPr lang="es-MX" altLang="es-MX" sz="1400">
                <a:solidFill>
                  <a:srgbClr val="222A35"/>
                </a:solidFill>
              </a:rPr>
              <a:t>Compuestos 1,3-dicarbonílicos</a:t>
            </a:r>
          </a:p>
          <a:p>
            <a:pPr algn="ctr" eaLnBrk="1" hangingPunct="1"/>
            <a:endParaRPr lang="es-MX" altLang="es-MX" sz="1400">
              <a:solidFill>
                <a:srgbClr val="222A35"/>
              </a:solidFill>
            </a:endParaRPr>
          </a:p>
        </p:txBody>
      </p:sp>
      <p:sp>
        <p:nvSpPr>
          <p:cNvPr id="10" name="2 CuadroTexto">
            <a:extLst>
              <a:ext uri="{FF2B5EF4-FFF2-40B4-BE49-F238E27FC236}">
                <a16:creationId xmlns:a16="http://schemas.microsoft.com/office/drawing/2014/main" id="{42C7A642-A4AD-478A-A0AE-42659863FF88}"/>
              </a:ext>
            </a:extLst>
          </p:cNvPr>
          <p:cNvSpPr txBox="1">
            <a:spLocks noChangeArrowheads="1"/>
          </p:cNvSpPr>
          <p:nvPr/>
        </p:nvSpPr>
        <p:spPr bwMode="auto">
          <a:xfrm>
            <a:off x="3886200" y="5468938"/>
            <a:ext cx="21129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eaLnBrk="1" hangingPunct="1"/>
            <a:r>
              <a:rPr lang="es-MX" altLang="es-MX" sz="1400">
                <a:solidFill>
                  <a:srgbClr val="222A35"/>
                </a:solidFill>
              </a:rPr>
              <a:t>Sal de iminio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The Stork enamine reaction">
            <a:extLst>
              <a:ext uri="{FF2B5EF4-FFF2-40B4-BE49-F238E27FC236}">
                <a16:creationId xmlns:a16="http://schemas.microsoft.com/office/drawing/2014/main" id="{3E492F7B-5913-48AB-BCF4-4AF307D8C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392238"/>
            <a:ext cx="51181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CuadroTexto 1">
            <a:extLst>
              <a:ext uri="{FF2B5EF4-FFF2-40B4-BE49-F238E27FC236}">
                <a16:creationId xmlns:a16="http://schemas.microsoft.com/office/drawing/2014/main" id="{BD6D5187-7C2C-4CF4-A472-7154CDC76D92}"/>
              </a:ext>
            </a:extLst>
          </p:cNvPr>
          <p:cNvSpPr txBox="1">
            <a:spLocks noChangeArrowheads="1"/>
          </p:cNvSpPr>
          <p:nvPr/>
        </p:nvSpPr>
        <p:spPr bwMode="auto">
          <a:xfrm>
            <a:off x="2501900" y="685800"/>
            <a:ext cx="409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1800">
                <a:solidFill>
                  <a:srgbClr val="FF0000"/>
                </a:solidFill>
                <a:latin typeface="Arial" panose="020B0604020202020204" pitchFamily="34" charset="0"/>
              </a:rPr>
              <a:t>ADICIÓN DE MICHAEL: ADICIÓN-1,4</a:t>
            </a:r>
          </a:p>
        </p:txBody>
      </p:sp>
      <p:sp>
        <p:nvSpPr>
          <p:cNvPr id="141316" name="CuadroTexto 2">
            <a:extLst>
              <a:ext uri="{FF2B5EF4-FFF2-40B4-BE49-F238E27FC236}">
                <a16:creationId xmlns:a16="http://schemas.microsoft.com/office/drawing/2014/main" id="{54BDAA85-455F-474D-B527-DC20F577E745}"/>
              </a:ext>
            </a:extLst>
          </p:cNvPr>
          <p:cNvSpPr txBox="1">
            <a:spLocks noChangeArrowheads="1"/>
          </p:cNvSpPr>
          <p:nvPr/>
        </p:nvSpPr>
        <p:spPr bwMode="auto">
          <a:xfrm>
            <a:off x="4708525" y="2798763"/>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1400">
                <a:solidFill>
                  <a:srgbClr val="FF0000"/>
                </a:solidFill>
                <a:latin typeface="Arial" panose="020B0604020202020204" pitchFamily="34" charset="0"/>
              </a:rPr>
              <a:t>1</a:t>
            </a:r>
          </a:p>
        </p:txBody>
      </p:sp>
      <p:sp>
        <p:nvSpPr>
          <p:cNvPr id="141317" name="CuadroTexto 4">
            <a:extLst>
              <a:ext uri="{FF2B5EF4-FFF2-40B4-BE49-F238E27FC236}">
                <a16:creationId xmlns:a16="http://schemas.microsoft.com/office/drawing/2014/main" id="{114E4291-66E1-4ECA-8774-3368B7A64003}"/>
              </a:ext>
            </a:extLst>
          </p:cNvPr>
          <p:cNvSpPr txBox="1">
            <a:spLocks noChangeArrowheads="1"/>
          </p:cNvSpPr>
          <p:nvPr/>
        </p:nvSpPr>
        <p:spPr bwMode="auto">
          <a:xfrm>
            <a:off x="4473575" y="260350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1400">
                <a:solidFill>
                  <a:srgbClr val="FF0000"/>
                </a:solidFill>
                <a:latin typeface="Arial" panose="020B0604020202020204" pitchFamily="34" charset="0"/>
              </a:rPr>
              <a:t>2</a:t>
            </a:r>
          </a:p>
        </p:txBody>
      </p:sp>
      <p:sp>
        <p:nvSpPr>
          <p:cNvPr id="141318" name="CuadroTexto 5">
            <a:extLst>
              <a:ext uri="{FF2B5EF4-FFF2-40B4-BE49-F238E27FC236}">
                <a16:creationId xmlns:a16="http://schemas.microsoft.com/office/drawing/2014/main" id="{1B46E5D5-90D5-421D-9843-4C637815A514}"/>
              </a:ext>
            </a:extLst>
          </p:cNvPr>
          <p:cNvSpPr txBox="1">
            <a:spLocks noChangeArrowheads="1"/>
          </p:cNvSpPr>
          <p:nvPr/>
        </p:nvSpPr>
        <p:spPr bwMode="auto">
          <a:xfrm>
            <a:off x="4602163" y="20415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1400">
                <a:solidFill>
                  <a:srgbClr val="FF0000"/>
                </a:solidFill>
                <a:latin typeface="Arial" panose="020B0604020202020204" pitchFamily="34" charset="0"/>
              </a:rPr>
              <a:t>3</a:t>
            </a:r>
          </a:p>
        </p:txBody>
      </p:sp>
      <p:sp>
        <p:nvSpPr>
          <p:cNvPr id="141319" name="CuadroTexto 6">
            <a:extLst>
              <a:ext uri="{FF2B5EF4-FFF2-40B4-BE49-F238E27FC236}">
                <a16:creationId xmlns:a16="http://schemas.microsoft.com/office/drawing/2014/main" id="{BCAEFE7B-F19C-4319-BD26-B11DD3C1235B}"/>
              </a:ext>
            </a:extLst>
          </p:cNvPr>
          <p:cNvSpPr txBox="1">
            <a:spLocks noChangeArrowheads="1"/>
          </p:cNvSpPr>
          <p:nvPr/>
        </p:nvSpPr>
        <p:spPr bwMode="auto">
          <a:xfrm>
            <a:off x="4237038" y="18256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MX" sz="1400">
                <a:solidFill>
                  <a:srgbClr val="FF0000"/>
                </a:solidFill>
                <a:latin typeface="Arial" panose="020B0604020202020204" pitchFamily="34" charset="0"/>
              </a:rPr>
              <a:t>4</a:t>
            </a:r>
          </a:p>
        </p:txBody>
      </p:sp>
      <p:sp>
        <p:nvSpPr>
          <p:cNvPr id="141320" name="Rectangle 7">
            <a:extLst>
              <a:ext uri="{FF2B5EF4-FFF2-40B4-BE49-F238E27FC236}">
                <a16:creationId xmlns:a16="http://schemas.microsoft.com/office/drawing/2014/main" id="{9E9C33E0-A802-4173-BB6F-F92FE6ED5CD5}"/>
              </a:ext>
            </a:extLst>
          </p:cNvPr>
          <p:cNvSpPr>
            <a:spLocks noChangeArrowheads="1"/>
          </p:cNvSpPr>
          <p:nvPr/>
        </p:nvSpPr>
        <p:spPr bwMode="auto">
          <a:xfrm>
            <a:off x="228600" y="349250"/>
            <a:ext cx="853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ctr"/>
            <a:r>
              <a:rPr lang="es-MX" altLang="es-MX" sz="1800" b="1">
                <a:solidFill>
                  <a:srgbClr val="0000FF"/>
                </a:solidFill>
              </a:rPr>
              <a:t>Reacciones de enaminas de cetonas: adición de Michael</a:t>
            </a:r>
            <a:endParaRPr lang="es-MX" altLang="es-MX" sz="1800" b="1">
              <a:solidFill>
                <a:srgbClr val="000000"/>
              </a:solidFill>
            </a:endParaRPr>
          </a:p>
        </p:txBody>
      </p:sp>
      <p:sp>
        <p:nvSpPr>
          <p:cNvPr id="141321" name="Rectangle 1">
            <a:extLst>
              <a:ext uri="{FF2B5EF4-FFF2-40B4-BE49-F238E27FC236}">
                <a16:creationId xmlns:a16="http://schemas.microsoft.com/office/drawing/2014/main" id="{AE4D196B-0779-48B5-A71C-8E8FCD25F0B6}"/>
              </a:ext>
            </a:extLst>
          </p:cNvPr>
          <p:cNvSpPr>
            <a:spLocks noChangeArrowheads="1"/>
          </p:cNvSpPr>
          <p:nvPr/>
        </p:nvSpPr>
        <p:spPr bwMode="auto">
          <a:xfrm>
            <a:off x="239713" y="5381625"/>
            <a:ext cx="8874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pPr algn="r"/>
            <a:r>
              <a:rPr lang="es-MX" altLang="es-MX" sz="1000">
                <a:solidFill>
                  <a:srgbClr val="0000FF"/>
                </a:solidFill>
              </a:rPr>
              <a:t>https://en.wikipedia.org/wiki/Stork_enamine_alkylation#/media/File:Stork_enamine_reaction.png</a:t>
            </a:r>
          </a:p>
        </p:txBody>
      </p:sp>
      <p:sp>
        <p:nvSpPr>
          <p:cNvPr id="141322" name="Marcador de número de diapositiva 2">
            <a:extLst>
              <a:ext uri="{FF2B5EF4-FFF2-40B4-BE49-F238E27FC236}">
                <a16:creationId xmlns:a16="http://schemas.microsoft.com/office/drawing/2014/main" id="{17229585-1CD1-4D6F-B7F2-7025A532A0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E166FDE-3A0E-43CB-BAF4-1277E96419C3}" type="slidenum">
              <a:rPr lang="es-MX" altLang="es-MX" sz="1200">
                <a:solidFill>
                  <a:srgbClr val="0000FF"/>
                </a:solidFill>
              </a:rPr>
              <a:pPr/>
              <a:t>93</a:t>
            </a:fld>
            <a:endParaRPr lang="es-MX" altLang="es-MX" sz="1200">
              <a:solidFill>
                <a:srgbClr val="0000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image">
            <a:extLst>
              <a:ext uri="{FF2B5EF4-FFF2-40B4-BE49-F238E27FC236}">
                <a16:creationId xmlns:a16="http://schemas.microsoft.com/office/drawing/2014/main" id="{E4CB6A13-2513-4736-8B1F-0DB008A97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4582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Marcador de número de diapositiva 1">
            <a:extLst>
              <a:ext uri="{FF2B5EF4-FFF2-40B4-BE49-F238E27FC236}">
                <a16:creationId xmlns:a16="http://schemas.microsoft.com/office/drawing/2014/main" id="{6204A3D3-E956-4410-8F31-189D0F486DB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4E745C5-1FD9-4DCB-96DE-66EF93AB4A9F}" type="slidenum">
              <a:rPr lang="es-MX" altLang="es-MX" sz="1200">
                <a:solidFill>
                  <a:srgbClr val="0000FF"/>
                </a:solidFill>
              </a:rPr>
              <a:pPr/>
              <a:t>94</a:t>
            </a:fld>
            <a:endParaRPr lang="es-MX" altLang="es-MX" sz="1200">
              <a:solidFill>
                <a:srgbClr val="0000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image">
            <a:extLst>
              <a:ext uri="{FF2B5EF4-FFF2-40B4-BE49-F238E27FC236}">
                <a16:creationId xmlns:a16="http://schemas.microsoft.com/office/drawing/2014/main" id="{062C2A08-993D-4E2E-B241-EC9C4A025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9610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Marcador de número de diapositiva 1">
            <a:extLst>
              <a:ext uri="{FF2B5EF4-FFF2-40B4-BE49-F238E27FC236}">
                <a16:creationId xmlns:a16="http://schemas.microsoft.com/office/drawing/2014/main" id="{0B8B5776-3D1B-409F-B477-0072191932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FB527FC5-5E7B-49E6-99FE-B225421A6B40}" type="slidenum">
              <a:rPr lang="es-MX" altLang="es-MX" sz="1200">
                <a:solidFill>
                  <a:srgbClr val="0000FF"/>
                </a:solidFill>
              </a:rPr>
              <a:pPr/>
              <a:t>95</a:t>
            </a:fld>
            <a:endParaRPr lang="es-MX" altLang="es-MX" sz="1200">
              <a:solidFill>
                <a:srgbClr val="0000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image">
            <a:extLst>
              <a:ext uri="{FF2B5EF4-FFF2-40B4-BE49-F238E27FC236}">
                <a16:creationId xmlns:a16="http://schemas.microsoft.com/office/drawing/2014/main" id="{B4FCEA0E-D2D0-428D-8BE5-F75E86973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9916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Marcador de número de diapositiva 1">
            <a:extLst>
              <a:ext uri="{FF2B5EF4-FFF2-40B4-BE49-F238E27FC236}">
                <a16:creationId xmlns:a16="http://schemas.microsoft.com/office/drawing/2014/main" id="{C462905E-CCFA-4786-9DE6-8835C2D1666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B1DE4AA3-0B22-4E38-9AFC-E05F8AD52266}" type="slidenum">
              <a:rPr lang="es-MX" altLang="es-MX" sz="1200">
                <a:solidFill>
                  <a:srgbClr val="0000FF"/>
                </a:solidFill>
              </a:rPr>
              <a:pPr/>
              <a:t>96</a:t>
            </a:fld>
            <a:endParaRPr lang="es-MX" altLang="es-MX" sz="1200">
              <a:solidFill>
                <a:srgbClr val="0000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image">
            <a:extLst>
              <a:ext uri="{FF2B5EF4-FFF2-40B4-BE49-F238E27FC236}">
                <a16:creationId xmlns:a16="http://schemas.microsoft.com/office/drawing/2014/main" id="{C6F00F6B-A4E5-49F7-9232-3E01EDB1F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8915400"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Marcador de número de diapositiva 1">
            <a:extLst>
              <a:ext uri="{FF2B5EF4-FFF2-40B4-BE49-F238E27FC236}">
                <a16:creationId xmlns:a16="http://schemas.microsoft.com/office/drawing/2014/main" id="{698D0920-2E24-460D-A348-65A81137F6E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37F0C35D-6B73-4F17-84E3-B5331225971B}" type="slidenum">
              <a:rPr lang="es-MX" altLang="es-MX" sz="1200">
                <a:solidFill>
                  <a:srgbClr val="0000FF"/>
                </a:solidFill>
              </a:rPr>
              <a:pPr/>
              <a:t>97</a:t>
            </a:fld>
            <a:endParaRPr lang="es-MX" altLang="es-MX" sz="1200">
              <a:solidFill>
                <a:srgbClr val="0000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image">
            <a:extLst>
              <a:ext uri="{FF2B5EF4-FFF2-40B4-BE49-F238E27FC236}">
                <a16:creationId xmlns:a16="http://schemas.microsoft.com/office/drawing/2014/main" id="{03BDD0C0-BA14-4976-95B5-3811F174F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52400"/>
            <a:ext cx="85344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Marcador de número de diapositiva 1">
            <a:extLst>
              <a:ext uri="{FF2B5EF4-FFF2-40B4-BE49-F238E27FC236}">
                <a16:creationId xmlns:a16="http://schemas.microsoft.com/office/drawing/2014/main" id="{1E7BB811-F5A1-4966-B3CB-CC82440A26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rgbClr val="CC9900"/>
                </a:solidFill>
                <a:latin typeface="Arial" panose="020B0604020202020204" pitchFamily="34" charset="0"/>
              </a:defRPr>
            </a:lvl1pPr>
            <a:lvl2pPr marL="742950" indent="-285750">
              <a:defRPr sz="2400">
                <a:solidFill>
                  <a:srgbClr val="CC9900"/>
                </a:solidFill>
                <a:latin typeface="Arial" panose="020B0604020202020204" pitchFamily="34" charset="0"/>
              </a:defRPr>
            </a:lvl2pPr>
            <a:lvl3pPr marL="1143000" indent="-228600">
              <a:defRPr sz="2400">
                <a:solidFill>
                  <a:srgbClr val="CC9900"/>
                </a:solidFill>
                <a:latin typeface="Arial" panose="020B0604020202020204" pitchFamily="34" charset="0"/>
              </a:defRPr>
            </a:lvl3pPr>
            <a:lvl4pPr marL="1600200" indent="-228600">
              <a:defRPr sz="2400">
                <a:solidFill>
                  <a:srgbClr val="CC9900"/>
                </a:solidFill>
                <a:latin typeface="Arial" panose="020B0604020202020204" pitchFamily="34" charset="0"/>
              </a:defRPr>
            </a:lvl4pPr>
            <a:lvl5pPr marL="2057400" indent="-228600">
              <a:defRPr sz="2400">
                <a:solidFill>
                  <a:srgbClr val="CC9900"/>
                </a:solidFill>
                <a:latin typeface="Arial" panose="020B0604020202020204" pitchFamily="34" charset="0"/>
              </a:defRPr>
            </a:lvl5pPr>
            <a:lvl6pPr marL="2514600" indent="-228600" eaLnBrk="0" fontAlgn="base" hangingPunct="0">
              <a:spcBef>
                <a:spcPct val="0"/>
              </a:spcBef>
              <a:spcAft>
                <a:spcPct val="0"/>
              </a:spcAft>
              <a:defRPr sz="2400">
                <a:solidFill>
                  <a:srgbClr val="CC9900"/>
                </a:solidFill>
                <a:latin typeface="Arial" panose="020B0604020202020204" pitchFamily="34" charset="0"/>
              </a:defRPr>
            </a:lvl6pPr>
            <a:lvl7pPr marL="2971800" indent="-228600" eaLnBrk="0" fontAlgn="base" hangingPunct="0">
              <a:spcBef>
                <a:spcPct val="0"/>
              </a:spcBef>
              <a:spcAft>
                <a:spcPct val="0"/>
              </a:spcAft>
              <a:defRPr sz="2400">
                <a:solidFill>
                  <a:srgbClr val="CC9900"/>
                </a:solidFill>
                <a:latin typeface="Arial" panose="020B0604020202020204" pitchFamily="34" charset="0"/>
              </a:defRPr>
            </a:lvl7pPr>
            <a:lvl8pPr marL="3429000" indent="-228600" eaLnBrk="0" fontAlgn="base" hangingPunct="0">
              <a:spcBef>
                <a:spcPct val="0"/>
              </a:spcBef>
              <a:spcAft>
                <a:spcPct val="0"/>
              </a:spcAft>
              <a:defRPr sz="2400">
                <a:solidFill>
                  <a:srgbClr val="CC9900"/>
                </a:solidFill>
                <a:latin typeface="Arial" panose="020B0604020202020204" pitchFamily="34" charset="0"/>
              </a:defRPr>
            </a:lvl8pPr>
            <a:lvl9pPr marL="3886200" indent="-228600" eaLnBrk="0" fontAlgn="base" hangingPunct="0">
              <a:spcBef>
                <a:spcPct val="0"/>
              </a:spcBef>
              <a:spcAft>
                <a:spcPct val="0"/>
              </a:spcAft>
              <a:defRPr sz="2400">
                <a:solidFill>
                  <a:srgbClr val="CC9900"/>
                </a:solidFill>
                <a:latin typeface="Arial" panose="020B0604020202020204" pitchFamily="34" charset="0"/>
              </a:defRPr>
            </a:lvl9pPr>
          </a:lstStyle>
          <a:p>
            <a:fld id="{936FB3F5-D00D-4666-91D1-49F898499B6F}" type="slidenum">
              <a:rPr lang="es-MX" altLang="es-MX" sz="1200">
                <a:solidFill>
                  <a:srgbClr val="0000FF"/>
                </a:solidFill>
              </a:rPr>
              <a:pPr/>
              <a:t>98</a:t>
            </a:fld>
            <a:endParaRPr lang="es-MX" altLang="es-MX" sz="1200">
              <a:solidFill>
                <a:srgbClr val="0000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a:extLst>
              <a:ext uri="{FF2B5EF4-FFF2-40B4-BE49-F238E27FC236}">
                <a16:creationId xmlns:a16="http://schemas.microsoft.com/office/drawing/2014/main" id="{282FB399-ED6B-4CD8-82BB-6126678EF57B}"/>
              </a:ext>
            </a:extLst>
          </p:cNvPr>
          <p:cNvSpPr>
            <a:spLocks noGrp="1"/>
          </p:cNvSpPr>
          <p:nvPr>
            <p:ph type="ctrTitle"/>
          </p:nvPr>
        </p:nvSpPr>
        <p:spPr>
          <a:xfrm>
            <a:off x="467544" y="115886"/>
            <a:ext cx="7772400" cy="1470026"/>
          </a:xfrm>
        </p:spPr>
        <p:txBody>
          <a:bodyPr/>
          <a:lstStyle/>
          <a:p>
            <a:pPr eaLnBrk="1" hangingPunct="1"/>
            <a:r>
              <a:rPr lang="es-MX" altLang="es-MX" sz="2000" b="1" dirty="0">
                <a:solidFill>
                  <a:srgbClr val="0000FF"/>
                </a:solidFill>
              </a:rPr>
              <a:t>MÉTODOS DE SÍNTESIS</a:t>
            </a:r>
          </a:p>
        </p:txBody>
      </p:sp>
      <p:sp>
        <p:nvSpPr>
          <p:cNvPr id="6147" name="2 Subtítulo">
            <a:extLst>
              <a:ext uri="{FF2B5EF4-FFF2-40B4-BE49-F238E27FC236}">
                <a16:creationId xmlns:a16="http://schemas.microsoft.com/office/drawing/2014/main" id="{14E05F67-8841-40F4-ACA1-F6210C22280B}"/>
              </a:ext>
            </a:extLst>
          </p:cNvPr>
          <p:cNvSpPr>
            <a:spLocks noGrp="1"/>
          </p:cNvSpPr>
          <p:nvPr>
            <p:ph type="subTitle" idx="1"/>
          </p:nvPr>
        </p:nvSpPr>
        <p:spPr>
          <a:xfrm>
            <a:off x="950912" y="1365204"/>
            <a:ext cx="7491413" cy="1114425"/>
          </a:xfrm>
        </p:spPr>
        <p:txBody>
          <a:bodyPr/>
          <a:lstStyle/>
          <a:p>
            <a:pPr eaLnBrk="1" hangingPunct="1"/>
            <a:r>
              <a:rPr lang="es-MX" altLang="es-MX" sz="2000" b="1" dirty="0">
                <a:solidFill>
                  <a:srgbClr val="0000FF"/>
                </a:solidFill>
              </a:rPr>
              <a:t>ANILLOS HETEROCÍCLICOS DE 5 MIEMBROS CON UN HETEROÁTOMO</a:t>
            </a:r>
          </a:p>
        </p:txBody>
      </p:sp>
      <p:sp>
        <p:nvSpPr>
          <p:cNvPr id="6148" name="Marcador de número de diapositiva 1">
            <a:extLst>
              <a:ext uri="{FF2B5EF4-FFF2-40B4-BE49-F238E27FC236}">
                <a16:creationId xmlns:a16="http://schemas.microsoft.com/office/drawing/2014/main" id="{0D770274-1B92-4329-9F0F-5C68C50B54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00CDD0A-04A2-461E-8AD5-4C2248AFE812}" type="slidenum">
              <a:rPr lang="es-MX" altLang="es-MX" sz="1200">
                <a:solidFill>
                  <a:srgbClr val="0000FF"/>
                </a:solidFill>
              </a:rPr>
              <a:pPr>
                <a:spcBef>
                  <a:spcPct val="0"/>
                </a:spcBef>
                <a:buFontTx/>
                <a:buNone/>
              </a:pPr>
              <a:t>99</a:t>
            </a:fld>
            <a:endParaRPr lang="es-MX" altLang="es-MX" sz="1200">
              <a:solidFill>
                <a:srgbClr val="0000FF"/>
              </a:solidFill>
            </a:endParaRPr>
          </a:p>
        </p:txBody>
      </p:sp>
      <p:grpSp>
        <p:nvGrpSpPr>
          <p:cNvPr id="6149" name="Grupo 9">
            <a:extLst>
              <a:ext uri="{FF2B5EF4-FFF2-40B4-BE49-F238E27FC236}">
                <a16:creationId xmlns:a16="http://schemas.microsoft.com/office/drawing/2014/main" id="{790ACF6C-1FBF-4B40-A6B8-5F2510F00B1E}"/>
              </a:ext>
            </a:extLst>
          </p:cNvPr>
          <p:cNvGrpSpPr>
            <a:grpSpLocks/>
          </p:cNvGrpSpPr>
          <p:nvPr/>
        </p:nvGrpSpPr>
        <p:grpSpPr bwMode="auto">
          <a:xfrm>
            <a:off x="706438" y="2924175"/>
            <a:ext cx="7980362" cy="1692275"/>
            <a:chOff x="297790" y="1839473"/>
            <a:chExt cx="8524875" cy="1851989"/>
          </a:xfrm>
        </p:grpSpPr>
        <p:pic>
          <p:nvPicPr>
            <p:cNvPr id="6150" name="Picture 1">
              <a:extLst>
                <a:ext uri="{FF2B5EF4-FFF2-40B4-BE49-F238E27FC236}">
                  <a16:creationId xmlns:a16="http://schemas.microsoft.com/office/drawing/2014/main" id="{23647A38-B85A-44B2-923C-5C4DA2837AC3}"/>
                </a:ext>
              </a:extLst>
            </p:cNvPr>
            <p:cNvPicPr>
              <a:picLocks noChangeAspect="1" noChangeArrowheads="1"/>
            </p:cNvPicPr>
            <p:nvPr/>
          </p:nvPicPr>
          <p:blipFill>
            <a:blip r:embed="rId2">
              <a:lum bright="-12000" contrast="20000"/>
              <a:extLst>
                <a:ext uri="{28A0092B-C50C-407E-A947-70E740481C1C}">
                  <a14:useLocalDpi xmlns:a14="http://schemas.microsoft.com/office/drawing/2010/main" val="0"/>
                </a:ext>
              </a:extLst>
            </a:blip>
            <a:srcRect l="30408" t="12363" b="71696"/>
            <a:stretch>
              <a:fillRect/>
            </a:stretch>
          </p:blipFill>
          <p:spPr bwMode="auto">
            <a:xfrm>
              <a:off x="297790" y="1839473"/>
              <a:ext cx="85248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
              <a:extLst>
                <a:ext uri="{FF2B5EF4-FFF2-40B4-BE49-F238E27FC236}">
                  <a16:creationId xmlns:a16="http://schemas.microsoft.com/office/drawing/2014/main" id="{8B1D3113-FAF0-4F78-8FD3-854169E3F597}"/>
                </a:ext>
              </a:extLst>
            </p:cNvPr>
            <p:cNvSpPr txBox="1">
              <a:spLocks noChangeArrowheads="1"/>
            </p:cNvSpPr>
            <p:nvPr/>
          </p:nvSpPr>
          <p:spPr bwMode="auto">
            <a:xfrm>
              <a:off x="1013425" y="3286666"/>
              <a:ext cx="773293" cy="4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Pirrol</a:t>
              </a:r>
            </a:p>
          </p:txBody>
        </p:sp>
        <p:sp>
          <p:nvSpPr>
            <p:cNvPr id="13" name="TextBox 3">
              <a:extLst>
                <a:ext uri="{FF2B5EF4-FFF2-40B4-BE49-F238E27FC236}">
                  <a16:creationId xmlns:a16="http://schemas.microsoft.com/office/drawing/2014/main" id="{5F2D4078-D438-448D-A825-ABDE90A9F781}"/>
                </a:ext>
              </a:extLst>
            </p:cNvPr>
            <p:cNvSpPr txBox="1">
              <a:spLocks noChangeArrowheads="1"/>
            </p:cNvSpPr>
            <p:nvPr/>
          </p:nvSpPr>
          <p:spPr bwMode="auto">
            <a:xfrm>
              <a:off x="3859007" y="3279716"/>
              <a:ext cx="978486" cy="40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Furano</a:t>
              </a:r>
            </a:p>
          </p:txBody>
        </p:sp>
        <p:sp>
          <p:nvSpPr>
            <p:cNvPr id="14" name="TextBox 4">
              <a:extLst>
                <a:ext uri="{FF2B5EF4-FFF2-40B4-BE49-F238E27FC236}">
                  <a16:creationId xmlns:a16="http://schemas.microsoft.com/office/drawing/2014/main" id="{F316AE28-D210-4A94-93F4-2F5CA71D2ED0}"/>
                </a:ext>
              </a:extLst>
            </p:cNvPr>
            <p:cNvSpPr txBox="1">
              <a:spLocks noChangeArrowheads="1"/>
            </p:cNvSpPr>
            <p:nvPr/>
          </p:nvSpPr>
          <p:spPr bwMode="auto">
            <a:xfrm>
              <a:off x="6857213" y="3286666"/>
              <a:ext cx="1019186" cy="40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s-MX" altLang="es-MX" kern="0" dirty="0">
                  <a:solidFill>
                    <a:srgbClr val="0000FF"/>
                  </a:solidFill>
                </a:rPr>
                <a:t>Tiofeno</a:t>
              </a:r>
            </a:p>
          </p:txBody>
        </p:sp>
      </p:grpSp>
    </p:spTree>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1691</TotalTime>
  <Words>6105</Words>
  <Application>Microsoft Office PowerPoint</Application>
  <PresentationFormat>Presentación en pantalla (4:3)</PresentationFormat>
  <Paragraphs>970</Paragraphs>
  <Slides>208</Slides>
  <Notes>79</Notes>
  <HiddenSlides>0</HiddenSlides>
  <MMClips>0</MMClips>
  <ScaleCrop>false</ScaleCrop>
  <HeadingPairs>
    <vt:vector size="8" baseType="variant">
      <vt:variant>
        <vt:lpstr>Fuentes usadas</vt:lpstr>
      </vt:variant>
      <vt:variant>
        <vt:i4>16</vt:i4>
      </vt:variant>
      <vt:variant>
        <vt:lpstr>Tema</vt:lpstr>
      </vt:variant>
      <vt:variant>
        <vt:i4>6</vt:i4>
      </vt:variant>
      <vt:variant>
        <vt:lpstr>Servidores OLE incrustados</vt:lpstr>
      </vt:variant>
      <vt:variant>
        <vt:i4>4</vt:i4>
      </vt:variant>
      <vt:variant>
        <vt:lpstr>Títulos de diapositiva</vt:lpstr>
      </vt:variant>
      <vt:variant>
        <vt:i4>208</vt:i4>
      </vt:variant>
    </vt:vector>
  </HeadingPairs>
  <TitlesOfParts>
    <vt:vector size="234" baseType="lpstr">
      <vt:lpstr>Arial</vt:lpstr>
      <vt:lpstr>Calibri</vt:lpstr>
      <vt:lpstr>Calibri Light</vt:lpstr>
      <vt:lpstr>Cambria</vt:lpstr>
      <vt:lpstr>CG Times (E1)</vt:lpstr>
      <vt:lpstr>Helvetica</vt:lpstr>
      <vt:lpstr>Impact</vt:lpstr>
      <vt:lpstr>inherit</vt:lpstr>
      <vt:lpstr>MuseoSans</vt:lpstr>
      <vt:lpstr>Open Sans</vt:lpstr>
      <vt:lpstr>Roboto</vt:lpstr>
      <vt:lpstr>Symbol</vt:lpstr>
      <vt:lpstr>Tahoma</vt:lpstr>
      <vt:lpstr>Times New Roman</vt:lpstr>
      <vt:lpstr>Verdana</vt:lpstr>
      <vt:lpstr>Wingdings</vt:lpstr>
      <vt:lpstr>Diseño personalizado</vt:lpstr>
      <vt:lpstr>1_Diseño personalizado</vt:lpstr>
      <vt:lpstr>Tema de Office</vt:lpstr>
      <vt:lpstr>Diseño predeterminado</vt:lpstr>
      <vt:lpstr>1_Diseño predeterminado</vt:lpstr>
      <vt:lpstr>1_Tema de Office</vt:lpstr>
      <vt:lpstr>Imagen de mapa de bits</vt:lpstr>
      <vt:lpstr>Bitmap Image</vt:lpstr>
      <vt:lpstr>CS ChemDraw Drawing</vt:lpstr>
      <vt:lpstr>ISIS/Draw Sketch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Formación Enaminas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MÉTODOS DE SÍNTESIS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REACCIÓN CON EL REACTIVO DE LAWESON</vt:lpstr>
      <vt:lpstr>Presentación de PowerPoint</vt:lpstr>
      <vt:lpstr>Presentación de PowerPoint</vt:lpstr>
      <vt:lpstr>Presentación de PowerPoint</vt:lpstr>
      <vt:lpstr>Presentación de PowerPoint</vt:lpstr>
      <vt:lpstr>Presentación de PowerPoint</vt:lpstr>
      <vt:lpstr>Presentación de PowerPoint</vt:lpstr>
      <vt:lpstr>INDOLES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AZOLES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PIRIDINA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Fernando León Cedeño</dc:creator>
  <cp:lastModifiedBy>Fernando Leon Cedeño</cp:lastModifiedBy>
  <cp:revision>73</cp:revision>
  <dcterms:created xsi:type="dcterms:W3CDTF">2005-07-19T02:24:33Z</dcterms:created>
  <dcterms:modified xsi:type="dcterms:W3CDTF">2022-01-16T23:55:58Z</dcterms:modified>
</cp:coreProperties>
</file>