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1"/>
  </p:notesMasterIdLst>
  <p:sldIdLst>
    <p:sldId id="256" r:id="rId2"/>
    <p:sldId id="385" r:id="rId3"/>
    <p:sldId id="386" r:id="rId4"/>
    <p:sldId id="316" r:id="rId5"/>
    <p:sldId id="383" r:id="rId6"/>
    <p:sldId id="317" r:id="rId7"/>
    <p:sldId id="338" r:id="rId8"/>
    <p:sldId id="354" r:id="rId9"/>
    <p:sldId id="355" r:id="rId10"/>
    <p:sldId id="408" r:id="rId11"/>
    <p:sldId id="260" r:id="rId12"/>
    <p:sldId id="276" r:id="rId13"/>
    <p:sldId id="307" r:id="rId14"/>
    <p:sldId id="308" r:id="rId15"/>
    <p:sldId id="309" r:id="rId16"/>
    <p:sldId id="263" r:id="rId17"/>
    <p:sldId id="265" r:id="rId18"/>
    <p:sldId id="261" r:id="rId19"/>
    <p:sldId id="266" r:id="rId20"/>
    <p:sldId id="397" r:id="rId21"/>
    <p:sldId id="388" r:id="rId22"/>
    <p:sldId id="353" r:id="rId23"/>
    <p:sldId id="268" r:id="rId24"/>
    <p:sldId id="407" r:id="rId25"/>
    <p:sldId id="351" r:id="rId26"/>
    <p:sldId id="352" r:id="rId27"/>
    <p:sldId id="387" r:id="rId28"/>
    <p:sldId id="389" r:id="rId29"/>
    <p:sldId id="310" r:id="rId30"/>
    <p:sldId id="277" r:id="rId31"/>
    <p:sldId id="279" r:id="rId32"/>
    <p:sldId id="278" r:id="rId33"/>
    <p:sldId id="281" r:id="rId34"/>
    <p:sldId id="270" r:id="rId35"/>
    <p:sldId id="283" r:id="rId36"/>
    <p:sldId id="284" r:id="rId37"/>
    <p:sldId id="282" r:id="rId38"/>
    <p:sldId id="269" r:id="rId39"/>
    <p:sldId id="271" r:id="rId40"/>
    <p:sldId id="272" r:id="rId41"/>
    <p:sldId id="285" r:id="rId42"/>
    <p:sldId id="286" r:id="rId43"/>
    <p:sldId id="287" r:id="rId44"/>
    <p:sldId id="258" r:id="rId45"/>
    <p:sldId id="274" r:id="rId46"/>
    <p:sldId id="290" r:id="rId47"/>
    <p:sldId id="264" r:id="rId48"/>
    <p:sldId id="289" r:id="rId49"/>
    <p:sldId id="291" r:id="rId50"/>
    <p:sldId id="292" r:id="rId51"/>
    <p:sldId id="293" r:id="rId52"/>
    <p:sldId id="294" r:id="rId53"/>
    <p:sldId id="288" r:id="rId54"/>
    <p:sldId id="297" r:id="rId55"/>
    <p:sldId id="298" r:id="rId56"/>
    <p:sldId id="301" r:id="rId57"/>
    <p:sldId id="302" r:id="rId58"/>
    <p:sldId id="303" r:id="rId59"/>
    <p:sldId id="304" r:id="rId60"/>
    <p:sldId id="305" r:id="rId61"/>
    <p:sldId id="306" r:id="rId62"/>
    <p:sldId id="300" r:id="rId63"/>
    <p:sldId id="311" r:id="rId64"/>
    <p:sldId id="312" r:id="rId65"/>
    <p:sldId id="313" r:id="rId66"/>
    <p:sldId id="314" r:id="rId67"/>
    <p:sldId id="324" r:id="rId68"/>
    <p:sldId id="315" r:id="rId69"/>
    <p:sldId id="319" r:id="rId70"/>
    <p:sldId id="320" r:id="rId71"/>
    <p:sldId id="321" r:id="rId72"/>
    <p:sldId id="322" r:id="rId73"/>
    <p:sldId id="325" r:id="rId74"/>
    <p:sldId id="326" r:id="rId75"/>
    <p:sldId id="327" r:id="rId76"/>
    <p:sldId id="329" r:id="rId77"/>
    <p:sldId id="328" r:id="rId78"/>
    <p:sldId id="344" r:id="rId79"/>
    <p:sldId id="345" r:id="rId80"/>
    <p:sldId id="373" r:id="rId81"/>
    <p:sldId id="259" r:id="rId82"/>
    <p:sldId id="330" r:id="rId83"/>
    <p:sldId id="346" r:id="rId84"/>
    <p:sldId id="343" r:id="rId85"/>
    <p:sldId id="332" r:id="rId86"/>
    <p:sldId id="403" r:id="rId87"/>
    <p:sldId id="342" r:id="rId88"/>
    <p:sldId id="405" r:id="rId89"/>
    <p:sldId id="339" r:id="rId90"/>
    <p:sldId id="341" r:id="rId91"/>
    <p:sldId id="361" r:id="rId92"/>
    <p:sldId id="333" r:id="rId93"/>
    <p:sldId id="401" r:id="rId94"/>
    <p:sldId id="402" r:id="rId95"/>
    <p:sldId id="334" r:id="rId96"/>
    <p:sldId id="390" r:id="rId97"/>
    <p:sldId id="335" r:id="rId98"/>
    <p:sldId id="336" r:id="rId99"/>
    <p:sldId id="337" r:id="rId100"/>
    <p:sldId id="378" r:id="rId101"/>
    <p:sldId id="391" r:id="rId102"/>
    <p:sldId id="409" r:id="rId103"/>
    <p:sldId id="379" r:id="rId104"/>
    <p:sldId id="392" r:id="rId105"/>
    <p:sldId id="380" r:id="rId106"/>
    <p:sldId id="398" r:id="rId107"/>
    <p:sldId id="406" r:id="rId108"/>
    <p:sldId id="393" r:id="rId109"/>
    <p:sldId id="394" r:id="rId110"/>
    <p:sldId id="399" r:id="rId111"/>
    <p:sldId id="348" r:id="rId112"/>
    <p:sldId id="349" r:id="rId113"/>
    <p:sldId id="350" r:id="rId114"/>
    <p:sldId id="356" r:id="rId115"/>
    <p:sldId id="359" r:id="rId116"/>
    <p:sldId id="357" r:id="rId117"/>
    <p:sldId id="358" r:id="rId118"/>
    <p:sldId id="396" r:id="rId119"/>
    <p:sldId id="395" r:id="rId120"/>
    <p:sldId id="400" r:id="rId121"/>
    <p:sldId id="376" r:id="rId122"/>
    <p:sldId id="377" r:id="rId123"/>
    <p:sldId id="360" r:id="rId124"/>
    <p:sldId id="363" r:id="rId125"/>
    <p:sldId id="364" r:id="rId126"/>
    <p:sldId id="365" r:id="rId127"/>
    <p:sldId id="366" r:id="rId128"/>
    <p:sldId id="367" r:id="rId129"/>
    <p:sldId id="368" r:id="rId130"/>
    <p:sldId id="369" r:id="rId131"/>
    <p:sldId id="370" r:id="rId132"/>
    <p:sldId id="384" r:id="rId133"/>
    <p:sldId id="374" r:id="rId134"/>
    <p:sldId id="381" r:id="rId135"/>
    <p:sldId id="382" r:id="rId136"/>
    <p:sldId id="375" r:id="rId137"/>
    <p:sldId id="362" r:id="rId138"/>
    <p:sldId id="371" r:id="rId139"/>
    <p:sldId id="404" r:id="rId140"/>
  </p:sldIdLst>
  <p:sldSz cx="9144000" cy="6858000" type="letter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75C24AF-A992-A14D-A50E-0600DF23F547}">
          <p14:sldIdLst>
            <p14:sldId id="256"/>
            <p14:sldId id="385"/>
            <p14:sldId id="386"/>
            <p14:sldId id="316"/>
            <p14:sldId id="383"/>
            <p14:sldId id="317"/>
            <p14:sldId id="338"/>
            <p14:sldId id="354"/>
            <p14:sldId id="355"/>
            <p14:sldId id="408"/>
            <p14:sldId id="260"/>
            <p14:sldId id="276"/>
            <p14:sldId id="307"/>
            <p14:sldId id="308"/>
            <p14:sldId id="309"/>
            <p14:sldId id="263"/>
            <p14:sldId id="265"/>
            <p14:sldId id="261"/>
            <p14:sldId id="266"/>
            <p14:sldId id="397"/>
            <p14:sldId id="388"/>
            <p14:sldId id="353"/>
            <p14:sldId id="268"/>
            <p14:sldId id="407"/>
            <p14:sldId id="351"/>
          </p14:sldIdLst>
        </p14:section>
        <p14:section name="Sección sin título" id="{85D04A02-47F9-3649-8512-4FB9DE529D20}">
          <p14:sldIdLst>
            <p14:sldId id="352"/>
            <p14:sldId id="387"/>
            <p14:sldId id="389"/>
            <p14:sldId id="310"/>
            <p14:sldId id="277"/>
            <p14:sldId id="279"/>
            <p14:sldId id="278"/>
            <p14:sldId id="281"/>
            <p14:sldId id="270"/>
            <p14:sldId id="283"/>
            <p14:sldId id="284"/>
            <p14:sldId id="282"/>
            <p14:sldId id="269"/>
            <p14:sldId id="271"/>
            <p14:sldId id="272"/>
            <p14:sldId id="285"/>
            <p14:sldId id="286"/>
            <p14:sldId id="287"/>
            <p14:sldId id="258"/>
            <p14:sldId id="274"/>
            <p14:sldId id="290"/>
            <p14:sldId id="264"/>
            <p14:sldId id="289"/>
            <p14:sldId id="291"/>
            <p14:sldId id="292"/>
            <p14:sldId id="293"/>
            <p14:sldId id="294"/>
            <p14:sldId id="288"/>
            <p14:sldId id="297"/>
            <p14:sldId id="298"/>
            <p14:sldId id="301"/>
            <p14:sldId id="302"/>
            <p14:sldId id="303"/>
            <p14:sldId id="304"/>
            <p14:sldId id="305"/>
            <p14:sldId id="306"/>
            <p14:sldId id="300"/>
            <p14:sldId id="311"/>
            <p14:sldId id="312"/>
            <p14:sldId id="313"/>
            <p14:sldId id="314"/>
            <p14:sldId id="324"/>
            <p14:sldId id="315"/>
            <p14:sldId id="319"/>
            <p14:sldId id="320"/>
            <p14:sldId id="321"/>
            <p14:sldId id="322"/>
            <p14:sldId id="325"/>
            <p14:sldId id="326"/>
            <p14:sldId id="327"/>
            <p14:sldId id="329"/>
            <p14:sldId id="328"/>
            <p14:sldId id="344"/>
            <p14:sldId id="345"/>
            <p14:sldId id="373"/>
            <p14:sldId id="259"/>
            <p14:sldId id="330"/>
            <p14:sldId id="346"/>
            <p14:sldId id="343"/>
            <p14:sldId id="332"/>
            <p14:sldId id="403"/>
            <p14:sldId id="342"/>
            <p14:sldId id="405"/>
            <p14:sldId id="339"/>
            <p14:sldId id="341"/>
            <p14:sldId id="361"/>
            <p14:sldId id="333"/>
            <p14:sldId id="401"/>
            <p14:sldId id="402"/>
            <p14:sldId id="334"/>
            <p14:sldId id="390"/>
            <p14:sldId id="335"/>
            <p14:sldId id="336"/>
            <p14:sldId id="337"/>
            <p14:sldId id="378"/>
            <p14:sldId id="391"/>
            <p14:sldId id="409"/>
            <p14:sldId id="379"/>
            <p14:sldId id="392"/>
            <p14:sldId id="380"/>
            <p14:sldId id="398"/>
            <p14:sldId id="406"/>
            <p14:sldId id="393"/>
            <p14:sldId id="394"/>
            <p14:sldId id="399"/>
            <p14:sldId id="348"/>
            <p14:sldId id="349"/>
            <p14:sldId id="350"/>
            <p14:sldId id="356"/>
            <p14:sldId id="359"/>
            <p14:sldId id="357"/>
            <p14:sldId id="358"/>
            <p14:sldId id="396"/>
            <p14:sldId id="395"/>
            <p14:sldId id="400"/>
            <p14:sldId id="376"/>
            <p14:sldId id="377"/>
            <p14:sldId id="360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84"/>
            <p14:sldId id="374"/>
            <p14:sldId id="381"/>
            <p14:sldId id="382"/>
            <p14:sldId id="375"/>
            <p14:sldId id="362"/>
            <p14:sldId id="371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5"/>
    <p:restoredTop sz="50000" autoAdjust="0"/>
  </p:normalViewPr>
  <p:slideViewPr>
    <p:cSldViewPr snapToGrid="0" snapToObjects="1">
      <p:cViewPr varScale="1">
        <p:scale>
          <a:sx n="227" d="100"/>
          <a:sy n="227" d="100"/>
        </p:scale>
        <p:origin x="26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lejandro%20%20beza\Escritorio\Monterrey%202008%20Nuevos%20archivos\Datos%20experimentales%20(alumnos)\Plantilla%20general%20de%20experimentos%20para%20Monterrey%20-%20Jos&#23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lejandro%20%20beza\Escritorio\Monterrey%202008%20Nuevos%20archivos\Datos%20experimentales%20(alumnos)\Plantilla%20general%20de%20experimentos%20para%20Monterrey%20-%20Jos&#23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G:\Experimentos%20MIMP%20III,%20verano%202007%20FINAL%20A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Hoja_de_c_lculo_de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:Desktop:microescala%20mac:Microescala%20power2011-2012:Microensayos%20pH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Documents%20and%20Settings\alejandro%20%20beza\Escritorio\Monterrey%202008%20Nuevos%20archivos\Datos%20experimentales%20(alumnos)\Plantilla%20general%20de%20experimentos%20para%20Monterrey%20-%20Carla%20&amp;%20Esteban.xlsx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/>
            </a:pPr>
            <a:r>
              <a:rPr lang="es-MX"/>
              <a:t>E=f(Vol)</a:t>
            </a:r>
          </a:p>
        </c:rich>
      </c:tx>
      <c:layout>
        <c:manualLayout>
          <c:xMode val="edge"/>
          <c:yMode val="edge"/>
          <c:x val="0.451852629532422"/>
          <c:y val="3.20855614973264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370588054449"/>
          <c:y val="0.16844919786096599"/>
          <c:w val="0.82777927477444602"/>
          <c:h val="0.66844919786096302"/>
        </c:manualLayout>
      </c:layout>
      <c:scatterChart>
        <c:scatterStyle val="lineMarker"/>
        <c:varyColors val="0"/>
        <c:ser>
          <c:idx val="0"/>
          <c:order val="0"/>
          <c:xVal>
            <c:numRef>
              <c:f>AcBa!$B$7:$B$57</c:f>
              <c:numCache>
                <c:formatCode>General</c:formatCode>
                <c:ptCount val="5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</c:numCache>
            </c:numRef>
          </c:xVal>
          <c:yVal>
            <c:numRef>
              <c:f>AcBa!$C$7:$C$57</c:f>
              <c:numCache>
                <c:formatCode>General</c:formatCode>
                <c:ptCount val="51"/>
                <c:pt idx="0">
                  <c:v>-102</c:v>
                </c:pt>
                <c:pt idx="1">
                  <c:v>-100</c:v>
                </c:pt>
                <c:pt idx="2">
                  <c:v>-102</c:v>
                </c:pt>
                <c:pt idx="3">
                  <c:v>-101</c:v>
                </c:pt>
                <c:pt idx="4">
                  <c:v>-102</c:v>
                </c:pt>
                <c:pt idx="5">
                  <c:v>-101</c:v>
                </c:pt>
                <c:pt idx="6">
                  <c:v>-102</c:v>
                </c:pt>
                <c:pt idx="7">
                  <c:v>-101</c:v>
                </c:pt>
                <c:pt idx="8">
                  <c:v>-102</c:v>
                </c:pt>
                <c:pt idx="9">
                  <c:v>-102</c:v>
                </c:pt>
                <c:pt idx="10">
                  <c:v>-103</c:v>
                </c:pt>
                <c:pt idx="11">
                  <c:v>-104</c:v>
                </c:pt>
                <c:pt idx="12">
                  <c:v>-105</c:v>
                </c:pt>
                <c:pt idx="13">
                  <c:v>-105</c:v>
                </c:pt>
                <c:pt idx="14">
                  <c:v>-105</c:v>
                </c:pt>
                <c:pt idx="15">
                  <c:v>-105</c:v>
                </c:pt>
                <c:pt idx="16">
                  <c:v>-115</c:v>
                </c:pt>
                <c:pt idx="17">
                  <c:v>-121</c:v>
                </c:pt>
                <c:pt idx="18">
                  <c:v>-129</c:v>
                </c:pt>
                <c:pt idx="19">
                  <c:v>-136</c:v>
                </c:pt>
                <c:pt idx="20">
                  <c:v>-150</c:v>
                </c:pt>
                <c:pt idx="21">
                  <c:v>-180</c:v>
                </c:pt>
                <c:pt idx="22">
                  <c:v>-381</c:v>
                </c:pt>
                <c:pt idx="23">
                  <c:v>-404</c:v>
                </c:pt>
                <c:pt idx="24">
                  <c:v>-415</c:v>
                </c:pt>
                <c:pt idx="25">
                  <c:v>-418</c:v>
                </c:pt>
                <c:pt idx="26">
                  <c:v>-421</c:v>
                </c:pt>
                <c:pt idx="27">
                  <c:v>-423</c:v>
                </c:pt>
                <c:pt idx="28">
                  <c:v>-428</c:v>
                </c:pt>
                <c:pt idx="29">
                  <c:v>-430</c:v>
                </c:pt>
                <c:pt idx="30">
                  <c:v>-432</c:v>
                </c:pt>
                <c:pt idx="31">
                  <c:v>-434</c:v>
                </c:pt>
                <c:pt idx="32">
                  <c:v>-439</c:v>
                </c:pt>
                <c:pt idx="33">
                  <c:v>-440</c:v>
                </c:pt>
                <c:pt idx="34">
                  <c:v>-441</c:v>
                </c:pt>
                <c:pt idx="35">
                  <c:v>-443</c:v>
                </c:pt>
                <c:pt idx="36">
                  <c:v>-452</c:v>
                </c:pt>
                <c:pt idx="37">
                  <c:v>-452</c:v>
                </c:pt>
                <c:pt idx="38">
                  <c:v>-452</c:v>
                </c:pt>
                <c:pt idx="39">
                  <c:v>-452</c:v>
                </c:pt>
                <c:pt idx="40">
                  <c:v>-452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6A-2E49-97B5-81E8969BA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5511400"/>
        <c:axId val="-2079517128"/>
      </c:scatterChart>
      <c:valAx>
        <c:axId val="-213551140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MX" dirty="0"/>
                  <a:t>Vol. [</a:t>
                </a:r>
                <a:r>
                  <a:rPr lang="es-MX" dirty="0" err="1">
                    <a:latin typeface="Symbol" pitchFamily="18" charset="2"/>
                  </a:rPr>
                  <a:t>m</a:t>
                </a:r>
                <a:r>
                  <a:rPr lang="es-MX" dirty="0" err="1"/>
                  <a:t>L</a:t>
                </a:r>
                <a:r>
                  <a:rPr lang="es-MX" dirty="0"/>
                  <a:t>]</a:t>
                </a:r>
              </a:p>
            </c:rich>
          </c:tx>
          <c:layout>
            <c:manualLayout>
              <c:xMode val="edge"/>
              <c:yMode val="edge"/>
              <c:x val="0.51666763876737598"/>
              <c:y val="0.909090909090908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MX"/>
          </a:p>
        </c:txPr>
        <c:crossAx val="-2079517128"/>
        <c:crosses val="autoZero"/>
        <c:crossBetween val="midCat"/>
        <c:majorUnit val="100"/>
      </c:valAx>
      <c:valAx>
        <c:axId val="-2079517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MX"/>
                  <a:t>E (mv)</a:t>
                </a:r>
              </a:p>
            </c:rich>
          </c:tx>
          <c:layout>
            <c:manualLayout>
              <c:xMode val="edge"/>
              <c:yMode val="edge"/>
              <c:x val="1.0007987695549799E-2"/>
              <c:y val="0.4304812834224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MX"/>
          </a:p>
        </c:txPr>
        <c:crossAx val="-213551140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/>
            </a:pPr>
            <a:r>
              <a:rPr lang="es-MX"/>
              <a:t>pH=f(Vol)</a:t>
            </a:r>
          </a:p>
        </c:rich>
      </c:tx>
      <c:layout>
        <c:manualLayout>
          <c:xMode val="edge"/>
          <c:yMode val="edge"/>
          <c:x val="0.44234444229442998"/>
          <c:y val="3.20855614973264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531293872665"/>
          <c:y val="0.16844919786096599"/>
          <c:w val="0.83553952358843697"/>
          <c:h val="0.668449197860963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AcBa!$D$6</c:f>
              <c:strCache>
                <c:ptCount val="1"/>
                <c:pt idx="0">
                  <c:v>pH</c:v>
                </c:pt>
              </c:strCache>
            </c:strRef>
          </c:tx>
          <c:xVal>
            <c:numRef>
              <c:f>AcBa!$B$7:$B$57</c:f>
              <c:numCache>
                <c:formatCode>General</c:formatCode>
                <c:ptCount val="5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</c:numCache>
            </c:numRef>
          </c:xVal>
          <c:yVal>
            <c:numRef>
              <c:f>AcBa!$D$7:$D$57</c:f>
              <c:numCache>
                <c:formatCode>0.00</c:formatCode>
                <c:ptCount val="51"/>
                <c:pt idx="0">
                  <c:v>2</c:v>
                </c:pt>
                <c:pt idx="1">
                  <c:v>1.9428571428571499</c:v>
                </c:pt>
                <c:pt idx="2">
                  <c:v>2</c:v>
                </c:pt>
                <c:pt idx="3">
                  <c:v>1.971428571428578</c:v>
                </c:pt>
                <c:pt idx="4">
                  <c:v>2</c:v>
                </c:pt>
                <c:pt idx="5">
                  <c:v>1.971428571428578</c:v>
                </c:pt>
                <c:pt idx="6">
                  <c:v>2</c:v>
                </c:pt>
                <c:pt idx="7">
                  <c:v>1.971428571428578</c:v>
                </c:pt>
                <c:pt idx="8">
                  <c:v>2</c:v>
                </c:pt>
                <c:pt idx="9">
                  <c:v>2</c:v>
                </c:pt>
                <c:pt idx="10">
                  <c:v>2.0285714285714449</c:v>
                </c:pt>
                <c:pt idx="11">
                  <c:v>2.05714285714286</c:v>
                </c:pt>
                <c:pt idx="12">
                  <c:v>2.0857142857142859</c:v>
                </c:pt>
                <c:pt idx="13">
                  <c:v>2.0857142857142859</c:v>
                </c:pt>
                <c:pt idx="14">
                  <c:v>2.0857142857142859</c:v>
                </c:pt>
                <c:pt idx="15">
                  <c:v>2.0857142857142859</c:v>
                </c:pt>
                <c:pt idx="16">
                  <c:v>2.3714285714285581</c:v>
                </c:pt>
                <c:pt idx="17">
                  <c:v>2.5428571428571431</c:v>
                </c:pt>
                <c:pt idx="18">
                  <c:v>2.7714285714285709</c:v>
                </c:pt>
                <c:pt idx="19">
                  <c:v>2.9714285714285591</c:v>
                </c:pt>
                <c:pt idx="20">
                  <c:v>3.3714285714285581</c:v>
                </c:pt>
                <c:pt idx="21">
                  <c:v>4.2285714285714286</c:v>
                </c:pt>
                <c:pt idx="22">
                  <c:v>9.9714285714285715</c:v>
                </c:pt>
                <c:pt idx="23">
                  <c:v>10.628571428571339</c:v>
                </c:pt>
                <c:pt idx="24">
                  <c:v>10.94285714285714</c:v>
                </c:pt>
                <c:pt idx="25">
                  <c:v>11.02857142857134</c:v>
                </c:pt>
                <c:pt idx="26">
                  <c:v>11.11428571428571</c:v>
                </c:pt>
                <c:pt idx="27">
                  <c:v>11.171428571428571</c:v>
                </c:pt>
                <c:pt idx="28">
                  <c:v>11.31428571428572</c:v>
                </c:pt>
                <c:pt idx="29">
                  <c:v>11.37142857142857</c:v>
                </c:pt>
                <c:pt idx="30">
                  <c:v>11.42857142857136</c:v>
                </c:pt>
                <c:pt idx="31">
                  <c:v>11.48571428571435</c:v>
                </c:pt>
                <c:pt idx="32">
                  <c:v>11.628571428571339</c:v>
                </c:pt>
                <c:pt idx="33">
                  <c:v>11.657142857142871</c:v>
                </c:pt>
                <c:pt idx="34">
                  <c:v>11.68571428571431</c:v>
                </c:pt>
                <c:pt idx="35">
                  <c:v>11.742857142857099</c:v>
                </c:pt>
                <c:pt idx="36">
                  <c:v>12</c:v>
                </c:pt>
                <c:pt idx="37">
                  <c:v>12</c:v>
                </c:pt>
                <c:pt idx="38">
                  <c:v>12</c:v>
                </c:pt>
                <c:pt idx="39">
                  <c:v>12</c:v>
                </c:pt>
                <c:pt idx="40">
                  <c:v>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A21-5C4F-B8BC-F747D4944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9625208"/>
        <c:axId val="-2079438040"/>
      </c:scatterChart>
      <c:valAx>
        <c:axId val="-207962520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MX" dirty="0"/>
                  <a:t>Vol. [</a:t>
                </a:r>
                <a:r>
                  <a:rPr lang="es-MX" dirty="0" err="1">
                    <a:latin typeface="Symbol" pitchFamily="18" charset="2"/>
                  </a:rPr>
                  <a:t>m</a:t>
                </a:r>
                <a:r>
                  <a:rPr lang="es-MX" dirty="0" err="1"/>
                  <a:t>L</a:t>
                </a:r>
                <a:r>
                  <a:rPr lang="es-MX" dirty="0"/>
                  <a:t>]</a:t>
                </a:r>
              </a:p>
              <a:p>
                <a:pPr>
                  <a:defRPr lang="es-ES"/>
                </a:pPr>
                <a:endParaRPr lang="es-MX" dirty="0"/>
              </a:p>
            </c:rich>
          </c:tx>
          <c:layout>
            <c:manualLayout>
              <c:xMode val="edge"/>
              <c:yMode val="edge"/>
              <c:x val="0.51228773151938201"/>
              <c:y val="0.909090909090908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MX"/>
          </a:p>
        </c:txPr>
        <c:crossAx val="-2079438040"/>
        <c:crosses val="autoZero"/>
        <c:crossBetween val="midCat"/>
        <c:majorUnit val="100"/>
      </c:valAx>
      <c:valAx>
        <c:axId val="-20794380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MX"/>
                  <a:t>pH</a:t>
                </a:r>
              </a:p>
            </c:rich>
          </c:tx>
          <c:layout>
            <c:manualLayout>
              <c:xMode val="edge"/>
              <c:yMode val="edge"/>
              <c:x val="1.3750899694239401E-2"/>
              <c:y val="0.47860962566845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MX"/>
          </a:p>
        </c:txPr>
        <c:crossAx val="-207962520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 sz="67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/>
              <a:t>Medición del potencial para obserevar el desarrollo de microorganismos</a:t>
            </a:r>
          </a:p>
        </c:rich>
      </c:tx>
      <c:layout>
        <c:manualLayout>
          <c:xMode val="edge"/>
          <c:yMode val="edge"/>
          <c:x val="0.16180456635087101"/>
          <c:y val="2.4829751010853399E-2"/>
        </c:manualLayout>
      </c:layout>
      <c:overlay val="0"/>
      <c:spPr>
        <a:solidFill>
          <a:srgbClr val="C0C0C0"/>
        </a:solidFill>
        <a:ln w="1597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925058548009499"/>
          <c:y val="0.29674796747967602"/>
          <c:w val="0.80093676814988302"/>
          <c:h val="0.532520325203248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Hoja1!$B$43</c:f>
              <c:strCache>
                <c:ptCount val="1"/>
                <c:pt idx="0">
                  <c:v>potencial</c:v>
                </c:pt>
              </c:strCache>
            </c:strRef>
          </c:tx>
          <c:spPr>
            <a:ln w="7987">
              <a:solidFill>
                <a:srgbClr val="00008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Hoja1!$A$44:$A$47</c:f>
              <c:numCache>
                <c:formatCode>dd/mm/yyyy</c:formatCode>
                <c:ptCount val="4"/>
                <c:pt idx="0">
                  <c:v>38166</c:v>
                </c:pt>
                <c:pt idx="1">
                  <c:v>38168</c:v>
                </c:pt>
                <c:pt idx="2">
                  <c:v>38170</c:v>
                </c:pt>
                <c:pt idx="3">
                  <c:v>38173</c:v>
                </c:pt>
              </c:numCache>
            </c:numRef>
          </c:xVal>
          <c:yVal>
            <c:numRef>
              <c:f>Hoja1!$B$44:$B$47</c:f>
              <c:numCache>
                <c:formatCode>General</c:formatCode>
                <c:ptCount val="4"/>
                <c:pt idx="0">
                  <c:v>-192</c:v>
                </c:pt>
                <c:pt idx="1">
                  <c:v>-191</c:v>
                </c:pt>
                <c:pt idx="2">
                  <c:v>-184</c:v>
                </c:pt>
                <c:pt idx="3">
                  <c:v>-182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64-8A43-80F0-38E54C590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2651544"/>
        <c:axId val="-1996089032"/>
      </c:scatterChart>
      <c:valAx>
        <c:axId val="2072651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ES" sz="5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días (fecha)</a:t>
                </a:r>
              </a:p>
            </c:rich>
          </c:tx>
          <c:layout>
            <c:manualLayout>
              <c:xMode val="edge"/>
              <c:yMode val="edge"/>
              <c:x val="0.47775175644028101"/>
              <c:y val="0.83739837398373995"/>
            </c:manualLayout>
          </c:layout>
          <c:overlay val="0"/>
          <c:spPr>
            <a:solidFill>
              <a:srgbClr val="C0C0C0"/>
            </a:solidFill>
            <a:ln w="15974">
              <a:noFill/>
            </a:ln>
          </c:spPr>
        </c:title>
        <c:numFmt formatCode="d\-m\-yyyy" sourceLinked="0"/>
        <c:majorTickMark val="out"/>
        <c:minorTickMark val="none"/>
        <c:tickLblPos val="nextTo"/>
        <c:spPr>
          <a:ln w="19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503" b="0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1996089032"/>
        <c:crosses val="autoZero"/>
        <c:crossBetween val="midCat"/>
      </c:valAx>
      <c:valAx>
        <c:axId val="-19960890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s-ES" sz="5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Potencial (voltios)</a:t>
                </a:r>
              </a:p>
            </c:rich>
          </c:tx>
          <c:layout>
            <c:manualLayout>
              <c:xMode val="edge"/>
              <c:yMode val="edge"/>
              <c:x val="0"/>
              <c:y val="0.34959349593496097"/>
            </c:manualLayout>
          </c:layout>
          <c:overlay val="0"/>
          <c:spPr>
            <a:solidFill>
              <a:srgbClr val="C0C0C0"/>
            </a:solidFill>
            <a:ln w="1597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9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550" b="0" i="0" u="none" strike="noStrike" baseline="0">
                <a:solidFill>
                  <a:srgbClr val="0000FF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2072651544"/>
        <c:crosses val="autoZero"/>
        <c:crossBetween val="midCat"/>
      </c:valAx>
      <c:spPr>
        <a:gradFill rotWithShape="0">
          <a:gsLst>
            <a:gs pos="0">
              <a:srgbClr val="CCFFCC"/>
            </a:gs>
            <a:gs pos="100000">
              <a:srgbClr val="CCFFCC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 w="7987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gradFill rotWithShape="0">
      <a:gsLst>
        <a:gs pos="0">
          <a:srgbClr val="FFFFFF"/>
        </a:gs>
        <a:gs pos="100000">
          <a:srgbClr val="008080"/>
        </a:gs>
      </a:gsLst>
      <a:path path="rect">
        <a:fillToRect l="50000" t="50000" r="50000" b="50000"/>
      </a:path>
    </a:gradFill>
    <a:ln w="1997">
      <a:solidFill>
        <a:srgbClr val="000000"/>
      </a:solidFill>
      <a:prstDash val="solid"/>
    </a:ln>
  </c:spPr>
  <c:txPr>
    <a:bodyPr/>
    <a:lstStyle/>
    <a:p>
      <a:pPr>
        <a:defRPr sz="5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MX" sz="1500"/>
            </a:pPr>
            <a:r>
              <a:rPr lang="es-MX" sz="1600" dirty="0"/>
              <a:t>Iodine-iodide I-E</a:t>
            </a:r>
            <a:r>
              <a:rPr lang="es-MX" sz="1600" baseline="0" dirty="0"/>
              <a:t> plots</a:t>
            </a:r>
            <a:endParaRPr lang="es-MX" sz="1600" dirty="0"/>
          </a:p>
        </c:rich>
      </c:tx>
      <c:layout>
        <c:manualLayout>
          <c:xMode val="edge"/>
          <c:yMode val="edge"/>
          <c:x val="0.347340769903762"/>
          <c:y val="2.55524934383201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807305336833599E-2"/>
          <c:y val="0.103174686497521"/>
          <c:w val="0.88652605070652002"/>
          <c:h val="0.80609715855150699"/>
        </c:manualLayout>
      </c:layout>
      <c:scatterChart>
        <c:scatterStyle val="lineMarker"/>
        <c:varyColors val="0"/>
        <c:ser>
          <c:idx val="0"/>
          <c:order val="0"/>
          <c:tx>
            <c:strRef>
              <c:f>Yodoyodurado!$A$7</c:f>
              <c:strCache>
                <c:ptCount val="1"/>
                <c:pt idx="0">
                  <c:v>1 mL de KNO3 0.1 F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diamond"/>
            <c:size val="4"/>
          </c:marker>
          <c:xVal>
            <c:numRef>
              <c:f>Yodoyodurado!$A$9:$A$45</c:f>
              <c:numCache>
                <c:formatCode>General</c:formatCode>
                <c:ptCount val="37"/>
                <c:pt idx="0">
                  <c:v>-1260</c:v>
                </c:pt>
                <c:pt idx="1">
                  <c:v>-1240</c:v>
                </c:pt>
                <c:pt idx="2">
                  <c:v>-1200</c:v>
                </c:pt>
                <c:pt idx="3">
                  <c:v>-1100</c:v>
                </c:pt>
                <c:pt idx="4">
                  <c:v>-1000</c:v>
                </c:pt>
                <c:pt idx="5">
                  <c:v>-900</c:v>
                </c:pt>
                <c:pt idx="6">
                  <c:v>-800</c:v>
                </c:pt>
                <c:pt idx="7">
                  <c:v>-700</c:v>
                </c:pt>
                <c:pt idx="8">
                  <c:v>-600</c:v>
                </c:pt>
                <c:pt idx="9">
                  <c:v>-500</c:v>
                </c:pt>
                <c:pt idx="10">
                  <c:v>-400</c:v>
                </c:pt>
                <c:pt idx="11">
                  <c:v>-300</c:v>
                </c:pt>
                <c:pt idx="12">
                  <c:v>-200</c:v>
                </c:pt>
                <c:pt idx="13">
                  <c:v>-100</c:v>
                </c:pt>
                <c:pt idx="14">
                  <c:v>0</c:v>
                </c:pt>
                <c:pt idx="15">
                  <c:v>100</c:v>
                </c:pt>
                <c:pt idx="16">
                  <c:v>138</c:v>
                </c:pt>
                <c:pt idx="17">
                  <c:v>200</c:v>
                </c:pt>
                <c:pt idx="18">
                  <c:v>300</c:v>
                </c:pt>
                <c:pt idx="19">
                  <c:v>400</c:v>
                </c:pt>
                <c:pt idx="20">
                  <c:v>500</c:v>
                </c:pt>
                <c:pt idx="21">
                  <c:v>600</c:v>
                </c:pt>
                <c:pt idx="22">
                  <c:v>700</c:v>
                </c:pt>
                <c:pt idx="23">
                  <c:v>800</c:v>
                </c:pt>
                <c:pt idx="24">
                  <c:v>900</c:v>
                </c:pt>
                <c:pt idx="25">
                  <c:v>1000</c:v>
                </c:pt>
                <c:pt idx="26">
                  <c:v>1100</c:v>
                </c:pt>
                <c:pt idx="27">
                  <c:v>1200</c:v>
                </c:pt>
                <c:pt idx="28">
                  <c:v>1300</c:v>
                </c:pt>
                <c:pt idx="29">
                  <c:v>1400</c:v>
                </c:pt>
                <c:pt idx="30">
                  <c:v>1500</c:v>
                </c:pt>
                <c:pt idx="31">
                  <c:v>1600</c:v>
                </c:pt>
                <c:pt idx="32">
                  <c:v>1700</c:v>
                </c:pt>
                <c:pt idx="33">
                  <c:v>1800</c:v>
                </c:pt>
                <c:pt idx="34">
                  <c:v>1820</c:v>
                </c:pt>
                <c:pt idx="35">
                  <c:v>1830</c:v>
                </c:pt>
                <c:pt idx="36">
                  <c:v>1853</c:v>
                </c:pt>
              </c:numCache>
            </c:numRef>
          </c:xVal>
          <c:yVal>
            <c:numRef>
              <c:f>Yodoyodurado!$B$9:$B$45</c:f>
              <c:numCache>
                <c:formatCode>0.0</c:formatCode>
                <c:ptCount val="37"/>
                <c:pt idx="0">
                  <c:v>-168</c:v>
                </c:pt>
                <c:pt idx="1">
                  <c:v>-147</c:v>
                </c:pt>
                <c:pt idx="2">
                  <c:v>-35</c:v>
                </c:pt>
                <c:pt idx="3">
                  <c:v>-22.7</c:v>
                </c:pt>
                <c:pt idx="4">
                  <c:v>-12.2</c:v>
                </c:pt>
                <c:pt idx="5">
                  <c:v>-7.2</c:v>
                </c:pt>
                <c:pt idx="6">
                  <c:v>-4.4000000000000004</c:v>
                </c:pt>
                <c:pt idx="7">
                  <c:v>-3.3</c:v>
                </c:pt>
                <c:pt idx="8">
                  <c:v>-2.8</c:v>
                </c:pt>
                <c:pt idx="9">
                  <c:v>-2.6</c:v>
                </c:pt>
                <c:pt idx="10">
                  <c:v>-2</c:v>
                </c:pt>
                <c:pt idx="11">
                  <c:v>-1.5</c:v>
                </c:pt>
                <c:pt idx="12">
                  <c:v>-0.9</c:v>
                </c:pt>
                <c:pt idx="13">
                  <c:v>-0.2</c:v>
                </c:pt>
                <c:pt idx="14">
                  <c:v>0</c:v>
                </c:pt>
                <c:pt idx="15">
                  <c:v>0.5</c:v>
                </c:pt>
                <c:pt idx="16">
                  <c:v>0.2</c:v>
                </c:pt>
                <c:pt idx="17">
                  <c:v>0.5</c:v>
                </c:pt>
                <c:pt idx="18">
                  <c:v>0.5</c:v>
                </c:pt>
                <c:pt idx="19">
                  <c:v>0.8</c:v>
                </c:pt>
                <c:pt idx="20">
                  <c:v>0.8</c:v>
                </c:pt>
                <c:pt idx="21">
                  <c:v>1</c:v>
                </c:pt>
                <c:pt idx="22">
                  <c:v>1.4</c:v>
                </c:pt>
                <c:pt idx="23">
                  <c:v>1.4</c:v>
                </c:pt>
                <c:pt idx="24">
                  <c:v>1.8</c:v>
                </c:pt>
                <c:pt idx="25">
                  <c:v>2.1</c:v>
                </c:pt>
                <c:pt idx="26">
                  <c:v>2.7</c:v>
                </c:pt>
                <c:pt idx="27">
                  <c:v>3.2</c:v>
                </c:pt>
                <c:pt idx="28">
                  <c:v>4.5999999999999996</c:v>
                </c:pt>
                <c:pt idx="29">
                  <c:v>6.3</c:v>
                </c:pt>
                <c:pt idx="30">
                  <c:v>8.7000000000000011</c:v>
                </c:pt>
                <c:pt idx="31">
                  <c:v>11.7</c:v>
                </c:pt>
                <c:pt idx="32">
                  <c:v>14</c:v>
                </c:pt>
                <c:pt idx="33">
                  <c:v>30.9</c:v>
                </c:pt>
                <c:pt idx="34">
                  <c:v>47</c:v>
                </c:pt>
                <c:pt idx="35">
                  <c:v>163</c:v>
                </c:pt>
                <c:pt idx="36">
                  <c:v>177.5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658-DD4C-9C45-A4DFC5C5B202}"/>
            </c:ext>
          </c:extLst>
        </c:ser>
        <c:ser>
          <c:idx val="1"/>
          <c:order val="1"/>
          <c:tx>
            <c:strRef>
              <c:f>Yodoyodurado!$C$7</c:f>
              <c:strCache>
                <c:ptCount val="1"/>
                <c:pt idx="0">
                  <c:v>1 mL de KI 10-2 M</c:v>
                </c:pt>
              </c:strCache>
            </c:strRef>
          </c:tx>
          <c:spPr>
            <a:ln w="28575"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square"/>
            <c:size val="4"/>
          </c:marker>
          <c:xVal>
            <c:numRef>
              <c:f>Yodoyodurado!$C$9:$C$50</c:f>
              <c:numCache>
                <c:formatCode>General</c:formatCode>
                <c:ptCount val="42"/>
                <c:pt idx="0">
                  <c:v>-1100</c:v>
                </c:pt>
                <c:pt idx="1">
                  <c:v>-1050</c:v>
                </c:pt>
                <c:pt idx="2">
                  <c:v>-1000</c:v>
                </c:pt>
                <c:pt idx="3">
                  <c:v>-950</c:v>
                </c:pt>
                <c:pt idx="4">
                  <c:v>-900</c:v>
                </c:pt>
                <c:pt idx="5">
                  <c:v>-830</c:v>
                </c:pt>
                <c:pt idx="6">
                  <c:v>-780</c:v>
                </c:pt>
                <c:pt idx="7">
                  <c:v>-700</c:v>
                </c:pt>
                <c:pt idx="8">
                  <c:v>-600</c:v>
                </c:pt>
                <c:pt idx="9">
                  <c:v>-500</c:v>
                </c:pt>
                <c:pt idx="10">
                  <c:v>-400</c:v>
                </c:pt>
                <c:pt idx="11">
                  <c:v>-300</c:v>
                </c:pt>
                <c:pt idx="12">
                  <c:v>-205</c:v>
                </c:pt>
                <c:pt idx="13">
                  <c:v>-100</c:v>
                </c:pt>
                <c:pt idx="14">
                  <c:v>-9</c:v>
                </c:pt>
                <c:pt idx="15">
                  <c:v>100</c:v>
                </c:pt>
                <c:pt idx="16">
                  <c:v>200</c:v>
                </c:pt>
                <c:pt idx="17">
                  <c:v>220</c:v>
                </c:pt>
                <c:pt idx="18">
                  <c:v>230</c:v>
                </c:pt>
                <c:pt idx="19">
                  <c:v>300</c:v>
                </c:pt>
                <c:pt idx="20">
                  <c:v>350</c:v>
                </c:pt>
                <c:pt idx="21">
                  <c:v>400</c:v>
                </c:pt>
                <c:pt idx="22">
                  <c:v>450</c:v>
                </c:pt>
                <c:pt idx="23">
                  <c:v>500</c:v>
                </c:pt>
                <c:pt idx="24">
                  <c:v>550</c:v>
                </c:pt>
                <c:pt idx="25">
                  <c:v>600</c:v>
                </c:pt>
                <c:pt idx="26">
                  <c:v>700</c:v>
                </c:pt>
                <c:pt idx="27">
                  <c:v>800</c:v>
                </c:pt>
                <c:pt idx="28">
                  <c:v>906</c:v>
                </c:pt>
                <c:pt idx="29">
                  <c:v>1030</c:v>
                </c:pt>
                <c:pt idx="30">
                  <c:v>1110</c:v>
                </c:pt>
                <c:pt idx="31">
                  <c:v>1212</c:v>
                </c:pt>
                <c:pt idx="32">
                  <c:v>1300</c:v>
                </c:pt>
                <c:pt idx="33">
                  <c:v>1400</c:v>
                </c:pt>
                <c:pt idx="34">
                  <c:v>1450</c:v>
                </c:pt>
                <c:pt idx="35">
                  <c:v>1500</c:v>
                </c:pt>
                <c:pt idx="36">
                  <c:v>1550</c:v>
                </c:pt>
                <c:pt idx="37">
                  <c:v>1600</c:v>
                </c:pt>
                <c:pt idx="38">
                  <c:v>1650</c:v>
                </c:pt>
                <c:pt idx="39">
                  <c:v>1730</c:v>
                </c:pt>
                <c:pt idx="40">
                  <c:v>1800</c:v>
                </c:pt>
                <c:pt idx="41">
                  <c:v>1860</c:v>
                </c:pt>
              </c:numCache>
            </c:numRef>
          </c:xVal>
          <c:yVal>
            <c:numRef>
              <c:f>Yodoyodurado!$D$9:$D$50</c:f>
              <c:numCache>
                <c:formatCode>General</c:formatCode>
                <c:ptCount val="42"/>
                <c:pt idx="0">
                  <c:v>-200</c:v>
                </c:pt>
                <c:pt idx="1">
                  <c:v>-160.69999999999999</c:v>
                </c:pt>
                <c:pt idx="2">
                  <c:v>-123.6</c:v>
                </c:pt>
                <c:pt idx="3">
                  <c:v>-87.4</c:v>
                </c:pt>
                <c:pt idx="4">
                  <c:v>-45.6</c:v>
                </c:pt>
                <c:pt idx="5">
                  <c:v>-20</c:v>
                </c:pt>
                <c:pt idx="6">
                  <c:v>-10.199999999999999</c:v>
                </c:pt>
                <c:pt idx="7">
                  <c:v>-2.7</c:v>
                </c:pt>
                <c:pt idx="8">
                  <c:v>-1.5</c:v>
                </c:pt>
                <c:pt idx="9">
                  <c:v>-1.3</c:v>
                </c:pt>
                <c:pt idx="10">
                  <c:v>-1.4</c:v>
                </c:pt>
                <c:pt idx="11">
                  <c:v>-1</c:v>
                </c:pt>
                <c:pt idx="12">
                  <c:v>-0.5</c:v>
                </c:pt>
                <c:pt idx="13">
                  <c:v>0</c:v>
                </c:pt>
                <c:pt idx="14">
                  <c:v>0.1</c:v>
                </c:pt>
                <c:pt idx="15">
                  <c:v>0.5</c:v>
                </c:pt>
                <c:pt idx="16">
                  <c:v>0.5</c:v>
                </c:pt>
                <c:pt idx="17">
                  <c:v>0.4</c:v>
                </c:pt>
                <c:pt idx="18">
                  <c:v>0.5</c:v>
                </c:pt>
                <c:pt idx="19">
                  <c:v>0.9</c:v>
                </c:pt>
                <c:pt idx="20">
                  <c:v>3.1</c:v>
                </c:pt>
                <c:pt idx="21">
                  <c:v>7.9</c:v>
                </c:pt>
                <c:pt idx="22">
                  <c:v>9.9</c:v>
                </c:pt>
                <c:pt idx="23">
                  <c:v>10</c:v>
                </c:pt>
                <c:pt idx="24">
                  <c:v>10.199999999999999</c:v>
                </c:pt>
                <c:pt idx="25">
                  <c:v>9.3000000000000007</c:v>
                </c:pt>
                <c:pt idx="26">
                  <c:v>10.199999999999999</c:v>
                </c:pt>
                <c:pt idx="27">
                  <c:v>11.1</c:v>
                </c:pt>
                <c:pt idx="28">
                  <c:v>13.6</c:v>
                </c:pt>
                <c:pt idx="29">
                  <c:v>13.4</c:v>
                </c:pt>
                <c:pt idx="30">
                  <c:v>14.7</c:v>
                </c:pt>
                <c:pt idx="31">
                  <c:v>17.100000000000001</c:v>
                </c:pt>
                <c:pt idx="32">
                  <c:v>24</c:v>
                </c:pt>
                <c:pt idx="33">
                  <c:v>43</c:v>
                </c:pt>
                <c:pt idx="34">
                  <c:v>57</c:v>
                </c:pt>
                <c:pt idx="35">
                  <c:v>75</c:v>
                </c:pt>
                <c:pt idx="36">
                  <c:v>96</c:v>
                </c:pt>
                <c:pt idx="37">
                  <c:v>116.6</c:v>
                </c:pt>
                <c:pt idx="38">
                  <c:v>125.6</c:v>
                </c:pt>
                <c:pt idx="39">
                  <c:v>132.19999999999999</c:v>
                </c:pt>
                <c:pt idx="40">
                  <c:v>157</c:v>
                </c:pt>
                <c:pt idx="41">
                  <c:v>182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658-DD4C-9C45-A4DFC5C5B202}"/>
            </c:ext>
          </c:extLst>
        </c:ser>
        <c:ser>
          <c:idx val="2"/>
          <c:order val="2"/>
          <c:tx>
            <c:strRef>
              <c:f>Yodoyodurado!$E$7</c:f>
              <c:strCache>
                <c:ptCount val="1"/>
                <c:pt idx="0">
                  <c:v>1 mL de sol sat de I2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</c:marker>
          <c:xVal>
            <c:numRef>
              <c:f>Yodoyodurado!$E$9:$E$38</c:f>
              <c:numCache>
                <c:formatCode>General</c:formatCode>
                <c:ptCount val="30"/>
                <c:pt idx="0">
                  <c:v>-1117</c:v>
                </c:pt>
                <c:pt idx="1">
                  <c:v>-1100</c:v>
                </c:pt>
                <c:pt idx="2">
                  <c:v>-1000</c:v>
                </c:pt>
                <c:pt idx="3">
                  <c:v>-900</c:v>
                </c:pt>
                <c:pt idx="4">
                  <c:v>-800</c:v>
                </c:pt>
                <c:pt idx="5">
                  <c:v>-700</c:v>
                </c:pt>
                <c:pt idx="6">
                  <c:v>-600</c:v>
                </c:pt>
                <c:pt idx="7">
                  <c:v>-500</c:v>
                </c:pt>
                <c:pt idx="8">
                  <c:v>-400</c:v>
                </c:pt>
                <c:pt idx="9">
                  <c:v>-300</c:v>
                </c:pt>
                <c:pt idx="10">
                  <c:v>-200</c:v>
                </c:pt>
                <c:pt idx="11">
                  <c:v>-100</c:v>
                </c:pt>
                <c:pt idx="12">
                  <c:v>0</c:v>
                </c:pt>
                <c:pt idx="13">
                  <c:v>84</c:v>
                </c:pt>
                <c:pt idx="14">
                  <c:v>122</c:v>
                </c:pt>
                <c:pt idx="15">
                  <c:v>199</c:v>
                </c:pt>
                <c:pt idx="16">
                  <c:v>312</c:v>
                </c:pt>
                <c:pt idx="17">
                  <c:v>350</c:v>
                </c:pt>
                <c:pt idx="18">
                  <c:v>412</c:v>
                </c:pt>
                <c:pt idx="19">
                  <c:v>500</c:v>
                </c:pt>
                <c:pt idx="20">
                  <c:v>603</c:v>
                </c:pt>
                <c:pt idx="21">
                  <c:v>709</c:v>
                </c:pt>
                <c:pt idx="22">
                  <c:v>809</c:v>
                </c:pt>
                <c:pt idx="23">
                  <c:v>900</c:v>
                </c:pt>
                <c:pt idx="24">
                  <c:v>1000</c:v>
                </c:pt>
                <c:pt idx="25">
                  <c:v>1111</c:v>
                </c:pt>
                <c:pt idx="26">
                  <c:v>1207</c:v>
                </c:pt>
                <c:pt idx="27">
                  <c:v>1250</c:v>
                </c:pt>
                <c:pt idx="28">
                  <c:v>1345</c:v>
                </c:pt>
                <c:pt idx="29">
                  <c:v>1373</c:v>
                </c:pt>
              </c:numCache>
            </c:numRef>
          </c:xVal>
          <c:yVal>
            <c:numRef>
              <c:f>Yodoyodurado!$F$9:$F$38</c:f>
              <c:numCache>
                <c:formatCode>General</c:formatCode>
                <c:ptCount val="30"/>
                <c:pt idx="0">
                  <c:v>-199</c:v>
                </c:pt>
                <c:pt idx="1">
                  <c:v>-115.4</c:v>
                </c:pt>
                <c:pt idx="2">
                  <c:v>-8.6</c:v>
                </c:pt>
                <c:pt idx="3">
                  <c:v>-5.3</c:v>
                </c:pt>
                <c:pt idx="4">
                  <c:v>-5</c:v>
                </c:pt>
                <c:pt idx="5">
                  <c:v>-5.4</c:v>
                </c:pt>
                <c:pt idx="6">
                  <c:v>-4.9000000000000004</c:v>
                </c:pt>
                <c:pt idx="7">
                  <c:v>-4</c:v>
                </c:pt>
                <c:pt idx="8">
                  <c:v>-2.8</c:v>
                </c:pt>
                <c:pt idx="9">
                  <c:v>-2</c:v>
                </c:pt>
                <c:pt idx="10">
                  <c:v>-1.3</c:v>
                </c:pt>
                <c:pt idx="11">
                  <c:v>-1</c:v>
                </c:pt>
                <c:pt idx="12">
                  <c:v>-0.70000000000000095</c:v>
                </c:pt>
                <c:pt idx="13">
                  <c:v>-0.5</c:v>
                </c:pt>
                <c:pt idx="14">
                  <c:v>-0.60000000000000098</c:v>
                </c:pt>
                <c:pt idx="15">
                  <c:v>-0.60000000000000098</c:v>
                </c:pt>
                <c:pt idx="16">
                  <c:v>-0.1</c:v>
                </c:pt>
                <c:pt idx="17">
                  <c:v>-0.1</c:v>
                </c:pt>
                <c:pt idx="18">
                  <c:v>0.2</c:v>
                </c:pt>
                <c:pt idx="19">
                  <c:v>0.5</c:v>
                </c:pt>
                <c:pt idx="20">
                  <c:v>0.60000000000000098</c:v>
                </c:pt>
                <c:pt idx="21">
                  <c:v>0.70000000000000095</c:v>
                </c:pt>
                <c:pt idx="22">
                  <c:v>0.9</c:v>
                </c:pt>
                <c:pt idx="23">
                  <c:v>1</c:v>
                </c:pt>
                <c:pt idx="24">
                  <c:v>1.3</c:v>
                </c:pt>
                <c:pt idx="25">
                  <c:v>1.7</c:v>
                </c:pt>
                <c:pt idx="26">
                  <c:v>2.5</c:v>
                </c:pt>
                <c:pt idx="27">
                  <c:v>2.9</c:v>
                </c:pt>
                <c:pt idx="28">
                  <c:v>4</c:v>
                </c:pt>
                <c:pt idx="29">
                  <c:v>9.4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658-DD4C-9C45-A4DFC5C5B202}"/>
            </c:ext>
          </c:extLst>
        </c:ser>
        <c:ser>
          <c:idx val="3"/>
          <c:order val="3"/>
          <c:tx>
            <c:strRef>
              <c:f>Yodoyodurado!$G$7</c:f>
              <c:strCache>
                <c:ptCount val="1"/>
                <c:pt idx="0">
                  <c:v>1 mL de triyoduro (barrido catódico)</c:v>
                </c:pt>
              </c:strCache>
            </c:strRef>
          </c:tx>
          <c:spPr>
            <a:ln w="28575"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circle"/>
            <c:size val="4"/>
          </c:marker>
          <c:xVal>
            <c:numRef>
              <c:f>Yodoyodurado!$G$9:$G$68</c:f>
              <c:numCache>
                <c:formatCode>General</c:formatCode>
                <c:ptCount val="60"/>
                <c:pt idx="0">
                  <c:v>-1200</c:v>
                </c:pt>
                <c:pt idx="1">
                  <c:v>-1150</c:v>
                </c:pt>
                <c:pt idx="2">
                  <c:v>-1100</c:v>
                </c:pt>
                <c:pt idx="3">
                  <c:v>-1050</c:v>
                </c:pt>
                <c:pt idx="4">
                  <c:v>-1000</c:v>
                </c:pt>
                <c:pt idx="5">
                  <c:v>-950</c:v>
                </c:pt>
                <c:pt idx="6">
                  <c:v>-900</c:v>
                </c:pt>
                <c:pt idx="7">
                  <c:v>-850</c:v>
                </c:pt>
                <c:pt idx="8">
                  <c:v>-800</c:v>
                </c:pt>
                <c:pt idx="9">
                  <c:v>-750</c:v>
                </c:pt>
                <c:pt idx="10">
                  <c:v>-700</c:v>
                </c:pt>
                <c:pt idx="11">
                  <c:v>-633</c:v>
                </c:pt>
                <c:pt idx="12">
                  <c:v>-540</c:v>
                </c:pt>
                <c:pt idx="13">
                  <c:v>-460</c:v>
                </c:pt>
                <c:pt idx="14">
                  <c:v>-440</c:v>
                </c:pt>
                <c:pt idx="15">
                  <c:v>-420</c:v>
                </c:pt>
                <c:pt idx="16">
                  <c:v>-400</c:v>
                </c:pt>
                <c:pt idx="17">
                  <c:v>-380</c:v>
                </c:pt>
                <c:pt idx="18">
                  <c:v>-360</c:v>
                </c:pt>
                <c:pt idx="19">
                  <c:v>-340</c:v>
                </c:pt>
                <c:pt idx="20">
                  <c:v>-320</c:v>
                </c:pt>
                <c:pt idx="21">
                  <c:v>-300</c:v>
                </c:pt>
                <c:pt idx="22">
                  <c:v>-280</c:v>
                </c:pt>
                <c:pt idx="23">
                  <c:v>-260</c:v>
                </c:pt>
                <c:pt idx="24">
                  <c:v>-240</c:v>
                </c:pt>
                <c:pt idx="25">
                  <c:v>-220</c:v>
                </c:pt>
                <c:pt idx="26">
                  <c:v>-200</c:v>
                </c:pt>
                <c:pt idx="27">
                  <c:v>-180</c:v>
                </c:pt>
                <c:pt idx="28">
                  <c:v>-160</c:v>
                </c:pt>
                <c:pt idx="29">
                  <c:v>-140</c:v>
                </c:pt>
                <c:pt idx="30">
                  <c:v>-120</c:v>
                </c:pt>
                <c:pt idx="31">
                  <c:v>-100</c:v>
                </c:pt>
                <c:pt idx="32">
                  <c:v>-80</c:v>
                </c:pt>
                <c:pt idx="33">
                  <c:v>-60</c:v>
                </c:pt>
                <c:pt idx="34">
                  <c:v>-40</c:v>
                </c:pt>
                <c:pt idx="35">
                  <c:v>-28</c:v>
                </c:pt>
                <c:pt idx="36">
                  <c:v>0</c:v>
                </c:pt>
                <c:pt idx="37">
                  <c:v>20</c:v>
                </c:pt>
                <c:pt idx="38">
                  <c:v>40</c:v>
                </c:pt>
                <c:pt idx="39">
                  <c:v>60</c:v>
                </c:pt>
                <c:pt idx="40">
                  <c:v>80</c:v>
                </c:pt>
                <c:pt idx="41">
                  <c:v>100</c:v>
                </c:pt>
                <c:pt idx="42">
                  <c:v>120</c:v>
                </c:pt>
                <c:pt idx="43">
                  <c:v>140</c:v>
                </c:pt>
                <c:pt idx="44">
                  <c:v>160</c:v>
                </c:pt>
                <c:pt idx="45">
                  <c:v>180</c:v>
                </c:pt>
                <c:pt idx="46">
                  <c:v>200</c:v>
                </c:pt>
                <c:pt idx="47">
                  <c:v>220</c:v>
                </c:pt>
                <c:pt idx="48">
                  <c:v>240</c:v>
                </c:pt>
                <c:pt idx="49">
                  <c:v>260</c:v>
                </c:pt>
                <c:pt idx="50">
                  <c:v>280</c:v>
                </c:pt>
                <c:pt idx="51">
                  <c:v>300</c:v>
                </c:pt>
                <c:pt idx="52">
                  <c:v>323</c:v>
                </c:pt>
              </c:numCache>
            </c:numRef>
          </c:xVal>
          <c:yVal>
            <c:numRef>
              <c:f>Yodoyodurado!$H$9:$H$68</c:f>
              <c:numCache>
                <c:formatCode>General</c:formatCode>
                <c:ptCount val="60"/>
                <c:pt idx="0">
                  <c:v>-125.3</c:v>
                </c:pt>
                <c:pt idx="1">
                  <c:v>-101.5</c:v>
                </c:pt>
                <c:pt idx="2">
                  <c:v>-92.2</c:v>
                </c:pt>
                <c:pt idx="3">
                  <c:v>-81</c:v>
                </c:pt>
                <c:pt idx="4">
                  <c:v>-67.3</c:v>
                </c:pt>
                <c:pt idx="5">
                  <c:v>-57.8</c:v>
                </c:pt>
                <c:pt idx="6">
                  <c:v>-51.3</c:v>
                </c:pt>
                <c:pt idx="7">
                  <c:v>-47.5</c:v>
                </c:pt>
                <c:pt idx="8">
                  <c:v>-47</c:v>
                </c:pt>
                <c:pt idx="9">
                  <c:v>-47</c:v>
                </c:pt>
                <c:pt idx="10">
                  <c:v>-47.2</c:v>
                </c:pt>
                <c:pt idx="11">
                  <c:v>-45.6</c:v>
                </c:pt>
                <c:pt idx="12">
                  <c:v>-45</c:v>
                </c:pt>
                <c:pt idx="13">
                  <c:v>-45.2</c:v>
                </c:pt>
                <c:pt idx="14">
                  <c:v>-44.8</c:v>
                </c:pt>
                <c:pt idx="15">
                  <c:v>-45</c:v>
                </c:pt>
                <c:pt idx="16">
                  <c:v>-44.6</c:v>
                </c:pt>
                <c:pt idx="17">
                  <c:v>-44.5</c:v>
                </c:pt>
                <c:pt idx="18">
                  <c:v>-44.4</c:v>
                </c:pt>
                <c:pt idx="19">
                  <c:v>-43.9</c:v>
                </c:pt>
                <c:pt idx="20">
                  <c:v>-43.5</c:v>
                </c:pt>
                <c:pt idx="21">
                  <c:v>-43.5</c:v>
                </c:pt>
                <c:pt idx="22">
                  <c:v>-43.3</c:v>
                </c:pt>
                <c:pt idx="23">
                  <c:v>-43.3</c:v>
                </c:pt>
                <c:pt idx="24">
                  <c:v>-43.3</c:v>
                </c:pt>
                <c:pt idx="25">
                  <c:v>-43.3</c:v>
                </c:pt>
                <c:pt idx="26">
                  <c:v>-43.3</c:v>
                </c:pt>
                <c:pt idx="27">
                  <c:v>-43.3</c:v>
                </c:pt>
                <c:pt idx="28">
                  <c:v>-43.6</c:v>
                </c:pt>
                <c:pt idx="29">
                  <c:v>-43.7</c:v>
                </c:pt>
                <c:pt idx="30">
                  <c:v>-43.3</c:v>
                </c:pt>
                <c:pt idx="31">
                  <c:v>-42.9</c:v>
                </c:pt>
                <c:pt idx="32">
                  <c:v>-42</c:v>
                </c:pt>
                <c:pt idx="33">
                  <c:v>-42</c:v>
                </c:pt>
                <c:pt idx="34">
                  <c:v>-40</c:v>
                </c:pt>
                <c:pt idx="35">
                  <c:v>-36</c:v>
                </c:pt>
                <c:pt idx="36">
                  <c:v>-25</c:v>
                </c:pt>
                <c:pt idx="37">
                  <c:v>-21.8</c:v>
                </c:pt>
                <c:pt idx="38">
                  <c:v>-19</c:v>
                </c:pt>
                <c:pt idx="39">
                  <c:v>-17</c:v>
                </c:pt>
                <c:pt idx="40">
                  <c:v>-14.9</c:v>
                </c:pt>
                <c:pt idx="41">
                  <c:v>-12.4</c:v>
                </c:pt>
                <c:pt idx="42">
                  <c:v>-12.4</c:v>
                </c:pt>
                <c:pt idx="43">
                  <c:v>-9</c:v>
                </c:pt>
                <c:pt idx="44">
                  <c:v>-6.5</c:v>
                </c:pt>
                <c:pt idx="45">
                  <c:v>-4.8</c:v>
                </c:pt>
                <c:pt idx="46">
                  <c:v>-3.1</c:v>
                </c:pt>
                <c:pt idx="47">
                  <c:v>-1.6</c:v>
                </c:pt>
                <c:pt idx="48">
                  <c:v>-4.8</c:v>
                </c:pt>
                <c:pt idx="49">
                  <c:v>39.1</c:v>
                </c:pt>
                <c:pt idx="50">
                  <c:v>79</c:v>
                </c:pt>
                <c:pt idx="51">
                  <c:v>127.8</c:v>
                </c:pt>
                <c:pt idx="52">
                  <c:v>180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658-DD4C-9C45-A4DFC5C5B202}"/>
            </c:ext>
          </c:extLst>
        </c:ser>
        <c:ser>
          <c:idx val="4"/>
          <c:order val="4"/>
          <c:tx>
            <c:strRef>
              <c:f>Yodoyodurado!$I$7</c:f>
              <c:strCache>
                <c:ptCount val="1"/>
                <c:pt idx="0">
                  <c:v>1 mL de troyoduro (barrido anódico)</c:v>
                </c:pt>
              </c:strCache>
            </c:strRef>
          </c:tx>
          <c:spPr>
            <a:ln w="28575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star"/>
            <c:size val="4"/>
            <c:spPr>
              <a:noFill/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Yodoyodurado!$I$9:$I$80</c:f>
              <c:numCache>
                <c:formatCode>General</c:formatCode>
                <c:ptCount val="72"/>
                <c:pt idx="0">
                  <c:v>-950</c:v>
                </c:pt>
                <c:pt idx="1">
                  <c:v>-900</c:v>
                </c:pt>
                <c:pt idx="2">
                  <c:v>-850</c:v>
                </c:pt>
                <c:pt idx="3">
                  <c:v>-800</c:v>
                </c:pt>
                <c:pt idx="4">
                  <c:v>-750</c:v>
                </c:pt>
                <c:pt idx="5">
                  <c:v>-700</c:v>
                </c:pt>
                <c:pt idx="6">
                  <c:v>-650</c:v>
                </c:pt>
                <c:pt idx="7">
                  <c:v>-600</c:v>
                </c:pt>
                <c:pt idx="8">
                  <c:v>-550</c:v>
                </c:pt>
                <c:pt idx="9">
                  <c:v>-500</c:v>
                </c:pt>
                <c:pt idx="10">
                  <c:v>-450</c:v>
                </c:pt>
                <c:pt idx="11">
                  <c:v>-400</c:v>
                </c:pt>
                <c:pt idx="12">
                  <c:v>-350</c:v>
                </c:pt>
                <c:pt idx="13">
                  <c:v>-300</c:v>
                </c:pt>
                <c:pt idx="14">
                  <c:v>-250</c:v>
                </c:pt>
                <c:pt idx="15">
                  <c:v>-200</c:v>
                </c:pt>
                <c:pt idx="16">
                  <c:v>-150</c:v>
                </c:pt>
                <c:pt idx="17">
                  <c:v>-100</c:v>
                </c:pt>
                <c:pt idx="18">
                  <c:v>-50</c:v>
                </c:pt>
                <c:pt idx="19">
                  <c:v>0</c:v>
                </c:pt>
                <c:pt idx="20">
                  <c:v>50</c:v>
                </c:pt>
                <c:pt idx="21">
                  <c:v>100</c:v>
                </c:pt>
                <c:pt idx="22">
                  <c:v>130</c:v>
                </c:pt>
                <c:pt idx="23">
                  <c:v>140</c:v>
                </c:pt>
                <c:pt idx="24">
                  <c:v>150</c:v>
                </c:pt>
                <c:pt idx="25">
                  <c:v>160</c:v>
                </c:pt>
                <c:pt idx="26">
                  <c:v>175</c:v>
                </c:pt>
                <c:pt idx="27">
                  <c:v>180</c:v>
                </c:pt>
                <c:pt idx="28">
                  <c:v>190</c:v>
                </c:pt>
                <c:pt idx="29">
                  <c:v>200</c:v>
                </c:pt>
              </c:numCache>
            </c:numRef>
          </c:xVal>
          <c:yVal>
            <c:numRef>
              <c:f>Yodoyodurado!$J$9:$J$80</c:f>
              <c:numCache>
                <c:formatCode>General</c:formatCode>
                <c:ptCount val="72"/>
                <c:pt idx="0">
                  <c:v>-129.5</c:v>
                </c:pt>
                <c:pt idx="1">
                  <c:v>-64.7</c:v>
                </c:pt>
                <c:pt idx="2">
                  <c:v>-14</c:v>
                </c:pt>
                <c:pt idx="3">
                  <c:v>-13.2</c:v>
                </c:pt>
                <c:pt idx="4">
                  <c:v>-12.9</c:v>
                </c:pt>
                <c:pt idx="5">
                  <c:v>-12.9</c:v>
                </c:pt>
                <c:pt idx="6">
                  <c:v>-12.9</c:v>
                </c:pt>
                <c:pt idx="7">
                  <c:v>-13</c:v>
                </c:pt>
                <c:pt idx="8">
                  <c:v>-13.1</c:v>
                </c:pt>
                <c:pt idx="9">
                  <c:v>-13.2</c:v>
                </c:pt>
                <c:pt idx="10">
                  <c:v>-13.3</c:v>
                </c:pt>
                <c:pt idx="11">
                  <c:v>-13.7</c:v>
                </c:pt>
                <c:pt idx="12">
                  <c:v>-14</c:v>
                </c:pt>
                <c:pt idx="13">
                  <c:v>-14</c:v>
                </c:pt>
                <c:pt idx="14">
                  <c:v>-15</c:v>
                </c:pt>
                <c:pt idx="15">
                  <c:v>-14.9</c:v>
                </c:pt>
                <c:pt idx="16">
                  <c:v>-14.9</c:v>
                </c:pt>
                <c:pt idx="17">
                  <c:v>-14.8</c:v>
                </c:pt>
                <c:pt idx="18">
                  <c:v>-14.7</c:v>
                </c:pt>
                <c:pt idx="19">
                  <c:v>-14.2</c:v>
                </c:pt>
                <c:pt idx="20">
                  <c:v>-6</c:v>
                </c:pt>
                <c:pt idx="21">
                  <c:v>31</c:v>
                </c:pt>
                <c:pt idx="22">
                  <c:v>34.299999999999997</c:v>
                </c:pt>
                <c:pt idx="23">
                  <c:v>54</c:v>
                </c:pt>
                <c:pt idx="24">
                  <c:v>75.400000000000006</c:v>
                </c:pt>
                <c:pt idx="25">
                  <c:v>90</c:v>
                </c:pt>
                <c:pt idx="26">
                  <c:v>123.9</c:v>
                </c:pt>
                <c:pt idx="27">
                  <c:v>136.1</c:v>
                </c:pt>
                <c:pt idx="28">
                  <c:v>161.4</c:v>
                </c:pt>
                <c:pt idx="29">
                  <c:v>188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658-DD4C-9C45-A4DFC5C5B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5624984"/>
        <c:axId val="-2035638024"/>
      </c:scatterChart>
      <c:valAx>
        <c:axId val="-2035624984"/>
        <c:scaling>
          <c:orientation val="minMax"/>
          <c:max val="2000"/>
          <c:min val="-1400"/>
        </c:scaling>
        <c:delete val="0"/>
        <c:axPos val="b"/>
        <c:title>
          <c:tx>
            <c:rich>
              <a:bodyPr/>
              <a:lstStyle/>
              <a:p>
                <a:pPr>
                  <a:defRPr lang="es-MX" sz="1400"/>
                </a:pPr>
                <a:r>
                  <a:rPr lang="es-MX" sz="1400" dirty="0"/>
                  <a:t>E [</a:t>
                </a:r>
                <a:r>
                  <a:rPr lang="es-MX" sz="1400" dirty="0" err="1"/>
                  <a:t>mV</a:t>
                </a:r>
                <a:r>
                  <a:rPr lang="es-MX" sz="1400" dirty="0"/>
                  <a:t>]</a:t>
                </a:r>
              </a:p>
            </c:rich>
          </c:tx>
          <c:layout>
            <c:manualLayout>
              <c:xMode val="edge"/>
              <c:yMode val="edge"/>
              <c:x val="0.842140201224851"/>
              <c:y val="0.458625546806649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lang="es-MX"/>
            </a:pPr>
            <a:endParaRPr lang="es-MX"/>
          </a:p>
        </c:txPr>
        <c:crossAx val="-2035638024"/>
        <c:crosses val="autoZero"/>
        <c:crossBetween val="midCat"/>
        <c:majorUnit val="200"/>
      </c:valAx>
      <c:valAx>
        <c:axId val="-2035638024"/>
        <c:scaling>
          <c:orientation val="minMax"/>
          <c:max val="200"/>
          <c:min val="-2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lang="es-MX" sz="1400"/>
                </a:pPr>
                <a:r>
                  <a:rPr lang="es-MX" sz="1400" dirty="0"/>
                  <a:t>I [</a:t>
                </a:r>
                <a:r>
                  <a:rPr lang="es-MX" sz="1400" dirty="0" err="1">
                    <a:latin typeface="Symbol" pitchFamily="18" charset="2"/>
                  </a:rPr>
                  <a:t>m</a:t>
                </a:r>
                <a:r>
                  <a:rPr lang="es-MX" sz="1400" dirty="0" err="1"/>
                  <a:t>A</a:t>
                </a:r>
                <a:r>
                  <a:rPr lang="es-MX" sz="1400" dirty="0"/>
                  <a:t>]</a:t>
                </a:r>
              </a:p>
            </c:rich>
          </c:tx>
          <c:layout>
            <c:manualLayout>
              <c:xMode val="edge"/>
              <c:yMode val="edge"/>
              <c:x val="0.264361767279094"/>
              <c:y val="0.11298585593467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lang="es-MX"/>
            </a:pPr>
            <a:endParaRPr lang="es-MX"/>
          </a:p>
        </c:txPr>
        <c:crossAx val="-2035624984"/>
        <c:crosses val="autoZero"/>
        <c:crossBetween val="midCat"/>
        <c:majorUnit val="20"/>
      </c:valAx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 sz="56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/>
              <a:t>Gráfica I=f(E)</a:t>
            </a:r>
          </a:p>
        </c:rich>
      </c:tx>
      <c:layout>
        <c:manualLayout>
          <c:xMode val="edge"/>
          <c:yMode val="edge"/>
          <c:x val="0.44812030075187997"/>
          <c:y val="1.93704600484262E-2"/>
        </c:manualLayout>
      </c:layout>
      <c:overlay val="0"/>
      <c:spPr>
        <a:noFill/>
        <a:ln w="1786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7218045112782E-2"/>
          <c:y val="0.14043583535109"/>
          <c:w val="0.83007518796992397"/>
          <c:h val="0.760290556900729"/>
        </c:manualLayout>
      </c:layout>
      <c:scatterChart>
        <c:scatterStyle val="smoothMarker"/>
        <c:varyColors val="0"/>
        <c:ser>
          <c:idx val="0"/>
          <c:order val="0"/>
          <c:tx>
            <c:v>EBS</c:v>
          </c:tx>
          <c:spPr>
            <a:ln w="8933">
              <a:solidFill>
                <a:srgbClr val="00008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Hoja1!$B$3:$B$61</c:f>
              <c:numCache>
                <c:formatCode>General</c:formatCode>
                <c:ptCount val="59"/>
                <c:pt idx="0">
                  <c:v>0</c:v>
                </c:pt>
                <c:pt idx="1">
                  <c:v>44</c:v>
                </c:pt>
                <c:pt idx="2">
                  <c:v>74</c:v>
                </c:pt>
                <c:pt idx="3">
                  <c:v>104</c:v>
                </c:pt>
                <c:pt idx="4">
                  <c:v>151</c:v>
                </c:pt>
                <c:pt idx="5">
                  <c:v>188</c:v>
                </c:pt>
                <c:pt idx="6">
                  <c:v>226</c:v>
                </c:pt>
                <c:pt idx="7">
                  <c:v>264</c:v>
                </c:pt>
                <c:pt idx="8">
                  <c:v>302</c:v>
                </c:pt>
                <c:pt idx="9">
                  <c:v>341</c:v>
                </c:pt>
                <c:pt idx="10">
                  <c:v>383</c:v>
                </c:pt>
                <c:pt idx="11">
                  <c:v>424</c:v>
                </c:pt>
                <c:pt idx="12">
                  <c:v>468</c:v>
                </c:pt>
                <c:pt idx="13">
                  <c:v>511</c:v>
                </c:pt>
                <c:pt idx="14">
                  <c:v>553</c:v>
                </c:pt>
                <c:pt idx="15">
                  <c:v>596</c:v>
                </c:pt>
                <c:pt idx="16">
                  <c:v>640</c:v>
                </c:pt>
                <c:pt idx="17">
                  <c:v>683</c:v>
                </c:pt>
                <c:pt idx="18">
                  <c:v>727</c:v>
                </c:pt>
                <c:pt idx="19">
                  <c:v>771</c:v>
                </c:pt>
                <c:pt idx="20">
                  <c:v>816</c:v>
                </c:pt>
                <c:pt idx="21">
                  <c:v>859</c:v>
                </c:pt>
                <c:pt idx="22">
                  <c:v>903</c:v>
                </c:pt>
                <c:pt idx="23">
                  <c:v>946</c:v>
                </c:pt>
                <c:pt idx="24">
                  <c:v>992</c:v>
                </c:pt>
                <c:pt idx="25">
                  <c:v>1035</c:v>
                </c:pt>
                <c:pt idx="26">
                  <c:v>1077</c:v>
                </c:pt>
                <c:pt idx="27">
                  <c:v>1120</c:v>
                </c:pt>
                <c:pt idx="28">
                  <c:v>1165</c:v>
                </c:pt>
                <c:pt idx="29">
                  <c:v>1206</c:v>
                </c:pt>
                <c:pt idx="30">
                  <c:v>1250</c:v>
                </c:pt>
                <c:pt idx="31">
                  <c:v>1290</c:v>
                </c:pt>
                <c:pt idx="32">
                  <c:v>1332</c:v>
                </c:pt>
                <c:pt idx="33">
                  <c:v>1373</c:v>
                </c:pt>
                <c:pt idx="34">
                  <c:v>1411</c:v>
                </c:pt>
                <c:pt idx="35">
                  <c:v>1451</c:v>
                </c:pt>
                <c:pt idx="36">
                  <c:v>1490</c:v>
                </c:pt>
                <c:pt idx="37">
                  <c:v>1527</c:v>
                </c:pt>
                <c:pt idx="38">
                  <c:v>1563</c:v>
                </c:pt>
                <c:pt idx="39">
                  <c:v>1599</c:v>
                </c:pt>
                <c:pt idx="40">
                  <c:v>1635</c:v>
                </c:pt>
                <c:pt idx="41">
                  <c:v>1665</c:v>
                </c:pt>
                <c:pt idx="42">
                  <c:v>1699</c:v>
                </c:pt>
                <c:pt idx="43">
                  <c:v>1722</c:v>
                </c:pt>
                <c:pt idx="44">
                  <c:v>1735</c:v>
                </c:pt>
                <c:pt idx="45">
                  <c:v>1739</c:v>
                </c:pt>
                <c:pt idx="46">
                  <c:v>1751</c:v>
                </c:pt>
                <c:pt idx="47">
                  <c:v>1768</c:v>
                </c:pt>
                <c:pt idx="48">
                  <c:v>1794</c:v>
                </c:pt>
                <c:pt idx="49">
                  <c:v>1813</c:v>
                </c:pt>
                <c:pt idx="50">
                  <c:v>1829</c:v>
                </c:pt>
                <c:pt idx="51">
                  <c:v>1838</c:v>
                </c:pt>
                <c:pt idx="52">
                  <c:v>1861</c:v>
                </c:pt>
                <c:pt idx="53">
                  <c:v>1882</c:v>
                </c:pt>
                <c:pt idx="54">
                  <c:v>1899</c:v>
                </c:pt>
                <c:pt idx="55">
                  <c:v>1908</c:v>
                </c:pt>
                <c:pt idx="56">
                  <c:v>1918</c:v>
                </c:pt>
                <c:pt idx="57">
                  <c:v>1927</c:v>
                </c:pt>
                <c:pt idx="58">
                  <c:v>1932</c:v>
                </c:pt>
              </c:numCache>
            </c:numRef>
          </c:xVal>
          <c:yVal>
            <c:numRef>
              <c:f>Hoja1!$C$3:$C$61</c:f>
              <c:numCache>
                <c:formatCode>General</c:formatCode>
                <c:ptCount val="59"/>
                <c:pt idx="0">
                  <c:v>-0.2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0.2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0.4</c:v>
                </c:pt>
                <c:pt idx="9">
                  <c:v>0.4</c:v>
                </c:pt>
                <c:pt idx="10">
                  <c:v>0.5</c:v>
                </c:pt>
                <c:pt idx="11">
                  <c:v>0.60000000000000098</c:v>
                </c:pt>
                <c:pt idx="12">
                  <c:v>0.60000000000000098</c:v>
                </c:pt>
                <c:pt idx="13">
                  <c:v>0.70000000000000095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0.9</c:v>
                </c:pt>
                <c:pt idx="18">
                  <c:v>0.9</c:v>
                </c:pt>
                <c:pt idx="19">
                  <c:v>1</c:v>
                </c:pt>
                <c:pt idx="20">
                  <c:v>1.1000000000000001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1.2</c:v>
                </c:pt>
                <c:pt idx="24">
                  <c:v>1.3</c:v>
                </c:pt>
                <c:pt idx="25">
                  <c:v>1.3</c:v>
                </c:pt>
                <c:pt idx="26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1.6</c:v>
                </c:pt>
                <c:pt idx="30">
                  <c:v>1.7</c:v>
                </c:pt>
                <c:pt idx="31">
                  <c:v>1.9</c:v>
                </c:pt>
                <c:pt idx="32">
                  <c:v>2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2.4</c:v>
                </c:pt>
                <c:pt idx="36">
                  <c:v>2.7</c:v>
                </c:pt>
                <c:pt idx="37">
                  <c:v>2.9</c:v>
                </c:pt>
                <c:pt idx="38">
                  <c:v>3.1</c:v>
                </c:pt>
                <c:pt idx="39">
                  <c:v>3.3</c:v>
                </c:pt>
                <c:pt idx="40">
                  <c:v>3.7</c:v>
                </c:pt>
                <c:pt idx="41">
                  <c:v>4</c:v>
                </c:pt>
                <c:pt idx="42">
                  <c:v>4.5</c:v>
                </c:pt>
                <c:pt idx="43">
                  <c:v>5</c:v>
                </c:pt>
                <c:pt idx="44">
                  <c:v>5.8</c:v>
                </c:pt>
                <c:pt idx="45">
                  <c:v>6.5</c:v>
                </c:pt>
                <c:pt idx="46">
                  <c:v>7.9</c:v>
                </c:pt>
                <c:pt idx="47">
                  <c:v>10</c:v>
                </c:pt>
                <c:pt idx="48">
                  <c:v>13.3</c:v>
                </c:pt>
                <c:pt idx="49">
                  <c:v>17.600000000000001</c:v>
                </c:pt>
                <c:pt idx="50">
                  <c:v>22.7</c:v>
                </c:pt>
                <c:pt idx="51">
                  <c:v>28.7</c:v>
                </c:pt>
                <c:pt idx="52">
                  <c:v>35.5</c:v>
                </c:pt>
                <c:pt idx="53">
                  <c:v>42.4</c:v>
                </c:pt>
                <c:pt idx="54">
                  <c:v>49.4</c:v>
                </c:pt>
                <c:pt idx="55">
                  <c:v>56</c:v>
                </c:pt>
                <c:pt idx="56">
                  <c:v>62.5</c:v>
                </c:pt>
                <c:pt idx="57">
                  <c:v>68.8</c:v>
                </c:pt>
                <c:pt idx="58">
                  <c:v>73.599999999999994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E3-9E41-AD4A-338FB29E2646}"/>
            </c:ext>
          </c:extLst>
        </c:ser>
        <c:ser>
          <c:idx val="1"/>
          <c:order val="1"/>
          <c:tx>
            <c:v>EBS/Ác. ascórbico</c:v>
          </c:tx>
          <c:spPr>
            <a:ln w="8933">
              <a:solidFill>
                <a:srgbClr val="FF00FF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Hoja1!$B$3:$B$61</c:f>
              <c:numCache>
                <c:formatCode>General</c:formatCode>
                <c:ptCount val="59"/>
                <c:pt idx="0">
                  <c:v>0</c:v>
                </c:pt>
                <c:pt idx="1">
                  <c:v>44</c:v>
                </c:pt>
                <c:pt idx="2">
                  <c:v>74</c:v>
                </c:pt>
                <c:pt idx="3">
                  <c:v>104</c:v>
                </c:pt>
                <c:pt idx="4">
                  <c:v>151</c:v>
                </c:pt>
                <c:pt idx="5">
                  <c:v>188</c:v>
                </c:pt>
                <c:pt idx="6">
                  <c:v>226</c:v>
                </c:pt>
                <c:pt idx="7">
                  <c:v>264</c:v>
                </c:pt>
                <c:pt idx="8">
                  <c:v>302</c:v>
                </c:pt>
                <c:pt idx="9">
                  <c:v>341</c:v>
                </c:pt>
                <c:pt idx="10">
                  <c:v>383</c:v>
                </c:pt>
                <c:pt idx="11">
                  <c:v>424</c:v>
                </c:pt>
                <c:pt idx="12">
                  <c:v>468</c:v>
                </c:pt>
                <c:pt idx="13">
                  <c:v>511</c:v>
                </c:pt>
                <c:pt idx="14">
                  <c:v>553</c:v>
                </c:pt>
                <c:pt idx="15">
                  <c:v>596</c:v>
                </c:pt>
                <c:pt idx="16">
                  <c:v>640</c:v>
                </c:pt>
                <c:pt idx="17">
                  <c:v>683</c:v>
                </c:pt>
                <c:pt idx="18">
                  <c:v>727</c:v>
                </c:pt>
                <c:pt idx="19">
                  <c:v>771</c:v>
                </c:pt>
                <c:pt idx="20">
                  <c:v>816</c:v>
                </c:pt>
                <c:pt idx="21">
                  <c:v>859</c:v>
                </c:pt>
                <c:pt idx="22">
                  <c:v>903</c:v>
                </c:pt>
                <c:pt idx="23">
                  <c:v>946</c:v>
                </c:pt>
                <c:pt idx="24">
                  <c:v>992</c:v>
                </c:pt>
                <c:pt idx="25">
                  <c:v>1035</c:v>
                </c:pt>
                <c:pt idx="26">
                  <c:v>1077</c:v>
                </c:pt>
                <c:pt idx="27">
                  <c:v>1120</c:v>
                </c:pt>
                <c:pt idx="28">
                  <c:v>1165</c:v>
                </c:pt>
                <c:pt idx="29">
                  <c:v>1206</c:v>
                </c:pt>
                <c:pt idx="30">
                  <c:v>1250</c:v>
                </c:pt>
                <c:pt idx="31">
                  <c:v>1290</c:v>
                </c:pt>
                <c:pt idx="32">
                  <c:v>1332</c:v>
                </c:pt>
                <c:pt idx="33">
                  <c:v>1373</c:v>
                </c:pt>
                <c:pt idx="34">
                  <c:v>1411</c:v>
                </c:pt>
                <c:pt idx="35">
                  <c:v>1451</c:v>
                </c:pt>
                <c:pt idx="36">
                  <c:v>1490</c:v>
                </c:pt>
                <c:pt idx="37">
                  <c:v>1527</c:v>
                </c:pt>
                <c:pt idx="38">
                  <c:v>1563</c:v>
                </c:pt>
                <c:pt idx="39">
                  <c:v>1599</c:v>
                </c:pt>
                <c:pt idx="40">
                  <c:v>1635</c:v>
                </c:pt>
                <c:pt idx="41">
                  <c:v>1665</c:v>
                </c:pt>
                <c:pt idx="42">
                  <c:v>1699</c:v>
                </c:pt>
                <c:pt idx="43">
                  <c:v>1722</c:v>
                </c:pt>
                <c:pt idx="44">
                  <c:v>1735</c:v>
                </c:pt>
                <c:pt idx="45">
                  <c:v>1739</c:v>
                </c:pt>
                <c:pt idx="46">
                  <c:v>1751</c:v>
                </c:pt>
                <c:pt idx="47">
                  <c:v>1768</c:v>
                </c:pt>
                <c:pt idx="48">
                  <c:v>1794</c:v>
                </c:pt>
                <c:pt idx="49">
                  <c:v>1813</c:v>
                </c:pt>
                <c:pt idx="50">
                  <c:v>1829</c:v>
                </c:pt>
                <c:pt idx="51">
                  <c:v>1838</c:v>
                </c:pt>
                <c:pt idx="52">
                  <c:v>1861</c:v>
                </c:pt>
                <c:pt idx="53">
                  <c:v>1882</c:v>
                </c:pt>
                <c:pt idx="54">
                  <c:v>1899</c:v>
                </c:pt>
                <c:pt idx="55">
                  <c:v>1908</c:v>
                </c:pt>
                <c:pt idx="56">
                  <c:v>1918</c:v>
                </c:pt>
                <c:pt idx="57">
                  <c:v>1927</c:v>
                </c:pt>
                <c:pt idx="58">
                  <c:v>1932</c:v>
                </c:pt>
              </c:numCache>
            </c:numRef>
          </c:xVal>
          <c:yVal>
            <c:numRef>
              <c:f>Hoja1!$E$3:$E$61</c:f>
              <c:numCache>
                <c:formatCode>General</c:formatCode>
                <c:ptCount val="59"/>
                <c:pt idx="0">
                  <c:v>-1.3</c:v>
                </c:pt>
                <c:pt idx="1">
                  <c:v>-0.9</c:v>
                </c:pt>
                <c:pt idx="2">
                  <c:v>-0.5</c:v>
                </c:pt>
                <c:pt idx="3">
                  <c:v>-0.13</c:v>
                </c:pt>
                <c:pt idx="4">
                  <c:v>-0.1</c:v>
                </c:pt>
                <c:pt idx="5">
                  <c:v>0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0.2</c:v>
                </c:pt>
                <c:pt idx="13">
                  <c:v>1.3</c:v>
                </c:pt>
                <c:pt idx="14">
                  <c:v>1.2</c:v>
                </c:pt>
                <c:pt idx="15">
                  <c:v>1.8</c:v>
                </c:pt>
                <c:pt idx="16">
                  <c:v>2.8</c:v>
                </c:pt>
                <c:pt idx="17">
                  <c:v>3.9</c:v>
                </c:pt>
                <c:pt idx="18">
                  <c:v>5.6</c:v>
                </c:pt>
                <c:pt idx="19">
                  <c:v>8</c:v>
                </c:pt>
                <c:pt idx="20">
                  <c:v>10.6</c:v>
                </c:pt>
                <c:pt idx="21">
                  <c:v>12.9</c:v>
                </c:pt>
                <c:pt idx="22">
                  <c:v>15</c:v>
                </c:pt>
                <c:pt idx="23">
                  <c:v>16.7</c:v>
                </c:pt>
                <c:pt idx="24">
                  <c:v>17.8</c:v>
                </c:pt>
                <c:pt idx="25">
                  <c:v>18.5</c:v>
                </c:pt>
                <c:pt idx="26">
                  <c:v>18.7</c:v>
                </c:pt>
                <c:pt idx="27">
                  <c:v>19.2</c:v>
                </c:pt>
                <c:pt idx="28">
                  <c:v>19.3</c:v>
                </c:pt>
                <c:pt idx="29">
                  <c:v>19.600000000000001</c:v>
                </c:pt>
                <c:pt idx="30">
                  <c:v>20</c:v>
                </c:pt>
                <c:pt idx="31">
                  <c:v>20.100000000000001</c:v>
                </c:pt>
                <c:pt idx="32">
                  <c:v>20.9</c:v>
                </c:pt>
                <c:pt idx="33">
                  <c:v>21.4</c:v>
                </c:pt>
                <c:pt idx="34">
                  <c:v>21.8</c:v>
                </c:pt>
                <c:pt idx="35">
                  <c:v>22.9</c:v>
                </c:pt>
                <c:pt idx="36">
                  <c:v>23.8</c:v>
                </c:pt>
                <c:pt idx="37">
                  <c:v>25</c:v>
                </c:pt>
                <c:pt idx="38">
                  <c:v>26.6</c:v>
                </c:pt>
                <c:pt idx="39">
                  <c:v>28.5</c:v>
                </c:pt>
                <c:pt idx="40">
                  <c:v>30.4</c:v>
                </c:pt>
                <c:pt idx="41">
                  <c:v>32.5</c:v>
                </c:pt>
                <c:pt idx="42">
                  <c:v>35.1</c:v>
                </c:pt>
                <c:pt idx="43">
                  <c:v>37.700000000000003</c:v>
                </c:pt>
                <c:pt idx="44">
                  <c:v>40.4</c:v>
                </c:pt>
                <c:pt idx="45">
                  <c:v>43.8</c:v>
                </c:pt>
                <c:pt idx="46">
                  <c:v>47.3</c:v>
                </c:pt>
                <c:pt idx="47">
                  <c:v>52.5</c:v>
                </c:pt>
                <c:pt idx="48">
                  <c:v>56</c:v>
                </c:pt>
                <c:pt idx="49">
                  <c:v>60</c:v>
                </c:pt>
                <c:pt idx="50">
                  <c:v>64.5</c:v>
                </c:pt>
                <c:pt idx="51">
                  <c:v>68</c:v>
                </c:pt>
                <c:pt idx="52">
                  <c:v>76</c:v>
                </c:pt>
                <c:pt idx="53">
                  <c:v>82.8</c:v>
                </c:pt>
                <c:pt idx="54">
                  <c:v>91.6</c:v>
                </c:pt>
                <c:pt idx="55">
                  <c:v>99.2</c:v>
                </c:pt>
                <c:pt idx="56">
                  <c:v>105.6</c:v>
                </c:pt>
                <c:pt idx="57">
                  <c:v>109.5</c:v>
                </c:pt>
                <c:pt idx="58">
                  <c:v>114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E3-9E41-AD4A-338FB29E26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0346696"/>
        <c:axId val="-2060341896"/>
      </c:scatterChart>
      <c:valAx>
        <c:axId val="-2060346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ES" sz="563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E (mV)</a:t>
                </a:r>
              </a:p>
            </c:rich>
          </c:tx>
          <c:layout>
            <c:manualLayout>
              <c:xMode val="edge"/>
              <c:yMode val="edge"/>
              <c:x val="0.47518796992481599"/>
              <c:y val="0.924939467312349"/>
            </c:manualLayout>
          </c:layout>
          <c:overlay val="0"/>
          <c:spPr>
            <a:noFill/>
            <a:ln w="1786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23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56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060341896"/>
        <c:crosses val="autoZero"/>
        <c:crossBetween val="midCat"/>
      </c:valAx>
      <c:valAx>
        <c:axId val="-20603418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s-ES" sz="563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I (mA)</a:t>
                </a:r>
              </a:p>
            </c:rich>
          </c:tx>
          <c:layout>
            <c:manualLayout>
              <c:xMode val="edge"/>
              <c:yMode val="edge"/>
              <c:x val="1.35338345864662E-2"/>
              <c:y val="0.48184019370460301"/>
            </c:manualLayout>
          </c:layout>
          <c:overlay val="0"/>
          <c:spPr>
            <a:noFill/>
            <a:ln w="1786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23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56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060346696"/>
        <c:crosses val="autoZero"/>
        <c:crossBetween val="midCat"/>
      </c:valAx>
      <c:spPr>
        <a:solidFill>
          <a:srgbClr val="A6CAF0"/>
        </a:solidFill>
        <a:ln w="17866">
          <a:noFill/>
        </a:ln>
      </c:spPr>
    </c:plotArea>
    <c:legend>
      <c:legendPos val="r"/>
      <c:layout>
        <c:manualLayout>
          <c:xMode val="edge"/>
          <c:yMode val="edge"/>
          <c:x val="0.73383458646616595"/>
          <c:y val="0.113801452784504"/>
          <c:w val="0.174436090225564"/>
          <c:h val="7.0217917675544805E-2"/>
        </c:manualLayout>
      </c:layout>
      <c:overlay val="0"/>
      <c:spPr>
        <a:solidFill>
          <a:srgbClr val="FFFFFF"/>
        </a:solidFill>
        <a:ln w="2233">
          <a:solidFill>
            <a:srgbClr val="000000"/>
          </a:solidFill>
          <a:prstDash val="solid"/>
        </a:ln>
      </c:spPr>
      <c:txPr>
        <a:bodyPr/>
        <a:lstStyle/>
        <a:p>
          <a:pPr>
            <a:defRPr lang="es-ES" sz="45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rgbClr val="FFFFFF"/>
    </a:solidFill>
    <a:ln w="2233">
      <a:solidFill>
        <a:srgbClr val="000000"/>
      </a:solidFill>
      <a:prstDash val="solid"/>
    </a:ln>
  </c:spPr>
  <c:txPr>
    <a:bodyPr/>
    <a:lstStyle/>
    <a:p>
      <a:pPr>
        <a:defRPr sz="56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00663155247105E-2"/>
          <c:y val="0.12387299314858401"/>
          <c:w val="0.90909041016533199"/>
          <c:h val="0.496362204724412"/>
        </c:manualLayout>
      </c:layout>
      <c:scatterChart>
        <c:scatterStyle val="lineMarker"/>
        <c:varyColors val="0"/>
        <c:ser>
          <c:idx val="1"/>
          <c:order val="0"/>
          <c:tx>
            <c:v>Cada punto es el promedio 30 repeticiones.</c:v>
          </c:tx>
          <c:spPr>
            <a:ln w="15469">
              <a:noFill/>
            </a:ln>
          </c:spPr>
          <c:marker>
            <c:symbol val="square"/>
            <c:size val="2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trendline>
            <c:spPr>
              <a:ln w="1719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0.22002412219881401"/>
                  <c:y val="-7.0528389448701101E-2"/>
                </c:manualLayout>
              </c:layout>
              <c:numFmt formatCode="General" sourceLinked="0"/>
              <c:spPr>
                <a:noFill/>
                <a:ln w="13750">
                  <a:noFill/>
                </a:ln>
              </c:spPr>
              <c:txPr>
                <a:bodyPr/>
                <a:lstStyle/>
                <a:p>
                  <a:pPr>
                    <a:defRPr lang="es-ES" sz="244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MX"/>
                </a:p>
              </c:txPr>
            </c:trendlineLbl>
          </c:trendline>
          <c:errBars>
            <c:errDir val="y"/>
            <c:errBarType val="both"/>
            <c:errValType val="fixedVal"/>
            <c:noEndCap val="0"/>
            <c:val val="10"/>
            <c:spPr>
              <a:ln w="68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Hoja1!$AL$2:$AL$6</c:f>
              <c:numCache>
                <c:formatCode>General</c:formatCode>
                <c:ptCount val="5"/>
                <c:pt idx="0">
                  <c:v>1.8</c:v>
                </c:pt>
                <c:pt idx="1">
                  <c:v>3.69</c:v>
                </c:pt>
                <c:pt idx="2">
                  <c:v>7.38</c:v>
                </c:pt>
                <c:pt idx="3">
                  <c:v>11</c:v>
                </c:pt>
                <c:pt idx="4">
                  <c:v>14.76</c:v>
                </c:pt>
              </c:numCache>
            </c:numRef>
          </c:xVal>
          <c:yVal>
            <c:numRef>
              <c:f>Hoja1!$AI$1:$AI$5</c:f>
              <c:numCache>
                <c:formatCode>General</c:formatCode>
                <c:ptCount val="5"/>
                <c:pt idx="0">
                  <c:v>19.3659</c:v>
                </c:pt>
                <c:pt idx="1">
                  <c:v>37.423700000000011</c:v>
                </c:pt>
                <c:pt idx="2">
                  <c:v>53.883766666666027</c:v>
                </c:pt>
                <c:pt idx="3">
                  <c:v>68.854666666666645</c:v>
                </c:pt>
                <c:pt idx="4">
                  <c:v>92.309266666666673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F0B-EB41-B900-D7601EAB6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8232184"/>
        <c:axId val="-2078237256"/>
      </c:scatterChart>
      <c:valAx>
        <c:axId val="-2078232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1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21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078237256"/>
        <c:crosses val="autoZero"/>
        <c:crossBetween val="midCat"/>
      </c:valAx>
      <c:valAx>
        <c:axId val="-2078237256"/>
        <c:scaling>
          <c:orientation val="minMax"/>
        </c:scaling>
        <c:delete val="0"/>
        <c:axPos val="l"/>
        <c:majorGridlines>
          <c:spPr>
            <a:ln w="1719">
              <a:solidFill>
                <a:srgbClr val="CCCC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71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21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078232184"/>
        <c:crosses val="autoZero"/>
        <c:crossBetween val="midCat"/>
      </c:valAx>
      <c:spPr>
        <a:solidFill>
          <a:srgbClr val="CCCCFF"/>
        </a:solidFill>
        <a:ln w="6875">
          <a:solidFill>
            <a:srgbClr val="CCCCFF"/>
          </a:solidFill>
          <a:prstDash val="solid"/>
        </a:ln>
      </c:spPr>
    </c:plotArea>
    <c:plotVisOnly val="1"/>
    <c:dispBlanksAs val="gap"/>
    <c:showDLblsOverMax val="0"/>
  </c:chart>
  <c:spPr>
    <a:solidFill>
      <a:srgbClr val="CCCCFF"/>
    </a:solidFill>
    <a:ln w="1719">
      <a:solidFill>
        <a:srgbClr val="000000"/>
      </a:solidFill>
      <a:prstDash val="solid"/>
    </a:ln>
  </c:spPr>
  <c:txPr>
    <a:bodyPr/>
    <a:lstStyle/>
    <a:p>
      <a:pPr>
        <a:defRPr sz="43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14496572373E-2"/>
          <c:y val="0.27999948730562602"/>
          <c:w val="0.61306476253512199"/>
          <c:h val="0.55499898376650902"/>
        </c:manualLayout>
      </c:layout>
      <c:scatterChart>
        <c:scatterStyle val="lineMarker"/>
        <c:varyColors val="0"/>
        <c:ser>
          <c:idx val="0"/>
          <c:order val="0"/>
          <c:tx>
            <c:strRef>
              <c:f>Hoja3!$F$62:$F$64</c:f>
              <c:strCache>
                <c:ptCount val="1"/>
                <c:pt idx="0">
                  <c:v>plata recubierta pH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Hoja3!$E$65:$E$107</c:f>
              <c:numCache>
                <c:formatCode>General</c:formatCode>
                <c:ptCount val="43"/>
                <c:pt idx="1">
                  <c:v>0</c:v>
                </c:pt>
                <c:pt idx="2">
                  <c:v>0.02</c:v>
                </c:pt>
                <c:pt idx="3">
                  <c:v>0.04</c:v>
                </c:pt>
                <c:pt idx="4">
                  <c:v>0.06</c:v>
                </c:pt>
                <c:pt idx="5">
                  <c:v>0.08</c:v>
                </c:pt>
                <c:pt idx="6">
                  <c:v>0.1</c:v>
                </c:pt>
                <c:pt idx="7">
                  <c:v>0.12</c:v>
                </c:pt>
                <c:pt idx="8">
                  <c:v>0.14000000000000001</c:v>
                </c:pt>
                <c:pt idx="9">
                  <c:v>0.16</c:v>
                </c:pt>
                <c:pt idx="10">
                  <c:v>0.18</c:v>
                </c:pt>
                <c:pt idx="11">
                  <c:v>0.2</c:v>
                </c:pt>
                <c:pt idx="12">
                  <c:v>0.22</c:v>
                </c:pt>
                <c:pt idx="13">
                  <c:v>0.24</c:v>
                </c:pt>
                <c:pt idx="14">
                  <c:v>0.26</c:v>
                </c:pt>
                <c:pt idx="15">
                  <c:v>0.28000000000000003</c:v>
                </c:pt>
                <c:pt idx="16">
                  <c:v>0.3</c:v>
                </c:pt>
                <c:pt idx="17">
                  <c:v>0.32</c:v>
                </c:pt>
                <c:pt idx="18">
                  <c:v>0.34</c:v>
                </c:pt>
                <c:pt idx="19">
                  <c:v>0.36</c:v>
                </c:pt>
                <c:pt idx="20">
                  <c:v>0.38</c:v>
                </c:pt>
                <c:pt idx="21">
                  <c:v>0.4</c:v>
                </c:pt>
                <c:pt idx="22">
                  <c:v>0.42</c:v>
                </c:pt>
                <c:pt idx="23">
                  <c:v>0.44</c:v>
                </c:pt>
                <c:pt idx="24">
                  <c:v>0.46</c:v>
                </c:pt>
                <c:pt idx="25">
                  <c:v>0.48</c:v>
                </c:pt>
                <c:pt idx="26">
                  <c:v>0.5</c:v>
                </c:pt>
                <c:pt idx="27">
                  <c:v>0.52</c:v>
                </c:pt>
                <c:pt idx="28">
                  <c:v>0.54</c:v>
                </c:pt>
                <c:pt idx="29">
                  <c:v>0.56000000000000005</c:v>
                </c:pt>
                <c:pt idx="30">
                  <c:v>0.57999999999999996</c:v>
                </c:pt>
                <c:pt idx="31">
                  <c:v>0.6</c:v>
                </c:pt>
                <c:pt idx="32">
                  <c:v>0.62</c:v>
                </c:pt>
                <c:pt idx="33">
                  <c:v>0.64</c:v>
                </c:pt>
                <c:pt idx="34">
                  <c:v>0.66</c:v>
                </c:pt>
                <c:pt idx="35">
                  <c:v>0.68</c:v>
                </c:pt>
                <c:pt idx="36">
                  <c:v>0.7</c:v>
                </c:pt>
                <c:pt idx="37">
                  <c:v>0.72</c:v>
                </c:pt>
                <c:pt idx="38">
                  <c:v>0.74</c:v>
                </c:pt>
                <c:pt idx="39">
                  <c:v>0.76</c:v>
                </c:pt>
                <c:pt idx="40">
                  <c:v>0.78</c:v>
                </c:pt>
                <c:pt idx="41">
                  <c:v>0.8</c:v>
                </c:pt>
                <c:pt idx="42">
                  <c:v>0.82</c:v>
                </c:pt>
              </c:numCache>
            </c:numRef>
          </c:xVal>
          <c:yVal>
            <c:numRef>
              <c:f>Hoja3!$F$65:$F$107</c:f>
              <c:numCache>
                <c:formatCode>General</c:formatCode>
                <c:ptCount val="43"/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3.1</c:v>
                </c:pt>
                <c:pt idx="13">
                  <c:v>3.1</c:v>
                </c:pt>
                <c:pt idx="14">
                  <c:v>3.2</c:v>
                </c:pt>
                <c:pt idx="15">
                  <c:v>3.2</c:v>
                </c:pt>
                <c:pt idx="16">
                  <c:v>3.3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8.9</c:v>
                </c:pt>
                <c:pt idx="21">
                  <c:v>10.199999999999999</c:v>
                </c:pt>
                <c:pt idx="22">
                  <c:v>10.5</c:v>
                </c:pt>
                <c:pt idx="23">
                  <c:v>10.6</c:v>
                </c:pt>
                <c:pt idx="24">
                  <c:v>10.7</c:v>
                </c:pt>
                <c:pt idx="25">
                  <c:v>10.8</c:v>
                </c:pt>
                <c:pt idx="26">
                  <c:v>10.9</c:v>
                </c:pt>
                <c:pt idx="27">
                  <c:v>10.9</c:v>
                </c:pt>
                <c:pt idx="28">
                  <c:v>10.9</c:v>
                </c:pt>
                <c:pt idx="29">
                  <c:v>10.9</c:v>
                </c:pt>
                <c:pt idx="30">
                  <c:v>10.9</c:v>
                </c:pt>
                <c:pt idx="31">
                  <c:v>10.9</c:v>
                </c:pt>
                <c:pt idx="32">
                  <c:v>10.9</c:v>
                </c:pt>
                <c:pt idx="33">
                  <c:v>10.9</c:v>
                </c:pt>
                <c:pt idx="34">
                  <c:v>10.9</c:v>
                </c:pt>
                <c:pt idx="35">
                  <c:v>10.9</c:v>
                </c:pt>
                <c:pt idx="36">
                  <c:v>10.9</c:v>
                </c:pt>
                <c:pt idx="37">
                  <c:v>10.9</c:v>
                </c:pt>
                <c:pt idx="38">
                  <c:v>10.9</c:v>
                </c:pt>
                <c:pt idx="39">
                  <c:v>10.9</c:v>
                </c:pt>
                <c:pt idx="40">
                  <c:v>10.9</c:v>
                </c:pt>
                <c:pt idx="41">
                  <c:v>10.9</c:v>
                </c:pt>
                <c:pt idx="42">
                  <c:v>10.9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89-AE4C-8BFA-763C3F8FD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4642728"/>
        <c:axId val="-2104652904"/>
      </c:scatterChart>
      <c:valAx>
        <c:axId val="-2104642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104652904"/>
        <c:crosses val="autoZero"/>
        <c:crossBetween val="midCat"/>
      </c:valAx>
      <c:valAx>
        <c:axId val="-2104652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10464272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/>
            </a:pPr>
            <a:r>
              <a:rPr lang="es-MX" dirty="0"/>
              <a:t>Curva de calibración </a:t>
            </a:r>
            <a:r>
              <a:rPr lang="es-MX" dirty="0" err="1"/>
              <a:t>pT</a:t>
            </a:r>
            <a:r>
              <a:rPr lang="es-MX" dirty="0"/>
              <a:t>=</a:t>
            </a:r>
            <a:r>
              <a:rPr lang="es-MX" i="1" dirty="0"/>
              <a:t>f</a:t>
            </a:r>
            <a:r>
              <a:rPr lang="es-MX" dirty="0"/>
              <a:t>(C) n=3</a:t>
            </a:r>
          </a:p>
        </c:rich>
      </c:tx>
      <c:layout>
        <c:manualLayout>
          <c:xMode val="edge"/>
          <c:yMode val="edge"/>
          <c:x val="0.37629704545666598"/>
          <c:y val="2.79789263703431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37771680804801"/>
          <c:y val="0.151869158878505"/>
          <c:w val="0.78533740212959002"/>
          <c:h val="0.69392523364487302"/>
        </c:manualLayout>
      </c:layout>
      <c:scatterChart>
        <c:scatterStyle val="lineMarker"/>
        <c:varyColors val="0"/>
        <c:ser>
          <c:idx val="2"/>
          <c:order val="2"/>
          <c:spPr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xVal>
            <c:numRef>
              <c:f>MIMC4!$L$8:$L$13</c:f>
            </c:numRef>
          </c:xVal>
          <c:yVal>
            <c:numRef>
              <c:f>MIMC4!$J$8:$J$13</c:f>
            </c:numRef>
          </c:yVal>
          <c:smooth val="0"/>
          <c:extLst>
            <c:ext xmlns:c16="http://schemas.microsoft.com/office/drawing/2014/chart" uri="{C3380CC4-5D6E-409C-BE32-E72D297353CC}">
              <c16:uniqueId val="{00000000-598D-FE48-97CA-9FA6FCCA57F9}"/>
            </c:ext>
          </c:extLst>
        </c:ser>
        <c:ser>
          <c:idx val="3"/>
          <c:order val="3"/>
          <c:spPr>
            <a:ln w="28575">
              <a:noFill/>
            </a:ln>
          </c:spPr>
          <c:xVal>
            <c:numRef>
              <c:f>MIMC4!$L$16</c:f>
            </c:numRef>
          </c:xVal>
          <c:yVal>
            <c:numRef>
              <c:f>MIMC4!$J$16</c:f>
            </c:numRef>
          </c:yVal>
          <c:smooth val="0"/>
          <c:extLst>
            <c:ext xmlns:c16="http://schemas.microsoft.com/office/drawing/2014/chart" uri="{C3380CC4-5D6E-409C-BE32-E72D297353CC}">
              <c16:uniqueId val="{00000001-598D-FE48-97CA-9FA6FCCA57F9}"/>
            </c:ext>
          </c:extLst>
        </c:ser>
        <c:ser>
          <c:idx val="0"/>
          <c:order val="0"/>
          <c:spPr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diamond"/>
            <c:size val="11"/>
            <c:spPr>
              <a:gradFill rotWithShape="1">
                <a:gsLst>
                  <a:gs pos="0">
                    <a:srgbClr val="333399">
                      <a:shade val="51000"/>
                      <a:satMod val="130000"/>
                    </a:srgbClr>
                  </a:gs>
                  <a:gs pos="80000">
                    <a:srgbClr val="333399">
                      <a:shade val="93000"/>
                      <a:satMod val="130000"/>
                    </a:srgbClr>
                  </a:gs>
                  <a:gs pos="100000">
                    <a:srgbClr val="33339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2.521883778008E-3"/>
                  <c:y val="0.249373295810601"/>
                </c:manualLayout>
              </c:layout>
              <c:numFmt formatCode="General" sourceLinked="0"/>
              <c:spPr>
                <a:gradFill rotWithShape="1">
                  <a:gsLst>
                    <a:gs pos="0">
                      <a:srgbClr val="2D2D8A">
                        <a:shade val="51000"/>
                        <a:satMod val="130000"/>
                      </a:srgbClr>
                    </a:gs>
                    <a:gs pos="80000">
                      <a:srgbClr val="2D2D8A">
                        <a:shade val="93000"/>
                        <a:satMod val="130000"/>
                      </a:srgbClr>
                    </a:gs>
                    <a:gs pos="100000">
                      <a:srgbClr val="2D2D8A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  <c:txPr>
                <a:bodyPr/>
                <a:lstStyle/>
                <a:p>
                  <a:pPr>
                    <a:defRPr lang="es-ES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</c:trendlineLbl>
          </c:trendline>
          <c:xVal>
            <c:numRef>
              <c:f>MIMC4!$L$8:$L$13</c:f>
              <c:numCache>
                <c:formatCode>0.000</c:formatCode>
                <c:ptCount val="6"/>
                <c:pt idx="0">
                  <c:v>0</c:v>
                </c:pt>
                <c:pt idx="1">
                  <c:v>2E-3</c:v>
                </c:pt>
                <c:pt idx="2">
                  <c:v>4.0000000000000096E-3</c:v>
                </c:pt>
                <c:pt idx="3">
                  <c:v>6.0000000000000097E-3</c:v>
                </c:pt>
                <c:pt idx="4">
                  <c:v>8.0000000000000192E-3</c:v>
                </c:pt>
                <c:pt idx="5">
                  <c:v>0.01</c:v>
                </c:pt>
              </c:numCache>
            </c:numRef>
          </c:xVal>
          <c:yVal>
            <c:numRef>
              <c:f>MIMC4!$J$8:$J$13</c:f>
              <c:numCache>
                <c:formatCode>0.0000</c:formatCode>
                <c:ptCount val="6"/>
                <c:pt idx="0">
                  <c:v>0</c:v>
                </c:pt>
                <c:pt idx="1">
                  <c:v>2.4463183062429302E-3</c:v>
                </c:pt>
                <c:pt idx="2">
                  <c:v>7.7567966351111597E-3</c:v>
                </c:pt>
                <c:pt idx="3">
                  <c:v>1.14600174745301E-2</c:v>
                </c:pt>
                <c:pt idx="4">
                  <c:v>1.6498470154930899E-2</c:v>
                </c:pt>
                <c:pt idx="5">
                  <c:v>2.0122430934257099E-2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98D-FE48-97CA-9FA6FCCA57F9}"/>
            </c:ext>
          </c:extLst>
        </c:ser>
        <c:ser>
          <c:idx val="1"/>
          <c:order val="1"/>
          <c:spPr>
            <a:ln w="28575">
              <a:noFill/>
            </a:ln>
          </c:spPr>
          <c:xVal>
            <c:numRef>
              <c:f>MIMC4!$L$16</c:f>
              <c:numCache>
                <c:formatCode>0.000</c:formatCode>
                <c:ptCount val="1"/>
                <c:pt idx="0">
                  <c:v>-3.85013323681784E-3</c:v>
                </c:pt>
              </c:numCache>
            </c:numRef>
          </c:xVal>
          <c:yVal>
            <c:numRef>
              <c:f>MIMC4!$J$16</c:f>
              <c:numCache>
                <c:formatCode>0.0000</c:formatCode>
                <c:ptCount val="1"/>
                <c:pt idx="0">
                  <c:v>-8.80449756286532E-3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98D-FE48-97CA-9FA6FCCA5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4818792"/>
        <c:axId val="-2034921496"/>
      </c:scatterChart>
      <c:valAx>
        <c:axId val="-2034818792"/>
        <c:scaling>
          <c:orientation val="minMax"/>
          <c:max val="0.01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MX"/>
                  <a:t>C [mol/L]</a:t>
                </a:r>
              </a:p>
            </c:rich>
          </c:tx>
          <c:layout>
            <c:manualLayout>
              <c:xMode val="edge"/>
              <c:yMode val="edge"/>
              <c:x val="0.51440401225567001"/>
              <c:y val="0.90887850467289999"/>
            </c:manualLayout>
          </c:layout>
          <c:overlay val="0"/>
        </c:title>
        <c:numFmt formatCode="0.000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MX"/>
          </a:p>
        </c:txPr>
        <c:crossAx val="-2034921496"/>
        <c:crosses val="autoZero"/>
        <c:crossBetween val="midCat"/>
      </c:valAx>
      <c:valAx>
        <c:axId val="-2034921496"/>
        <c:scaling>
          <c:orientation val="minMax"/>
          <c:min val="-5.0000000000000096E-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MX"/>
                  <a:t>pT</a:t>
                </a:r>
              </a:p>
            </c:rich>
          </c:tx>
          <c:layout>
            <c:manualLayout>
              <c:xMode val="edge"/>
              <c:yMode val="edge"/>
              <c:x val="2.4691358024691398E-2"/>
              <c:y val="0.47663551401869197"/>
            </c:manualLayout>
          </c:layout>
          <c:overlay val="0"/>
        </c:title>
        <c:numFmt formatCode="0.0000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MX"/>
          </a:p>
        </c:txPr>
        <c:crossAx val="-20348187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 sz="98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/>
              <a:t>Gráfica de Ringbom para el 1er prototipo de MIMC</a:t>
            </a:r>
          </a:p>
        </c:rich>
      </c:tx>
      <c:layout>
        <c:manualLayout>
          <c:xMode val="edge"/>
          <c:yMode val="edge"/>
          <c:x val="0.105154639175258"/>
          <c:y val="2.0348837209302299E-2"/>
        </c:manualLayout>
      </c:layout>
      <c:overlay val="0"/>
      <c:spPr>
        <a:noFill/>
        <a:ln w="2091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4536082474227503E-2"/>
          <c:y val="0.186046511627908"/>
          <c:w val="0.88041237113401705"/>
          <c:h val="0.625000000000002"/>
        </c:manualLayout>
      </c:layout>
      <c:scatterChart>
        <c:scatterStyle val="lineMarker"/>
        <c:varyColors val="0"/>
        <c:ser>
          <c:idx val="0"/>
          <c:order val="0"/>
          <c:spPr>
            <a:ln w="23530">
              <a:noFill/>
            </a:ln>
          </c:spPr>
          <c:marker>
            <c:symbol val="circle"/>
            <c:size val="4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Hoja1!$E$15:$E$33</c:f>
              <c:numCache>
                <c:formatCode>General</c:formatCode>
                <c:ptCount val="19"/>
                <c:pt idx="0">
                  <c:v>-5.3357169843988563</c:v>
                </c:pt>
                <c:pt idx="1">
                  <c:v>-5.0346869887348804</c:v>
                </c:pt>
                <c:pt idx="2">
                  <c:v>-4.7336569930709134</c:v>
                </c:pt>
                <c:pt idx="3">
                  <c:v>-4.4183372318703169</c:v>
                </c:pt>
                <c:pt idx="4">
                  <c:v>-4.2424926609677636</c:v>
                </c:pt>
                <c:pt idx="5">
                  <c:v>-4.1173072362062992</c:v>
                </c:pt>
                <c:pt idx="6">
                  <c:v>-4.0199535373276749</c:v>
                </c:pt>
                <c:pt idx="7">
                  <c:v>-3.8859453374539381</c:v>
                </c:pt>
                <c:pt idx="8">
                  <c:v>-3.7098540783982692</c:v>
                </c:pt>
                <c:pt idx="9">
                  <c:v>-3.5849153417899822</c:v>
                </c:pt>
                <c:pt idx="10">
                  <c:v>-3.4880053287819202</c:v>
                </c:pt>
                <c:pt idx="11">
                  <c:v>-3.4088240827342879</c:v>
                </c:pt>
                <c:pt idx="12">
                  <c:v>-3.3418772931036731</c:v>
                </c:pt>
                <c:pt idx="13">
                  <c:v>-3.2838853461260018</c:v>
                </c:pt>
                <c:pt idx="14">
                  <c:v>-3.2327328236785982</c:v>
                </c:pt>
                <c:pt idx="15">
                  <c:v>-3.0380363201058631</c:v>
                </c:pt>
                <c:pt idx="16">
                  <c:v>-2.911349917228033</c:v>
                </c:pt>
                <c:pt idx="17">
                  <c:v>-2.8347928150065691</c:v>
                </c:pt>
                <c:pt idx="18">
                  <c:v>-2.7530601043199621</c:v>
                </c:pt>
              </c:numCache>
            </c:numRef>
          </c:xVal>
          <c:yVal>
            <c:numRef>
              <c:f>Hoja1!$N$15:$N$33</c:f>
              <c:numCache>
                <c:formatCode>General</c:formatCode>
                <c:ptCount val="19"/>
                <c:pt idx="0">
                  <c:v>4.4004400440044496E-3</c:v>
                </c:pt>
                <c:pt idx="1">
                  <c:v>6.6006600660066797E-3</c:v>
                </c:pt>
                <c:pt idx="2">
                  <c:v>9.90099009901E-3</c:v>
                </c:pt>
                <c:pt idx="3">
                  <c:v>2.5302530253025299E-2</c:v>
                </c:pt>
                <c:pt idx="4">
                  <c:v>3.6303630363036299E-2</c:v>
                </c:pt>
                <c:pt idx="5">
                  <c:v>5.1705170517051702E-2</c:v>
                </c:pt>
                <c:pt idx="6">
                  <c:v>6.2706270627062799E-2</c:v>
                </c:pt>
                <c:pt idx="7">
                  <c:v>8.6908690869086994E-2</c:v>
                </c:pt>
                <c:pt idx="8">
                  <c:v>0.14631463146314599</c:v>
                </c:pt>
                <c:pt idx="9">
                  <c:v>0.21452145214521501</c:v>
                </c:pt>
                <c:pt idx="10">
                  <c:v>0.28382838283828599</c:v>
                </c:pt>
                <c:pt idx="11">
                  <c:v>0.35973597359735998</c:v>
                </c:pt>
                <c:pt idx="12">
                  <c:v>0.44224422442244199</c:v>
                </c:pt>
                <c:pt idx="13">
                  <c:v>0.50605060506050603</c:v>
                </c:pt>
                <c:pt idx="14">
                  <c:v>0.56985698569857002</c:v>
                </c:pt>
                <c:pt idx="15">
                  <c:v>0.84268426842684296</c:v>
                </c:pt>
                <c:pt idx="17">
                  <c:v>0.96039603960396103</c:v>
                </c:pt>
                <c:pt idx="18">
                  <c:v>0.98129812981297704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9F-C84D-9E14-F1D0D0098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718520"/>
        <c:axId val="-2137605576"/>
      </c:scatterChart>
      <c:valAx>
        <c:axId val="-2137718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ES" sz="82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LOG Concentración (M)</a:t>
                </a:r>
              </a:p>
            </c:rich>
          </c:tx>
          <c:layout>
            <c:manualLayout>
              <c:xMode val="edge"/>
              <c:yMode val="edge"/>
              <c:x val="0.36907216494845602"/>
              <c:y val="0.90116279069767402"/>
            </c:manualLayout>
          </c:layout>
          <c:overlay val="0"/>
          <c:spPr>
            <a:noFill/>
            <a:ln w="2091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1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82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137605576"/>
        <c:crosses val="autoZero"/>
        <c:crossBetween val="midCat"/>
      </c:valAx>
      <c:valAx>
        <c:axId val="-2137605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s-ES" sz="82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Absortancia</a:t>
                </a:r>
              </a:p>
            </c:rich>
          </c:tx>
          <c:layout>
            <c:manualLayout>
              <c:xMode val="edge"/>
              <c:yMode val="edge"/>
              <c:x val="2.26804123711342E-2"/>
              <c:y val="0.38372093023255999"/>
            </c:manualLayout>
          </c:layout>
          <c:overlay val="0"/>
          <c:spPr>
            <a:noFill/>
            <a:ln w="2091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1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82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-2137718520"/>
        <c:crosses val="autoZero"/>
        <c:crossBetween val="midCat"/>
      </c:valAx>
      <c:spPr>
        <a:solidFill>
          <a:srgbClr val="C0C0C0"/>
        </a:solidFill>
        <a:ln w="10458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2614">
      <a:solidFill>
        <a:srgbClr val="000000"/>
      </a:solidFill>
      <a:prstDash val="solid"/>
    </a:ln>
  </c:spPr>
  <c:txPr>
    <a:bodyPr/>
    <a:lstStyle/>
    <a:p>
      <a:pPr>
        <a:defRPr sz="82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using</a:t>
          </a:r>
          <a:r>
            <a:rPr lang="es-ES" b="1" dirty="0">
              <a:solidFill>
                <a:schemeClr val="tx1"/>
              </a:solidFill>
            </a:rPr>
            <a:t>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1">
        <dgm:presLayoutVars>
          <dgm:chMax val="7"/>
          <dgm:chPref val="7"/>
        </dgm:presLayoutVars>
      </dgm:prSet>
      <dgm:spPr/>
    </dgm:pt>
  </dgm:ptLst>
  <dgm:cxnLst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5A292DD1-0842-B343-B3E9-9801923960E1}" type="presOf" srcId="{A75F0C83-3613-BC48-89C8-595707E0457E}" destId="{5AB9E309-C758-AE4F-AB0E-94CE549B0EF6}" srcOrd="0" destOrd="0" presId="urn:microsoft.com/office/officeart/2008/layout/RadialCluster"/>
    <dgm:cxn modelId="{AB75DBFF-26C5-6A4E-865E-847301C18CE0}" type="presOf" srcId="{82210074-3F1B-F546-8461-EB8938444601}" destId="{F71E7F4F-152F-8347-90AA-EE9015FB5F52}" srcOrd="0" destOrd="0" presId="urn:microsoft.com/office/officeart/2008/layout/RadialCluster"/>
    <dgm:cxn modelId="{928B4654-7C03-8847-8CD4-F1E75219E48D}" type="presParOf" srcId="{F71E7F4F-152F-8347-90AA-EE9015FB5F52}" destId="{0D4F3690-7D46-0742-859A-B4925A88F425}" srcOrd="0" destOrd="0" presId="urn:microsoft.com/office/officeart/2008/layout/RadialCluster"/>
    <dgm:cxn modelId="{163317ED-3EAF-E04B-8998-53A5563163A4}" type="presParOf" srcId="{0D4F3690-7D46-0742-859A-B4925A88F425}" destId="{5AB9E309-C758-AE4F-AB0E-94CE549B0EF6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using</a:t>
          </a:r>
          <a:r>
            <a:rPr lang="es-ES" b="1" dirty="0">
              <a:solidFill>
                <a:schemeClr val="tx1"/>
              </a:solidFill>
            </a:rPr>
            <a:t>”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2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1"/>
      <dgm:spPr/>
    </dgm:pt>
    <dgm:pt modelId="{94592FF0-39F3-EC41-8372-5C3763050DCD}" type="pres">
      <dgm:prSet presAssocID="{08FE12C3-5D44-BC4D-8399-66B25C1975D1}" presName="text0" presStyleLbl="node1" presStyleIdx="1" presStyleCnt="2" custRadScaleRad="102472" custRadScaleInc="-1679">
        <dgm:presLayoutVars>
          <dgm:bulletEnabled val="1"/>
        </dgm:presLayoutVars>
      </dgm:prSet>
      <dgm:spPr/>
    </dgm:pt>
  </dgm:ptLst>
  <dgm:cxnLst>
    <dgm:cxn modelId="{ABD7EC28-D89A-D948-BF17-FCF36FDB2CDF}" type="presOf" srcId="{3BA3712C-8B92-4C4C-9B32-45F84877A0AA}" destId="{B0B94350-0ABA-CF49-B8B1-0EF13EDB5E18}" srcOrd="0" destOrd="0" presId="urn:microsoft.com/office/officeart/2008/layout/RadialCluster"/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A8C07B72-4FEF-3044-B5A6-50B0B8B3AF01}" type="presOf" srcId="{82210074-3F1B-F546-8461-EB8938444601}" destId="{F71E7F4F-152F-8347-90AA-EE9015FB5F52}" srcOrd="0" destOrd="0" presId="urn:microsoft.com/office/officeart/2008/layout/RadialCluster"/>
    <dgm:cxn modelId="{1F16C07B-178A-A14A-9686-CCA74855DAF2}" type="presOf" srcId="{08FE12C3-5D44-BC4D-8399-66B25C1975D1}" destId="{94592FF0-39F3-EC41-8372-5C3763050DCD}" srcOrd="0" destOrd="0" presId="urn:microsoft.com/office/officeart/2008/layout/RadialCluster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B86B64E0-4623-5042-A78C-6270602D0012}" type="presOf" srcId="{A75F0C83-3613-BC48-89C8-595707E0457E}" destId="{5AB9E309-C758-AE4F-AB0E-94CE549B0EF6}" srcOrd="0" destOrd="0" presId="urn:microsoft.com/office/officeart/2008/layout/RadialCluster"/>
    <dgm:cxn modelId="{2922ED67-94EB-0B48-AA4D-BB6FF1D3FAE1}" type="presParOf" srcId="{F71E7F4F-152F-8347-90AA-EE9015FB5F52}" destId="{0D4F3690-7D46-0742-859A-B4925A88F425}" srcOrd="0" destOrd="0" presId="urn:microsoft.com/office/officeart/2008/layout/RadialCluster"/>
    <dgm:cxn modelId="{DAFB420C-1E8B-DC4F-9303-50F1AF69D35D}" type="presParOf" srcId="{0D4F3690-7D46-0742-859A-B4925A88F425}" destId="{5AB9E309-C758-AE4F-AB0E-94CE549B0EF6}" srcOrd="0" destOrd="0" presId="urn:microsoft.com/office/officeart/2008/layout/RadialCluster"/>
    <dgm:cxn modelId="{40BAC18B-B615-474A-8A01-73CA9B8D8534}" type="presParOf" srcId="{0D4F3690-7D46-0742-859A-B4925A88F425}" destId="{B0B94350-0ABA-CF49-B8B1-0EF13EDB5E18}" srcOrd="1" destOrd="0" presId="urn:microsoft.com/office/officeart/2008/layout/RadialCluster"/>
    <dgm:cxn modelId="{E58E5323-6F2D-6748-A3D9-6A2F903A048F}" type="presParOf" srcId="{0D4F3690-7D46-0742-859A-B4925A88F425}" destId="{94592FF0-39F3-EC41-8372-5C3763050DCD}" srcOrd="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using</a:t>
          </a:r>
          <a:r>
            <a:rPr lang="es-ES" b="1" dirty="0">
              <a:solidFill>
                <a:schemeClr val="tx1"/>
              </a:solidFill>
            </a:rPr>
            <a:t> 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>
        <a:noFill/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11DB037-0F92-7347-8ECF-ABB848694EF7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technological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thinking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DA711A7C-106B-7443-B017-05C74AAE7765}" type="sib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EC5DE3-F340-EF41-9635-35F410D7C388}" type="par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3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2"/>
      <dgm:spPr/>
    </dgm:pt>
    <dgm:pt modelId="{94592FF0-39F3-EC41-8372-5C3763050DCD}" type="pres">
      <dgm:prSet presAssocID="{08FE12C3-5D44-BC4D-8399-66B25C1975D1}" presName="text0" presStyleLbl="node1" presStyleIdx="1" presStyleCnt="3" custRadScaleRad="102472" custRadScaleInc="-1679">
        <dgm:presLayoutVars>
          <dgm:bulletEnabled val="1"/>
        </dgm:presLayoutVars>
      </dgm:prSet>
      <dgm:spPr/>
    </dgm:pt>
    <dgm:pt modelId="{B1E1F2E5-B364-5A48-B8E0-1E1A7D7B180A}" type="pres">
      <dgm:prSet presAssocID="{06EC5DE3-F340-EF41-9635-35F410D7C388}" presName="Name56" presStyleLbl="parChTrans1D2" presStyleIdx="1" presStyleCnt="2"/>
      <dgm:spPr/>
    </dgm:pt>
    <dgm:pt modelId="{4B363DFB-0227-9C47-BC36-81DBFA266007}" type="pres">
      <dgm:prSet presAssocID="{D11DB037-0F92-7347-8ECF-ABB848694EF7}" presName="text0" presStyleLbl="node1" presStyleIdx="2" presStyleCnt="3">
        <dgm:presLayoutVars>
          <dgm:bulletEnabled val="1"/>
        </dgm:presLayoutVars>
      </dgm:prSet>
      <dgm:spPr/>
    </dgm:pt>
  </dgm:ptLst>
  <dgm:cxnLst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2E189653-67F3-944C-9522-FF11DCE7C5B9}" type="presOf" srcId="{06EC5DE3-F340-EF41-9635-35F410D7C388}" destId="{B1E1F2E5-B364-5A48-B8E0-1E1A7D7B180A}" srcOrd="0" destOrd="0" presId="urn:microsoft.com/office/officeart/2008/layout/RadialCluster"/>
    <dgm:cxn modelId="{8F49A15B-6809-B04E-8EDE-782245A5DF53}" type="presOf" srcId="{A75F0C83-3613-BC48-89C8-595707E0457E}" destId="{5AB9E309-C758-AE4F-AB0E-94CE549B0EF6}" srcOrd="0" destOrd="0" presId="urn:microsoft.com/office/officeart/2008/layout/RadialCluster"/>
    <dgm:cxn modelId="{60E6B76E-FBBF-B740-B3AB-4FFBF2B17F81}" type="presOf" srcId="{D11DB037-0F92-7347-8ECF-ABB848694EF7}" destId="{4B363DFB-0227-9C47-BC36-81DBFA266007}" srcOrd="0" destOrd="0" presId="urn:microsoft.com/office/officeart/2008/layout/RadialCluster"/>
    <dgm:cxn modelId="{03152870-8042-604D-AF20-5F5DBF846056}" type="presOf" srcId="{82210074-3F1B-F546-8461-EB8938444601}" destId="{F71E7F4F-152F-8347-90AA-EE9015FB5F52}" srcOrd="0" destOrd="0" presId="urn:microsoft.com/office/officeart/2008/layout/RadialCluster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0EEF42CD-4AD6-A040-92C3-C1FBAD4FC47A}" type="presOf" srcId="{3BA3712C-8B92-4C4C-9B32-45F84877A0AA}" destId="{B0B94350-0ABA-CF49-B8B1-0EF13EDB5E18}" srcOrd="0" destOrd="0" presId="urn:microsoft.com/office/officeart/2008/layout/RadialCluster"/>
    <dgm:cxn modelId="{C6C00BD8-C177-094D-9590-D6FD57920466}" srcId="{A75F0C83-3613-BC48-89C8-595707E0457E}" destId="{D11DB037-0F92-7347-8ECF-ABB848694EF7}" srcOrd="1" destOrd="0" parTransId="{06EC5DE3-F340-EF41-9635-35F410D7C388}" sibTransId="{DA711A7C-106B-7443-B017-05C74AAE7765}"/>
    <dgm:cxn modelId="{FAD1CBE2-1921-5340-9D8C-09E28AC203A0}" type="presOf" srcId="{08FE12C3-5D44-BC4D-8399-66B25C1975D1}" destId="{94592FF0-39F3-EC41-8372-5C3763050DCD}" srcOrd="0" destOrd="0" presId="urn:microsoft.com/office/officeart/2008/layout/RadialCluster"/>
    <dgm:cxn modelId="{27E84823-5817-F54D-93CD-4F4E25F8E31C}" type="presParOf" srcId="{F71E7F4F-152F-8347-90AA-EE9015FB5F52}" destId="{0D4F3690-7D46-0742-859A-B4925A88F425}" srcOrd="0" destOrd="0" presId="urn:microsoft.com/office/officeart/2008/layout/RadialCluster"/>
    <dgm:cxn modelId="{4AC4E065-76B1-E647-BF05-B78C00FE94FD}" type="presParOf" srcId="{0D4F3690-7D46-0742-859A-B4925A88F425}" destId="{5AB9E309-C758-AE4F-AB0E-94CE549B0EF6}" srcOrd="0" destOrd="0" presId="urn:microsoft.com/office/officeart/2008/layout/RadialCluster"/>
    <dgm:cxn modelId="{CE14533E-CAF0-D643-A3AF-C40ADD29E3F8}" type="presParOf" srcId="{0D4F3690-7D46-0742-859A-B4925A88F425}" destId="{B0B94350-0ABA-CF49-B8B1-0EF13EDB5E18}" srcOrd="1" destOrd="0" presId="urn:microsoft.com/office/officeart/2008/layout/RadialCluster"/>
    <dgm:cxn modelId="{C2FD0DA4-F122-734B-82AE-51405A5E42F1}" type="presParOf" srcId="{0D4F3690-7D46-0742-859A-B4925A88F425}" destId="{94592FF0-39F3-EC41-8372-5C3763050DCD}" srcOrd="2" destOrd="0" presId="urn:microsoft.com/office/officeart/2008/layout/RadialCluster"/>
    <dgm:cxn modelId="{12A8C6B1-713C-3C43-A263-827A51BD7BCA}" type="presParOf" srcId="{0D4F3690-7D46-0742-859A-B4925A88F425}" destId="{B1E1F2E5-B364-5A48-B8E0-1E1A7D7B180A}" srcOrd="3" destOrd="0" presId="urn:microsoft.com/office/officeart/2008/layout/RadialCluster"/>
    <dgm:cxn modelId="{8CB88166-67BB-4C4E-BC64-272A780CA8E7}" type="presParOf" srcId="{0D4F3690-7D46-0742-859A-B4925A88F425}" destId="{4B363DFB-0227-9C47-BC36-81DBFA266007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using</a:t>
          </a:r>
          <a:r>
            <a:rPr lang="es-ES" b="1" dirty="0">
              <a:solidFill>
                <a:schemeClr val="tx1"/>
              </a:solidFill>
            </a:rPr>
            <a:t>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98ADBE-0A0C-4F49-A070-6C33DE0B9544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Analytical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validity</a:t>
          </a:r>
          <a:endParaRPr lang="es-ES" b="1" dirty="0">
            <a:solidFill>
              <a:schemeClr val="tx1"/>
            </a:solidFill>
          </a:endParaRPr>
        </a:p>
      </dgm:t>
    </dgm:pt>
    <dgm:pt modelId="{3F3C0F71-5B97-C84F-854F-D30377DB9623}" type="sib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2D3540F-DD92-2948-AEB4-755B0D8D8B22}" type="par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11DB037-0F92-7347-8ECF-ABB848694EF7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technological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thinking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DA711A7C-106B-7443-B017-05C74AAE7765}" type="sib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EC5DE3-F340-EF41-9635-35F410D7C388}" type="par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4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3"/>
      <dgm:spPr/>
    </dgm:pt>
    <dgm:pt modelId="{94592FF0-39F3-EC41-8372-5C3763050DCD}" type="pres">
      <dgm:prSet presAssocID="{08FE12C3-5D44-BC4D-8399-66B25C1975D1}" presName="text0" presStyleLbl="node1" presStyleIdx="1" presStyleCnt="4" custRadScaleRad="102472" custRadScaleInc="-1679">
        <dgm:presLayoutVars>
          <dgm:bulletEnabled val="1"/>
        </dgm:presLayoutVars>
      </dgm:prSet>
      <dgm:spPr/>
    </dgm:pt>
    <dgm:pt modelId="{B1E1F2E5-B364-5A48-B8E0-1E1A7D7B180A}" type="pres">
      <dgm:prSet presAssocID="{06EC5DE3-F340-EF41-9635-35F410D7C388}" presName="Name56" presStyleLbl="parChTrans1D2" presStyleIdx="1" presStyleCnt="3"/>
      <dgm:spPr/>
    </dgm:pt>
    <dgm:pt modelId="{4B363DFB-0227-9C47-BC36-81DBFA266007}" type="pres">
      <dgm:prSet presAssocID="{D11DB037-0F92-7347-8ECF-ABB848694EF7}" presName="text0" presStyleLbl="node1" presStyleIdx="2" presStyleCnt="4">
        <dgm:presLayoutVars>
          <dgm:bulletEnabled val="1"/>
        </dgm:presLayoutVars>
      </dgm:prSet>
      <dgm:spPr/>
    </dgm:pt>
    <dgm:pt modelId="{F996369A-071C-654F-B3E7-E3C0D382F220}" type="pres">
      <dgm:prSet presAssocID="{42D3540F-DD92-2948-AEB4-755B0D8D8B22}" presName="Name56" presStyleLbl="parChTrans1D2" presStyleIdx="2" presStyleCnt="3"/>
      <dgm:spPr/>
    </dgm:pt>
    <dgm:pt modelId="{63177001-94DF-5F4E-BBB2-6A81B75D943A}" type="pres">
      <dgm:prSet presAssocID="{6798ADBE-0A0C-4F49-A070-6C33DE0B9544}" presName="text0" presStyleLbl="node1" presStyleIdx="3" presStyleCnt="4">
        <dgm:presLayoutVars>
          <dgm:bulletEnabled val="1"/>
        </dgm:presLayoutVars>
      </dgm:prSet>
      <dgm:spPr/>
    </dgm:pt>
  </dgm:ptLst>
  <dgm:cxnLst>
    <dgm:cxn modelId="{DB37422B-AE73-224B-94E0-F1E0BAD9AE67}" type="presOf" srcId="{82210074-3F1B-F546-8461-EB8938444601}" destId="{F71E7F4F-152F-8347-90AA-EE9015FB5F52}" srcOrd="0" destOrd="0" presId="urn:microsoft.com/office/officeart/2008/layout/RadialCluster"/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6185E14F-4701-014F-83CC-D041CA116439}" type="presOf" srcId="{06EC5DE3-F340-EF41-9635-35F410D7C388}" destId="{B1E1F2E5-B364-5A48-B8E0-1E1A7D7B180A}" srcOrd="0" destOrd="0" presId="urn:microsoft.com/office/officeart/2008/layout/RadialCluster"/>
    <dgm:cxn modelId="{31FC336C-8CE9-8A45-8210-BA63336F94B4}" type="presOf" srcId="{D11DB037-0F92-7347-8ECF-ABB848694EF7}" destId="{4B363DFB-0227-9C47-BC36-81DBFA266007}" srcOrd="0" destOrd="0" presId="urn:microsoft.com/office/officeart/2008/layout/RadialCluster"/>
    <dgm:cxn modelId="{9078C274-904B-5448-A5E1-88671BDD1F01}" type="presOf" srcId="{6798ADBE-0A0C-4F49-A070-6C33DE0B9544}" destId="{63177001-94DF-5F4E-BBB2-6A81B75D943A}" srcOrd="0" destOrd="0" presId="urn:microsoft.com/office/officeart/2008/layout/RadialCluster"/>
    <dgm:cxn modelId="{D361AF7E-F9A9-B745-B5EE-47ACFE6B1137}" srcId="{A75F0C83-3613-BC48-89C8-595707E0457E}" destId="{6798ADBE-0A0C-4F49-A070-6C33DE0B9544}" srcOrd="2" destOrd="0" parTransId="{42D3540F-DD92-2948-AEB4-755B0D8D8B22}" sibTransId="{3F3C0F71-5B97-C84F-854F-D30377DB9623}"/>
    <dgm:cxn modelId="{D5FE1D8E-2C4F-6347-8CE2-F9ACA01F6B92}" type="presOf" srcId="{42D3540F-DD92-2948-AEB4-755B0D8D8B22}" destId="{F996369A-071C-654F-B3E7-E3C0D382F220}" srcOrd="0" destOrd="0" presId="urn:microsoft.com/office/officeart/2008/layout/RadialCluster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C4FB31AE-16EB-D44A-B9EE-239B670A35E5}" type="presOf" srcId="{08FE12C3-5D44-BC4D-8399-66B25C1975D1}" destId="{94592FF0-39F3-EC41-8372-5C3763050DCD}" srcOrd="0" destOrd="0" presId="urn:microsoft.com/office/officeart/2008/layout/RadialCluster"/>
    <dgm:cxn modelId="{166910D1-D9E9-7244-B537-057A151A61A2}" type="presOf" srcId="{3BA3712C-8B92-4C4C-9B32-45F84877A0AA}" destId="{B0B94350-0ABA-CF49-B8B1-0EF13EDB5E18}" srcOrd="0" destOrd="0" presId="urn:microsoft.com/office/officeart/2008/layout/RadialCluster"/>
    <dgm:cxn modelId="{C6C00BD8-C177-094D-9590-D6FD57920466}" srcId="{A75F0C83-3613-BC48-89C8-595707E0457E}" destId="{D11DB037-0F92-7347-8ECF-ABB848694EF7}" srcOrd="1" destOrd="0" parTransId="{06EC5DE3-F340-EF41-9635-35F410D7C388}" sibTransId="{DA711A7C-106B-7443-B017-05C74AAE7765}"/>
    <dgm:cxn modelId="{69C6A2E9-742C-F84E-AF23-0B16948CA4ED}" type="presOf" srcId="{A75F0C83-3613-BC48-89C8-595707E0457E}" destId="{5AB9E309-C758-AE4F-AB0E-94CE549B0EF6}" srcOrd="0" destOrd="0" presId="urn:microsoft.com/office/officeart/2008/layout/RadialCluster"/>
    <dgm:cxn modelId="{A3E6462C-18F3-C14F-9192-D0449D5B9E24}" type="presParOf" srcId="{F71E7F4F-152F-8347-90AA-EE9015FB5F52}" destId="{0D4F3690-7D46-0742-859A-B4925A88F425}" srcOrd="0" destOrd="0" presId="urn:microsoft.com/office/officeart/2008/layout/RadialCluster"/>
    <dgm:cxn modelId="{E0E19F2D-85CB-1548-BE4B-5063155F9B87}" type="presParOf" srcId="{0D4F3690-7D46-0742-859A-B4925A88F425}" destId="{5AB9E309-C758-AE4F-AB0E-94CE549B0EF6}" srcOrd="0" destOrd="0" presId="urn:microsoft.com/office/officeart/2008/layout/RadialCluster"/>
    <dgm:cxn modelId="{F70BE667-47AC-0F4C-9B59-73363278D86A}" type="presParOf" srcId="{0D4F3690-7D46-0742-859A-B4925A88F425}" destId="{B0B94350-0ABA-CF49-B8B1-0EF13EDB5E18}" srcOrd="1" destOrd="0" presId="urn:microsoft.com/office/officeart/2008/layout/RadialCluster"/>
    <dgm:cxn modelId="{7C4AE0D0-8951-D942-9EBA-72E4595CDD7E}" type="presParOf" srcId="{0D4F3690-7D46-0742-859A-B4925A88F425}" destId="{94592FF0-39F3-EC41-8372-5C3763050DCD}" srcOrd="2" destOrd="0" presId="urn:microsoft.com/office/officeart/2008/layout/RadialCluster"/>
    <dgm:cxn modelId="{28C62B7F-15E0-494C-987D-B1F2374056F2}" type="presParOf" srcId="{0D4F3690-7D46-0742-859A-B4925A88F425}" destId="{B1E1F2E5-B364-5A48-B8E0-1E1A7D7B180A}" srcOrd="3" destOrd="0" presId="urn:microsoft.com/office/officeart/2008/layout/RadialCluster"/>
    <dgm:cxn modelId="{DF7F096A-AED4-754D-A9D5-2E96E70158B6}" type="presParOf" srcId="{0D4F3690-7D46-0742-859A-B4925A88F425}" destId="{4B363DFB-0227-9C47-BC36-81DBFA266007}" srcOrd="4" destOrd="0" presId="urn:microsoft.com/office/officeart/2008/layout/RadialCluster"/>
    <dgm:cxn modelId="{8873C5FC-4F2E-954B-88B2-36DBB1A4D12B}" type="presParOf" srcId="{0D4F3690-7D46-0742-859A-B4925A88F425}" destId="{F996369A-071C-654F-B3E7-E3C0D382F220}" srcOrd="5" destOrd="0" presId="urn:microsoft.com/office/officeart/2008/layout/RadialCluster"/>
    <dgm:cxn modelId="{BBC94785-6F0B-014A-A198-F04EB7EBAC38}" type="presParOf" srcId="{0D4F3690-7D46-0742-859A-B4925A88F425}" destId="{63177001-94DF-5F4E-BBB2-6A81B75D943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using</a:t>
          </a:r>
          <a:r>
            <a:rPr lang="es-ES" b="1" dirty="0">
              <a:solidFill>
                <a:schemeClr val="tx1"/>
              </a:solidFill>
            </a:rPr>
            <a:t>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98ADBE-0A0C-4F49-A070-6C33DE0B9544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Analytical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validity</a:t>
          </a:r>
          <a:endParaRPr lang="es-ES" b="1" dirty="0">
            <a:solidFill>
              <a:schemeClr val="tx1"/>
            </a:solidFill>
          </a:endParaRPr>
        </a:p>
      </dgm:t>
    </dgm:pt>
    <dgm:pt modelId="{3F3C0F71-5B97-C84F-854F-D30377DB9623}" type="sib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2D3540F-DD92-2948-AEB4-755B0D8D8B22}" type="par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11DB037-0F92-7347-8ECF-ABB848694EF7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technological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thinking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DA711A7C-106B-7443-B017-05C74AAE7765}" type="sib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EC5DE3-F340-EF41-9635-35F410D7C388}" type="par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33D45CB-B42B-414B-A1B3-58887D361D6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Basic </a:t>
          </a:r>
          <a:r>
            <a:rPr lang="es-ES" b="1" dirty="0" err="1">
              <a:solidFill>
                <a:schemeClr val="tx1"/>
              </a:solidFill>
            </a:rPr>
            <a:t>concepts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review</a:t>
          </a:r>
          <a:endParaRPr lang="es-ES" b="1" dirty="0">
            <a:solidFill>
              <a:schemeClr val="tx1"/>
            </a:solidFill>
          </a:endParaRPr>
        </a:p>
      </dgm:t>
    </dgm:pt>
    <dgm:pt modelId="{DFA42C08-D5B8-3C42-BDFE-7F934424D0C1}" type="sib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3898B94-C803-BF4C-B657-EA309DCDC119}" type="par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5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4"/>
      <dgm:spPr/>
    </dgm:pt>
    <dgm:pt modelId="{94592FF0-39F3-EC41-8372-5C3763050DCD}" type="pres">
      <dgm:prSet presAssocID="{08FE12C3-5D44-BC4D-8399-66B25C1975D1}" presName="text0" presStyleLbl="node1" presStyleIdx="1" presStyleCnt="5" custRadScaleRad="102472" custRadScaleInc="-1679">
        <dgm:presLayoutVars>
          <dgm:bulletEnabled val="1"/>
        </dgm:presLayoutVars>
      </dgm:prSet>
      <dgm:spPr/>
    </dgm:pt>
    <dgm:pt modelId="{B1E1F2E5-B364-5A48-B8E0-1E1A7D7B180A}" type="pres">
      <dgm:prSet presAssocID="{06EC5DE3-F340-EF41-9635-35F410D7C388}" presName="Name56" presStyleLbl="parChTrans1D2" presStyleIdx="1" presStyleCnt="4"/>
      <dgm:spPr/>
    </dgm:pt>
    <dgm:pt modelId="{4B363DFB-0227-9C47-BC36-81DBFA266007}" type="pres">
      <dgm:prSet presAssocID="{D11DB037-0F92-7347-8ECF-ABB848694EF7}" presName="text0" presStyleLbl="node1" presStyleIdx="2" presStyleCnt="5">
        <dgm:presLayoutVars>
          <dgm:bulletEnabled val="1"/>
        </dgm:presLayoutVars>
      </dgm:prSet>
      <dgm:spPr/>
    </dgm:pt>
    <dgm:pt modelId="{F996369A-071C-654F-B3E7-E3C0D382F220}" type="pres">
      <dgm:prSet presAssocID="{42D3540F-DD92-2948-AEB4-755B0D8D8B22}" presName="Name56" presStyleLbl="parChTrans1D2" presStyleIdx="2" presStyleCnt="4"/>
      <dgm:spPr/>
    </dgm:pt>
    <dgm:pt modelId="{63177001-94DF-5F4E-BBB2-6A81B75D943A}" type="pres">
      <dgm:prSet presAssocID="{6798ADBE-0A0C-4F49-A070-6C33DE0B9544}" presName="text0" presStyleLbl="node1" presStyleIdx="3" presStyleCnt="5">
        <dgm:presLayoutVars>
          <dgm:bulletEnabled val="1"/>
        </dgm:presLayoutVars>
      </dgm:prSet>
      <dgm:spPr/>
    </dgm:pt>
    <dgm:pt modelId="{32B0C594-EB81-1345-AE76-6EB6CA420C72}" type="pres">
      <dgm:prSet presAssocID="{03898B94-C803-BF4C-B657-EA309DCDC119}" presName="Name56" presStyleLbl="parChTrans1D2" presStyleIdx="3" presStyleCnt="4"/>
      <dgm:spPr/>
    </dgm:pt>
    <dgm:pt modelId="{90FC40DE-E69B-D44E-BFEA-7B000D8C4AAB}" type="pres">
      <dgm:prSet presAssocID="{B33D45CB-B42B-414B-A1B3-58887D361D6F}" presName="text0" presStyleLbl="node1" presStyleIdx="4" presStyleCnt="5">
        <dgm:presLayoutVars>
          <dgm:bulletEnabled val="1"/>
        </dgm:presLayoutVars>
      </dgm:prSet>
      <dgm:spPr/>
    </dgm:pt>
  </dgm:ptLst>
  <dgm:cxnLst>
    <dgm:cxn modelId="{D4DCEE11-416B-9D49-B1FF-E1491FCD9362}" type="presOf" srcId="{B33D45CB-B42B-414B-A1B3-58887D361D6F}" destId="{90FC40DE-E69B-D44E-BFEA-7B000D8C4AAB}" srcOrd="0" destOrd="0" presId="urn:microsoft.com/office/officeart/2008/layout/RadialCluster"/>
    <dgm:cxn modelId="{14C2E016-817B-9246-BAC7-8D003258D47A}" type="presOf" srcId="{08FE12C3-5D44-BC4D-8399-66B25C1975D1}" destId="{94592FF0-39F3-EC41-8372-5C3763050DCD}" srcOrd="0" destOrd="0" presId="urn:microsoft.com/office/officeart/2008/layout/RadialCluster"/>
    <dgm:cxn modelId="{E3C9F21B-9844-D346-BA96-F9EDECA9F3C3}" type="presOf" srcId="{A75F0C83-3613-BC48-89C8-595707E0457E}" destId="{5AB9E309-C758-AE4F-AB0E-94CE549B0EF6}" srcOrd="0" destOrd="0" presId="urn:microsoft.com/office/officeart/2008/layout/RadialCluster"/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940BDA3E-75A5-6E4A-A0D2-DCF87781631C}" type="presOf" srcId="{06EC5DE3-F340-EF41-9635-35F410D7C388}" destId="{B1E1F2E5-B364-5A48-B8E0-1E1A7D7B180A}" srcOrd="0" destOrd="0" presId="urn:microsoft.com/office/officeart/2008/layout/RadialCluster"/>
    <dgm:cxn modelId="{A24BAE51-F80E-9A4D-BEF9-CE4F3C98A57A}" type="presOf" srcId="{3BA3712C-8B92-4C4C-9B32-45F84877A0AA}" destId="{B0B94350-0ABA-CF49-B8B1-0EF13EDB5E18}" srcOrd="0" destOrd="0" presId="urn:microsoft.com/office/officeart/2008/layout/RadialCluster"/>
    <dgm:cxn modelId="{E9448F66-53E6-C642-AA46-7FD582CA0D12}" type="presOf" srcId="{6798ADBE-0A0C-4F49-A070-6C33DE0B9544}" destId="{63177001-94DF-5F4E-BBB2-6A81B75D943A}" srcOrd="0" destOrd="0" presId="urn:microsoft.com/office/officeart/2008/layout/RadialCluster"/>
    <dgm:cxn modelId="{D361AF7E-F9A9-B745-B5EE-47ACFE6B1137}" srcId="{A75F0C83-3613-BC48-89C8-595707E0457E}" destId="{6798ADBE-0A0C-4F49-A070-6C33DE0B9544}" srcOrd="2" destOrd="0" parTransId="{42D3540F-DD92-2948-AEB4-755B0D8D8B22}" sibTransId="{3F3C0F71-5B97-C84F-854F-D30377DB9623}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FADE3FAF-9412-C74D-A127-6FC68BFE4C51}" type="presOf" srcId="{03898B94-C803-BF4C-B657-EA309DCDC119}" destId="{32B0C594-EB81-1345-AE76-6EB6CA420C72}" srcOrd="0" destOrd="0" presId="urn:microsoft.com/office/officeart/2008/layout/RadialCluster"/>
    <dgm:cxn modelId="{BAA8E0B2-9973-894F-95F2-E96D01534A99}" type="presOf" srcId="{D11DB037-0F92-7347-8ECF-ABB848694EF7}" destId="{4B363DFB-0227-9C47-BC36-81DBFA266007}" srcOrd="0" destOrd="0" presId="urn:microsoft.com/office/officeart/2008/layout/RadialCluster"/>
    <dgm:cxn modelId="{18C140BD-9361-0644-AE73-29A4F1DFB080}" type="presOf" srcId="{42D3540F-DD92-2948-AEB4-755B0D8D8B22}" destId="{F996369A-071C-654F-B3E7-E3C0D382F220}" srcOrd="0" destOrd="0" presId="urn:microsoft.com/office/officeart/2008/layout/RadialCluster"/>
    <dgm:cxn modelId="{248EA7BE-0AAF-734E-8F24-0945BACB2715}" srcId="{A75F0C83-3613-BC48-89C8-595707E0457E}" destId="{B33D45CB-B42B-414B-A1B3-58887D361D6F}" srcOrd="3" destOrd="0" parTransId="{03898B94-C803-BF4C-B657-EA309DCDC119}" sibTransId="{DFA42C08-D5B8-3C42-BDFE-7F934424D0C1}"/>
    <dgm:cxn modelId="{293D22CF-9244-EA43-827A-BE266CCC5330}" type="presOf" srcId="{82210074-3F1B-F546-8461-EB8938444601}" destId="{F71E7F4F-152F-8347-90AA-EE9015FB5F52}" srcOrd="0" destOrd="0" presId="urn:microsoft.com/office/officeart/2008/layout/RadialCluster"/>
    <dgm:cxn modelId="{C6C00BD8-C177-094D-9590-D6FD57920466}" srcId="{A75F0C83-3613-BC48-89C8-595707E0457E}" destId="{D11DB037-0F92-7347-8ECF-ABB848694EF7}" srcOrd="1" destOrd="0" parTransId="{06EC5DE3-F340-EF41-9635-35F410D7C388}" sibTransId="{DA711A7C-106B-7443-B017-05C74AAE7765}"/>
    <dgm:cxn modelId="{4284A209-0F1C-1845-96AF-E5F4C18EFB01}" type="presParOf" srcId="{F71E7F4F-152F-8347-90AA-EE9015FB5F52}" destId="{0D4F3690-7D46-0742-859A-B4925A88F425}" srcOrd="0" destOrd="0" presId="urn:microsoft.com/office/officeart/2008/layout/RadialCluster"/>
    <dgm:cxn modelId="{F0B57DD6-C721-8342-A89C-405FD32B0FDA}" type="presParOf" srcId="{0D4F3690-7D46-0742-859A-B4925A88F425}" destId="{5AB9E309-C758-AE4F-AB0E-94CE549B0EF6}" srcOrd="0" destOrd="0" presId="urn:microsoft.com/office/officeart/2008/layout/RadialCluster"/>
    <dgm:cxn modelId="{9D3D112A-C8AA-B047-B19A-A604C0453083}" type="presParOf" srcId="{0D4F3690-7D46-0742-859A-B4925A88F425}" destId="{B0B94350-0ABA-CF49-B8B1-0EF13EDB5E18}" srcOrd="1" destOrd="0" presId="urn:microsoft.com/office/officeart/2008/layout/RadialCluster"/>
    <dgm:cxn modelId="{011B447B-CEEC-154F-B588-FCD54F593763}" type="presParOf" srcId="{0D4F3690-7D46-0742-859A-B4925A88F425}" destId="{94592FF0-39F3-EC41-8372-5C3763050DCD}" srcOrd="2" destOrd="0" presId="urn:microsoft.com/office/officeart/2008/layout/RadialCluster"/>
    <dgm:cxn modelId="{458B5782-7741-3B4B-92A8-709043E97F56}" type="presParOf" srcId="{0D4F3690-7D46-0742-859A-B4925A88F425}" destId="{B1E1F2E5-B364-5A48-B8E0-1E1A7D7B180A}" srcOrd="3" destOrd="0" presId="urn:microsoft.com/office/officeart/2008/layout/RadialCluster"/>
    <dgm:cxn modelId="{F87A2A77-31E4-134F-9A5D-37767CA9B447}" type="presParOf" srcId="{0D4F3690-7D46-0742-859A-B4925A88F425}" destId="{4B363DFB-0227-9C47-BC36-81DBFA266007}" srcOrd="4" destOrd="0" presId="urn:microsoft.com/office/officeart/2008/layout/RadialCluster"/>
    <dgm:cxn modelId="{CB963465-F41C-9B4A-B22D-232CF190067D}" type="presParOf" srcId="{0D4F3690-7D46-0742-859A-B4925A88F425}" destId="{F996369A-071C-654F-B3E7-E3C0D382F220}" srcOrd="5" destOrd="0" presId="urn:microsoft.com/office/officeart/2008/layout/RadialCluster"/>
    <dgm:cxn modelId="{9E53C7E2-7CDB-724F-A467-4966866F16B3}" type="presParOf" srcId="{0D4F3690-7D46-0742-859A-B4925A88F425}" destId="{63177001-94DF-5F4E-BBB2-6A81B75D943A}" srcOrd="6" destOrd="0" presId="urn:microsoft.com/office/officeart/2008/layout/RadialCluster"/>
    <dgm:cxn modelId="{9A95C14E-B540-6744-94DA-E649816A7324}" type="presParOf" srcId="{0D4F3690-7D46-0742-859A-B4925A88F425}" destId="{32B0C594-EB81-1345-AE76-6EB6CA420C72}" srcOrd="7" destOrd="0" presId="urn:microsoft.com/office/officeart/2008/layout/RadialCluster"/>
    <dgm:cxn modelId="{237AEDA7-ADAE-894A-892A-FC715D790889}" type="presParOf" srcId="{0D4F3690-7D46-0742-859A-B4925A88F425}" destId="{90FC40DE-E69B-D44E-BFEA-7B000D8C4AAB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by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using</a:t>
          </a:r>
          <a:r>
            <a:rPr lang="es-ES" b="1" dirty="0">
              <a:solidFill>
                <a:schemeClr val="tx1"/>
              </a:solidFill>
            </a:rPr>
            <a:t>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98ADBE-0A0C-4F49-A070-6C33DE0B9544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Analytical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validity</a:t>
          </a:r>
          <a:endParaRPr lang="es-ES" b="1" dirty="0">
            <a:solidFill>
              <a:schemeClr val="tx1"/>
            </a:solidFill>
          </a:endParaRPr>
        </a:p>
      </dgm:t>
    </dgm:pt>
    <dgm:pt modelId="{3F3C0F71-5B97-C84F-854F-D30377DB9623}" type="sib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2D3540F-DD92-2948-AEB4-755B0D8D8B22}" type="par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11DB037-0F92-7347-8ECF-ABB848694EF7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technological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thinking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DA711A7C-106B-7443-B017-05C74AAE7765}" type="sib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EC5DE3-F340-EF41-9635-35F410D7C388}" type="par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4BE2226-DB9F-0545-9F49-509CC9C361D6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Ecological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aspects</a:t>
          </a:r>
          <a:r>
            <a:rPr lang="es-ES" b="1" dirty="0">
              <a:solidFill>
                <a:schemeClr val="tx1"/>
              </a:solidFill>
            </a:rPr>
            <a:t> enhance:R</a:t>
          </a:r>
          <a:r>
            <a:rPr lang="es-ES" b="1" baseline="30000" dirty="0">
              <a:solidFill>
                <a:schemeClr val="tx1"/>
              </a:solidFill>
            </a:rPr>
            <a:t>3</a:t>
          </a:r>
        </a:p>
        <a:p>
          <a:r>
            <a:rPr lang="es-ES" b="1" baseline="30000" dirty="0">
              <a:solidFill>
                <a:schemeClr val="tx1"/>
              </a:solidFill>
            </a:rPr>
            <a:t>Reduce, </a:t>
          </a:r>
          <a:r>
            <a:rPr lang="es-ES" b="1" baseline="30000" dirty="0" err="1">
              <a:solidFill>
                <a:schemeClr val="tx1"/>
              </a:solidFill>
            </a:rPr>
            <a:t>Reuse</a:t>
          </a:r>
          <a:r>
            <a:rPr lang="es-ES" b="1" baseline="30000" dirty="0">
              <a:solidFill>
                <a:schemeClr val="tx1"/>
              </a:solidFill>
            </a:rPr>
            <a:t>, </a:t>
          </a:r>
          <a:r>
            <a:rPr lang="es-ES" b="1" baseline="30000" dirty="0" err="1">
              <a:solidFill>
                <a:schemeClr val="tx1"/>
              </a:solidFill>
            </a:rPr>
            <a:t>Recycle</a:t>
          </a:r>
          <a:endParaRPr lang="es-ES" b="1" baseline="30000" dirty="0">
            <a:solidFill>
              <a:schemeClr val="tx1"/>
            </a:solidFill>
          </a:endParaRPr>
        </a:p>
        <a:p>
          <a:endParaRPr lang="es-ES" b="1" dirty="0">
            <a:solidFill>
              <a:schemeClr val="tx1"/>
            </a:solidFill>
          </a:endParaRPr>
        </a:p>
      </dgm:t>
    </dgm:pt>
    <dgm:pt modelId="{2048E098-0F91-2C4F-AA2E-79B707C66D2D}" type="sib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E440003-BA9E-A54E-B693-637DC140932D}" type="par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33D45CB-B42B-414B-A1B3-58887D361D6F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Basic </a:t>
          </a:r>
          <a:r>
            <a:rPr lang="es-ES" b="1" dirty="0" err="1">
              <a:solidFill>
                <a:schemeClr val="tx1"/>
              </a:solidFill>
            </a:rPr>
            <a:t>concepts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review</a:t>
          </a:r>
          <a:endParaRPr lang="es-ES" b="1" dirty="0">
            <a:solidFill>
              <a:schemeClr val="tx1"/>
            </a:solidFill>
          </a:endParaRPr>
        </a:p>
      </dgm:t>
    </dgm:pt>
    <dgm:pt modelId="{DFA42C08-D5B8-3C42-BDFE-7F934424D0C1}" type="sib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3898B94-C803-BF4C-B657-EA309DCDC119}" type="par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6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5"/>
      <dgm:spPr/>
    </dgm:pt>
    <dgm:pt modelId="{94592FF0-39F3-EC41-8372-5C3763050DCD}" type="pres">
      <dgm:prSet presAssocID="{08FE12C3-5D44-BC4D-8399-66B25C1975D1}" presName="text0" presStyleLbl="node1" presStyleIdx="1" presStyleCnt="6" custRadScaleRad="102472" custRadScaleInc="-1679">
        <dgm:presLayoutVars>
          <dgm:bulletEnabled val="1"/>
        </dgm:presLayoutVars>
      </dgm:prSet>
      <dgm:spPr/>
    </dgm:pt>
    <dgm:pt modelId="{B1E1F2E5-B364-5A48-B8E0-1E1A7D7B180A}" type="pres">
      <dgm:prSet presAssocID="{06EC5DE3-F340-EF41-9635-35F410D7C388}" presName="Name56" presStyleLbl="parChTrans1D2" presStyleIdx="1" presStyleCnt="5"/>
      <dgm:spPr/>
    </dgm:pt>
    <dgm:pt modelId="{4B363DFB-0227-9C47-BC36-81DBFA266007}" type="pres">
      <dgm:prSet presAssocID="{D11DB037-0F92-7347-8ECF-ABB848694EF7}" presName="text0" presStyleLbl="node1" presStyleIdx="2" presStyleCnt="6">
        <dgm:presLayoutVars>
          <dgm:bulletEnabled val="1"/>
        </dgm:presLayoutVars>
      </dgm:prSet>
      <dgm:spPr/>
    </dgm:pt>
    <dgm:pt modelId="{F996369A-071C-654F-B3E7-E3C0D382F220}" type="pres">
      <dgm:prSet presAssocID="{42D3540F-DD92-2948-AEB4-755B0D8D8B22}" presName="Name56" presStyleLbl="parChTrans1D2" presStyleIdx="2" presStyleCnt="5"/>
      <dgm:spPr/>
    </dgm:pt>
    <dgm:pt modelId="{63177001-94DF-5F4E-BBB2-6A81B75D943A}" type="pres">
      <dgm:prSet presAssocID="{6798ADBE-0A0C-4F49-A070-6C33DE0B9544}" presName="text0" presStyleLbl="node1" presStyleIdx="3" presStyleCnt="6">
        <dgm:presLayoutVars>
          <dgm:bulletEnabled val="1"/>
        </dgm:presLayoutVars>
      </dgm:prSet>
      <dgm:spPr/>
    </dgm:pt>
    <dgm:pt modelId="{32B0C594-EB81-1345-AE76-6EB6CA420C72}" type="pres">
      <dgm:prSet presAssocID="{03898B94-C803-BF4C-B657-EA309DCDC119}" presName="Name56" presStyleLbl="parChTrans1D2" presStyleIdx="3" presStyleCnt="5"/>
      <dgm:spPr/>
    </dgm:pt>
    <dgm:pt modelId="{90FC40DE-E69B-D44E-BFEA-7B000D8C4AAB}" type="pres">
      <dgm:prSet presAssocID="{B33D45CB-B42B-414B-A1B3-58887D361D6F}" presName="text0" presStyleLbl="node1" presStyleIdx="4" presStyleCnt="6">
        <dgm:presLayoutVars>
          <dgm:bulletEnabled val="1"/>
        </dgm:presLayoutVars>
      </dgm:prSet>
      <dgm:spPr/>
    </dgm:pt>
    <dgm:pt modelId="{03A381B5-F1A6-744D-836D-0EB5E74DDF88}" type="pres">
      <dgm:prSet presAssocID="{EE440003-BA9E-A54E-B693-637DC140932D}" presName="Name56" presStyleLbl="parChTrans1D2" presStyleIdx="4" presStyleCnt="5"/>
      <dgm:spPr/>
    </dgm:pt>
    <dgm:pt modelId="{0E33F025-F3A5-034B-8728-C7629E119097}" type="pres">
      <dgm:prSet presAssocID="{44BE2226-DB9F-0545-9F49-509CC9C361D6}" presName="text0" presStyleLbl="node1" presStyleIdx="5" presStyleCnt="6">
        <dgm:presLayoutVars>
          <dgm:bulletEnabled val="1"/>
        </dgm:presLayoutVars>
      </dgm:prSet>
      <dgm:spPr/>
    </dgm:pt>
  </dgm:ptLst>
  <dgm:cxnLst>
    <dgm:cxn modelId="{B5CBD301-EA96-CB45-A129-A7EC0AAD0610}" type="presOf" srcId="{06EC5DE3-F340-EF41-9635-35F410D7C388}" destId="{B1E1F2E5-B364-5A48-B8E0-1E1A7D7B180A}" srcOrd="0" destOrd="0" presId="urn:microsoft.com/office/officeart/2008/layout/RadialCluster"/>
    <dgm:cxn modelId="{4CD0D81F-7B84-FD42-8ED2-3C31525B6D12}" type="presOf" srcId="{B33D45CB-B42B-414B-A1B3-58887D361D6F}" destId="{90FC40DE-E69B-D44E-BFEA-7B000D8C4AAB}" srcOrd="0" destOrd="0" presId="urn:microsoft.com/office/officeart/2008/layout/RadialCluster"/>
    <dgm:cxn modelId="{9ADF412A-AE6C-224D-BD17-90BB6CC0D8D6}" type="presOf" srcId="{3BA3712C-8B92-4C4C-9B32-45F84877A0AA}" destId="{B0B94350-0ABA-CF49-B8B1-0EF13EDB5E18}" srcOrd="0" destOrd="0" presId="urn:microsoft.com/office/officeart/2008/layout/RadialCluster"/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6AB14F6E-7B25-4F48-BD00-8D6C1B7312FF}" srcId="{A75F0C83-3613-BC48-89C8-595707E0457E}" destId="{44BE2226-DB9F-0545-9F49-509CC9C361D6}" srcOrd="4" destOrd="0" parTransId="{EE440003-BA9E-A54E-B693-637DC140932D}" sibTransId="{2048E098-0F91-2C4F-AA2E-79B707C66D2D}"/>
    <dgm:cxn modelId="{BAFD167E-A618-EE47-AF3A-65DED84DF6CC}" type="presOf" srcId="{EE440003-BA9E-A54E-B693-637DC140932D}" destId="{03A381B5-F1A6-744D-836D-0EB5E74DDF88}" srcOrd="0" destOrd="0" presId="urn:microsoft.com/office/officeart/2008/layout/RadialCluster"/>
    <dgm:cxn modelId="{D361AF7E-F9A9-B745-B5EE-47ACFE6B1137}" srcId="{A75F0C83-3613-BC48-89C8-595707E0457E}" destId="{6798ADBE-0A0C-4F49-A070-6C33DE0B9544}" srcOrd="2" destOrd="0" parTransId="{42D3540F-DD92-2948-AEB4-755B0D8D8B22}" sibTransId="{3F3C0F71-5B97-C84F-854F-D30377DB9623}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45770F9A-DC35-2941-98C1-0D38D58E4B6E}" type="presOf" srcId="{6798ADBE-0A0C-4F49-A070-6C33DE0B9544}" destId="{63177001-94DF-5F4E-BBB2-6A81B75D943A}" srcOrd="0" destOrd="0" presId="urn:microsoft.com/office/officeart/2008/layout/RadialCluster"/>
    <dgm:cxn modelId="{4DFE149C-7C4B-404B-ADEE-86CC7AF2D8D2}" type="presOf" srcId="{03898B94-C803-BF4C-B657-EA309DCDC119}" destId="{32B0C594-EB81-1345-AE76-6EB6CA420C72}" srcOrd="0" destOrd="0" presId="urn:microsoft.com/office/officeart/2008/layout/RadialCluster"/>
    <dgm:cxn modelId="{490D549C-82B8-FF45-807C-53058FCE1B98}" type="presOf" srcId="{08FE12C3-5D44-BC4D-8399-66B25C1975D1}" destId="{94592FF0-39F3-EC41-8372-5C3763050DCD}" srcOrd="0" destOrd="0" presId="urn:microsoft.com/office/officeart/2008/layout/RadialCluster"/>
    <dgm:cxn modelId="{E48748A3-54D4-F342-B703-34CBD3970ADD}" type="presOf" srcId="{44BE2226-DB9F-0545-9F49-509CC9C361D6}" destId="{0E33F025-F3A5-034B-8728-C7629E119097}" srcOrd="0" destOrd="0" presId="urn:microsoft.com/office/officeart/2008/layout/RadialCluster"/>
    <dgm:cxn modelId="{C3876BAA-1E0C-774A-803F-3E709620CED8}" type="presOf" srcId="{82210074-3F1B-F546-8461-EB8938444601}" destId="{F71E7F4F-152F-8347-90AA-EE9015FB5F52}" srcOrd="0" destOrd="0" presId="urn:microsoft.com/office/officeart/2008/layout/RadialCluster"/>
    <dgm:cxn modelId="{C1D458B2-449B-4C4B-9178-8DBA7D7B2F41}" type="presOf" srcId="{42D3540F-DD92-2948-AEB4-755B0D8D8B22}" destId="{F996369A-071C-654F-B3E7-E3C0D382F220}" srcOrd="0" destOrd="0" presId="urn:microsoft.com/office/officeart/2008/layout/RadialCluster"/>
    <dgm:cxn modelId="{248EA7BE-0AAF-734E-8F24-0945BACB2715}" srcId="{A75F0C83-3613-BC48-89C8-595707E0457E}" destId="{B33D45CB-B42B-414B-A1B3-58887D361D6F}" srcOrd="3" destOrd="0" parTransId="{03898B94-C803-BF4C-B657-EA309DCDC119}" sibTransId="{DFA42C08-D5B8-3C42-BDFE-7F934424D0C1}"/>
    <dgm:cxn modelId="{E75C0BC2-F671-1E41-8BAF-A7DEB5862C8F}" type="presOf" srcId="{A75F0C83-3613-BC48-89C8-595707E0457E}" destId="{5AB9E309-C758-AE4F-AB0E-94CE549B0EF6}" srcOrd="0" destOrd="0" presId="urn:microsoft.com/office/officeart/2008/layout/RadialCluster"/>
    <dgm:cxn modelId="{170230C3-E31F-FF4C-A82C-FF7F09F9CF26}" type="presOf" srcId="{D11DB037-0F92-7347-8ECF-ABB848694EF7}" destId="{4B363DFB-0227-9C47-BC36-81DBFA266007}" srcOrd="0" destOrd="0" presId="urn:microsoft.com/office/officeart/2008/layout/RadialCluster"/>
    <dgm:cxn modelId="{C6C00BD8-C177-094D-9590-D6FD57920466}" srcId="{A75F0C83-3613-BC48-89C8-595707E0457E}" destId="{D11DB037-0F92-7347-8ECF-ABB848694EF7}" srcOrd="1" destOrd="0" parTransId="{06EC5DE3-F340-EF41-9635-35F410D7C388}" sibTransId="{DA711A7C-106B-7443-B017-05C74AAE7765}"/>
    <dgm:cxn modelId="{7694B404-EF23-F448-8618-821B7737766D}" type="presParOf" srcId="{F71E7F4F-152F-8347-90AA-EE9015FB5F52}" destId="{0D4F3690-7D46-0742-859A-B4925A88F425}" srcOrd="0" destOrd="0" presId="urn:microsoft.com/office/officeart/2008/layout/RadialCluster"/>
    <dgm:cxn modelId="{4414564A-EEF8-A441-9311-945EB7F2FD61}" type="presParOf" srcId="{0D4F3690-7D46-0742-859A-B4925A88F425}" destId="{5AB9E309-C758-AE4F-AB0E-94CE549B0EF6}" srcOrd="0" destOrd="0" presId="urn:microsoft.com/office/officeart/2008/layout/RadialCluster"/>
    <dgm:cxn modelId="{0C6FF3E4-FF9F-C14C-AD47-AADF9ED278CD}" type="presParOf" srcId="{0D4F3690-7D46-0742-859A-B4925A88F425}" destId="{B0B94350-0ABA-CF49-B8B1-0EF13EDB5E18}" srcOrd="1" destOrd="0" presId="urn:microsoft.com/office/officeart/2008/layout/RadialCluster"/>
    <dgm:cxn modelId="{A1E741BD-6B39-3C4B-8DD5-B414702D0D26}" type="presParOf" srcId="{0D4F3690-7D46-0742-859A-B4925A88F425}" destId="{94592FF0-39F3-EC41-8372-5C3763050DCD}" srcOrd="2" destOrd="0" presId="urn:microsoft.com/office/officeart/2008/layout/RadialCluster"/>
    <dgm:cxn modelId="{AC1A9B1E-E2C2-CC4A-BABF-EF96F069215C}" type="presParOf" srcId="{0D4F3690-7D46-0742-859A-B4925A88F425}" destId="{B1E1F2E5-B364-5A48-B8E0-1E1A7D7B180A}" srcOrd="3" destOrd="0" presId="urn:microsoft.com/office/officeart/2008/layout/RadialCluster"/>
    <dgm:cxn modelId="{F2383CEC-D570-B645-87BB-EA208F69BBB1}" type="presParOf" srcId="{0D4F3690-7D46-0742-859A-B4925A88F425}" destId="{4B363DFB-0227-9C47-BC36-81DBFA266007}" srcOrd="4" destOrd="0" presId="urn:microsoft.com/office/officeart/2008/layout/RadialCluster"/>
    <dgm:cxn modelId="{907E91EB-0741-8E40-9FC2-EF939E1BB8C4}" type="presParOf" srcId="{0D4F3690-7D46-0742-859A-B4925A88F425}" destId="{F996369A-071C-654F-B3E7-E3C0D382F220}" srcOrd="5" destOrd="0" presId="urn:microsoft.com/office/officeart/2008/layout/RadialCluster"/>
    <dgm:cxn modelId="{9BFA7E34-5E67-FF4E-8500-6795C88B6351}" type="presParOf" srcId="{0D4F3690-7D46-0742-859A-B4925A88F425}" destId="{63177001-94DF-5F4E-BBB2-6A81B75D943A}" srcOrd="6" destOrd="0" presId="urn:microsoft.com/office/officeart/2008/layout/RadialCluster"/>
    <dgm:cxn modelId="{C117A0E2-9FAF-1143-B23E-3E90AC7AB073}" type="presParOf" srcId="{0D4F3690-7D46-0742-859A-B4925A88F425}" destId="{32B0C594-EB81-1345-AE76-6EB6CA420C72}" srcOrd="7" destOrd="0" presId="urn:microsoft.com/office/officeart/2008/layout/RadialCluster"/>
    <dgm:cxn modelId="{66F09A1E-E1A8-2D40-AD3F-4B869A8484FB}" type="presParOf" srcId="{0D4F3690-7D46-0742-859A-B4925A88F425}" destId="{90FC40DE-E69B-D44E-BFEA-7B000D8C4AAB}" srcOrd="8" destOrd="0" presId="urn:microsoft.com/office/officeart/2008/layout/RadialCluster"/>
    <dgm:cxn modelId="{4A09D562-E4BA-114B-B586-E8BCEFBB4101}" type="presParOf" srcId="{0D4F3690-7D46-0742-859A-B4925A88F425}" destId="{03A381B5-F1A6-744D-836D-0EB5E74DDF88}" srcOrd="9" destOrd="0" presId="urn:microsoft.com/office/officeart/2008/layout/RadialCluster"/>
    <dgm:cxn modelId="{5F118555-04FD-5647-B3B9-76133B1DF4E9}" type="presParOf" srcId="{0D4F3690-7D46-0742-859A-B4925A88F425}" destId="{0E33F025-F3A5-034B-8728-C7629E119097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for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more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usign</a:t>
          </a:r>
          <a:r>
            <a:rPr lang="es-ES" b="1" dirty="0">
              <a:solidFill>
                <a:schemeClr val="tx1"/>
              </a:solidFill>
            </a:rPr>
            <a:t>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98ADBE-0A0C-4F49-A070-6C33DE0B9544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Analitical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validaty</a:t>
          </a:r>
          <a:endParaRPr lang="es-ES" b="1" dirty="0">
            <a:solidFill>
              <a:schemeClr val="tx1"/>
            </a:solidFill>
          </a:endParaRPr>
        </a:p>
      </dgm:t>
    </dgm:pt>
    <dgm:pt modelId="{3F3C0F71-5B97-C84F-854F-D30377DB9623}" type="sib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2D3540F-DD92-2948-AEB4-755B0D8D8B22}" type="par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11DB037-0F92-7347-8ECF-ABB848694EF7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tecnological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thinking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DA711A7C-106B-7443-B017-05C74AAE7765}" type="sib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EC5DE3-F340-EF41-9635-35F410D7C388}" type="par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B9ECA25-422D-824D-B7A1-70A18E63A169}">
      <dgm:prSet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Creativity</a:t>
          </a:r>
          <a:endParaRPr lang="es-ES" b="1" dirty="0">
            <a:solidFill>
              <a:schemeClr val="tx1"/>
            </a:solidFill>
          </a:endParaRPr>
        </a:p>
      </dgm:t>
    </dgm:pt>
    <dgm:pt modelId="{F4DB73E2-8471-9D41-BCE2-1BD99D5A193D}" type="sibTrans" cxnId="{A79B810D-C2FC-214B-A07B-7E9B00FFDA7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3D711C1-92C8-B646-B2CE-7988E13639D5}" type="parTrans" cxnId="{A79B810D-C2FC-214B-A07B-7E9B00FFDA7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4BE2226-DB9F-0545-9F49-509CC9C361D6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Ecological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aspects</a:t>
          </a:r>
          <a:r>
            <a:rPr lang="es-ES" b="1" dirty="0">
              <a:solidFill>
                <a:schemeClr val="tx1"/>
              </a:solidFill>
            </a:rPr>
            <a:t> enhance:R</a:t>
          </a:r>
          <a:r>
            <a:rPr lang="es-ES" b="1" baseline="30000" dirty="0">
              <a:solidFill>
                <a:schemeClr val="tx1"/>
              </a:solidFill>
            </a:rPr>
            <a:t>3</a:t>
          </a:r>
        </a:p>
        <a:p>
          <a:r>
            <a:rPr lang="es-ES" b="1" baseline="30000" dirty="0">
              <a:solidFill>
                <a:schemeClr val="tx1"/>
              </a:solidFill>
            </a:rPr>
            <a:t>Reduce, </a:t>
          </a:r>
          <a:r>
            <a:rPr lang="es-ES" b="1" baseline="30000" dirty="0" err="1">
              <a:solidFill>
                <a:schemeClr val="tx1"/>
              </a:solidFill>
            </a:rPr>
            <a:t>Reuse</a:t>
          </a:r>
          <a:r>
            <a:rPr lang="es-ES" b="1" baseline="30000" dirty="0">
              <a:solidFill>
                <a:schemeClr val="tx1"/>
              </a:solidFill>
            </a:rPr>
            <a:t>, </a:t>
          </a:r>
          <a:r>
            <a:rPr lang="es-ES" b="1" baseline="30000" dirty="0" err="1">
              <a:solidFill>
                <a:schemeClr val="tx1"/>
              </a:solidFill>
            </a:rPr>
            <a:t>Recycle</a:t>
          </a:r>
          <a:endParaRPr lang="es-ES" b="1" dirty="0">
            <a:solidFill>
              <a:schemeClr val="tx1"/>
            </a:solidFill>
          </a:endParaRPr>
        </a:p>
      </dgm:t>
    </dgm:pt>
    <dgm:pt modelId="{2048E098-0F91-2C4F-AA2E-79B707C66D2D}" type="sib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E440003-BA9E-A54E-B693-637DC140932D}" type="par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33D45CB-B42B-414B-A1B3-58887D361D6F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Basic </a:t>
          </a:r>
          <a:r>
            <a:rPr lang="es-ES" b="1" dirty="0" err="1">
              <a:solidFill>
                <a:schemeClr val="tx1"/>
              </a:solidFill>
            </a:rPr>
            <a:t>concepts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review</a:t>
          </a:r>
          <a:endParaRPr lang="es-ES" b="1" dirty="0">
            <a:solidFill>
              <a:schemeClr val="tx1"/>
            </a:solidFill>
          </a:endParaRPr>
        </a:p>
      </dgm:t>
    </dgm:pt>
    <dgm:pt modelId="{DFA42C08-D5B8-3C42-BDFE-7F934424D0C1}" type="sib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3898B94-C803-BF4C-B657-EA309DCDC119}" type="par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7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6"/>
      <dgm:spPr/>
    </dgm:pt>
    <dgm:pt modelId="{94592FF0-39F3-EC41-8372-5C3763050DCD}" type="pres">
      <dgm:prSet presAssocID="{08FE12C3-5D44-BC4D-8399-66B25C1975D1}" presName="text0" presStyleLbl="node1" presStyleIdx="1" presStyleCnt="7" custRadScaleRad="102472" custRadScaleInc="-1679">
        <dgm:presLayoutVars>
          <dgm:bulletEnabled val="1"/>
        </dgm:presLayoutVars>
      </dgm:prSet>
      <dgm:spPr/>
    </dgm:pt>
    <dgm:pt modelId="{B1E1F2E5-B364-5A48-B8E0-1E1A7D7B180A}" type="pres">
      <dgm:prSet presAssocID="{06EC5DE3-F340-EF41-9635-35F410D7C388}" presName="Name56" presStyleLbl="parChTrans1D2" presStyleIdx="1" presStyleCnt="6"/>
      <dgm:spPr/>
    </dgm:pt>
    <dgm:pt modelId="{4B363DFB-0227-9C47-BC36-81DBFA266007}" type="pres">
      <dgm:prSet presAssocID="{D11DB037-0F92-7347-8ECF-ABB848694EF7}" presName="text0" presStyleLbl="node1" presStyleIdx="2" presStyleCnt="7">
        <dgm:presLayoutVars>
          <dgm:bulletEnabled val="1"/>
        </dgm:presLayoutVars>
      </dgm:prSet>
      <dgm:spPr/>
    </dgm:pt>
    <dgm:pt modelId="{F996369A-071C-654F-B3E7-E3C0D382F220}" type="pres">
      <dgm:prSet presAssocID="{42D3540F-DD92-2948-AEB4-755B0D8D8B22}" presName="Name56" presStyleLbl="parChTrans1D2" presStyleIdx="2" presStyleCnt="6"/>
      <dgm:spPr/>
    </dgm:pt>
    <dgm:pt modelId="{63177001-94DF-5F4E-BBB2-6A81B75D943A}" type="pres">
      <dgm:prSet presAssocID="{6798ADBE-0A0C-4F49-A070-6C33DE0B9544}" presName="text0" presStyleLbl="node1" presStyleIdx="3" presStyleCnt="7">
        <dgm:presLayoutVars>
          <dgm:bulletEnabled val="1"/>
        </dgm:presLayoutVars>
      </dgm:prSet>
      <dgm:spPr/>
    </dgm:pt>
    <dgm:pt modelId="{32B0C594-EB81-1345-AE76-6EB6CA420C72}" type="pres">
      <dgm:prSet presAssocID="{03898B94-C803-BF4C-B657-EA309DCDC119}" presName="Name56" presStyleLbl="parChTrans1D2" presStyleIdx="3" presStyleCnt="6"/>
      <dgm:spPr/>
    </dgm:pt>
    <dgm:pt modelId="{90FC40DE-E69B-D44E-BFEA-7B000D8C4AAB}" type="pres">
      <dgm:prSet presAssocID="{B33D45CB-B42B-414B-A1B3-58887D361D6F}" presName="text0" presStyleLbl="node1" presStyleIdx="4" presStyleCnt="7">
        <dgm:presLayoutVars>
          <dgm:bulletEnabled val="1"/>
        </dgm:presLayoutVars>
      </dgm:prSet>
      <dgm:spPr/>
    </dgm:pt>
    <dgm:pt modelId="{03A381B5-F1A6-744D-836D-0EB5E74DDF88}" type="pres">
      <dgm:prSet presAssocID="{EE440003-BA9E-A54E-B693-637DC140932D}" presName="Name56" presStyleLbl="parChTrans1D2" presStyleIdx="4" presStyleCnt="6"/>
      <dgm:spPr/>
    </dgm:pt>
    <dgm:pt modelId="{0E33F025-F3A5-034B-8728-C7629E119097}" type="pres">
      <dgm:prSet presAssocID="{44BE2226-DB9F-0545-9F49-509CC9C361D6}" presName="text0" presStyleLbl="node1" presStyleIdx="5" presStyleCnt="7">
        <dgm:presLayoutVars>
          <dgm:bulletEnabled val="1"/>
        </dgm:presLayoutVars>
      </dgm:prSet>
      <dgm:spPr/>
    </dgm:pt>
    <dgm:pt modelId="{CFC55DCE-B6A4-F843-B6CA-49E2113FE9EC}" type="pres">
      <dgm:prSet presAssocID="{73D711C1-92C8-B646-B2CE-7988E13639D5}" presName="Name56" presStyleLbl="parChTrans1D2" presStyleIdx="5" presStyleCnt="6"/>
      <dgm:spPr/>
    </dgm:pt>
    <dgm:pt modelId="{28707E12-7047-904A-BEC1-F4A1A83BC500}" type="pres">
      <dgm:prSet presAssocID="{9B9ECA25-422D-824D-B7A1-70A18E63A169}" presName="text0" presStyleLbl="node1" presStyleIdx="6" presStyleCnt="7">
        <dgm:presLayoutVars>
          <dgm:bulletEnabled val="1"/>
        </dgm:presLayoutVars>
      </dgm:prSet>
      <dgm:spPr/>
    </dgm:pt>
  </dgm:ptLst>
  <dgm:cxnLst>
    <dgm:cxn modelId="{A79B810D-C2FC-214B-A07B-7E9B00FFDA7F}" srcId="{A75F0C83-3613-BC48-89C8-595707E0457E}" destId="{9B9ECA25-422D-824D-B7A1-70A18E63A169}" srcOrd="5" destOrd="0" parTransId="{73D711C1-92C8-B646-B2CE-7988E13639D5}" sibTransId="{F4DB73E2-8471-9D41-BCE2-1BD99D5A193D}"/>
    <dgm:cxn modelId="{7143B016-CC56-7444-AB94-1F01F9FF73ED}" type="presOf" srcId="{42D3540F-DD92-2948-AEB4-755B0D8D8B22}" destId="{F996369A-071C-654F-B3E7-E3C0D382F220}" srcOrd="0" destOrd="0" presId="urn:microsoft.com/office/officeart/2008/layout/RadialCluster"/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B96A3E2F-A99B-6A4F-9DDC-DA41CEEC7281}" type="presOf" srcId="{EE440003-BA9E-A54E-B693-637DC140932D}" destId="{03A381B5-F1A6-744D-836D-0EB5E74DDF88}" srcOrd="0" destOrd="0" presId="urn:microsoft.com/office/officeart/2008/layout/RadialCluster"/>
    <dgm:cxn modelId="{ADD91A45-82AA-E94A-BC69-4F6BC449FF63}" type="presOf" srcId="{A75F0C83-3613-BC48-89C8-595707E0457E}" destId="{5AB9E309-C758-AE4F-AB0E-94CE549B0EF6}" srcOrd="0" destOrd="0" presId="urn:microsoft.com/office/officeart/2008/layout/RadialCluster"/>
    <dgm:cxn modelId="{54E3A15A-45E0-E640-80FD-E6FA53315D06}" type="presOf" srcId="{03898B94-C803-BF4C-B657-EA309DCDC119}" destId="{32B0C594-EB81-1345-AE76-6EB6CA420C72}" srcOrd="0" destOrd="0" presId="urn:microsoft.com/office/officeart/2008/layout/RadialCluster"/>
    <dgm:cxn modelId="{ADC8A96D-27E5-824A-A6E7-E8A63283316D}" type="presOf" srcId="{9B9ECA25-422D-824D-B7A1-70A18E63A169}" destId="{28707E12-7047-904A-BEC1-F4A1A83BC500}" srcOrd="0" destOrd="0" presId="urn:microsoft.com/office/officeart/2008/layout/RadialCluster"/>
    <dgm:cxn modelId="{6AB14F6E-7B25-4F48-BD00-8D6C1B7312FF}" srcId="{A75F0C83-3613-BC48-89C8-595707E0457E}" destId="{44BE2226-DB9F-0545-9F49-509CC9C361D6}" srcOrd="4" destOrd="0" parTransId="{EE440003-BA9E-A54E-B693-637DC140932D}" sibTransId="{2048E098-0F91-2C4F-AA2E-79B707C66D2D}"/>
    <dgm:cxn modelId="{A254C36F-FE38-2545-839C-E21B44FCFA16}" type="presOf" srcId="{44BE2226-DB9F-0545-9F49-509CC9C361D6}" destId="{0E33F025-F3A5-034B-8728-C7629E119097}" srcOrd="0" destOrd="0" presId="urn:microsoft.com/office/officeart/2008/layout/RadialCluster"/>
    <dgm:cxn modelId="{FBC96F77-7356-3344-B3F2-094385F65BFD}" type="presOf" srcId="{82210074-3F1B-F546-8461-EB8938444601}" destId="{F71E7F4F-152F-8347-90AA-EE9015FB5F52}" srcOrd="0" destOrd="0" presId="urn:microsoft.com/office/officeart/2008/layout/RadialCluster"/>
    <dgm:cxn modelId="{D361AF7E-F9A9-B745-B5EE-47ACFE6B1137}" srcId="{A75F0C83-3613-BC48-89C8-595707E0457E}" destId="{6798ADBE-0A0C-4F49-A070-6C33DE0B9544}" srcOrd="2" destOrd="0" parTransId="{42D3540F-DD92-2948-AEB4-755B0D8D8B22}" sibTransId="{3F3C0F71-5B97-C84F-854F-D30377DB9623}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585F639B-7BF9-654D-957C-A21CD275A194}" type="presOf" srcId="{6798ADBE-0A0C-4F49-A070-6C33DE0B9544}" destId="{63177001-94DF-5F4E-BBB2-6A81B75D943A}" srcOrd="0" destOrd="0" presId="urn:microsoft.com/office/officeart/2008/layout/RadialCluster"/>
    <dgm:cxn modelId="{E4C9199D-69E3-0D46-A402-5D07CF0F2DDE}" type="presOf" srcId="{73D711C1-92C8-B646-B2CE-7988E13639D5}" destId="{CFC55DCE-B6A4-F843-B6CA-49E2113FE9EC}" srcOrd="0" destOrd="0" presId="urn:microsoft.com/office/officeart/2008/layout/RadialCluster"/>
    <dgm:cxn modelId="{2492A6A7-8697-1846-9D2D-0F536FA3B1B5}" type="presOf" srcId="{B33D45CB-B42B-414B-A1B3-58887D361D6F}" destId="{90FC40DE-E69B-D44E-BFEA-7B000D8C4AAB}" srcOrd="0" destOrd="0" presId="urn:microsoft.com/office/officeart/2008/layout/RadialCluster"/>
    <dgm:cxn modelId="{0A68A4B8-0225-2A4C-8CB7-403735E7F8FB}" type="presOf" srcId="{D11DB037-0F92-7347-8ECF-ABB848694EF7}" destId="{4B363DFB-0227-9C47-BC36-81DBFA266007}" srcOrd="0" destOrd="0" presId="urn:microsoft.com/office/officeart/2008/layout/RadialCluster"/>
    <dgm:cxn modelId="{248EA7BE-0AAF-734E-8F24-0945BACB2715}" srcId="{A75F0C83-3613-BC48-89C8-595707E0457E}" destId="{B33D45CB-B42B-414B-A1B3-58887D361D6F}" srcOrd="3" destOrd="0" parTransId="{03898B94-C803-BF4C-B657-EA309DCDC119}" sibTransId="{DFA42C08-D5B8-3C42-BDFE-7F934424D0C1}"/>
    <dgm:cxn modelId="{9B788AD0-1FA7-4748-A643-95BCC8426234}" type="presOf" srcId="{08FE12C3-5D44-BC4D-8399-66B25C1975D1}" destId="{94592FF0-39F3-EC41-8372-5C3763050DCD}" srcOrd="0" destOrd="0" presId="urn:microsoft.com/office/officeart/2008/layout/RadialCluster"/>
    <dgm:cxn modelId="{C6C00BD8-C177-094D-9590-D6FD57920466}" srcId="{A75F0C83-3613-BC48-89C8-595707E0457E}" destId="{D11DB037-0F92-7347-8ECF-ABB848694EF7}" srcOrd="1" destOrd="0" parTransId="{06EC5DE3-F340-EF41-9635-35F410D7C388}" sibTransId="{DA711A7C-106B-7443-B017-05C74AAE7765}"/>
    <dgm:cxn modelId="{B0935DE3-0273-6944-AE9B-EB861C6674A3}" type="presOf" srcId="{06EC5DE3-F340-EF41-9635-35F410D7C388}" destId="{B1E1F2E5-B364-5A48-B8E0-1E1A7D7B180A}" srcOrd="0" destOrd="0" presId="urn:microsoft.com/office/officeart/2008/layout/RadialCluster"/>
    <dgm:cxn modelId="{6554ADFD-5368-184F-BAD7-B0EE1C485498}" type="presOf" srcId="{3BA3712C-8B92-4C4C-9B32-45F84877A0AA}" destId="{B0B94350-0ABA-CF49-B8B1-0EF13EDB5E18}" srcOrd="0" destOrd="0" presId="urn:microsoft.com/office/officeart/2008/layout/RadialCluster"/>
    <dgm:cxn modelId="{B0E35575-B314-4945-B737-D2CD7F01B594}" type="presParOf" srcId="{F71E7F4F-152F-8347-90AA-EE9015FB5F52}" destId="{0D4F3690-7D46-0742-859A-B4925A88F425}" srcOrd="0" destOrd="0" presId="urn:microsoft.com/office/officeart/2008/layout/RadialCluster"/>
    <dgm:cxn modelId="{F4529D82-35F0-D340-81CB-CD51FEF92CB5}" type="presParOf" srcId="{0D4F3690-7D46-0742-859A-B4925A88F425}" destId="{5AB9E309-C758-AE4F-AB0E-94CE549B0EF6}" srcOrd="0" destOrd="0" presId="urn:microsoft.com/office/officeart/2008/layout/RadialCluster"/>
    <dgm:cxn modelId="{813C8DBA-EDFA-234A-9344-521C6697CF68}" type="presParOf" srcId="{0D4F3690-7D46-0742-859A-B4925A88F425}" destId="{B0B94350-0ABA-CF49-B8B1-0EF13EDB5E18}" srcOrd="1" destOrd="0" presId="urn:microsoft.com/office/officeart/2008/layout/RadialCluster"/>
    <dgm:cxn modelId="{AF1A8FA9-346B-7E4C-8BF2-A1ADB488BC0F}" type="presParOf" srcId="{0D4F3690-7D46-0742-859A-B4925A88F425}" destId="{94592FF0-39F3-EC41-8372-5C3763050DCD}" srcOrd="2" destOrd="0" presId="urn:microsoft.com/office/officeart/2008/layout/RadialCluster"/>
    <dgm:cxn modelId="{8AB289AD-C109-D54E-BEBC-1F06F90B9A2C}" type="presParOf" srcId="{0D4F3690-7D46-0742-859A-B4925A88F425}" destId="{B1E1F2E5-B364-5A48-B8E0-1E1A7D7B180A}" srcOrd="3" destOrd="0" presId="urn:microsoft.com/office/officeart/2008/layout/RadialCluster"/>
    <dgm:cxn modelId="{7095B83F-B715-CE43-8175-6BB2CE5F4EAC}" type="presParOf" srcId="{0D4F3690-7D46-0742-859A-B4925A88F425}" destId="{4B363DFB-0227-9C47-BC36-81DBFA266007}" srcOrd="4" destOrd="0" presId="urn:microsoft.com/office/officeart/2008/layout/RadialCluster"/>
    <dgm:cxn modelId="{8968C809-851D-EE42-8397-F0B67AD711D4}" type="presParOf" srcId="{0D4F3690-7D46-0742-859A-B4925A88F425}" destId="{F996369A-071C-654F-B3E7-E3C0D382F220}" srcOrd="5" destOrd="0" presId="urn:microsoft.com/office/officeart/2008/layout/RadialCluster"/>
    <dgm:cxn modelId="{DEA187A9-AE8E-1248-B082-04EB3D5257BB}" type="presParOf" srcId="{0D4F3690-7D46-0742-859A-B4925A88F425}" destId="{63177001-94DF-5F4E-BBB2-6A81B75D943A}" srcOrd="6" destOrd="0" presId="urn:microsoft.com/office/officeart/2008/layout/RadialCluster"/>
    <dgm:cxn modelId="{CB32385E-EECA-5F4E-A41C-C21F4C6D4450}" type="presParOf" srcId="{0D4F3690-7D46-0742-859A-B4925A88F425}" destId="{32B0C594-EB81-1345-AE76-6EB6CA420C72}" srcOrd="7" destOrd="0" presId="urn:microsoft.com/office/officeart/2008/layout/RadialCluster"/>
    <dgm:cxn modelId="{A66414A0-217A-6343-AECA-DA3C8F55DF0D}" type="presParOf" srcId="{0D4F3690-7D46-0742-859A-B4925A88F425}" destId="{90FC40DE-E69B-D44E-BFEA-7B000D8C4AAB}" srcOrd="8" destOrd="0" presId="urn:microsoft.com/office/officeart/2008/layout/RadialCluster"/>
    <dgm:cxn modelId="{52BE3DB5-14CB-A24A-BF89-E190A9C5D5CC}" type="presParOf" srcId="{0D4F3690-7D46-0742-859A-B4925A88F425}" destId="{03A381B5-F1A6-744D-836D-0EB5E74DDF88}" srcOrd="9" destOrd="0" presId="urn:microsoft.com/office/officeart/2008/layout/RadialCluster"/>
    <dgm:cxn modelId="{5F716269-BF4F-0945-9CEE-7EBFA1AF6676}" type="presParOf" srcId="{0D4F3690-7D46-0742-859A-B4925A88F425}" destId="{0E33F025-F3A5-034B-8728-C7629E119097}" srcOrd="10" destOrd="0" presId="urn:microsoft.com/office/officeart/2008/layout/RadialCluster"/>
    <dgm:cxn modelId="{8C2297FA-8B94-8047-BC28-9B9E15FABC79}" type="presParOf" srcId="{0D4F3690-7D46-0742-859A-B4925A88F425}" destId="{CFC55DCE-B6A4-F843-B6CA-49E2113FE9EC}" srcOrd="11" destOrd="0" presId="urn:microsoft.com/office/officeart/2008/layout/RadialCluster"/>
    <dgm:cxn modelId="{54262D2E-2D83-FC4D-A756-E7629C613612}" type="presParOf" srcId="{0D4F3690-7D46-0742-859A-B4925A88F425}" destId="{28707E12-7047-904A-BEC1-F4A1A83BC500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for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more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usign</a:t>
          </a:r>
          <a:r>
            <a:rPr lang="es-ES" b="1" dirty="0">
              <a:solidFill>
                <a:schemeClr val="tx1"/>
              </a:solidFill>
            </a:rPr>
            <a:t>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98ADBE-0A0C-4F49-A070-6C33DE0B9544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Analitical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validaty</a:t>
          </a:r>
          <a:endParaRPr lang="es-ES" b="1" dirty="0">
            <a:solidFill>
              <a:schemeClr val="tx1"/>
            </a:solidFill>
          </a:endParaRPr>
        </a:p>
      </dgm:t>
    </dgm:pt>
    <dgm:pt modelId="{3F3C0F71-5B97-C84F-854F-D30377DB9623}" type="sib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2D3540F-DD92-2948-AEB4-755B0D8D8B22}" type="par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11DB037-0F92-7347-8ECF-ABB848694EF7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tecnological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thinking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DA711A7C-106B-7443-B017-05C74AAE7765}" type="sib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EC5DE3-F340-EF41-9635-35F410D7C388}" type="par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9002EB6-C507-7C4B-BD42-BF7F810CFE14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Operative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skills</a:t>
          </a:r>
          <a:r>
            <a:rPr lang="es-ES" b="1" dirty="0">
              <a:solidFill>
                <a:schemeClr val="tx1"/>
              </a:solidFill>
            </a:rPr>
            <a:t> are </a:t>
          </a:r>
          <a:r>
            <a:rPr lang="es-ES" b="1" dirty="0" err="1">
              <a:solidFill>
                <a:schemeClr val="tx1"/>
              </a:solidFill>
            </a:rPr>
            <a:t>improved</a:t>
          </a:r>
          <a:endParaRPr lang="es-ES" b="1" dirty="0">
            <a:solidFill>
              <a:schemeClr val="tx1"/>
            </a:solidFill>
          </a:endParaRPr>
        </a:p>
      </dgm:t>
    </dgm:pt>
    <dgm:pt modelId="{4B200902-6D4A-F340-B136-1956BEB92C84}" type="sibTrans" cxnId="{985155B2-EB44-174A-B1E7-882E9707BB3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B93F656-F882-A749-99BD-8E1DFC1EE9E7}" type="parTrans" cxnId="{985155B2-EB44-174A-B1E7-882E9707BB3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B9ECA25-422D-824D-B7A1-70A18E63A169}">
      <dgm:prSet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Creativity</a:t>
          </a:r>
          <a:endParaRPr lang="es-ES" b="1" dirty="0">
            <a:solidFill>
              <a:schemeClr val="tx1"/>
            </a:solidFill>
          </a:endParaRPr>
        </a:p>
      </dgm:t>
    </dgm:pt>
    <dgm:pt modelId="{F4DB73E2-8471-9D41-BCE2-1BD99D5A193D}" type="sibTrans" cxnId="{A79B810D-C2FC-214B-A07B-7E9B00FFDA7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3D711C1-92C8-B646-B2CE-7988E13639D5}" type="parTrans" cxnId="{A79B810D-C2FC-214B-A07B-7E9B00FFDA7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4BE2226-DB9F-0545-9F49-509CC9C361D6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Ecological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aspects</a:t>
          </a:r>
          <a:r>
            <a:rPr lang="es-ES" b="1" dirty="0">
              <a:solidFill>
                <a:schemeClr val="tx1"/>
              </a:solidFill>
            </a:rPr>
            <a:t> enhance:R</a:t>
          </a:r>
          <a:r>
            <a:rPr lang="es-ES" b="1" baseline="30000" dirty="0">
              <a:solidFill>
                <a:schemeClr val="tx1"/>
              </a:solidFill>
            </a:rPr>
            <a:t>3</a:t>
          </a:r>
        </a:p>
        <a:p>
          <a:r>
            <a:rPr lang="es-ES" b="1" baseline="30000" dirty="0">
              <a:solidFill>
                <a:schemeClr val="tx1"/>
              </a:solidFill>
            </a:rPr>
            <a:t>Reduce, </a:t>
          </a:r>
          <a:r>
            <a:rPr lang="es-ES" b="1" baseline="30000" dirty="0" err="1">
              <a:solidFill>
                <a:schemeClr val="tx1"/>
              </a:solidFill>
            </a:rPr>
            <a:t>Reuse</a:t>
          </a:r>
          <a:r>
            <a:rPr lang="es-ES" b="1" baseline="30000" dirty="0">
              <a:solidFill>
                <a:schemeClr val="tx1"/>
              </a:solidFill>
            </a:rPr>
            <a:t>, </a:t>
          </a:r>
          <a:r>
            <a:rPr lang="es-ES" b="1" baseline="30000" dirty="0" err="1">
              <a:solidFill>
                <a:schemeClr val="tx1"/>
              </a:solidFill>
            </a:rPr>
            <a:t>Recycle</a:t>
          </a:r>
          <a:endParaRPr lang="es-ES" b="1" dirty="0">
            <a:solidFill>
              <a:schemeClr val="tx1"/>
            </a:solidFill>
          </a:endParaRPr>
        </a:p>
      </dgm:t>
    </dgm:pt>
    <dgm:pt modelId="{2048E098-0F91-2C4F-AA2E-79B707C66D2D}" type="sib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E440003-BA9E-A54E-B693-637DC140932D}" type="par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33D45CB-B42B-414B-A1B3-58887D361D6F}">
      <dgm:prSet phldrT="[Texto]"/>
      <dgm:spPr>
        <a:solidFill>
          <a:srgbClr val="FFFFFF"/>
        </a:solidFill>
        <a:ln>
          <a:solidFill>
            <a:srgbClr val="4F81BD"/>
          </a:solidFill>
        </a:ln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Basic </a:t>
          </a:r>
          <a:r>
            <a:rPr lang="es-ES" b="1" dirty="0" err="1">
              <a:solidFill>
                <a:schemeClr val="tx1"/>
              </a:solidFill>
            </a:rPr>
            <a:t>concepts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review</a:t>
          </a:r>
          <a:endParaRPr lang="es-ES" b="1" dirty="0">
            <a:solidFill>
              <a:schemeClr val="tx1"/>
            </a:solidFill>
          </a:endParaRPr>
        </a:p>
      </dgm:t>
    </dgm:pt>
    <dgm:pt modelId="{DFA42C08-D5B8-3C42-BDFE-7F934424D0C1}" type="sib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3898B94-C803-BF4C-B657-EA309DCDC119}" type="par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8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7"/>
      <dgm:spPr/>
    </dgm:pt>
    <dgm:pt modelId="{94592FF0-39F3-EC41-8372-5C3763050DCD}" type="pres">
      <dgm:prSet presAssocID="{08FE12C3-5D44-BC4D-8399-66B25C1975D1}" presName="text0" presStyleLbl="node1" presStyleIdx="1" presStyleCnt="8" custRadScaleRad="102472" custRadScaleInc="-1679">
        <dgm:presLayoutVars>
          <dgm:bulletEnabled val="1"/>
        </dgm:presLayoutVars>
      </dgm:prSet>
      <dgm:spPr/>
    </dgm:pt>
    <dgm:pt modelId="{B1E1F2E5-B364-5A48-B8E0-1E1A7D7B180A}" type="pres">
      <dgm:prSet presAssocID="{06EC5DE3-F340-EF41-9635-35F410D7C388}" presName="Name56" presStyleLbl="parChTrans1D2" presStyleIdx="1" presStyleCnt="7"/>
      <dgm:spPr/>
    </dgm:pt>
    <dgm:pt modelId="{4B363DFB-0227-9C47-BC36-81DBFA266007}" type="pres">
      <dgm:prSet presAssocID="{D11DB037-0F92-7347-8ECF-ABB848694EF7}" presName="text0" presStyleLbl="node1" presStyleIdx="2" presStyleCnt="8">
        <dgm:presLayoutVars>
          <dgm:bulletEnabled val="1"/>
        </dgm:presLayoutVars>
      </dgm:prSet>
      <dgm:spPr/>
    </dgm:pt>
    <dgm:pt modelId="{F996369A-071C-654F-B3E7-E3C0D382F220}" type="pres">
      <dgm:prSet presAssocID="{42D3540F-DD92-2948-AEB4-755B0D8D8B22}" presName="Name56" presStyleLbl="parChTrans1D2" presStyleIdx="2" presStyleCnt="7"/>
      <dgm:spPr/>
    </dgm:pt>
    <dgm:pt modelId="{63177001-94DF-5F4E-BBB2-6A81B75D943A}" type="pres">
      <dgm:prSet presAssocID="{6798ADBE-0A0C-4F49-A070-6C33DE0B9544}" presName="text0" presStyleLbl="node1" presStyleIdx="3" presStyleCnt="8">
        <dgm:presLayoutVars>
          <dgm:bulletEnabled val="1"/>
        </dgm:presLayoutVars>
      </dgm:prSet>
      <dgm:spPr/>
    </dgm:pt>
    <dgm:pt modelId="{32B0C594-EB81-1345-AE76-6EB6CA420C72}" type="pres">
      <dgm:prSet presAssocID="{03898B94-C803-BF4C-B657-EA309DCDC119}" presName="Name56" presStyleLbl="parChTrans1D2" presStyleIdx="3" presStyleCnt="7"/>
      <dgm:spPr/>
    </dgm:pt>
    <dgm:pt modelId="{90FC40DE-E69B-D44E-BFEA-7B000D8C4AAB}" type="pres">
      <dgm:prSet presAssocID="{B33D45CB-B42B-414B-A1B3-58887D361D6F}" presName="text0" presStyleLbl="node1" presStyleIdx="4" presStyleCnt="8">
        <dgm:presLayoutVars>
          <dgm:bulletEnabled val="1"/>
        </dgm:presLayoutVars>
      </dgm:prSet>
      <dgm:spPr/>
    </dgm:pt>
    <dgm:pt modelId="{03A381B5-F1A6-744D-836D-0EB5E74DDF88}" type="pres">
      <dgm:prSet presAssocID="{EE440003-BA9E-A54E-B693-637DC140932D}" presName="Name56" presStyleLbl="parChTrans1D2" presStyleIdx="4" presStyleCnt="7"/>
      <dgm:spPr/>
    </dgm:pt>
    <dgm:pt modelId="{0E33F025-F3A5-034B-8728-C7629E119097}" type="pres">
      <dgm:prSet presAssocID="{44BE2226-DB9F-0545-9F49-509CC9C361D6}" presName="text0" presStyleLbl="node1" presStyleIdx="5" presStyleCnt="8">
        <dgm:presLayoutVars>
          <dgm:bulletEnabled val="1"/>
        </dgm:presLayoutVars>
      </dgm:prSet>
      <dgm:spPr/>
    </dgm:pt>
    <dgm:pt modelId="{CFC55DCE-B6A4-F843-B6CA-49E2113FE9EC}" type="pres">
      <dgm:prSet presAssocID="{73D711C1-92C8-B646-B2CE-7988E13639D5}" presName="Name56" presStyleLbl="parChTrans1D2" presStyleIdx="5" presStyleCnt="7"/>
      <dgm:spPr/>
    </dgm:pt>
    <dgm:pt modelId="{28707E12-7047-904A-BEC1-F4A1A83BC500}" type="pres">
      <dgm:prSet presAssocID="{9B9ECA25-422D-824D-B7A1-70A18E63A169}" presName="text0" presStyleLbl="node1" presStyleIdx="6" presStyleCnt="8">
        <dgm:presLayoutVars>
          <dgm:bulletEnabled val="1"/>
        </dgm:presLayoutVars>
      </dgm:prSet>
      <dgm:spPr/>
    </dgm:pt>
    <dgm:pt modelId="{A4F1328F-7033-644D-BC19-5412287EF7BD}" type="pres">
      <dgm:prSet presAssocID="{DB93F656-F882-A749-99BD-8E1DFC1EE9E7}" presName="Name56" presStyleLbl="parChTrans1D2" presStyleIdx="6" presStyleCnt="7"/>
      <dgm:spPr/>
    </dgm:pt>
    <dgm:pt modelId="{57E449FD-3A20-434C-B9F8-7E4FB07F0EFF}" type="pres">
      <dgm:prSet presAssocID="{09002EB6-C507-7C4B-BD42-BF7F810CFE14}" presName="text0" presStyleLbl="node1" presStyleIdx="7" presStyleCnt="8">
        <dgm:presLayoutVars>
          <dgm:bulletEnabled val="1"/>
        </dgm:presLayoutVars>
      </dgm:prSet>
      <dgm:spPr/>
    </dgm:pt>
  </dgm:ptLst>
  <dgm:cxnLst>
    <dgm:cxn modelId="{A79B810D-C2FC-214B-A07B-7E9B00FFDA7F}" srcId="{A75F0C83-3613-BC48-89C8-595707E0457E}" destId="{9B9ECA25-422D-824D-B7A1-70A18E63A169}" srcOrd="5" destOrd="0" parTransId="{73D711C1-92C8-B646-B2CE-7988E13639D5}" sibTransId="{F4DB73E2-8471-9D41-BCE2-1BD99D5A193D}"/>
    <dgm:cxn modelId="{B629D218-4E98-AA4D-9F71-14D859C3A18F}" type="presOf" srcId="{EE440003-BA9E-A54E-B693-637DC140932D}" destId="{03A381B5-F1A6-744D-836D-0EB5E74DDF88}" srcOrd="0" destOrd="0" presId="urn:microsoft.com/office/officeart/2008/layout/RadialCluster"/>
    <dgm:cxn modelId="{049DA621-DC12-F84D-B9F9-4B29B0F8031E}" type="presOf" srcId="{73D711C1-92C8-B646-B2CE-7988E13639D5}" destId="{CFC55DCE-B6A4-F843-B6CA-49E2113FE9EC}" srcOrd="0" destOrd="0" presId="urn:microsoft.com/office/officeart/2008/layout/RadialCluster"/>
    <dgm:cxn modelId="{E09F3624-B5A1-4043-B543-42C288FEB754}" type="presOf" srcId="{44BE2226-DB9F-0545-9F49-509CC9C361D6}" destId="{0E33F025-F3A5-034B-8728-C7629E119097}" srcOrd="0" destOrd="0" presId="urn:microsoft.com/office/officeart/2008/layout/RadialCluster"/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B0E73037-A4EC-9041-8F23-7B06CBA1A646}" type="presOf" srcId="{9B9ECA25-422D-824D-B7A1-70A18E63A169}" destId="{28707E12-7047-904A-BEC1-F4A1A83BC500}" srcOrd="0" destOrd="0" presId="urn:microsoft.com/office/officeart/2008/layout/RadialCluster"/>
    <dgm:cxn modelId="{FE79EB45-0CF0-9E42-B4C7-A342B25D2D8F}" type="presOf" srcId="{DB93F656-F882-A749-99BD-8E1DFC1EE9E7}" destId="{A4F1328F-7033-644D-BC19-5412287EF7BD}" srcOrd="0" destOrd="0" presId="urn:microsoft.com/office/officeart/2008/layout/RadialCluster"/>
    <dgm:cxn modelId="{8ECD8652-4398-FF4C-B74C-48ADF57FAAA5}" type="presOf" srcId="{03898B94-C803-BF4C-B657-EA309DCDC119}" destId="{32B0C594-EB81-1345-AE76-6EB6CA420C72}" srcOrd="0" destOrd="0" presId="urn:microsoft.com/office/officeart/2008/layout/RadialCluster"/>
    <dgm:cxn modelId="{0BFAF454-8DAC-AC4E-9F75-D1F5A860223D}" type="presOf" srcId="{D11DB037-0F92-7347-8ECF-ABB848694EF7}" destId="{4B363DFB-0227-9C47-BC36-81DBFA266007}" srcOrd="0" destOrd="0" presId="urn:microsoft.com/office/officeart/2008/layout/RadialCluster"/>
    <dgm:cxn modelId="{6AB14F6E-7B25-4F48-BD00-8D6C1B7312FF}" srcId="{A75F0C83-3613-BC48-89C8-595707E0457E}" destId="{44BE2226-DB9F-0545-9F49-509CC9C361D6}" srcOrd="4" destOrd="0" parTransId="{EE440003-BA9E-A54E-B693-637DC140932D}" sibTransId="{2048E098-0F91-2C4F-AA2E-79B707C66D2D}"/>
    <dgm:cxn modelId="{D361AF7E-F9A9-B745-B5EE-47ACFE6B1137}" srcId="{A75F0C83-3613-BC48-89C8-595707E0457E}" destId="{6798ADBE-0A0C-4F49-A070-6C33DE0B9544}" srcOrd="2" destOrd="0" parTransId="{42D3540F-DD92-2948-AEB4-755B0D8D8B22}" sibTransId="{3F3C0F71-5B97-C84F-854F-D30377DB9623}"/>
    <dgm:cxn modelId="{A2396D88-491C-0C42-AE49-20F5ED93EE32}" type="presOf" srcId="{3BA3712C-8B92-4C4C-9B32-45F84877A0AA}" destId="{B0B94350-0ABA-CF49-B8B1-0EF13EDB5E18}" srcOrd="0" destOrd="0" presId="urn:microsoft.com/office/officeart/2008/layout/RadialCluster"/>
    <dgm:cxn modelId="{5C0EA28D-D501-DD4C-8156-D84CC8D62396}" type="presOf" srcId="{A75F0C83-3613-BC48-89C8-595707E0457E}" destId="{5AB9E309-C758-AE4F-AB0E-94CE549B0EF6}" srcOrd="0" destOrd="0" presId="urn:microsoft.com/office/officeart/2008/layout/RadialCluster"/>
    <dgm:cxn modelId="{3F15568F-40DB-6744-8D3D-F02D3F0822A6}" type="presOf" srcId="{B33D45CB-B42B-414B-A1B3-58887D361D6F}" destId="{90FC40DE-E69B-D44E-BFEA-7B000D8C4AAB}" srcOrd="0" destOrd="0" presId="urn:microsoft.com/office/officeart/2008/layout/RadialCluster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635208A7-16DC-EE4A-B9AA-3F4DADFB514F}" type="presOf" srcId="{09002EB6-C507-7C4B-BD42-BF7F810CFE14}" destId="{57E449FD-3A20-434C-B9F8-7E4FB07F0EFF}" srcOrd="0" destOrd="0" presId="urn:microsoft.com/office/officeart/2008/layout/RadialCluster"/>
    <dgm:cxn modelId="{953684A8-C875-2E46-A7C9-B5CAFB65C92C}" type="presOf" srcId="{06EC5DE3-F340-EF41-9635-35F410D7C388}" destId="{B1E1F2E5-B364-5A48-B8E0-1E1A7D7B180A}" srcOrd="0" destOrd="0" presId="urn:microsoft.com/office/officeart/2008/layout/RadialCluster"/>
    <dgm:cxn modelId="{985155B2-EB44-174A-B1E7-882E9707BB32}" srcId="{A75F0C83-3613-BC48-89C8-595707E0457E}" destId="{09002EB6-C507-7C4B-BD42-BF7F810CFE14}" srcOrd="6" destOrd="0" parTransId="{DB93F656-F882-A749-99BD-8E1DFC1EE9E7}" sibTransId="{4B200902-6D4A-F340-B136-1956BEB92C84}"/>
    <dgm:cxn modelId="{38E5FFBC-13A1-D34D-96B8-1B6B71577D2F}" type="presOf" srcId="{6798ADBE-0A0C-4F49-A070-6C33DE0B9544}" destId="{63177001-94DF-5F4E-BBB2-6A81B75D943A}" srcOrd="0" destOrd="0" presId="urn:microsoft.com/office/officeart/2008/layout/RadialCluster"/>
    <dgm:cxn modelId="{248EA7BE-0AAF-734E-8F24-0945BACB2715}" srcId="{A75F0C83-3613-BC48-89C8-595707E0457E}" destId="{B33D45CB-B42B-414B-A1B3-58887D361D6F}" srcOrd="3" destOrd="0" parTransId="{03898B94-C803-BF4C-B657-EA309DCDC119}" sibTransId="{DFA42C08-D5B8-3C42-BDFE-7F934424D0C1}"/>
    <dgm:cxn modelId="{DABA30CA-923F-AC42-AC9C-883C48E5DA3D}" type="presOf" srcId="{42D3540F-DD92-2948-AEB4-755B0D8D8B22}" destId="{F996369A-071C-654F-B3E7-E3C0D382F220}" srcOrd="0" destOrd="0" presId="urn:microsoft.com/office/officeart/2008/layout/RadialCluster"/>
    <dgm:cxn modelId="{C6C00BD8-C177-094D-9590-D6FD57920466}" srcId="{A75F0C83-3613-BC48-89C8-595707E0457E}" destId="{D11DB037-0F92-7347-8ECF-ABB848694EF7}" srcOrd="1" destOrd="0" parTransId="{06EC5DE3-F340-EF41-9635-35F410D7C388}" sibTransId="{DA711A7C-106B-7443-B017-05C74AAE7765}"/>
    <dgm:cxn modelId="{6C0BEFEC-1351-A949-80D3-C2EAC68D40C5}" type="presOf" srcId="{08FE12C3-5D44-BC4D-8399-66B25C1975D1}" destId="{94592FF0-39F3-EC41-8372-5C3763050DCD}" srcOrd="0" destOrd="0" presId="urn:microsoft.com/office/officeart/2008/layout/RadialCluster"/>
    <dgm:cxn modelId="{1BB57CED-EC3B-2E45-A58A-F0696F2FD99B}" type="presOf" srcId="{82210074-3F1B-F546-8461-EB8938444601}" destId="{F71E7F4F-152F-8347-90AA-EE9015FB5F52}" srcOrd="0" destOrd="0" presId="urn:microsoft.com/office/officeart/2008/layout/RadialCluster"/>
    <dgm:cxn modelId="{A01796F1-5DE7-2D44-B7AF-851AABF86169}" type="presParOf" srcId="{F71E7F4F-152F-8347-90AA-EE9015FB5F52}" destId="{0D4F3690-7D46-0742-859A-B4925A88F425}" srcOrd="0" destOrd="0" presId="urn:microsoft.com/office/officeart/2008/layout/RadialCluster"/>
    <dgm:cxn modelId="{22273B44-89E9-9B45-BFD0-E2EC24AB277F}" type="presParOf" srcId="{0D4F3690-7D46-0742-859A-B4925A88F425}" destId="{5AB9E309-C758-AE4F-AB0E-94CE549B0EF6}" srcOrd="0" destOrd="0" presId="urn:microsoft.com/office/officeart/2008/layout/RadialCluster"/>
    <dgm:cxn modelId="{C8C3D5C7-D870-7E4A-8365-D79ECC85B9A8}" type="presParOf" srcId="{0D4F3690-7D46-0742-859A-B4925A88F425}" destId="{B0B94350-0ABA-CF49-B8B1-0EF13EDB5E18}" srcOrd="1" destOrd="0" presId="urn:microsoft.com/office/officeart/2008/layout/RadialCluster"/>
    <dgm:cxn modelId="{A52884A1-70EA-E344-9B89-3BBA2949B4E0}" type="presParOf" srcId="{0D4F3690-7D46-0742-859A-B4925A88F425}" destId="{94592FF0-39F3-EC41-8372-5C3763050DCD}" srcOrd="2" destOrd="0" presId="urn:microsoft.com/office/officeart/2008/layout/RadialCluster"/>
    <dgm:cxn modelId="{19D947CE-1BDC-764E-811F-11A401CE5AD5}" type="presParOf" srcId="{0D4F3690-7D46-0742-859A-B4925A88F425}" destId="{B1E1F2E5-B364-5A48-B8E0-1E1A7D7B180A}" srcOrd="3" destOrd="0" presId="urn:microsoft.com/office/officeart/2008/layout/RadialCluster"/>
    <dgm:cxn modelId="{BB29F7C1-1622-FC4E-8FB7-7836FE032A52}" type="presParOf" srcId="{0D4F3690-7D46-0742-859A-B4925A88F425}" destId="{4B363DFB-0227-9C47-BC36-81DBFA266007}" srcOrd="4" destOrd="0" presId="urn:microsoft.com/office/officeart/2008/layout/RadialCluster"/>
    <dgm:cxn modelId="{945554AF-2C29-1949-BC4B-DA1456D32D72}" type="presParOf" srcId="{0D4F3690-7D46-0742-859A-B4925A88F425}" destId="{F996369A-071C-654F-B3E7-E3C0D382F220}" srcOrd="5" destOrd="0" presId="urn:microsoft.com/office/officeart/2008/layout/RadialCluster"/>
    <dgm:cxn modelId="{42C73B5E-184D-2D4C-B62E-1E48E4B5BD64}" type="presParOf" srcId="{0D4F3690-7D46-0742-859A-B4925A88F425}" destId="{63177001-94DF-5F4E-BBB2-6A81B75D943A}" srcOrd="6" destOrd="0" presId="urn:microsoft.com/office/officeart/2008/layout/RadialCluster"/>
    <dgm:cxn modelId="{A22CDD09-0EB6-2B4A-8D44-8C45B1E82A57}" type="presParOf" srcId="{0D4F3690-7D46-0742-859A-B4925A88F425}" destId="{32B0C594-EB81-1345-AE76-6EB6CA420C72}" srcOrd="7" destOrd="0" presId="urn:microsoft.com/office/officeart/2008/layout/RadialCluster"/>
    <dgm:cxn modelId="{A551D155-D488-E845-9440-758920E55678}" type="presParOf" srcId="{0D4F3690-7D46-0742-859A-B4925A88F425}" destId="{90FC40DE-E69B-D44E-BFEA-7B000D8C4AAB}" srcOrd="8" destOrd="0" presId="urn:microsoft.com/office/officeart/2008/layout/RadialCluster"/>
    <dgm:cxn modelId="{EF0415D4-AA2D-7448-A371-F6DAE045B98D}" type="presParOf" srcId="{0D4F3690-7D46-0742-859A-B4925A88F425}" destId="{03A381B5-F1A6-744D-836D-0EB5E74DDF88}" srcOrd="9" destOrd="0" presId="urn:microsoft.com/office/officeart/2008/layout/RadialCluster"/>
    <dgm:cxn modelId="{5ECC8F1A-B5FB-2142-B1D9-AB4C82E45455}" type="presParOf" srcId="{0D4F3690-7D46-0742-859A-B4925A88F425}" destId="{0E33F025-F3A5-034B-8728-C7629E119097}" srcOrd="10" destOrd="0" presId="urn:microsoft.com/office/officeart/2008/layout/RadialCluster"/>
    <dgm:cxn modelId="{FFD55462-A2FC-B844-913A-C3BABDC60AAE}" type="presParOf" srcId="{0D4F3690-7D46-0742-859A-B4925A88F425}" destId="{CFC55DCE-B6A4-F843-B6CA-49E2113FE9EC}" srcOrd="11" destOrd="0" presId="urn:microsoft.com/office/officeart/2008/layout/RadialCluster"/>
    <dgm:cxn modelId="{6EE8C39A-B803-274F-BD44-6D0F85198853}" type="presParOf" srcId="{0D4F3690-7D46-0742-859A-B4925A88F425}" destId="{28707E12-7047-904A-BEC1-F4A1A83BC500}" srcOrd="12" destOrd="0" presId="urn:microsoft.com/office/officeart/2008/layout/RadialCluster"/>
    <dgm:cxn modelId="{07139233-A39A-C149-B55A-021C50950420}" type="presParOf" srcId="{0D4F3690-7D46-0742-859A-B4925A88F425}" destId="{A4F1328F-7033-644D-BC19-5412287EF7BD}" srcOrd="13" destOrd="0" presId="urn:microsoft.com/office/officeart/2008/layout/RadialCluster"/>
    <dgm:cxn modelId="{AE5886EC-C767-9F4E-984B-D9FD8451AA10}" type="presParOf" srcId="{0D4F3690-7D46-0742-859A-B4925A88F425}" destId="{57E449FD-3A20-434C-B9F8-7E4FB07F0EFF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210074-3F1B-F546-8461-EB8938444601}" type="doc">
      <dgm:prSet loTypeId="urn:microsoft.com/office/officeart/2008/layout/RadialCluster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5F0C83-3613-BC48-89C8-595707E0457E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Learning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achieved</a:t>
          </a:r>
          <a:r>
            <a:rPr lang="es-ES" b="1" dirty="0">
              <a:solidFill>
                <a:schemeClr val="tx1"/>
              </a:solidFill>
            </a:rPr>
            <a:t>  more </a:t>
          </a:r>
          <a:r>
            <a:rPr lang="es-ES" b="1" dirty="0" err="1">
              <a:solidFill>
                <a:schemeClr val="tx1"/>
              </a:solidFill>
            </a:rPr>
            <a:t>for</a:t>
          </a:r>
          <a:r>
            <a:rPr lang="es-ES" b="1" dirty="0">
              <a:solidFill>
                <a:schemeClr val="tx1"/>
              </a:solidFill>
            </a:rPr>
            <a:t> “</a:t>
          </a:r>
          <a:r>
            <a:rPr lang="es-ES" b="1" dirty="0" err="1">
              <a:solidFill>
                <a:schemeClr val="tx1"/>
              </a:solidFill>
            </a:rPr>
            <a:t>doing</a:t>
          </a:r>
          <a:r>
            <a:rPr lang="es-ES" b="1" dirty="0">
              <a:solidFill>
                <a:schemeClr val="tx1"/>
              </a:solidFill>
            </a:rPr>
            <a:t>” more </a:t>
          </a:r>
          <a:r>
            <a:rPr lang="es-ES" b="1" dirty="0" err="1">
              <a:solidFill>
                <a:schemeClr val="tx1"/>
              </a:solidFill>
            </a:rPr>
            <a:t>than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usign</a:t>
          </a:r>
          <a:r>
            <a:rPr lang="es-ES" b="1" dirty="0">
              <a:solidFill>
                <a:schemeClr val="tx1"/>
              </a:solidFill>
            </a:rPr>
            <a:t>  </a:t>
          </a:r>
        </a:p>
      </dgm:t>
    </dgm:pt>
    <dgm:pt modelId="{44748179-C1FD-8A40-9DE0-47419279157A}" type="par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6F8BA9-6177-CC42-B135-0D958F1564D6}" type="sibTrans" cxnId="{421CEF2B-56FD-3C4A-8821-9FE957DE32D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8FE12C3-5D44-BC4D-8399-66B25C1975D1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imagination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3BA3712C-8B92-4C4C-9B32-45F84877A0AA}" type="par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CCA94B1-0026-EF41-ACC0-8D7EC4F716D6}" type="sibTrans" cxnId="{76F0B090-FFDC-9447-BDA2-CA1D07C149D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98ADBE-0A0C-4F49-A070-6C33DE0B9544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Analitical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validaty</a:t>
          </a:r>
          <a:endParaRPr lang="es-ES" b="1" dirty="0">
            <a:solidFill>
              <a:schemeClr val="tx1"/>
            </a:solidFill>
          </a:endParaRPr>
        </a:p>
      </dgm:t>
    </dgm:pt>
    <dgm:pt modelId="{3F3C0F71-5B97-C84F-854F-D30377DB9623}" type="sib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2D3540F-DD92-2948-AEB4-755B0D8D8B22}" type="parTrans" cxnId="{D361AF7E-F9A9-B745-B5EE-47ACFE6B11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11DB037-0F92-7347-8ECF-ABB848694EF7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Motivates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tecnological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thinking</a:t>
          </a:r>
          <a:r>
            <a:rPr lang="es-ES" b="1" dirty="0">
              <a:solidFill>
                <a:schemeClr val="tx1"/>
              </a:solidFill>
            </a:rPr>
            <a:t> </a:t>
          </a:r>
        </a:p>
      </dgm:t>
    </dgm:pt>
    <dgm:pt modelId="{DA711A7C-106B-7443-B017-05C74AAE7765}" type="sib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EC5DE3-F340-EF41-9635-35F410D7C388}" type="parTrans" cxnId="{C6C00BD8-C177-094D-9590-D6FD5792046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9002EB6-C507-7C4B-BD42-BF7F810CFE14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Operative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skills</a:t>
          </a:r>
          <a:r>
            <a:rPr lang="es-ES" b="1" dirty="0">
              <a:solidFill>
                <a:schemeClr val="tx1"/>
              </a:solidFill>
            </a:rPr>
            <a:t> are </a:t>
          </a:r>
          <a:r>
            <a:rPr lang="es-ES" b="1" dirty="0" err="1">
              <a:solidFill>
                <a:schemeClr val="tx1"/>
              </a:solidFill>
            </a:rPr>
            <a:t>improved</a:t>
          </a:r>
          <a:endParaRPr lang="es-ES" b="1" dirty="0">
            <a:solidFill>
              <a:schemeClr val="tx1"/>
            </a:solidFill>
          </a:endParaRPr>
        </a:p>
      </dgm:t>
    </dgm:pt>
    <dgm:pt modelId="{4B200902-6D4A-F340-B136-1956BEB92C84}" type="sibTrans" cxnId="{985155B2-EB44-174A-B1E7-882E9707BB3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B93F656-F882-A749-99BD-8E1DFC1EE9E7}" type="parTrans" cxnId="{985155B2-EB44-174A-B1E7-882E9707BB3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B9ECA25-422D-824D-B7A1-70A18E63A169}">
      <dgm:prSet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Creativity</a:t>
          </a:r>
          <a:endParaRPr lang="es-ES" b="1" dirty="0">
            <a:solidFill>
              <a:schemeClr val="tx1"/>
            </a:solidFill>
          </a:endParaRPr>
        </a:p>
      </dgm:t>
    </dgm:pt>
    <dgm:pt modelId="{F4DB73E2-8471-9D41-BCE2-1BD99D5A193D}" type="sibTrans" cxnId="{A79B810D-C2FC-214B-A07B-7E9B00FFDA7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3D711C1-92C8-B646-B2CE-7988E13639D5}" type="parTrans" cxnId="{A79B810D-C2FC-214B-A07B-7E9B00FFDA7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4BE2226-DB9F-0545-9F49-509CC9C361D6}">
      <dgm:prSet phldrT="[Texto]"/>
      <dgm:spPr/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Ecological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aspects</a:t>
          </a:r>
          <a:r>
            <a:rPr lang="es-ES" b="1" dirty="0">
              <a:solidFill>
                <a:schemeClr val="tx1"/>
              </a:solidFill>
            </a:rPr>
            <a:t> enhance:R</a:t>
          </a:r>
          <a:r>
            <a:rPr lang="es-ES" b="1" baseline="30000" dirty="0">
              <a:solidFill>
                <a:schemeClr val="tx1"/>
              </a:solidFill>
            </a:rPr>
            <a:t>3</a:t>
          </a:r>
        </a:p>
        <a:p>
          <a:r>
            <a:rPr lang="es-ES" b="1" baseline="30000" dirty="0">
              <a:solidFill>
                <a:schemeClr val="tx1"/>
              </a:solidFill>
            </a:rPr>
            <a:t>Reduce, </a:t>
          </a:r>
          <a:r>
            <a:rPr lang="es-ES" b="1" baseline="30000" dirty="0" err="1">
              <a:solidFill>
                <a:schemeClr val="tx1"/>
              </a:solidFill>
            </a:rPr>
            <a:t>Reuse</a:t>
          </a:r>
          <a:r>
            <a:rPr lang="es-ES" b="1" baseline="30000" dirty="0">
              <a:solidFill>
                <a:schemeClr val="tx1"/>
              </a:solidFill>
            </a:rPr>
            <a:t>, </a:t>
          </a:r>
          <a:r>
            <a:rPr lang="es-ES" b="1" baseline="30000" dirty="0" err="1">
              <a:solidFill>
                <a:schemeClr val="tx1"/>
              </a:solidFill>
            </a:rPr>
            <a:t>Recycle</a:t>
          </a:r>
          <a:endParaRPr lang="es-ES" b="1" dirty="0">
            <a:solidFill>
              <a:schemeClr val="tx1"/>
            </a:solidFill>
          </a:endParaRPr>
        </a:p>
      </dgm:t>
    </dgm:pt>
    <dgm:pt modelId="{2048E098-0F91-2C4F-AA2E-79B707C66D2D}" type="sib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E440003-BA9E-A54E-B693-637DC140932D}" type="parTrans" cxnId="{6AB14F6E-7B25-4F48-BD00-8D6C1B7312F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33D45CB-B42B-414B-A1B3-58887D361D6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Basic </a:t>
          </a:r>
          <a:r>
            <a:rPr lang="es-ES" b="1" dirty="0" err="1">
              <a:solidFill>
                <a:schemeClr val="tx1"/>
              </a:solidFill>
            </a:rPr>
            <a:t>concepts</a:t>
          </a:r>
          <a:r>
            <a:rPr lang="es-ES" b="1" dirty="0">
              <a:solidFill>
                <a:schemeClr val="tx1"/>
              </a:solidFill>
            </a:rPr>
            <a:t> </a:t>
          </a:r>
          <a:r>
            <a:rPr lang="es-ES" b="1" dirty="0" err="1">
              <a:solidFill>
                <a:schemeClr val="tx1"/>
              </a:solidFill>
            </a:rPr>
            <a:t>review</a:t>
          </a:r>
          <a:endParaRPr lang="es-ES" b="1" dirty="0">
            <a:solidFill>
              <a:schemeClr val="tx1"/>
            </a:solidFill>
          </a:endParaRPr>
        </a:p>
      </dgm:t>
    </dgm:pt>
    <dgm:pt modelId="{DFA42C08-D5B8-3C42-BDFE-7F934424D0C1}" type="sib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3898B94-C803-BF4C-B657-EA309DCDC119}" type="parTrans" cxnId="{248EA7BE-0AAF-734E-8F24-0945BACB27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1E7F4F-152F-8347-90AA-EE9015FB5F52}" type="pres">
      <dgm:prSet presAssocID="{82210074-3F1B-F546-8461-EB89384446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D4F3690-7D46-0742-859A-B4925A88F425}" type="pres">
      <dgm:prSet presAssocID="{A75F0C83-3613-BC48-89C8-595707E0457E}" presName="singleCycle" presStyleCnt="0"/>
      <dgm:spPr/>
    </dgm:pt>
    <dgm:pt modelId="{5AB9E309-C758-AE4F-AB0E-94CE549B0EF6}" type="pres">
      <dgm:prSet presAssocID="{A75F0C83-3613-BC48-89C8-595707E0457E}" presName="singleCenter" presStyleLbl="node1" presStyleIdx="0" presStyleCnt="8">
        <dgm:presLayoutVars>
          <dgm:chMax val="7"/>
          <dgm:chPref val="7"/>
        </dgm:presLayoutVars>
      </dgm:prSet>
      <dgm:spPr/>
    </dgm:pt>
    <dgm:pt modelId="{B0B94350-0ABA-CF49-B8B1-0EF13EDB5E18}" type="pres">
      <dgm:prSet presAssocID="{3BA3712C-8B92-4C4C-9B32-45F84877A0AA}" presName="Name56" presStyleLbl="parChTrans1D2" presStyleIdx="0" presStyleCnt="7"/>
      <dgm:spPr/>
    </dgm:pt>
    <dgm:pt modelId="{94592FF0-39F3-EC41-8372-5C3763050DCD}" type="pres">
      <dgm:prSet presAssocID="{08FE12C3-5D44-BC4D-8399-66B25C1975D1}" presName="text0" presStyleLbl="node1" presStyleIdx="1" presStyleCnt="8" custRadScaleRad="102472" custRadScaleInc="-1679">
        <dgm:presLayoutVars>
          <dgm:bulletEnabled val="1"/>
        </dgm:presLayoutVars>
      </dgm:prSet>
      <dgm:spPr/>
    </dgm:pt>
    <dgm:pt modelId="{B1E1F2E5-B364-5A48-B8E0-1E1A7D7B180A}" type="pres">
      <dgm:prSet presAssocID="{06EC5DE3-F340-EF41-9635-35F410D7C388}" presName="Name56" presStyleLbl="parChTrans1D2" presStyleIdx="1" presStyleCnt="7"/>
      <dgm:spPr/>
    </dgm:pt>
    <dgm:pt modelId="{4B363DFB-0227-9C47-BC36-81DBFA266007}" type="pres">
      <dgm:prSet presAssocID="{D11DB037-0F92-7347-8ECF-ABB848694EF7}" presName="text0" presStyleLbl="node1" presStyleIdx="2" presStyleCnt="8">
        <dgm:presLayoutVars>
          <dgm:bulletEnabled val="1"/>
        </dgm:presLayoutVars>
      </dgm:prSet>
      <dgm:spPr/>
    </dgm:pt>
    <dgm:pt modelId="{F996369A-071C-654F-B3E7-E3C0D382F220}" type="pres">
      <dgm:prSet presAssocID="{42D3540F-DD92-2948-AEB4-755B0D8D8B22}" presName="Name56" presStyleLbl="parChTrans1D2" presStyleIdx="2" presStyleCnt="7"/>
      <dgm:spPr/>
    </dgm:pt>
    <dgm:pt modelId="{63177001-94DF-5F4E-BBB2-6A81B75D943A}" type="pres">
      <dgm:prSet presAssocID="{6798ADBE-0A0C-4F49-A070-6C33DE0B9544}" presName="text0" presStyleLbl="node1" presStyleIdx="3" presStyleCnt="8">
        <dgm:presLayoutVars>
          <dgm:bulletEnabled val="1"/>
        </dgm:presLayoutVars>
      </dgm:prSet>
      <dgm:spPr/>
    </dgm:pt>
    <dgm:pt modelId="{32B0C594-EB81-1345-AE76-6EB6CA420C72}" type="pres">
      <dgm:prSet presAssocID="{03898B94-C803-BF4C-B657-EA309DCDC119}" presName="Name56" presStyleLbl="parChTrans1D2" presStyleIdx="3" presStyleCnt="7"/>
      <dgm:spPr/>
    </dgm:pt>
    <dgm:pt modelId="{90FC40DE-E69B-D44E-BFEA-7B000D8C4AAB}" type="pres">
      <dgm:prSet presAssocID="{B33D45CB-B42B-414B-A1B3-58887D361D6F}" presName="text0" presStyleLbl="node1" presStyleIdx="4" presStyleCnt="8">
        <dgm:presLayoutVars>
          <dgm:bulletEnabled val="1"/>
        </dgm:presLayoutVars>
      </dgm:prSet>
      <dgm:spPr/>
    </dgm:pt>
    <dgm:pt modelId="{03A381B5-F1A6-744D-836D-0EB5E74DDF88}" type="pres">
      <dgm:prSet presAssocID="{EE440003-BA9E-A54E-B693-637DC140932D}" presName="Name56" presStyleLbl="parChTrans1D2" presStyleIdx="4" presStyleCnt="7"/>
      <dgm:spPr/>
    </dgm:pt>
    <dgm:pt modelId="{0E33F025-F3A5-034B-8728-C7629E119097}" type="pres">
      <dgm:prSet presAssocID="{44BE2226-DB9F-0545-9F49-509CC9C361D6}" presName="text0" presStyleLbl="node1" presStyleIdx="5" presStyleCnt="8">
        <dgm:presLayoutVars>
          <dgm:bulletEnabled val="1"/>
        </dgm:presLayoutVars>
      </dgm:prSet>
      <dgm:spPr/>
    </dgm:pt>
    <dgm:pt modelId="{CFC55DCE-B6A4-F843-B6CA-49E2113FE9EC}" type="pres">
      <dgm:prSet presAssocID="{73D711C1-92C8-B646-B2CE-7988E13639D5}" presName="Name56" presStyleLbl="parChTrans1D2" presStyleIdx="5" presStyleCnt="7"/>
      <dgm:spPr/>
    </dgm:pt>
    <dgm:pt modelId="{28707E12-7047-904A-BEC1-F4A1A83BC500}" type="pres">
      <dgm:prSet presAssocID="{9B9ECA25-422D-824D-B7A1-70A18E63A169}" presName="text0" presStyleLbl="node1" presStyleIdx="6" presStyleCnt="8">
        <dgm:presLayoutVars>
          <dgm:bulletEnabled val="1"/>
        </dgm:presLayoutVars>
      </dgm:prSet>
      <dgm:spPr/>
    </dgm:pt>
    <dgm:pt modelId="{A4F1328F-7033-644D-BC19-5412287EF7BD}" type="pres">
      <dgm:prSet presAssocID="{DB93F656-F882-A749-99BD-8E1DFC1EE9E7}" presName="Name56" presStyleLbl="parChTrans1D2" presStyleIdx="6" presStyleCnt="7"/>
      <dgm:spPr/>
    </dgm:pt>
    <dgm:pt modelId="{57E449FD-3A20-434C-B9F8-7E4FB07F0EFF}" type="pres">
      <dgm:prSet presAssocID="{09002EB6-C507-7C4B-BD42-BF7F810CFE14}" presName="text0" presStyleLbl="node1" presStyleIdx="7" presStyleCnt="8">
        <dgm:presLayoutVars>
          <dgm:bulletEnabled val="1"/>
        </dgm:presLayoutVars>
      </dgm:prSet>
      <dgm:spPr/>
    </dgm:pt>
  </dgm:ptLst>
  <dgm:cxnLst>
    <dgm:cxn modelId="{00095B0B-568B-4C40-B45F-EDDE9B84E651}" type="presOf" srcId="{EE440003-BA9E-A54E-B693-637DC140932D}" destId="{03A381B5-F1A6-744D-836D-0EB5E74DDF88}" srcOrd="0" destOrd="0" presId="urn:microsoft.com/office/officeart/2008/layout/RadialCluster"/>
    <dgm:cxn modelId="{A79B810D-C2FC-214B-A07B-7E9B00FFDA7F}" srcId="{A75F0C83-3613-BC48-89C8-595707E0457E}" destId="{9B9ECA25-422D-824D-B7A1-70A18E63A169}" srcOrd="5" destOrd="0" parTransId="{73D711C1-92C8-B646-B2CE-7988E13639D5}" sibTransId="{F4DB73E2-8471-9D41-BCE2-1BD99D5A193D}"/>
    <dgm:cxn modelId="{A547341C-90AE-5B48-89C2-72AF110B0BC1}" type="presOf" srcId="{09002EB6-C507-7C4B-BD42-BF7F810CFE14}" destId="{57E449FD-3A20-434C-B9F8-7E4FB07F0EFF}" srcOrd="0" destOrd="0" presId="urn:microsoft.com/office/officeart/2008/layout/RadialCluster"/>
    <dgm:cxn modelId="{9A587925-8305-4748-A852-26B04867A5E1}" type="presOf" srcId="{D11DB037-0F92-7347-8ECF-ABB848694EF7}" destId="{4B363DFB-0227-9C47-BC36-81DBFA266007}" srcOrd="0" destOrd="0" presId="urn:microsoft.com/office/officeart/2008/layout/RadialCluster"/>
    <dgm:cxn modelId="{421CEF2B-56FD-3C4A-8821-9FE957DE32D7}" srcId="{82210074-3F1B-F546-8461-EB8938444601}" destId="{A75F0C83-3613-BC48-89C8-595707E0457E}" srcOrd="0" destOrd="0" parTransId="{44748179-C1FD-8A40-9DE0-47419279157A}" sibTransId="{DA6F8BA9-6177-CC42-B135-0D958F1564D6}"/>
    <dgm:cxn modelId="{BD7AF131-6550-3044-A9A7-92DB8367A4F2}" type="presOf" srcId="{A75F0C83-3613-BC48-89C8-595707E0457E}" destId="{5AB9E309-C758-AE4F-AB0E-94CE549B0EF6}" srcOrd="0" destOrd="0" presId="urn:microsoft.com/office/officeart/2008/layout/RadialCluster"/>
    <dgm:cxn modelId="{0B865342-48D6-9445-A0C5-A87D380CDDEA}" type="presOf" srcId="{DB93F656-F882-A749-99BD-8E1DFC1EE9E7}" destId="{A4F1328F-7033-644D-BC19-5412287EF7BD}" srcOrd="0" destOrd="0" presId="urn:microsoft.com/office/officeart/2008/layout/RadialCluster"/>
    <dgm:cxn modelId="{DCD74661-BB7E-0142-BD25-65B93545BAFA}" type="presOf" srcId="{44BE2226-DB9F-0545-9F49-509CC9C361D6}" destId="{0E33F025-F3A5-034B-8728-C7629E119097}" srcOrd="0" destOrd="0" presId="urn:microsoft.com/office/officeart/2008/layout/RadialCluster"/>
    <dgm:cxn modelId="{02F02564-8A53-C440-85B8-0AD20DE23F03}" type="presOf" srcId="{B33D45CB-B42B-414B-A1B3-58887D361D6F}" destId="{90FC40DE-E69B-D44E-BFEA-7B000D8C4AAB}" srcOrd="0" destOrd="0" presId="urn:microsoft.com/office/officeart/2008/layout/RadialCluster"/>
    <dgm:cxn modelId="{6AB14F6E-7B25-4F48-BD00-8D6C1B7312FF}" srcId="{A75F0C83-3613-BC48-89C8-595707E0457E}" destId="{44BE2226-DB9F-0545-9F49-509CC9C361D6}" srcOrd="4" destOrd="0" parTransId="{EE440003-BA9E-A54E-B693-637DC140932D}" sibTransId="{2048E098-0F91-2C4F-AA2E-79B707C66D2D}"/>
    <dgm:cxn modelId="{09CD2973-5E46-5543-8A76-4551FB07423D}" type="presOf" srcId="{03898B94-C803-BF4C-B657-EA309DCDC119}" destId="{32B0C594-EB81-1345-AE76-6EB6CA420C72}" srcOrd="0" destOrd="0" presId="urn:microsoft.com/office/officeart/2008/layout/RadialCluster"/>
    <dgm:cxn modelId="{D361AF7E-F9A9-B745-B5EE-47ACFE6B1137}" srcId="{A75F0C83-3613-BC48-89C8-595707E0457E}" destId="{6798ADBE-0A0C-4F49-A070-6C33DE0B9544}" srcOrd="2" destOrd="0" parTransId="{42D3540F-DD92-2948-AEB4-755B0D8D8B22}" sibTransId="{3F3C0F71-5B97-C84F-854F-D30377DB9623}"/>
    <dgm:cxn modelId="{76F0B090-FFDC-9447-BDA2-CA1D07C149D2}" srcId="{A75F0C83-3613-BC48-89C8-595707E0457E}" destId="{08FE12C3-5D44-BC4D-8399-66B25C1975D1}" srcOrd="0" destOrd="0" parTransId="{3BA3712C-8B92-4C4C-9B32-45F84877A0AA}" sibTransId="{5CCA94B1-0026-EF41-ACC0-8D7EC4F716D6}"/>
    <dgm:cxn modelId="{0D8A48A4-84E1-7E43-B17B-088636D4F81F}" type="presOf" srcId="{9B9ECA25-422D-824D-B7A1-70A18E63A169}" destId="{28707E12-7047-904A-BEC1-F4A1A83BC500}" srcOrd="0" destOrd="0" presId="urn:microsoft.com/office/officeart/2008/layout/RadialCluster"/>
    <dgm:cxn modelId="{DEB0A0A4-0BD5-6240-BB0B-A501348171F2}" type="presOf" srcId="{73D711C1-92C8-B646-B2CE-7988E13639D5}" destId="{CFC55DCE-B6A4-F843-B6CA-49E2113FE9EC}" srcOrd="0" destOrd="0" presId="urn:microsoft.com/office/officeart/2008/layout/RadialCluster"/>
    <dgm:cxn modelId="{39532AA7-6EBB-EF41-94A8-B5F84310ADD7}" type="presOf" srcId="{6798ADBE-0A0C-4F49-A070-6C33DE0B9544}" destId="{63177001-94DF-5F4E-BBB2-6A81B75D943A}" srcOrd="0" destOrd="0" presId="urn:microsoft.com/office/officeart/2008/layout/RadialCluster"/>
    <dgm:cxn modelId="{72C3C2A7-309B-8443-BB7E-3301A5150894}" type="presOf" srcId="{06EC5DE3-F340-EF41-9635-35F410D7C388}" destId="{B1E1F2E5-B364-5A48-B8E0-1E1A7D7B180A}" srcOrd="0" destOrd="0" presId="urn:microsoft.com/office/officeart/2008/layout/RadialCluster"/>
    <dgm:cxn modelId="{985155B2-EB44-174A-B1E7-882E9707BB32}" srcId="{A75F0C83-3613-BC48-89C8-595707E0457E}" destId="{09002EB6-C507-7C4B-BD42-BF7F810CFE14}" srcOrd="6" destOrd="0" parTransId="{DB93F656-F882-A749-99BD-8E1DFC1EE9E7}" sibTransId="{4B200902-6D4A-F340-B136-1956BEB92C84}"/>
    <dgm:cxn modelId="{32AB51B3-244F-A34D-B7F9-D6B7BFB0F05F}" type="presOf" srcId="{3BA3712C-8B92-4C4C-9B32-45F84877A0AA}" destId="{B0B94350-0ABA-CF49-B8B1-0EF13EDB5E18}" srcOrd="0" destOrd="0" presId="urn:microsoft.com/office/officeart/2008/layout/RadialCluster"/>
    <dgm:cxn modelId="{248EA7BE-0AAF-734E-8F24-0945BACB2715}" srcId="{A75F0C83-3613-BC48-89C8-595707E0457E}" destId="{B33D45CB-B42B-414B-A1B3-58887D361D6F}" srcOrd="3" destOrd="0" parTransId="{03898B94-C803-BF4C-B657-EA309DCDC119}" sibTransId="{DFA42C08-D5B8-3C42-BDFE-7F934424D0C1}"/>
    <dgm:cxn modelId="{861DFCD7-4FF5-2143-B9F0-142F13F492D2}" type="presOf" srcId="{08FE12C3-5D44-BC4D-8399-66B25C1975D1}" destId="{94592FF0-39F3-EC41-8372-5C3763050DCD}" srcOrd="0" destOrd="0" presId="urn:microsoft.com/office/officeart/2008/layout/RadialCluster"/>
    <dgm:cxn modelId="{C6C00BD8-C177-094D-9590-D6FD57920466}" srcId="{A75F0C83-3613-BC48-89C8-595707E0457E}" destId="{D11DB037-0F92-7347-8ECF-ABB848694EF7}" srcOrd="1" destOrd="0" parTransId="{06EC5DE3-F340-EF41-9635-35F410D7C388}" sibTransId="{DA711A7C-106B-7443-B017-05C74AAE7765}"/>
    <dgm:cxn modelId="{626ED8F1-B81E-484A-A259-794EF10BD302}" type="presOf" srcId="{42D3540F-DD92-2948-AEB4-755B0D8D8B22}" destId="{F996369A-071C-654F-B3E7-E3C0D382F220}" srcOrd="0" destOrd="0" presId="urn:microsoft.com/office/officeart/2008/layout/RadialCluster"/>
    <dgm:cxn modelId="{3DC6A1F5-B459-424B-B239-58C6258CB674}" type="presOf" srcId="{82210074-3F1B-F546-8461-EB8938444601}" destId="{F71E7F4F-152F-8347-90AA-EE9015FB5F52}" srcOrd="0" destOrd="0" presId="urn:microsoft.com/office/officeart/2008/layout/RadialCluster"/>
    <dgm:cxn modelId="{D7D8D915-AC40-D945-BD09-E9643A779658}" type="presParOf" srcId="{F71E7F4F-152F-8347-90AA-EE9015FB5F52}" destId="{0D4F3690-7D46-0742-859A-B4925A88F425}" srcOrd="0" destOrd="0" presId="urn:microsoft.com/office/officeart/2008/layout/RadialCluster"/>
    <dgm:cxn modelId="{BCBD44B1-B877-A340-A6CB-C6C3B6A28C42}" type="presParOf" srcId="{0D4F3690-7D46-0742-859A-B4925A88F425}" destId="{5AB9E309-C758-AE4F-AB0E-94CE549B0EF6}" srcOrd="0" destOrd="0" presId="urn:microsoft.com/office/officeart/2008/layout/RadialCluster"/>
    <dgm:cxn modelId="{E85CC91E-8592-E947-8B1F-5D4D5BF02028}" type="presParOf" srcId="{0D4F3690-7D46-0742-859A-B4925A88F425}" destId="{B0B94350-0ABA-CF49-B8B1-0EF13EDB5E18}" srcOrd="1" destOrd="0" presId="urn:microsoft.com/office/officeart/2008/layout/RadialCluster"/>
    <dgm:cxn modelId="{B7A7F6C6-AD8C-214D-9EFF-803CE06EAF28}" type="presParOf" srcId="{0D4F3690-7D46-0742-859A-B4925A88F425}" destId="{94592FF0-39F3-EC41-8372-5C3763050DCD}" srcOrd="2" destOrd="0" presId="urn:microsoft.com/office/officeart/2008/layout/RadialCluster"/>
    <dgm:cxn modelId="{8A628DA4-3FFF-024E-A782-5BB5AE76A8CC}" type="presParOf" srcId="{0D4F3690-7D46-0742-859A-B4925A88F425}" destId="{B1E1F2E5-B364-5A48-B8E0-1E1A7D7B180A}" srcOrd="3" destOrd="0" presId="urn:microsoft.com/office/officeart/2008/layout/RadialCluster"/>
    <dgm:cxn modelId="{A4EAC5E8-8786-474F-8F4F-897E59F6DB29}" type="presParOf" srcId="{0D4F3690-7D46-0742-859A-B4925A88F425}" destId="{4B363DFB-0227-9C47-BC36-81DBFA266007}" srcOrd="4" destOrd="0" presId="urn:microsoft.com/office/officeart/2008/layout/RadialCluster"/>
    <dgm:cxn modelId="{93520EDE-72B4-A441-96D3-4D0C98548D59}" type="presParOf" srcId="{0D4F3690-7D46-0742-859A-B4925A88F425}" destId="{F996369A-071C-654F-B3E7-E3C0D382F220}" srcOrd="5" destOrd="0" presId="urn:microsoft.com/office/officeart/2008/layout/RadialCluster"/>
    <dgm:cxn modelId="{29ED5D71-2E47-3849-BB8A-96706B39084F}" type="presParOf" srcId="{0D4F3690-7D46-0742-859A-B4925A88F425}" destId="{63177001-94DF-5F4E-BBB2-6A81B75D943A}" srcOrd="6" destOrd="0" presId="urn:microsoft.com/office/officeart/2008/layout/RadialCluster"/>
    <dgm:cxn modelId="{FFF0F3DB-3B67-3345-A33A-EA3E38BC81A9}" type="presParOf" srcId="{0D4F3690-7D46-0742-859A-B4925A88F425}" destId="{32B0C594-EB81-1345-AE76-6EB6CA420C72}" srcOrd="7" destOrd="0" presId="urn:microsoft.com/office/officeart/2008/layout/RadialCluster"/>
    <dgm:cxn modelId="{B46C8B57-930F-6844-A6A8-0361703D08AE}" type="presParOf" srcId="{0D4F3690-7D46-0742-859A-B4925A88F425}" destId="{90FC40DE-E69B-D44E-BFEA-7B000D8C4AAB}" srcOrd="8" destOrd="0" presId="urn:microsoft.com/office/officeart/2008/layout/RadialCluster"/>
    <dgm:cxn modelId="{860B18D5-D3BE-1042-8482-AA9B4A2EF462}" type="presParOf" srcId="{0D4F3690-7D46-0742-859A-B4925A88F425}" destId="{03A381B5-F1A6-744D-836D-0EB5E74DDF88}" srcOrd="9" destOrd="0" presId="urn:microsoft.com/office/officeart/2008/layout/RadialCluster"/>
    <dgm:cxn modelId="{F123EBEA-4E9B-F54C-A28B-15A1532CCBE3}" type="presParOf" srcId="{0D4F3690-7D46-0742-859A-B4925A88F425}" destId="{0E33F025-F3A5-034B-8728-C7629E119097}" srcOrd="10" destOrd="0" presId="urn:microsoft.com/office/officeart/2008/layout/RadialCluster"/>
    <dgm:cxn modelId="{2B826989-B58F-0447-8F0B-CE008E7D4CC7}" type="presParOf" srcId="{0D4F3690-7D46-0742-859A-B4925A88F425}" destId="{CFC55DCE-B6A4-F843-B6CA-49E2113FE9EC}" srcOrd="11" destOrd="0" presId="urn:microsoft.com/office/officeart/2008/layout/RadialCluster"/>
    <dgm:cxn modelId="{53F36B36-B9C7-3044-8422-DEB3D9B7F7E0}" type="presParOf" srcId="{0D4F3690-7D46-0742-859A-B4925A88F425}" destId="{28707E12-7047-904A-BEC1-F4A1A83BC500}" srcOrd="12" destOrd="0" presId="urn:microsoft.com/office/officeart/2008/layout/RadialCluster"/>
    <dgm:cxn modelId="{A7DB4142-A1A8-7A43-BDC4-538927D5E98E}" type="presParOf" srcId="{0D4F3690-7D46-0742-859A-B4925A88F425}" destId="{A4F1328F-7033-644D-BC19-5412287EF7BD}" srcOrd="13" destOrd="0" presId="urn:microsoft.com/office/officeart/2008/layout/RadialCluster"/>
    <dgm:cxn modelId="{71576A6F-3347-3841-B887-0BE7CB1554EA}" type="presParOf" srcId="{0D4F3690-7D46-0742-859A-B4925A88F425}" destId="{57E449FD-3A20-434C-B9F8-7E4FB07F0EFF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1092269" y="0"/>
          <a:ext cx="5936034" cy="59360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 err="1">
              <a:solidFill>
                <a:schemeClr val="tx1"/>
              </a:solidFill>
            </a:rPr>
            <a:t>Learning</a:t>
          </a:r>
          <a:r>
            <a:rPr lang="es-ES" sz="3600" b="1" kern="1200" dirty="0">
              <a:solidFill>
                <a:schemeClr val="tx1"/>
              </a:solidFill>
            </a:rPr>
            <a:t> </a:t>
          </a:r>
          <a:r>
            <a:rPr lang="es-ES" sz="3600" b="1" kern="1200" dirty="0" err="1">
              <a:solidFill>
                <a:schemeClr val="tx1"/>
              </a:solidFill>
            </a:rPr>
            <a:t>is</a:t>
          </a:r>
          <a:r>
            <a:rPr lang="es-ES" sz="3600" b="1" kern="1200" dirty="0">
              <a:solidFill>
                <a:schemeClr val="tx1"/>
              </a:solidFill>
            </a:rPr>
            <a:t> </a:t>
          </a:r>
          <a:r>
            <a:rPr lang="es-ES" sz="3600" b="1" kern="1200" dirty="0" err="1">
              <a:solidFill>
                <a:schemeClr val="tx1"/>
              </a:solidFill>
            </a:rPr>
            <a:t>achieved</a:t>
          </a:r>
          <a:r>
            <a:rPr lang="es-ES" sz="3600" b="1" kern="1200" dirty="0">
              <a:solidFill>
                <a:schemeClr val="tx1"/>
              </a:solidFill>
            </a:rPr>
            <a:t>  more </a:t>
          </a:r>
          <a:r>
            <a:rPr lang="es-ES" sz="3600" b="1" kern="1200" dirty="0" err="1">
              <a:solidFill>
                <a:schemeClr val="tx1"/>
              </a:solidFill>
            </a:rPr>
            <a:t>by</a:t>
          </a:r>
          <a:r>
            <a:rPr lang="es-ES" sz="3600" b="1" kern="1200" dirty="0">
              <a:solidFill>
                <a:schemeClr val="tx1"/>
              </a:solidFill>
            </a:rPr>
            <a:t> “</a:t>
          </a:r>
          <a:r>
            <a:rPr lang="es-ES" sz="3600" b="1" kern="1200" dirty="0" err="1">
              <a:solidFill>
                <a:schemeClr val="tx1"/>
              </a:solidFill>
            </a:rPr>
            <a:t>doing</a:t>
          </a:r>
          <a:r>
            <a:rPr lang="es-ES" sz="3600" b="1" kern="1200" dirty="0">
              <a:solidFill>
                <a:schemeClr val="tx1"/>
              </a:solidFill>
            </a:rPr>
            <a:t>” </a:t>
          </a:r>
          <a:r>
            <a:rPr lang="es-ES" sz="3600" b="1" kern="1200" dirty="0" err="1">
              <a:solidFill>
                <a:schemeClr val="tx1"/>
              </a:solidFill>
            </a:rPr>
            <a:t>than</a:t>
          </a:r>
          <a:r>
            <a:rPr lang="es-ES" sz="3600" b="1" kern="1200" dirty="0">
              <a:solidFill>
                <a:schemeClr val="tx1"/>
              </a:solidFill>
            </a:rPr>
            <a:t> </a:t>
          </a:r>
          <a:r>
            <a:rPr lang="es-ES" sz="3600" b="1" kern="1200" dirty="0" err="1">
              <a:solidFill>
                <a:schemeClr val="tx1"/>
              </a:solidFill>
            </a:rPr>
            <a:t>by</a:t>
          </a:r>
          <a:r>
            <a:rPr lang="es-ES" sz="3600" b="1" kern="1200" dirty="0">
              <a:solidFill>
                <a:schemeClr val="tx1"/>
              </a:solidFill>
            </a:rPr>
            <a:t> </a:t>
          </a:r>
          <a:r>
            <a:rPr lang="es-ES" sz="3600" b="1" kern="1200" dirty="0" err="1">
              <a:solidFill>
                <a:schemeClr val="tx1"/>
              </a:solidFill>
            </a:rPr>
            <a:t>using</a:t>
          </a:r>
          <a:r>
            <a:rPr lang="es-ES" sz="3600" b="1" kern="1200" dirty="0">
              <a:solidFill>
                <a:schemeClr val="tx1"/>
              </a:solidFill>
            </a:rPr>
            <a:t>  </a:t>
          </a:r>
        </a:p>
      </dsp:txBody>
      <dsp:txXfrm>
        <a:off x="1382042" y="289773"/>
        <a:ext cx="5356488" cy="5356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1093661" y="1484008"/>
          <a:ext cx="2968017" cy="29680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 err="1">
              <a:solidFill>
                <a:schemeClr val="tx1"/>
              </a:solidFill>
            </a:rPr>
            <a:t>Learning</a:t>
          </a:r>
          <a:r>
            <a:rPr lang="es-ES" sz="3600" b="1" kern="1200" dirty="0">
              <a:solidFill>
                <a:schemeClr val="tx1"/>
              </a:solidFill>
            </a:rPr>
            <a:t> </a:t>
          </a:r>
          <a:r>
            <a:rPr lang="es-ES" sz="3600" b="1" kern="1200" dirty="0" err="1">
              <a:solidFill>
                <a:schemeClr val="tx1"/>
              </a:solidFill>
            </a:rPr>
            <a:t>is</a:t>
          </a:r>
          <a:r>
            <a:rPr lang="es-ES" sz="3600" b="1" kern="1200" dirty="0">
              <a:solidFill>
                <a:schemeClr val="tx1"/>
              </a:solidFill>
            </a:rPr>
            <a:t> </a:t>
          </a:r>
          <a:r>
            <a:rPr lang="es-ES" sz="3600" b="1" kern="1200" dirty="0" err="1">
              <a:solidFill>
                <a:schemeClr val="tx1"/>
              </a:solidFill>
            </a:rPr>
            <a:t>achieved</a:t>
          </a:r>
          <a:r>
            <a:rPr lang="es-ES" sz="3600" b="1" kern="1200" dirty="0">
              <a:solidFill>
                <a:schemeClr val="tx1"/>
              </a:solidFill>
            </a:rPr>
            <a:t>  more </a:t>
          </a:r>
          <a:r>
            <a:rPr lang="es-ES" sz="3600" b="1" kern="1200" dirty="0" err="1">
              <a:solidFill>
                <a:schemeClr val="tx1"/>
              </a:solidFill>
            </a:rPr>
            <a:t>by</a:t>
          </a:r>
          <a:r>
            <a:rPr lang="es-ES" sz="3600" b="1" kern="1200" dirty="0">
              <a:solidFill>
                <a:schemeClr val="tx1"/>
              </a:solidFill>
            </a:rPr>
            <a:t> “</a:t>
          </a:r>
          <a:r>
            <a:rPr lang="es-ES" sz="3600" b="1" kern="1200" dirty="0" err="1">
              <a:solidFill>
                <a:schemeClr val="tx1"/>
              </a:solidFill>
            </a:rPr>
            <a:t>doing</a:t>
          </a:r>
          <a:r>
            <a:rPr lang="es-ES" sz="3600" b="1" kern="1200" dirty="0">
              <a:solidFill>
                <a:schemeClr val="tx1"/>
              </a:solidFill>
            </a:rPr>
            <a:t>” </a:t>
          </a:r>
          <a:r>
            <a:rPr lang="es-ES" sz="3600" b="1" kern="1200" dirty="0" err="1">
              <a:solidFill>
                <a:schemeClr val="tx1"/>
              </a:solidFill>
            </a:rPr>
            <a:t>than</a:t>
          </a:r>
          <a:r>
            <a:rPr lang="es-ES" sz="3600" b="1" kern="1200" dirty="0">
              <a:solidFill>
                <a:schemeClr val="tx1"/>
              </a:solidFill>
            </a:rPr>
            <a:t> </a:t>
          </a:r>
          <a:r>
            <a:rPr lang="es-ES" sz="3600" b="1" kern="1200" dirty="0" err="1">
              <a:solidFill>
                <a:schemeClr val="tx1"/>
              </a:solidFill>
            </a:rPr>
            <a:t>by</a:t>
          </a:r>
          <a:r>
            <a:rPr lang="es-ES" sz="3600" b="1" kern="1200" dirty="0">
              <a:solidFill>
                <a:schemeClr val="tx1"/>
              </a:solidFill>
            </a:rPr>
            <a:t> “</a:t>
          </a:r>
          <a:r>
            <a:rPr lang="es-ES" sz="3600" b="1" kern="1200" dirty="0" err="1">
              <a:solidFill>
                <a:schemeClr val="tx1"/>
              </a:solidFill>
            </a:rPr>
            <a:t>using</a:t>
          </a:r>
          <a:r>
            <a:rPr lang="es-ES" sz="3600" b="1" kern="1200" dirty="0">
              <a:solidFill>
                <a:schemeClr val="tx1"/>
              </a:solidFill>
            </a:rPr>
            <a:t>”  </a:t>
          </a:r>
        </a:p>
      </dsp:txBody>
      <dsp:txXfrm>
        <a:off x="1238548" y="1628895"/>
        <a:ext cx="2678243" cy="2678243"/>
      </dsp:txXfrm>
    </dsp:sp>
    <dsp:sp modelId="{B0B94350-0ABA-CF49-B8B1-0EF13EDB5E18}">
      <dsp:nvSpPr>
        <dsp:cNvPr id="0" name=""/>
        <dsp:cNvSpPr/>
      </dsp:nvSpPr>
      <dsp:spPr>
        <a:xfrm rot="21418668">
          <a:off x="4060942" y="2861760"/>
          <a:ext cx="10586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8617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5118823" y="1787073"/>
          <a:ext cx="1988571" cy="198857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 err="1">
              <a:solidFill>
                <a:schemeClr val="tx1"/>
              </a:solidFill>
            </a:rPr>
            <a:t>Motivates</a:t>
          </a:r>
          <a:r>
            <a:rPr lang="es-ES" sz="2600" b="1" kern="1200" dirty="0">
              <a:solidFill>
                <a:schemeClr val="tx1"/>
              </a:solidFill>
            </a:rPr>
            <a:t> </a:t>
          </a:r>
          <a:r>
            <a:rPr lang="es-ES" sz="2600" b="1" kern="1200" dirty="0" err="1">
              <a:solidFill>
                <a:schemeClr val="tx1"/>
              </a:solidFill>
            </a:rPr>
            <a:t>imagination</a:t>
          </a:r>
          <a:r>
            <a:rPr lang="es-ES" sz="2600" b="1" kern="1200" dirty="0">
              <a:solidFill>
                <a:schemeClr val="tx1"/>
              </a:solidFill>
            </a:rPr>
            <a:t> </a:t>
          </a:r>
        </a:p>
      </dsp:txBody>
      <dsp:txXfrm>
        <a:off x="5215897" y="1884147"/>
        <a:ext cx="1794423" cy="1794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3169881" y="2077611"/>
          <a:ext cx="1780810" cy="178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solidFill>
                <a:schemeClr val="tx1"/>
              </a:solidFill>
            </a:rPr>
            <a:t>Learning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is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achieved</a:t>
          </a:r>
          <a:r>
            <a:rPr lang="es-ES" sz="2100" b="1" kern="1200" dirty="0">
              <a:solidFill>
                <a:schemeClr val="tx1"/>
              </a:solidFill>
            </a:rPr>
            <a:t>  more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“</a:t>
          </a:r>
          <a:r>
            <a:rPr lang="es-ES" sz="2100" b="1" kern="1200" dirty="0" err="1">
              <a:solidFill>
                <a:schemeClr val="tx1"/>
              </a:solidFill>
            </a:rPr>
            <a:t>doing</a:t>
          </a:r>
          <a:r>
            <a:rPr lang="es-ES" sz="2100" b="1" kern="1200" dirty="0">
              <a:solidFill>
                <a:schemeClr val="tx1"/>
              </a:solidFill>
            </a:rPr>
            <a:t>” </a:t>
          </a:r>
          <a:r>
            <a:rPr lang="es-ES" sz="2100" b="1" kern="1200" dirty="0" err="1">
              <a:solidFill>
                <a:schemeClr val="tx1"/>
              </a:solidFill>
            </a:rPr>
            <a:t>than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using</a:t>
          </a:r>
          <a:r>
            <a:rPr lang="es-ES" sz="2100" b="1" kern="1200" dirty="0">
              <a:solidFill>
                <a:schemeClr val="tx1"/>
              </a:solidFill>
            </a:rPr>
            <a:t>   </a:t>
          </a:r>
        </a:p>
      </dsp:txBody>
      <dsp:txXfrm>
        <a:off x="3256813" y="2164543"/>
        <a:ext cx="1606946" cy="1606946"/>
      </dsp:txXfrm>
    </dsp:sp>
    <dsp:sp modelId="{B0B94350-0ABA-CF49-B8B1-0EF13EDB5E18}">
      <dsp:nvSpPr>
        <dsp:cNvPr id="0" name=""/>
        <dsp:cNvSpPr/>
      </dsp:nvSpPr>
      <dsp:spPr>
        <a:xfrm rot="16107146">
          <a:off x="3581887" y="1635377"/>
          <a:ext cx="8847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4791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3399646" y="0"/>
          <a:ext cx="1193142" cy="1193142"/>
        </a:xfrm>
        <a:prstGeom prst="roundRect">
          <a:avLst/>
        </a:prstGeom>
        <a:noFill/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imagination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3457890" y="58244"/>
        <a:ext cx="1076654" cy="1076654"/>
      </dsp:txXfrm>
    </dsp:sp>
    <dsp:sp modelId="{B1E1F2E5-B364-5A48-B8E0-1E1A7D7B180A}">
      <dsp:nvSpPr>
        <dsp:cNvPr id="0" name=""/>
        <dsp:cNvSpPr/>
      </dsp:nvSpPr>
      <dsp:spPr>
        <a:xfrm rot="5400000">
          <a:off x="3618307" y="4300401"/>
          <a:ext cx="8839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39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63DFB-0227-9C47-BC36-81DBFA266007}">
      <dsp:nvSpPr>
        <dsp:cNvPr id="0" name=""/>
        <dsp:cNvSpPr/>
      </dsp:nvSpPr>
      <dsp:spPr>
        <a:xfrm>
          <a:off x="3463715" y="4742381"/>
          <a:ext cx="1193142" cy="11931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>
              <a:solidFill>
                <a:schemeClr val="tx1"/>
              </a:solidFill>
            </a:rPr>
            <a:t>Motivates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technological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thinking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</a:p>
      </dsp:txBody>
      <dsp:txXfrm>
        <a:off x="3521959" y="4800625"/>
        <a:ext cx="1076654" cy="1076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3169881" y="2761647"/>
          <a:ext cx="1780810" cy="178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solidFill>
                <a:schemeClr val="tx1"/>
              </a:solidFill>
            </a:rPr>
            <a:t>Learning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is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achieved</a:t>
          </a:r>
          <a:r>
            <a:rPr lang="es-ES" sz="2100" b="1" kern="1200" dirty="0">
              <a:solidFill>
                <a:schemeClr val="tx1"/>
              </a:solidFill>
            </a:rPr>
            <a:t>  more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“</a:t>
          </a:r>
          <a:r>
            <a:rPr lang="es-ES" sz="2100" b="1" kern="1200" dirty="0" err="1">
              <a:solidFill>
                <a:schemeClr val="tx1"/>
              </a:solidFill>
            </a:rPr>
            <a:t>doing</a:t>
          </a:r>
          <a:r>
            <a:rPr lang="es-ES" sz="2100" b="1" kern="1200" dirty="0">
              <a:solidFill>
                <a:schemeClr val="tx1"/>
              </a:solidFill>
            </a:rPr>
            <a:t>” </a:t>
          </a:r>
          <a:r>
            <a:rPr lang="es-ES" sz="2100" b="1" kern="1200" dirty="0" err="1">
              <a:solidFill>
                <a:schemeClr val="tx1"/>
              </a:solidFill>
            </a:rPr>
            <a:t>than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using</a:t>
          </a:r>
          <a:r>
            <a:rPr lang="es-ES" sz="2100" b="1" kern="1200" dirty="0">
              <a:solidFill>
                <a:schemeClr val="tx1"/>
              </a:solidFill>
            </a:rPr>
            <a:t>  </a:t>
          </a:r>
        </a:p>
      </dsp:txBody>
      <dsp:txXfrm>
        <a:off x="3256813" y="2848579"/>
        <a:ext cx="1606946" cy="1606946"/>
      </dsp:txXfrm>
    </dsp:sp>
    <dsp:sp modelId="{B0B94350-0ABA-CF49-B8B1-0EF13EDB5E18}">
      <dsp:nvSpPr>
        <dsp:cNvPr id="0" name=""/>
        <dsp:cNvSpPr/>
      </dsp:nvSpPr>
      <dsp:spPr>
        <a:xfrm rot="16139556">
          <a:off x="3374770" y="2103462"/>
          <a:ext cx="13165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571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3414420" y="252136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imagination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3472664" y="310380"/>
        <a:ext cx="1076654" cy="1076654"/>
      </dsp:txXfrm>
    </dsp:sp>
    <dsp:sp modelId="{B1E1F2E5-B364-5A48-B8E0-1E1A7D7B180A}">
      <dsp:nvSpPr>
        <dsp:cNvPr id="0" name=""/>
        <dsp:cNvSpPr/>
      </dsp:nvSpPr>
      <dsp:spPr>
        <a:xfrm rot="1800000">
          <a:off x="4882423" y="4420909"/>
          <a:ext cx="10191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912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63DFB-0227-9C47-BC36-81DBFA266007}">
      <dsp:nvSpPr>
        <dsp:cNvPr id="0" name=""/>
        <dsp:cNvSpPr/>
      </dsp:nvSpPr>
      <dsp:spPr>
        <a:xfrm>
          <a:off x="5833282" y="4423551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>
              <a:solidFill>
                <a:schemeClr val="tx1"/>
              </a:solidFill>
            </a:rPr>
            <a:t>Motivates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technological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thinking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</a:p>
      </dsp:txBody>
      <dsp:txXfrm>
        <a:off x="5891526" y="4481795"/>
        <a:ext cx="1076654" cy="1076654"/>
      </dsp:txXfrm>
    </dsp:sp>
    <dsp:sp modelId="{F996369A-071C-654F-B3E7-E3C0D382F220}">
      <dsp:nvSpPr>
        <dsp:cNvPr id="0" name=""/>
        <dsp:cNvSpPr/>
      </dsp:nvSpPr>
      <dsp:spPr>
        <a:xfrm rot="9000000">
          <a:off x="2219022" y="4420909"/>
          <a:ext cx="10191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912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7001-94DF-5F4E-BBB2-6A81B75D943A}">
      <dsp:nvSpPr>
        <dsp:cNvPr id="0" name=""/>
        <dsp:cNvSpPr/>
      </dsp:nvSpPr>
      <dsp:spPr>
        <a:xfrm>
          <a:off x="1094148" y="4423551"/>
          <a:ext cx="1193142" cy="11931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Analytical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validity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1152392" y="4481795"/>
        <a:ext cx="1076654" cy="10766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3169881" y="2077611"/>
          <a:ext cx="1780810" cy="178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solidFill>
                <a:schemeClr val="tx1"/>
              </a:solidFill>
            </a:rPr>
            <a:t>Learning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is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achieved</a:t>
          </a:r>
          <a:r>
            <a:rPr lang="es-ES" sz="2100" b="1" kern="1200" dirty="0">
              <a:solidFill>
                <a:schemeClr val="tx1"/>
              </a:solidFill>
            </a:rPr>
            <a:t>  more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“</a:t>
          </a:r>
          <a:r>
            <a:rPr lang="es-ES" sz="2100" b="1" kern="1200" dirty="0" err="1">
              <a:solidFill>
                <a:schemeClr val="tx1"/>
              </a:solidFill>
            </a:rPr>
            <a:t>doing</a:t>
          </a:r>
          <a:r>
            <a:rPr lang="es-ES" sz="2100" b="1" kern="1200" dirty="0">
              <a:solidFill>
                <a:schemeClr val="tx1"/>
              </a:solidFill>
            </a:rPr>
            <a:t>” </a:t>
          </a:r>
          <a:r>
            <a:rPr lang="es-ES" sz="2100" b="1" kern="1200" dirty="0" err="1">
              <a:solidFill>
                <a:schemeClr val="tx1"/>
              </a:solidFill>
            </a:rPr>
            <a:t>than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using</a:t>
          </a:r>
          <a:r>
            <a:rPr lang="es-ES" sz="2100" b="1" kern="1200" dirty="0">
              <a:solidFill>
                <a:schemeClr val="tx1"/>
              </a:solidFill>
            </a:rPr>
            <a:t>  </a:t>
          </a:r>
        </a:p>
      </dsp:txBody>
      <dsp:txXfrm>
        <a:off x="3256813" y="2164543"/>
        <a:ext cx="1606946" cy="1606946"/>
      </dsp:txXfrm>
    </dsp:sp>
    <dsp:sp modelId="{B0B94350-0ABA-CF49-B8B1-0EF13EDB5E18}">
      <dsp:nvSpPr>
        <dsp:cNvPr id="0" name=""/>
        <dsp:cNvSpPr/>
      </dsp:nvSpPr>
      <dsp:spPr>
        <a:xfrm rot="16153561">
          <a:off x="3600008" y="1635377"/>
          <a:ext cx="8845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4549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3431678" y="0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imagination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3489922" y="58244"/>
        <a:ext cx="1076654" cy="1076654"/>
      </dsp:txXfrm>
    </dsp:sp>
    <dsp:sp modelId="{B1E1F2E5-B364-5A48-B8E0-1E1A7D7B180A}">
      <dsp:nvSpPr>
        <dsp:cNvPr id="0" name=""/>
        <dsp:cNvSpPr/>
      </dsp:nvSpPr>
      <dsp:spPr>
        <a:xfrm>
          <a:off x="4950692" y="2968017"/>
          <a:ext cx="8839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39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63DFB-0227-9C47-BC36-81DBFA266007}">
      <dsp:nvSpPr>
        <dsp:cNvPr id="0" name=""/>
        <dsp:cNvSpPr/>
      </dsp:nvSpPr>
      <dsp:spPr>
        <a:xfrm>
          <a:off x="5834651" y="2371445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>
              <a:solidFill>
                <a:schemeClr val="tx1"/>
              </a:solidFill>
            </a:rPr>
            <a:t>Motivates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technological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thinking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</a:p>
      </dsp:txBody>
      <dsp:txXfrm>
        <a:off x="5892895" y="2429689"/>
        <a:ext cx="1076654" cy="1076654"/>
      </dsp:txXfrm>
    </dsp:sp>
    <dsp:sp modelId="{F996369A-071C-654F-B3E7-E3C0D382F220}">
      <dsp:nvSpPr>
        <dsp:cNvPr id="0" name=""/>
        <dsp:cNvSpPr/>
      </dsp:nvSpPr>
      <dsp:spPr>
        <a:xfrm rot="5400000">
          <a:off x="3618307" y="4300401"/>
          <a:ext cx="8839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39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7001-94DF-5F4E-BBB2-6A81B75D943A}">
      <dsp:nvSpPr>
        <dsp:cNvPr id="0" name=""/>
        <dsp:cNvSpPr/>
      </dsp:nvSpPr>
      <dsp:spPr>
        <a:xfrm>
          <a:off x="3463715" y="4742381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Analytical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validity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3521959" y="4800625"/>
        <a:ext cx="1076654" cy="1076654"/>
      </dsp:txXfrm>
    </dsp:sp>
    <dsp:sp modelId="{32B0C594-EB81-1345-AE76-6EB6CA420C72}">
      <dsp:nvSpPr>
        <dsp:cNvPr id="0" name=""/>
        <dsp:cNvSpPr/>
      </dsp:nvSpPr>
      <dsp:spPr>
        <a:xfrm rot="10800000">
          <a:off x="2285922" y="2968017"/>
          <a:ext cx="8839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39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C40DE-E69B-D44E-BFEA-7B000D8C4AAB}">
      <dsp:nvSpPr>
        <dsp:cNvPr id="0" name=""/>
        <dsp:cNvSpPr/>
      </dsp:nvSpPr>
      <dsp:spPr>
        <a:xfrm>
          <a:off x="1092780" y="2371445"/>
          <a:ext cx="1193142" cy="119314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Basic </a:t>
          </a:r>
          <a:r>
            <a:rPr lang="es-ES" sz="2000" b="1" kern="1200" dirty="0" err="1">
              <a:solidFill>
                <a:schemeClr val="tx1"/>
              </a:solidFill>
            </a:rPr>
            <a:t>concepts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review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151024" y="2429689"/>
        <a:ext cx="1076654" cy="1076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3169881" y="2315640"/>
          <a:ext cx="1780810" cy="178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solidFill>
                <a:schemeClr val="tx1"/>
              </a:solidFill>
            </a:rPr>
            <a:t>Learning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is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achieved</a:t>
          </a:r>
          <a:r>
            <a:rPr lang="es-ES" sz="2100" b="1" kern="1200" dirty="0">
              <a:solidFill>
                <a:schemeClr val="tx1"/>
              </a:solidFill>
            </a:rPr>
            <a:t>  more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“</a:t>
          </a:r>
          <a:r>
            <a:rPr lang="es-ES" sz="2100" b="1" kern="1200" dirty="0" err="1">
              <a:solidFill>
                <a:schemeClr val="tx1"/>
              </a:solidFill>
            </a:rPr>
            <a:t>doing</a:t>
          </a:r>
          <a:r>
            <a:rPr lang="es-ES" sz="2100" b="1" kern="1200" dirty="0">
              <a:solidFill>
                <a:schemeClr val="tx1"/>
              </a:solidFill>
            </a:rPr>
            <a:t>” </a:t>
          </a:r>
          <a:r>
            <a:rPr lang="es-ES" sz="2100" b="1" kern="1200" dirty="0" err="1">
              <a:solidFill>
                <a:schemeClr val="tx1"/>
              </a:solidFill>
            </a:rPr>
            <a:t>than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by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using</a:t>
          </a:r>
          <a:r>
            <a:rPr lang="es-ES" sz="2100" b="1" kern="1200" dirty="0">
              <a:solidFill>
                <a:schemeClr val="tx1"/>
              </a:solidFill>
            </a:rPr>
            <a:t>  </a:t>
          </a:r>
        </a:p>
      </dsp:txBody>
      <dsp:txXfrm>
        <a:off x="3256813" y="2402572"/>
        <a:ext cx="1606946" cy="1606946"/>
      </dsp:txXfrm>
    </dsp:sp>
    <dsp:sp modelId="{B0B94350-0ABA-CF49-B8B1-0EF13EDB5E18}">
      <dsp:nvSpPr>
        <dsp:cNvPr id="0" name=""/>
        <dsp:cNvSpPr/>
      </dsp:nvSpPr>
      <dsp:spPr>
        <a:xfrm rot="16163734">
          <a:off x="3511649" y="1782055"/>
          <a:ext cx="10672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23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3436769" y="55327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imagination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3495013" y="113571"/>
        <a:ext cx="1076654" cy="1076654"/>
      </dsp:txXfrm>
    </dsp:sp>
    <dsp:sp modelId="{B1E1F2E5-B364-5A48-B8E0-1E1A7D7B180A}">
      <dsp:nvSpPr>
        <dsp:cNvPr id="0" name=""/>
        <dsp:cNvSpPr/>
      </dsp:nvSpPr>
      <dsp:spPr>
        <a:xfrm rot="20520000">
          <a:off x="4927953" y="2773170"/>
          <a:ext cx="9291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917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63DFB-0227-9C47-BC36-81DBFA266007}">
      <dsp:nvSpPr>
        <dsp:cNvPr id="0" name=""/>
        <dsp:cNvSpPr/>
      </dsp:nvSpPr>
      <dsp:spPr>
        <a:xfrm>
          <a:off x="5834386" y="1839196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>
              <a:solidFill>
                <a:schemeClr val="tx1"/>
              </a:solidFill>
            </a:rPr>
            <a:t>Motivates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technological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thinking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</a:p>
      </dsp:txBody>
      <dsp:txXfrm>
        <a:off x="5892630" y="1897440"/>
        <a:ext cx="1076654" cy="1076654"/>
      </dsp:txXfrm>
    </dsp:sp>
    <dsp:sp modelId="{F996369A-071C-654F-B3E7-E3C0D382F220}">
      <dsp:nvSpPr>
        <dsp:cNvPr id="0" name=""/>
        <dsp:cNvSpPr/>
      </dsp:nvSpPr>
      <dsp:spPr>
        <a:xfrm rot="3240000">
          <a:off x="4572272" y="4361269"/>
          <a:ext cx="6546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466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7001-94DF-5F4E-BBB2-6A81B75D943A}">
      <dsp:nvSpPr>
        <dsp:cNvPr id="0" name=""/>
        <dsp:cNvSpPr/>
      </dsp:nvSpPr>
      <dsp:spPr>
        <a:xfrm>
          <a:off x="4928870" y="4626087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Analytical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validity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4987114" y="4684331"/>
        <a:ext cx="1076654" cy="1076654"/>
      </dsp:txXfrm>
    </dsp:sp>
    <dsp:sp modelId="{32B0C594-EB81-1345-AE76-6EB6CA420C72}">
      <dsp:nvSpPr>
        <dsp:cNvPr id="0" name=""/>
        <dsp:cNvSpPr/>
      </dsp:nvSpPr>
      <dsp:spPr>
        <a:xfrm rot="7560000">
          <a:off x="2893634" y="4361269"/>
          <a:ext cx="6546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466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C40DE-E69B-D44E-BFEA-7B000D8C4AAB}">
      <dsp:nvSpPr>
        <dsp:cNvPr id="0" name=""/>
        <dsp:cNvSpPr/>
      </dsp:nvSpPr>
      <dsp:spPr>
        <a:xfrm>
          <a:off x="1998560" y="4626087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Basic </a:t>
          </a:r>
          <a:r>
            <a:rPr lang="es-ES" sz="2000" b="1" kern="1200" dirty="0" err="1">
              <a:solidFill>
                <a:schemeClr val="tx1"/>
              </a:solidFill>
            </a:rPr>
            <a:t>concepts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review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056804" y="4684331"/>
        <a:ext cx="1076654" cy="1076654"/>
      </dsp:txXfrm>
    </dsp:sp>
    <dsp:sp modelId="{03A381B5-F1A6-744D-836D-0EB5E74DDF88}">
      <dsp:nvSpPr>
        <dsp:cNvPr id="0" name=""/>
        <dsp:cNvSpPr/>
      </dsp:nvSpPr>
      <dsp:spPr>
        <a:xfrm rot="11880000">
          <a:off x="2263449" y="2773170"/>
          <a:ext cx="9291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917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3F025-F3A5-034B-8728-C7629E119097}">
      <dsp:nvSpPr>
        <dsp:cNvPr id="0" name=""/>
        <dsp:cNvSpPr/>
      </dsp:nvSpPr>
      <dsp:spPr>
        <a:xfrm>
          <a:off x="1093045" y="1839196"/>
          <a:ext cx="1193142" cy="11931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solidFill>
                <a:schemeClr val="tx1"/>
              </a:solidFill>
            </a:rPr>
            <a:t>Ecological</a:t>
          </a:r>
          <a:r>
            <a:rPr lang="es-ES" sz="1200" b="1" kern="1200" dirty="0">
              <a:solidFill>
                <a:schemeClr val="tx1"/>
              </a:solidFill>
            </a:rPr>
            <a:t> </a:t>
          </a:r>
          <a:r>
            <a:rPr lang="es-ES" sz="1200" b="1" kern="1200" dirty="0" err="1">
              <a:solidFill>
                <a:schemeClr val="tx1"/>
              </a:solidFill>
            </a:rPr>
            <a:t>aspects</a:t>
          </a:r>
          <a:r>
            <a:rPr lang="es-ES" sz="1200" b="1" kern="1200" dirty="0">
              <a:solidFill>
                <a:schemeClr val="tx1"/>
              </a:solidFill>
            </a:rPr>
            <a:t> enhance:R</a:t>
          </a:r>
          <a:r>
            <a:rPr lang="es-ES" sz="1200" b="1" kern="1200" baseline="30000" dirty="0">
              <a:solidFill>
                <a:schemeClr val="tx1"/>
              </a:solidFill>
            </a:rPr>
            <a:t>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baseline="30000" dirty="0">
              <a:solidFill>
                <a:schemeClr val="tx1"/>
              </a:solidFill>
            </a:rPr>
            <a:t>Reduce, </a:t>
          </a:r>
          <a:r>
            <a:rPr lang="es-ES" sz="1200" b="1" kern="1200" baseline="30000" dirty="0" err="1">
              <a:solidFill>
                <a:schemeClr val="tx1"/>
              </a:solidFill>
            </a:rPr>
            <a:t>Reuse</a:t>
          </a:r>
          <a:r>
            <a:rPr lang="es-ES" sz="1200" b="1" kern="1200" baseline="30000" dirty="0">
              <a:solidFill>
                <a:schemeClr val="tx1"/>
              </a:solidFill>
            </a:rPr>
            <a:t>, </a:t>
          </a:r>
          <a:r>
            <a:rPr lang="es-ES" sz="1200" b="1" kern="1200" baseline="30000" dirty="0" err="1">
              <a:solidFill>
                <a:schemeClr val="tx1"/>
              </a:solidFill>
            </a:rPr>
            <a:t>Recycle</a:t>
          </a:r>
          <a:endParaRPr lang="es-ES" sz="1200" b="1" kern="1200" baseline="300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 dirty="0">
            <a:solidFill>
              <a:schemeClr val="tx1"/>
            </a:solidFill>
          </a:endParaRPr>
        </a:p>
      </dsp:txBody>
      <dsp:txXfrm>
        <a:off x="1151289" y="1897440"/>
        <a:ext cx="1076654" cy="10766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3169881" y="2077611"/>
          <a:ext cx="1780810" cy="178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solidFill>
                <a:schemeClr val="tx1"/>
              </a:solidFill>
            </a:rPr>
            <a:t>Learning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achieved</a:t>
          </a:r>
          <a:r>
            <a:rPr lang="es-ES" sz="2100" b="1" kern="1200" dirty="0">
              <a:solidFill>
                <a:schemeClr val="tx1"/>
              </a:solidFill>
            </a:rPr>
            <a:t>  more </a:t>
          </a:r>
          <a:r>
            <a:rPr lang="es-ES" sz="2100" b="1" kern="1200" dirty="0" err="1">
              <a:solidFill>
                <a:schemeClr val="tx1"/>
              </a:solidFill>
            </a:rPr>
            <a:t>for</a:t>
          </a:r>
          <a:r>
            <a:rPr lang="es-ES" sz="2100" b="1" kern="1200" dirty="0">
              <a:solidFill>
                <a:schemeClr val="tx1"/>
              </a:solidFill>
            </a:rPr>
            <a:t> “</a:t>
          </a:r>
          <a:r>
            <a:rPr lang="es-ES" sz="2100" b="1" kern="1200" dirty="0" err="1">
              <a:solidFill>
                <a:schemeClr val="tx1"/>
              </a:solidFill>
            </a:rPr>
            <a:t>doing</a:t>
          </a:r>
          <a:r>
            <a:rPr lang="es-ES" sz="2100" b="1" kern="1200" dirty="0">
              <a:solidFill>
                <a:schemeClr val="tx1"/>
              </a:solidFill>
            </a:rPr>
            <a:t>” more </a:t>
          </a:r>
          <a:r>
            <a:rPr lang="es-ES" sz="2100" b="1" kern="1200" dirty="0" err="1">
              <a:solidFill>
                <a:schemeClr val="tx1"/>
              </a:solidFill>
            </a:rPr>
            <a:t>than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usign</a:t>
          </a:r>
          <a:r>
            <a:rPr lang="es-ES" sz="2100" b="1" kern="1200" dirty="0">
              <a:solidFill>
                <a:schemeClr val="tx1"/>
              </a:solidFill>
            </a:rPr>
            <a:t>  </a:t>
          </a:r>
        </a:p>
      </dsp:txBody>
      <dsp:txXfrm>
        <a:off x="3256813" y="2164543"/>
        <a:ext cx="1606946" cy="1606946"/>
      </dsp:txXfrm>
    </dsp:sp>
    <dsp:sp modelId="{B0B94350-0ABA-CF49-B8B1-0EF13EDB5E18}">
      <dsp:nvSpPr>
        <dsp:cNvPr id="0" name=""/>
        <dsp:cNvSpPr/>
      </dsp:nvSpPr>
      <dsp:spPr>
        <a:xfrm rot="16169039">
          <a:off x="3606032" y="1635377"/>
          <a:ext cx="8845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450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3442357" y="0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imagination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3500601" y="58244"/>
        <a:ext cx="1076654" cy="1076654"/>
      </dsp:txXfrm>
    </dsp:sp>
    <dsp:sp modelId="{B1E1F2E5-B364-5A48-B8E0-1E1A7D7B180A}">
      <dsp:nvSpPr>
        <dsp:cNvPr id="0" name=""/>
        <dsp:cNvSpPr/>
      </dsp:nvSpPr>
      <dsp:spPr>
        <a:xfrm rot="19800000">
          <a:off x="4906887" y="2290460"/>
          <a:ext cx="6539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392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63DFB-0227-9C47-BC36-81DBFA266007}">
      <dsp:nvSpPr>
        <dsp:cNvPr id="0" name=""/>
        <dsp:cNvSpPr/>
      </dsp:nvSpPr>
      <dsp:spPr>
        <a:xfrm>
          <a:off x="5517005" y="1185977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tecnological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thinking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5575249" y="1244221"/>
        <a:ext cx="1076654" cy="1076654"/>
      </dsp:txXfrm>
    </dsp:sp>
    <dsp:sp modelId="{F996369A-071C-654F-B3E7-E3C0D382F220}">
      <dsp:nvSpPr>
        <dsp:cNvPr id="0" name=""/>
        <dsp:cNvSpPr/>
      </dsp:nvSpPr>
      <dsp:spPr>
        <a:xfrm rot="1800000">
          <a:off x="4906887" y="3645573"/>
          <a:ext cx="6539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392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7001-94DF-5F4E-BBB2-6A81B75D943A}">
      <dsp:nvSpPr>
        <dsp:cNvPr id="0" name=""/>
        <dsp:cNvSpPr/>
      </dsp:nvSpPr>
      <dsp:spPr>
        <a:xfrm>
          <a:off x="5517005" y="3556913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solidFill>
                <a:schemeClr val="tx1"/>
              </a:solidFill>
            </a:rPr>
            <a:t>Analitical</a:t>
          </a:r>
          <a:r>
            <a:rPr lang="es-ES" sz="1900" b="1" kern="1200" dirty="0">
              <a:solidFill>
                <a:schemeClr val="tx1"/>
              </a:solidFill>
            </a:rPr>
            <a:t> </a:t>
          </a:r>
          <a:r>
            <a:rPr lang="es-ES" sz="1900" b="1" kern="1200" dirty="0" err="1">
              <a:solidFill>
                <a:schemeClr val="tx1"/>
              </a:solidFill>
            </a:rPr>
            <a:t>validaty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5575249" y="3615157"/>
        <a:ext cx="1076654" cy="1076654"/>
      </dsp:txXfrm>
    </dsp:sp>
    <dsp:sp modelId="{32B0C594-EB81-1345-AE76-6EB6CA420C72}">
      <dsp:nvSpPr>
        <dsp:cNvPr id="0" name=""/>
        <dsp:cNvSpPr/>
      </dsp:nvSpPr>
      <dsp:spPr>
        <a:xfrm rot="5400000">
          <a:off x="3618307" y="4300401"/>
          <a:ext cx="8839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39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C40DE-E69B-D44E-BFEA-7B000D8C4AAB}">
      <dsp:nvSpPr>
        <dsp:cNvPr id="0" name=""/>
        <dsp:cNvSpPr/>
      </dsp:nvSpPr>
      <dsp:spPr>
        <a:xfrm>
          <a:off x="3463715" y="4742381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Basic </a:t>
          </a:r>
          <a:r>
            <a:rPr lang="es-ES" sz="2000" b="1" kern="1200" dirty="0" err="1">
              <a:solidFill>
                <a:schemeClr val="tx1"/>
              </a:solidFill>
            </a:rPr>
            <a:t>concepts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review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521959" y="4800625"/>
        <a:ext cx="1076654" cy="1076654"/>
      </dsp:txXfrm>
    </dsp:sp>
    <dsp:sp modelId="{03A381B5-F1A6-744D-836D-0EB5E74DDF88}">
      <dsp:nvSpPr>
        <dsp:cNvPr id="0" name=""/>
        <dsp:cNvSpPr/>
      </dsp:nvSpPr>
      <dsp:spPr>
        <a:xfrm rot="9000000">
          <a:off x="2559763" y="3645573"/>
          <a:ext cx="6539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392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3F025-F3A5-034B-8728-C7629E119097}">
      <dsp:nvSpPr>
        <dsp:cNvPr id="0" name=""/>
        <dsp:cNvSpPr/>
      </dsp:nvSpPr>
      <dsp:spPr>
        <a:xfrm>
          <a:off x="1410425" y="3556913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Ecological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aspects</a:t>
          </a:r>
          <a:r>
            <a:rPr lang="es-ES" sz="1500" b="1" kern="1200" dirty="0">
              <a:solidFill>
                <a:schemeClr val="tx1"/>
              </a:solidFill>
            </a:rPr>
            <a:t> enhance:R</a:t>
          </a:r>
          <a:r>
            <a:rPr lang="es-ES" sz="1500" b="1" kern="1200" baseline="30000" dirty="0">
              <a:solidFill>
                <a:schemeClr val="tx1"/>
              </a:solidFill>
            </a:rPr>
            <a:t>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baseline="30000" dirty="0">
              <a:solidFill>
                <a:schemeClr val="tx1"/>
              </a:solidFill>
            </a:rPr>
            <a:t>Reduce, </a:t>
          </a:r>
          <a:r>
            <a:rPr lang="es-ES" sz="1500" b="1" kern="1200" baseline="30000" dirty="0" err="1">
              <a:solidFill>
                <a:schemeClr val="tx1"/>
              </a:solidFill>
            </a:rPr>
            <a:t>Reuse</a:t>
          </a:r>
          <a:r>
            <a:rPr lang="es-ES" sz="1500" b="1" kern="1200" baseline="30000" dirty="0">
              <a:solidFill>
                <a:schemeClr val="tx1"/>
              </a:solidFill>
            </a:rPr>
            <a:t>, </a:t>
          </a:r>
          <a:r>
            <a:rPr lang="es-ES" sz="1500" b="1" kern="1200" baseline="30000" dirty="0" err="1">
              <a:solidFill>
                <a:schemeClr val="tx1"/>
              </a:solidFill>
            </a:rPr>
            <a:t>Recycle</a:t>
          </a:r>
          <a:endParaRPr lang="es-ES" sz="1500" b="1" kern="1200" dirty="0">
            <a:solidFill>
              <a:schemeClr val="tx1"/>
            </a:solidFill>
          </a:endParaRPr>
        </a:p>
      </dsp:txBody>
      <dsp:txXfrm>
        <a:off x="1468669" y="3615157"/>
        <a:ext cx="1076654" cy="1076654"/>
      </dsp:txXfrm>
    </dsp:sp>
    <dsp:sp modelId="{CFC55DCE-B6A4-F843-B6CA-49E2113FE9EC}">
      <dsp:nvSpPr>
        <dsp:cNvPr id="0" name=""/>
        <dsp:cNvSpPr/>
      </dsp:nvSpPr>
      <dsp:spPr>
        <a:xfrm rot="12600000">
          <a:off x="2559763" y="2290460"/>
          <a:ext cx="6539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392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07E12-7047-904A-BEC1-F4A1A83BC500}">
      <dsp:nvSpPr>
        <dsp:cNvPr id="0" name=""/>
        <dsp:cNvSpPr/>
      </dsp:nvSpPr>
      <dsp:spPr>
        <a:xfrm>
          <a:off x="1410425" y="1185977"/>
          <a:ext cx="1193142" cy="11931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solidFill>
                <a:schemeClr val="tx1"/>
              </a:solidFill>
            </a:rPr>
            <a:t>Creativity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1468669" y="1244221"/>
        <a:ext cx="1076654" cy="10766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3169881" y="2198024"/>
          <a:ext cx="1780810" cy="178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solidFill>
                <a:schemeClr val="tx1"/>
              </a:solidFill>
            </a:rPr>
            <a:t>Learning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achieved</a:t>
          </a:r>
          <a:r>
            <a:rPr lang="es-ES" sz="2100" b="1" kern="1200" dirty="0">
              <a:solidFill>
                <a:schemeClr val="tx1"/>
              </a:solidFill>
            </a:rPr>
            <a:t>  more </a:t>
          </a:r>
          <a:r>
            <a:rPr lang="es-ES" sz="2100" b="1" kern="1200" dirty="0" err="1">
              <a:solidFill>
                <a:schemeClr val="tx1"/>
              </a:solidFill>
            </a:rPr>
            <a:t>for</a:t>
          </a:r>
          <a:r>
            <a:rPr lang="es-ES" sz="2100" b="1" kern="1200" dirty="0">
              <a:solidFill>
                <a:schemeClr val="tx1"/>
              </a:solidFill>
            </a:rPr>
            <a:t> “</a:t>
          </a:r>
          <a:r>
            <a:rPr lang="es-ES" sz="2100" b="1" kern="1200" dirty="0" err="1">
              <a:solidFill>
                <a:schemeClr val="tx1"/>
              </a:solidFill>
            </a:rPr>
            <a:t>doing</a:t>
          </a:r>
          <a:r>
            <a:rPr lang="es-ES" sz="2100" b="1" kern="1200" dirty="0">
              <a:solidFill>
                <a:schemeClr val="tx1"/>
              </a:solidFill>
            </a:rPr>
            <a:t>” more </a:t>
          </a:r>
          <a:r>
            <a:rPr lang="es-ES" sz="2100" b="1" kern="1200" dirty="0" err="1">
              <a:solidFill>
                <a:schemeClr val="tx1"/>
              </a:solidFill>
            </a:rPr>
            <a:t>than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usign</a:t>
          </a:r>
          <a:r>
            <a:rPr lang="es-ES" sz="2100" b="1" kern="1200" dirty="0">
              <a:solidFill>
                <a:schemeClr val="tx1"/>
              </a:solidFill>
            </a:rPr>
            <a:t>  </a:t>
          </a:r>
        </a:p>
      </dsp:txBody>
      <dsp:txXfrm>
        <a:off x="3256813" y="2284956"/>
        <a:ext cx="1606946" cy="1606946"/>
      </dsp:txXfrm>
    </dsp:sp>
    <dsp:sp modelId="{B0B94350-0ABA-CF49-B8B1-0EF13EDB5E18}">
      <dsp:nvSpPr>
        <dsp:cNvPr id="0" name=""/>
        <dsp:cNvSpPr/>
      </dsp:nvSpPr>
      <dsp:spPr>
        <a:xfrm rot="16174095">
          <a:off x="3547342" y="1695589"/>
          <a:ext cx="10048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489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3444938" y="11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imagination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3503182" y="58255"/>
        <a:ext cx="1076654" cy="1076654"/>
      </dsp:txXfrm>
    </dsp:sp>
    <dsp:sp modelId="{B1E1F2E5-B364-5A48-B8E0-1E1A7D7B180A}">
      <dsp:nvSpPr>
        <dsp:cNvPr id="0" name=""/>
        <dsp:cNvSpPr/>
      </dsp:nvSpPr>
      <dsp:spPr>
        <a:xfrm rot="19285714">
          <a:off x="4892889" y="2213164"/>
          <a:ext cx="5298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88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63DFB-0227-9C47-BC36-81DBFA266007}">
      <dsp:nvSpPr>
        <dsp:cNvPr id="0" name=""/>
        <dsp:cNvSpPr/>
      </dsp:nvSpPr>
      <dsp:spPr>
        <a:xfrm>
          <a:off x="5364975" y="975653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tecnological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thinking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5423219" y="1033897"/>
        <a:ext cx="1076654" cy="1076654"/>
      </dsp:txXfrm>
    </dsp:sp>
    <dsp:sp modelId="{F996369A-071C-654F-B3E7-E3C0D382F220}">
      <dsp:nvSpPr>
        <dsp:cNvPr id="0" name=""/>
        <dsp:cNvSpPr/>
      </dsp:nvSpPr>
      <dsp:spPr>
        <a:xfrm rot="771429">
          <a:off x="4939327" y="3392525"/>
          <a:ext cx="9065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658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7001-94DF-5F4E-BBB2-6A81B75D943A}">
      <dsp:nvSpPr>
        <dsp:cNvPr id="0" name=""/>
        <dsp:cNvSpPr/>
      </dsp:nvSpPr>
      <dsp:spPr>
        <a:xfrm>
          <a:off x="5834548" y="3032984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solidFill>
                <a:schemeClr val="tx1"/>
              </a:solidFill>
            </a:rPr>
            <a:t>Analitical</a:t>
          </a:r>
          <a:r>
            <a:rPr lang="es-ES" sz="1900" b="1" kern="1200" dirty="0">
              <a:solidFill>
                <a:schemeClr val="tx1"/>
              </a:solidFill>
            </a:rPr>
            <a:t> </a:t>
          </a:r>
          <a:r>
            <a:rPr lang="es-ES" sz="1900" b="1" kern="1200" dirty="0" err="1">
              <a:solidFill>
                <a:schemeClr val="tx1"/>
              </a:solidFill>
            </a:rPr>
            <a:t>validaty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5892792" y="3091228"/>
        <a:ext cx="1076654" cy="1076654"/>
      </dsp:txXfrm>
    </dsp:sp>
    <dsp:sp modelId="{32B0C594-EB81-1345-AE76-6EB6CA420C72}">
      <dsp:nvSpPr>
        <dsp:cNvPr id="0" name=""/>
        <dsp:cNvSpPr/>
      </dsp:nvSpPr>
      <dsp:spPr>
        <a:xfrm rot="3857143">
          <a:off x="4267906" y="4330835"/>
          <a:ext cx="7813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138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C40DE-E69B-D44E-BFEA-7B000D8C4AAB}">
      <dsp:nvSpPr>
        <dsp:cNvPr id="0" name=""/>
        <dsp:cNvSpPr/>
      </dsp:nvSpPr>
      <dsp:spPr>
        <a:xfrm>
          <a:off x="4518835" y="4682836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Basic </a:t>
          </a:r>
          <a:r>
            <a:rPr lang="es-ES" sz="2000" b="1" kern="1200" dirty="0" err="1">
              <a:solidFill>
                <a:schemeClr val="tx1"/>
              </a:solidFill>
            </a:rPr>
            <a:t>concepts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review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4577079" y="4741080"/>
        <a:ext cx="1076654" cy="1076654"/>
      </dsp:txXfrm>
    </dsp:sp>
    <dsp:sp modelId="{03A381B5-F1A6-744D-836D-0EB5E74DDF88}">
      <dsp:nvSpPr>
        <dsp:cNvPr id="0" name=""/>
        <dsp:cNvSpPr/>
      </dsp:nvSpPr>
      <dsp:spPr>
        <a:xfrm rot="6942857">
          <a:off x="3071283" y="4330835"/>
          <a:ext cx="7813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138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3F025-F3A5-034B-8728-C7629E119097}">
      <dsp:nvSpPr>
        <dsp:cNvPr id="0" name=""/>
        <dsp:cNvSpPr/>
      </dsp:nvSpPr>
      <dsp:spPr>
        <a:xfrm>
          <a:off x="2408595" y="4682836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Ecological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aspects</a:t>
          </a:r>
          <a:r>
            <a:rPr lang="es-ES" sz="1500" b="1" kern="1200" dirty="0">
              <a:solidFill>
                <a:schemeClr val="tx1"/>
              </a:solidFill>
            </a:rPr>
            <a:t> enhance:R</a:t>
          </a:r>
          <a:r>
            <a:rPr lang="es-ES" sz="1500" b="1" kern="1200" baseline="30000" dirty="0">
              <a:solidFill>
                <a:schemeClr val="tx1"/>
              </a:solidFill>
            </a:rPr>
            <a:t>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baseline="30000" dirty="0">
              <a:solidFill>
                <a:schemeClr val="tx1"/>
              </a:solidFill>
            </a:rPr>
            <a:t>Reduce, </a:t>
          </a:r>
          <a:r>
            <a:rPr lang="es-ES" sz="1500" b="1" kern="1200" baseline="30000" dirty="0" err="1">
              <a:solidFill>
                <a:schemeClr val="tx1"/>
              </a:solidFill>
            </a:rPr>
            <a:t>Reuse</a:t>
          </a:r>
          <a:r>
            <a:rPr lang="es-ES" sz="1500" b="1" kern="1200" baseline="30000" dirty="0">
              <a:solidFill>
                <a:schemeClr val="tx1"/>
              </a:solidFill>
            </a:rPr>
            <a:t>, </a:t>
          </a:r>
          <a:r>
            <a:rPr lang="es-ES" sz="1500" b="1" kern="1200" baseline="30000" dirty="0" err="1">
              <a:solidFill>
                <a:schemeClr val="tx1"/>
              </a:solidFill>
            </a:rPr>
            <a:t>Recycle</a:t>
          </a:r>
          <a:endParaRPr lang="es-ES" sz="1500" b="1" kern="1200" dirty="0">
            <a:solidFill>
              <a:schemeClr val="tx1"/>
            </a:solidFill>
          </a:endParaRPr>
        </a:p>
      </dsp:txBody>
      <dsp:txXfrm>
        <a:off x="2466839" y="4741080"/>
        <a:ext cx="1076654" cy="1076654"/>
      </dsp:txXfrm>
    </dsp:sp>
    <dsp:sp modelId="{CFC55DCE-B6A4-F843-B6CA-49E2113FE9EC}">
      <dsp:nvSpPr>
        <dsp:cNvPr id="0" name=""/>
        <dsp:cNvSpPr/>
      </dsp:nvSpPr>
      <dsp:spPr>
        <a:xfrm rot="10028571">
          <a:off x="2274660" y="3392525"/>
          <a:ext cx="9065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658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07E12-7047-904A-BEC1-F4A1A83BC500}">
      <dsp:nvSpPr>
        <dsp:cNvPr id="0" name=""/>
        <dsp:cNvSpPr/>
      </dsp:nvSpPr>
      <dsp:spPr>
        <a:xfrm>
          <a:off x="1092882" y="3032984"/>
          <a:ext cx="1193142" cy="1193142"/>
        </a:xfrm>
        <a:prstGeom prst="roundRect">
          <a:avLst/>
        </a:prstGeom>
        <a:solidFill>
          <a:srgbClr val="FFFFFF"/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solidFill>
                <a:schemeClr val="tx1"/>
              </a:solidFill>
            </a:rPr>
            <a:t>Creativity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1151126" y="3091228"/>
        <a:ext cx="1076654" cy="1076654"/>
      </dsp:txXfrm>
    </dsp:sp>
    <dsp:sp modelId="{A4F1328F-7033-644D-BC19-5412287EF7BD}">
      <dsp:nvSpPr>
        <dsp:cNvPr id="0" name=""/>
        <dsp:cNvSpPr/>
      </dsp:nvSpPr>
      <dsp:spPr>
        <a:xfrm rot="13114286">
          <a:off x="2697795" y="2213164"/>
          <a:ext cx="5298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88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449FD-3A20-434C-B9F8-7E4FB07F0EFF}">
      <dsp:nvSpPr>
        <dsp:cNvPr id="0" name=""/>
        <dsp:cNvSpPr/>
      </dsp:nvSpPr>
      <dsp:spPr>
        <a:xfrm>
          <a:off x="1562455" y="975653"/>
          <a:ext cx="1193142" cy="11931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Operative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skills</a:t>
          </a:r>
          <a:r>
            <a:rPr lang="es-ES" sz="1800" b="1" kern="1200" dirty="0">
              <a:solidFill>
                <a:schemeClr val="tx1"/>
              </a:solidFill>
            </a:rPr>
            <a:t> are </a:t>
          </a:r>
          <a:r>
            <a:rPr lang="es-ES" sz="1800" b="1" kern="1200" dirty="0" err="1">
              <a:solidFill>
                <a:schemeClr val="tx1"/>
              </a:solidFill>
            </a:rPr>
            <a:t>improved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1620699" y="1033897"/>
        <a:ext cx="1076654" cy="10766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E309-C758-AE4F-AB0E-94CE549B0EF6}">
      <dsp:nvSpPr>
        <dsp:cNvPr id="0" name=""/>
        <dsp:cNvSpPr/>
      </dsp:nvSpPr>
      <dsp:spPr>
        <a:xfrm>
          <a:off x="3169881" y="2198024"/>
          <a:ext cx="1780810" cy="178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 err="1">
              <a:solidFill>
                <a:schemeClr val="tx1"/>
              </a:solidFill>
            </a:rPr>
            <a:t>Learning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achieved</a:t>
          </a:r>
          <a:r>
            <a:rPr lang="es-ES" sz="2100" b="1" kern="1200" dirty="0">
              <a:solidFill>
                <a:schemeClr val="tx1"/>
              </a:solidFill>
            </a:rPr>
            <a:t>  more </a:t>
          </a:r>
          <a:r>
            <a:rPr lang="es-ES" sz="2100" b="1" kern="1200" dirty="0" err="1">
              <a:solidFill>
                <a:schemeClr val="tx1"/>
              </a:solidFill>
            </a:rPr>
            <a:t>for</a:t>
          </a:r>
          <a:r>
            <a:rPr lang="es-ES" sz="2100" b="1" kern="1200" dirty="0">
              <a:solidFill>
                <a:schemeClr val="tx1"/>
              </a:solidFill>
            </a:rPr>
            <a:t> “</a:t>
          </a:r>
          <a:r>
            <a:rPr lang="es-ES" sz="2100" b="1" kern="1200" dirty="0" err="1">
              <a:solidFill>
                <a:schemeClr val="tx1"/>
              </a:solidFill>
            </a:rPr>
            <a:t>doing</a:t>
          </a:r>
          <a:r>
            <a:rPr lang="es-ES" sz="2100" b="1" kern="1200" dirty="0">
              <a:solidFill>
                <a:schemeClr val="tx1"/>
              </a:solidFill>
            </a:rPr>
            <a:t>” more </a:t>
          </a:r>
          <a:r>
            <a:rPr lang="es-ES" sz="2100" b="1" kern="1200" dirty="0" err="1">
              <a:solidFill>
                <a:schemeClr val="tx1"/>
              </a:solidFill>
            </a:rPr>
            <a:t>than</a:t>
          </a:r>
          <a:r>
            <a:rPr lang="es-ES" sz="2100" b="1" kern="1200" dirty="0">
              <a:solidFill>
                <a:schemeClr val="tx1"/>
              </a:solidFill>
            </a:rPr>
            <a:t> </a:t>
          </a:r>
          <a:r>
            <a:rPr lang="es-ES" sz="2100" b="1" kern="1200" dirty="0" err="1">
              <a:solidFill>
                <a:schemeClr val="tx1"/>
              </a:solidFill>
            </a:rPr>
            <a:t>usign</a:t>
          </a:r>
          <a:r>
            <a:rPr lang="es-ES" sz="2100" b="1" kern="1200" dirty="0">
              <a:solidFill>
                <a:schemeClr val="tx1"/>
              </a:solidFill>
            </a:rPr>
            <a:t>  </a:t>
          </a:r>
        </a:p>
      </dsp:txBody>
      <dsp:txXfrm>
        <a:off x="3256813" y="2284956"/>
        <a:ext cx="1606946" cy="1606946"/>
      </dsp:txXfrm>
    </dsp:sp>
    <dsp:sp modelId="{B0B94350-0ABA-CF49-B8B1-0EF13EDB5E18}">
      <dsp:nvSpPr>
        <dsp:cNvPr id="0" name=""/>
        <dsp:cNvSpPr/>
      </dsp:nvSpPr>
      <dsp:spPr>
        <a:xfrm rot="16174095">
          <a:off x="3547342" y="1695589"/>
          <a:ext cx="10048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489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92FF0-39F3-EC41-8372-5C3763050DCD}">
      <dsp:nvSpPr>
        <dsp:cNvPr id="0" name=""/>
        <dsp:cNvSpPr/>
      </dsp:nvSpPr>
      <dsp:spPr>
        <a:xfrm>
          <a:off x="3444938" y="11"/>
          <a:ext cx="1193142" cy="11931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imagination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3503182" y="58255"/>
        <a:ext cx="1076654" cy="1076654"/>
      </dsp:txXfrm>
    </dsp:sp>
    <dsp:sp modelId="{B1E1F2E5-B364-5A48-B8E0-1E1A7D7B180A}">
      <dsp:nvSpPr>
        <dsp:cNvPr id="0" name=""/>
        <dsp:cNvSpPr/>
      </dsp:nvSpPr>
      <dsp:spPr>
        <a:xfrm rot="19285714">
          <a:off x="4892889" y="2213164"/>
          <a:ext cx="5298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88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63DFB-0227-9C47-BC36-81DBFA266007}">
      <dsp:nvSpPr>
        <dsp:cNvPr id="0" name=""/>
        <dsp:cNvSpPr/>
      </dsp:nvSpPr>
      <dsp:spPr>
        <a:xfrm>
          <a:off x="5364975" y="975653"/>
          <a:ext cx="1193142" cy="11931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Motivates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tecnological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thinking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</a:p>
      </dsp:txBody>
      <dsp:txXfrm>
        <a:off x="5423219" y="1033897"/>
        <a:ext cx="1076654" cy="1076654"/>
      </dsp:txXfrm>
    </dsp:sp>
    <dsp:sp modelId="{F996369A-071C-654F-B3E7-E3C0D382F220}">
      <dsp:nvSpPr>
        <dsp:cNvPr id="0" name=""/>
        <dsp:cNvSpPr/>
      </dsp:nvSpPr>
      <dsp:spPr>
        <a:xfrm rot="771429">
          <a:off x="4939327" y="3392525"/>
          <a:ext cx="9065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658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7001-94DF-5F4E-BBB2-6A81B75D943A}">
      <dsp:nvSpPr>
        <dsp:cNvPr id="0" name=""/>
        <dsp:cNvSpPr/>
      </dsp:nvSpPr>
      <dsp:spPr>
        <a:xfrm>
          <a:off x="5834548" y="3032984"/>
          <a:ext cx="1193142" cy="11931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solidFill>
                <a:schemeClr val="tx1"/>
              </a:solidFill>
            </a:rPr>
            <a:t>Analitical</a:t>
          </a:r>
          <a:r>
            <a:rPr lang="es-ES" sz="1900" b="1" kern="1200" dirty="0">
              <a:solidFill>
                <a:schemeClr val="tx1"/>
              </a:solidFill>
            </a:rPr>
            <a:t> </a:t>
          </a:r>
          <a:r>
            <a:rPr lang="es-ES" sz="1900" b="1" kern="1200" dirty="0" err="1">
              <a:solidFill>
                <a:schemeClr val="tx1"/>
              </a:solidFill>
            </a:rPr>
            <a:t>validaty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5892792" y="3091228"/>
        <a:ext cx="1076654" cy="1076654"/>
      </dsp:txXfrm>
    </dsp:sp>
    <dsp:sp modelId="{32B0C594-EB81-1345-AE76-6EB6CA420C72}">
      <dsp:nvSpPr>
        <dsp:cNvPr id="0" name=""/>
        <dsp:cNvSpPr/>
      </dsp:nvSpPr>
      <dsp:spPr>
        <a:xfrm rot="3857143">
          <a:off x="4267906" y="4330835"/>
          <a:ext cx="7813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138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C40DE-E69B-D44E-BFEA-7B000D8C4AAB}">
      <dsp:nvSpPr>
        <dsp:cNvPr id="0" name=""/>
        <dsp:cNvSpPr/>
      </dsp:nvSpPr>
      <dsp:spPr>
        <a:xfrm>
          <a:off x="4518835" y="4682836"/>
          <a:ext cx="1193142" cy="119314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Basic </a:t>
          </a:r>
          <a:r>
            <a:rPr lang="es-ES" sz="2000" b="1" kern="1200" dirty="0" err="1">
              <a:solidFill>
                <a:schemeClr val="tx1"/>
              </a:solidFill>
            </a:rPr>
            <a:t>concepts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review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4577079" y="4741080"/>
        <a:ext cx="1076654" cy="1076654"/>
      </dsp:txXfrm>
    </dsp:sp>
    <dsp:sp modelId="{03A381B5-F1A6-744D-836D-0EB5E74DDF88}">
      <dsp:nvSpPr>
        <dsp:cNvPr id="0" name=""/>
        <dsp:cNvSpPr/>
      </dsp:nvSpPr>
      <dsp:spPr>
        <a:xfrm rot="6942857">
          <a:off x="3071283" y="4330835"/>
          <a:ext cx="7813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138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3F025-F3A5-034B-8728-C7629E119097}">
      <dsp:nvSpPr>
        <dsp:cNvPr id="0" name=""/>
        <dsp:cNvSpPr/>
      </dsp:nvSpPr>
      <dsp:spPr>
        <a:xfrm>
          <a:off x="2408595" y="4682836"/>
          <a:ext cx="1193142" cy="11931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 err="1">
              <a:solidFill>
                <a:schemeClr val="tx1"/>
              </a:solidFill>
            </a:rPr>
            <a:t>Ecological</a:t>
          </a:r>
          <a:r>
            <a:rPr lang="es-ES" sz="1500" b="1" kern="1200" dirty="0">
              <a:solidFill>
                <a:schemeClr val="tx1"/>
              </a:solidFill>
            </a:rPr>
            <a:t> </a:t>
          </a:r>
          <a:r>
            <a:rPr lang="es-ES" sz="1500" b="1" kern="1200" dirty="0" err="1">
              <a:solidFill>
                <a:schemeClr val="tx1"/>
              </a:solidFill>
            </a:rPr>
            <a:t>aspects</a:t>
          </a:r>
          <a:r>
            <a:rPr lang="es-ES" sz="1500" b="1" kern="1200" dirty="0">
              <a:solidFill>
                <a:schemeClr val="tx1"/>
              </a:solidFill>
            </a:rPr>
            <a:t> enhance:R</a:t>
          </a:r>
          <a:r>
            <a:rPr lang="es-ES" sz="1500" b="1" kern="1200" baseline="30000" dirty="0">
              <a:solidFill>
                <a:schemeClr val="tx1"/>
              </a:solidFill>
            </a:rPr>
            <a:t>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baseline="30000" dirty="0">
              <a:solidFill>
                <a:schemeClr val="tx1"/>
              </a:solidFill>
            </a:rPr>
            <a:t>Reduce, </a:t>
          </a:r>
          <a:r>
            <a:rPr lang="es-ES" sz="1500" b="1" kern="1200" baseline="30000" dirty="0" err="1">
              <a:solidFill>
                <a:schemeClr val="tx1"/>
              </a:solidFill>
            </a:rPr>
            <a:t>Reuse</a:t>
          </a:r>
          <a:r>
            <a:rPr lang="es-ES" sz="1500" b="1" kern="1200" baseline="30000" dirty="0">
              <a:solidFill>
                <a:schemeClr val="tx1"/>
              </a:solidFill>
            </a:rPr>
            <a:t>, </a:t>
          </a:r>
          <a:r>
            <a:rPr lang="es-ES" sz="1500" b="1" kern="1200" baseline="30000" dirty="0" err="1">
              <a:solidFill>
                <a:schemeClr val="tx1"/>
              </a:solidFill>
            </a:rPr>
            <a:t>Recycle</a:t>
          </a:r>
          <a:endParaRPr lang="es-ES" sz="1500" b="1" kern="1200" dirty="0">
            <a:solidFill>
              <a:schemeClr val="tx1"/>
            </a:solidFill>
          </a:endParaRPr>
        </a:p>
      </dsp:txBody>
      <dsp:txXfrm>
        <a:off x="2466839" y="4741080"/>
        <a:ext cx="1076654" cy="1076654"/>
      </dsp:txXfrm>
    </dsp:sp>
    <dsp:sp modelId="{CFC55DCE-B6A4-F843-B6CA-49E2113FE9EC}">
      <dsp:nvSpPr>
        <dsp:cNvPr id="0" name=""/>
        <dsp:cNvSpPr/>
      </dsp:nvSpPr>
      <dsp:spPr>
        <a:xfrm rot="10028571">
          <a:off x="2274660" y="3392525"/>
          <a:ext cx="9065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658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07E12-7047-904A-BEC1-F4A1A83BC500}">
      <dsp:nvSpPr>
        <dsp:cNvPr id="0" name=""/>
        <dsp:cNvSpPr/>
      </dsp:nvSpPr>
      <dsp:spPr>
        <a:xfrm>
          <a:off x="1092882" y="3032984"/>
          <a:ext cx="1193142" cy="11931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solidFill>
                <a:schemeClr val="tx1"/>
              </a:solidFill>
            </a:rPr>
            <a:t>Creativity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1151126" y="3091228"/>
        <a:ext cx="1076654" cy="1076654"/>
      </dsp:txXfrm>
    </dsp:sp>
    <dsp:sp modelId="{A4F1328F-7033-644D-BC19-5412287EF7BD}">
      <dsp:nvSpPr>
        <dsp:cNvPr id="0" name=""/>
        <dsp:cNvSpPr/>
      </dsp:nvSpPr>
      <dsp:spPr>
        <a:xfrm rot="13114286">
          <a:off x="2697795" y="2213164"/>
          <a:ext cx="5298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88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449FD-3A20-434C-B9F8-7E4FB07F0EFF}">
      <dsp:nvSpPr>
        <dsp:cNvPr id="0" name=""/>
        <dsp:cNvSpPr/>
      </dsp:nvSpPr>
      <dsp:spPr>
        <a:xfrm>
          <a:off x="1562455" y="975653"/>
          <a:ext cx="1193142" cy="11931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Operative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skills</a:t>
          </a:r>
          <a:r>
            <a:rPr lang="es-ES" sz="1800" b="1" kern="1200" dirty="0">
              <a:solidFill>
                <a:schemeClr val="tx1"/>
              </a:solidFill>
            </a:rPr>
            <a:t> are </a:t>
          </a:r>
          <a:r>
            <a:rPr lang="es-ES" sz="1800" b="1" kern="1200" dirty="0" err="1">
              <a:solidFill>
                <a:schemeClr val="tx1"/>
              </a:solidFill>
            </a:rPr>
            <a:t>improved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1620699" y="1033897"/>
        <a:ext cx="1076654" cy="1076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0.29688</cdr:x>
      <cdr:y>0</cdr:y>
    </cdr:from>
    <cdr:to>
      <cdr:x>0.71876</cdr:x>
      <cdr:y>0.05834</cdr:y>
    </cdr:to>
    <cdr:sp macro="" textlink="">
      <cdr:nvSpPr>
        <cdr:cNvPr id="2" name="9 Rectángulo"/>
        <cdr:cNvSpPr/>
      </cdr:nvSpPr>
      <cdr:spPr>
        <a:xfrm xmlns:a="http://schemas.openxmlformats.org/drawingml/2006/main">
          <a:off x="1357322" y="0"/>
          <a:ext cx="1928826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endParaRPr lang="es-ES" sz="2000" b="1" dirty="0">
            <a:solidFill>
              <a:srgbClr val="FF0000"/>
            </a:solidFill>
            <a:latin typeface="Comic Sans MS" pitchFamily="66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0.01425</cdr:x>
      <cdr:y>0.12775</cdr:y>
    </cdr:from>
    <cdr:to>
      <cdr:x>0.0265</cdr:x>
      <cdr:y>0.21675</cdr:y>
    </cdr:to>
    <cdr:sp macro="" textlink="">
      <cdr:nvSpPr>
        <cdr:cNvPr id="717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113" y="232412"/>
          <a:ext cx="37921" cy="161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  <cdr:relSizeAnchor xmlns:cdr="http://schemas.openxmlformats.org/drawingml/2006/chartDrawing">
    <cdr:from>
      <cdr:x>0.05807</cdr:x>
      <cdr:y>0.6789</cdr:y>
    </cdr:from>
    <cdr:to>
      <cdr:x>0.97289</cdr:x>
      <cdr:y>0.97111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190472" y="3319474"/>
          <a:ext cx="3000396" cy="1428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s-MX" sz="1400" b="1" dirty="0">
              <a:solidFill>
                <a:schemeClr val="tx1"/>
              </a:solidFill>
              <a:latin typeface="Comic Sans MS" pitchFamily="66" charset="0"/>
            </a:rPr>
            <a:t>Glocose determination in red wines</a:t>
          </a:r>
        </a:p>
        <a:p xmlns:a="http://schemas.openxmlformats.org/drawingml/2006/main">
          <a:endParaRPr lang="es-MX" sz="1400" b="1" dirty="0">
            <a:solidFill>
              <a:schemeClr val="tx1"/>
            </a:solidFill>
            <a:latin typeface="Comic Sans MS" pitchFamily="66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</cdr:x>
      <cdr:y>0.15671</cdr:y>
    </cdr:to>
    <cdr:sp macro="" textlink="">
      <cdr:nvSpPr>
        <cdr:cNvPr id="2" name="6 CuadroTexto"/>
        <cdr:cNvSpPr txBox="1"/>
      </cdr:nvSpPr>
      <cdr:spPr>
        <a:xfrm xmlns:a="http://schemas.openxmlformats.org/drawingml/2006/main">
          <a:off x="0" y="0"/>
          <a:ext cx="1714512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9pPr>
        </a:lstStyle>
        <a:p xmlns:a="http://schemas.openxmlformats.org/drawingml/2006/main">
          <a:endParaRPr lang="es-MX" b="1" i="1" dirty="0">
            <a:solidFill>
              <a:srgbClr val="FF0000"/>
            </a:solidFill>
          </a:endParaRPr>
        </a:p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0.2</cdr:x>
      <cdr:y>0.15671</cdr:y>
    </cdr:to>
    <cdr:sp macro="" textlink="">
      <cdr:nvSpPr>
        <cdr:cNvPr id="3" name="6 CuadroTexto"/>
        <cdr:cNvSpPr txBox="1"/>
      </cdr:nvSpPr>
      <cdr:spPr>
        <a:xfrm xmlns:a="http://schemas.openxmlformats.org/drawingml/2006/main">
          <a:off x="0" y="0"/>
          <a:ext cx="1714512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9pPr>
        </a:lstStyle>
        <a:p xmlns:a="http://schemas.openxmlformats.org/drawingml/2006/main">
          <a:endParaRPr lang="es-MX" b="1" i="1" dirty="0">
            <a:solidFill>
              <a:srgbClr val="FF0000"/>
            </a:solidFill>
          </a:endParaRPr>
        </a:p>
        <a:p xmlns:a="http://schemas.openxmlformats.org/drawingml/2006/main">
          <a:endParaRPr lang="es-E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4D84-0FDD-734E-84ED-F64AC4079516}" type="datetimeFigureOut">
              <a:rPr lang="es-ES" smtClean="0"/>
              <a:t>16/3/21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0F75F-6D92-944D-B404-7D1BC2C27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28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689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B0A66-0CD1-4B41-86A4-FF51CB326B73}" type="slidenum">
              <a:rPr lang="es-MX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28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32F09-C922-4E00-8405-3A7DC0F57732}" type="slidenum">
              <a:rPr lang="es-MX"/>
              <a:pPr/>
              <a:t>84</a:t>
            </a:fld>
            <a:endParaRPr lang="es-MX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1FAD3-AEAA-4495-B26C-A65D469F2569}" type="slidenum">
              <a:rPr lang="es-MX"/>
              <a:pPr/>
              <a:t>85</a:t>
            </a:fld>
            <a:endParaRPr lang="es-MX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802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6BC26-7CB7-444A-A3EE-40A42C002F3D}" type="slidenum">
              <a:rPr lang="es-MX"/>
              <a:pPr/>
              <a:t>87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792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F6B64-FEBF-420B-86B4-DE4EAFE2EB72}" type="slidenum">
              <a:rPr lang="es-MX"/>
              <a:pPr/>
              <a:t>89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710F87-EAD2-4888-94CC-946435B82340}" type="slidenum">
              <a:rPr lang="es-MX"/>
              <a:pPr/>
              <a:t>90</a:t>
            </a:fld>
            <a:endParaRPr lang="es-MX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935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C82A4-14CE-47B4-B438-8A2F418D10FF}" type="slidenum">
              <a:rPr lang="es-MX"/>
              <a:pPr/>
              <a:t>92</a:t>
            </a:fld>
            <a:endParaRPr 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976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F0797-A076-4942-AE54-1E4AE1109764}" type="slidenum">
              <a:rPr lang="es-MX"/>
              <a:pPr/>
              <a:t>95</a:t>
            </a:fld>
            <a:endParaRPr lang="es-MX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90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264A3-C96A-49DF-804D-30F5D8A44480}" type="slidenum">
              <a:rPr lang="es-ES"/>
              <a:pPr/>
              <a:t>96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92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3942C-7960-46CA-873C-E9BA4791E4A5}" type="slidenum">
              <a:rPr lang="es-ES"/>
              <a:pPr/>
              <a:t>97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689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B0A66-0CD1-4B41-86A4-FF51CB326B73}" type="slidenum">
              <a:rPr lang="es-MX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98</a:t>
            </a:fld>
            <a:endParaRPr lang="es-MX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99</a:t>
            </a:fld>
            <a:endParaRPr lang="es-MX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101</a:t>
            </a:fld>
            <a:endParaRPr lang="es-MX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102</a:t>
            </a:fld>
            <a:endParaRPr lang="es-MX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104</a:t>
            </a:fld>
            <a:endParaRPr lang="es-MX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108</a:t>
            </a:fld>
            <a:endParaRPr lang="es-MX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FE6FB-31DB-47EF-8286-8A4999F7B531}" type="slidenum">
              <a:rPr lang="es-MX" smtClean="0"/>
              <a:pPr>
                <a:defRPr/>
              </a:pPr>
              <a:t>109</a:t>
            </a:fld>
            <a:endParaRPr lang="es-MX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689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B0A66-0CD1-4B41-86A4-FF51CB326B73}" type="slidenum">
              <a:rPr lang="es-MX"/>
              <a:pPr/>
              <a:t>114</a:t>
            </a:fld>
            <a:endParaRPr lang="es-MX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007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FC656-F766-4AC6-9A87-9E3DA5C8E8D6}" type="slidenum">
              <a:rPr lang="es-MX"/>
              <a:pPr/>
              <a:t>115</a:t>
            </a:fld>
            <a:endParaRPr lang="es-MX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078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6F5B1-1F96-4C82-9D45-C70DC8893613}" type="slidenum">
              <a:rPr lang="es-MX"/>
              <a:pPr/>
              <a:t>117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689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B0A66-0CD1-4B41-86A4-FF51CB326B73}" type="slidenum">
              <a:rPr lang="es-MX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2D7567-B90D-4DA9-952F-E424E93AAF00}" type="slidenum">
              <a:rPr lang="es-MX"/>
              <a:pPr/>
              <a:t>118</a:t>
            </a:fld>
            <a:endParaRPr lang="es-MX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037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B73DD9-4838-4991-9BF0-5559866AD916}" type="slidenum">
              <a:rPr lang="es-MX"/>
              <a:pPr/>
              <a:t>119</a:t>
            </a:fld>
            <a:endParaRPr lang="es-MX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123</a:t>
            </a:fld>
            <a:endParaRPr lang="es-MX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124</a:t>
            </a:fld>
            <a:endParaRPr lang="es-MX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125</a:t>
            </a:fld>
            <a:endParaRPr lang="es-MX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126</a:t>
            </a:fld>
            <a:endParaRPr lang="es-MX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127</a:t>
            </a:fld>
            <a:endParaRPr lang="es-MX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128</a:t>
            </a:fld>
            <a:endParaRPr lang="es-MX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129</a:t>
            </a:fld>
            <a:endParaRPr lang="es-MX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130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689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B0A66-0CD1-4B41-86A4-FF51CB326B73}" type="slidenum">
              <a:rPr lang="es-MX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8985D-BE33-4B18-A277-10A7B9B8B65F}" type="slidenum">
              <a:rPr lang="es-MX"/>
              <a:pPr/>
              <a:t>131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BE898-05BF-4781-A3D9-5D5FEE9894CB}" type="slidenum">
              <a:rPr lang="es-MX"/>
              <a:pPr/>
              <a:t>21</a:t>
            </a:fld>
            <a:endParaRPr lang="es-MX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607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60D640-CF0F-423B-ACA6-2763828BB370}" type="slidenum">
              <a:rPr lang="es-MX"/>
              <a:pPr/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0F75F-6D92-944D-B404-7D1BC2C279A1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423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546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EA1D1-1A89-4715-9B28-504C300DD280}" type="slidenum">
              <a:rPr lang="es-MX"/>
              <a:pPr/>
              <a:t>25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1556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BE910-9235-4C7F-845E-1E8F687E7B66}" type="slidenum">
              <a:rPr lang="es-ES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1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4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66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68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111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63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81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34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06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08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00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0E1D-828F-964A-BB8D-6C745529E322}" type="datetimeFigureOut">
              <a:rPr lang="es-ES" smtClean="0"/>
              <a:t>16/3/21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75A6F-5065-9C4F-B23A-2F6F69B662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37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mx/imgres?imgurl=http://es.chat2k.com/imagenes/chat%20colombia.gif&amp;imgrefurl=http://es.chat2k.com/chat-colombia.html&amp;usg=__-Yz-8-brTwTAkwbvdog30oEa1CM=&amp;h=373&amp;w=352&amp;sz=13&amp;hl=es&amp;start=5&amp;um=1&amp;itbs=1&amp;tbnid=sYbdezqtoZj2yM:&amp;tbnh=122&amp;tbnw=115&amp;prev=/images?q=Colombia&amp;um=1&amp;hl=es&amp;sa=N&amp;rlz=1I7DBMX_es&amp;tbs=isch:1" TargetMode="Externa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15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13" Type="http://schemas.openxmlformats.org/officeDocument/2006/relationships/image" Target="../media/image177.jpg"/><Relationship Id="rId18" Type="http://schemas.openxmlformats.org/officeDocument/2006/relationships/image" Target="../media/image182.png"/><Relationship Id="rId3" Type="http://schemas.openxmlformats.org/officeDocument/2006/relationships/image" Target="../media/image167.png"/><Relationship Id="rId7" Type="http://schemas.openxmlformats.org/officeDocument/2006/relationships/image" Target="../media/image171.jpg"/><Relationship Id="rId12" Type="http://schemas.openxmlformats.org/officeDocument/2006/relationships/image" Target="../media/image176.jpeg"/><Relationship Id="rId17" Type="http://schemas.openxmlformats.org/officeDocument/2006/relationships/image" Target="../media/image181.png"/><Relationship Id="rId2" Type="http://schemas.openxmlformats.org/officeDocument/2006/relationships/image" Target="../media/image166.png"/><Relationship Id="rId16" Type="http://schemas.openxmlformats.org/officeDocument/2006/relationships/image" Target="../media/image180.jpg"/><Relationship Id="rId20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g"/><Relationship Id="rId11" Type="http://schemas.openxmlformats.org/officeDocument/2006/relationships/image" Target="../media/image175.JP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19" Type="http://schemas.openxmlformats.org/officeDocument/2006/relationships/image" Target="../media/image183.jpeg"/><Relationship Id="rId4" Type="http://schemas.openxmlformats.org/officeDocument/2006/relationships/image" Target="../media/image168.png"/><Relationship Id="rId9" Type="http://schemas.openxmlformats.org/officeDocument/2006/relationships/image" Target="../media/image173.JPG"/><Relationship Id="rId14" Type="http://schemas.openxmlformats.org/officeDocument/2006/relationships/image" Target="../media/image178.jp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3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2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chart" Target="../charts/chart5.xml"/><Relationship Id="rId4" Type="http://schemas.openxmlformats.org/officeDocument/2006/relationships/image" Target="../media/image10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4.png"/><Relationship Id="rId5" Type="http://schemas.openxmlformats.org/officeDocument/2006/relationships/chart" Target="../charts/chart6.xml"/><Relationship Id="rId4" Type="http://schemas.openxmlformats.org/officeDocument/2006/relationships/image" Target="../media/image1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4-10-30 a la(s) 10.5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3" y="2195222"/>
            <a:ext cx="8953960" cy="2334200"/>
          </a:xfrm>
          <a:prstGeom prst="rect">
            <a:avLst/>
          </a:prstGeom>
        </p:spPr>
      </p:pic>
      <p:pic>
        <p:nvPicPr>
          <p:cNvPr id="5" name="Imagen 4" descr="Captura de pantalla 2014-10-30 a la(s) 10.53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9" y="41993"/>
            <a:ext cx="2751266" cy="2028107"/>
          </a:xfrm>
          <a:prstGeom prst="rect">
            <a:avLst/>
          </a:prstGeom>
        </p:spPr>
      </p:pic>
      <p:pic>
        <p:nvPicPr>
          <p:cNvPr id="7" name="Imagen 6" descr="Captura de pantalla 2014-10-30 a la(s) 10.55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77" y="0"/>
            <a:ext cx="2882900" cy="2070100"/>
          </a:xfrm>
          <a:prstGeom prst="rect">
            <a:avLst/>
          </a:prstGeom>
        </p:spPr>
      </p:pic>
      <p:pic>
        <p:nvPicPr>
          <p:cNvPr id="9" name="Imagen 8" descr="Captura de pantalla 2014-10-30 a la(s) 11.02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56" y="4629098"/>
            <a:ext cx="4473390" cy="21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36"/>
          <p:cNvGrpSpPr>
            <a:grpSpLocks noChangeAspect="1"/>
          </p:cNvGrpSpPr>
          <p:nvPr/>
        </p:nvGrpSpPr>
        <p:grpSpPr bwMode="auto">
          <a:xfrm>
            <a:off x="65014" y="2261609"/>
            <a:ext cx="8819301" cy="4427043"/>
            <a:chOff x="2061" y="2161"/>
            <a:chExt cx="8100" cy="4068"/>
          </a:xfrm>
        </p:grpSpPr>
        <p:sp>
          <p:nvSpPr>
            <p:cNvPr id="67639" name="AutoShape 37"/>
            <p:cNvSpPr>
              <a:spLocks noChangeAspect="1" noChangeArrowheads="1"/>
            </p:cNvSpPr>
            <p:nvPr/>
          </p:nvSpPr>
          <p:spPr bwMode="auto">
            <a:xfrm>
              <a:off x="2061" y="2161"/>
              <a:ext cx="8100" cy="40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0" name="Rectangle 38"/>
            <p:cNvSpPr>
              <a:spLocks noChangeArrowheads="1"/>
            </p:cNvSpPr>
            <p:nvPr/>
          </p:nvSpPr>
          <p:spPr bwMode="auto">
            <a:xfrm>
              <a:off x="2424" y="3709"/>
              <a:ext cx="2700" cy="108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41" name="Oval 39"/>
            <p:cNvSpPr>
              <a:spLocks noChangeArrowheads="1"/>
            </p:cNvSpPr>
            <p:nvPr/>
          </p:nvSpPr>
          <p:spPr bwMode="auto">
            <a:xfrm>
              <a:off x="2601" y="4141"/>
              <a:ext cx="180" cy="3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2" name="Rectangle 40"/>
            <p:cNvSpPr>
              <a:spLocks noChangeArrowheads="1"/>
            </p:cNvSpPr>
            <p:nvPr/>
          </p:nvSpPr>
          <p:spPr bwMode="auto">
            <a:xfrm>
              <a:off x="2601" y="4501"/>
              <a:ext cx="180" cy="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3" name="Line 41"/>
            <p:cNvSpPr>
              <a:spLocks noChangeShapeType="1"/>
            </p:cNvSpPr>
            <p:nvPr/>
          </p:nvSpPr>
          <p:spPr bwMode="auto">
            <a:xfrm>
              <a:off x="2961" y="450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4" name="Line 42"/>
            <p:cNvSpPr>
              <a:spLocks noChangeShapeType="1"/>
            </p:cNvSpPr>
            <p:nvPr/>
          </p:nvSpPr>
          <p:spPr bwMode="auto">
            <a:xfrm>
              <a:off x="3321" y="396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5" name="AutoShape 43"/>
            <p:cNvSpPr>
              <a:spLocks noChangeArrowheads="1"/>
            </p:cNvSpPr>
            <p:nvPr/>
          </p:nvSpPr>
          <p:spPr bwMode="auto">
            <a:xfrm>
              <a:off x="2961" y="4141"/>
              <a:ext cx="180" cy="36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46" name="Line 44"/>
            <p:cNvSpPr>
              <a:spLocks noChangeShapeType="1"/>
            </p:cNvSpPr>
            <p:nvPr/>
          </p:nvSpPr>
          <p:spPr bwMode="auto">
            <a:xfrm>
              <a:off x="2961" y="396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7" name="Line 45"/>
            <p:cNvSpPr>
              <a:spLocks noChangeShapeType="1"/>
            </p:cNvSpPr>
            <p:nvPr/>
          </p:nvSpPr>
          <p:spPr bwMode="auto">
            <a:xfrm>
              <a:off x="3321" y="450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8" name="Oval 46"/>
            <p:cNvSpPr>
              <a:spLocks noChangeArrowheads="1"/>
            </p:cNvSpPr>
            <p:nvPr/>
          </p:nvSpPr>
          <p:spPr bwMode="auto">
            <a:xfrm>
              <a:off x="4221" y="3961"/>
              <a:ext cx="18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9" name="Rectangle 47"/>
            <p:cNvSpPr>
              <a:spLocks noChangeArrowheads="1"/>
            </p:cNvSpPr>
            <p:nvPr/>
          </p:nvSpPr>
          <p:spPr bwMode="auto">
            <a:xfrm>
              <a:off x="4761" y="4141"/>
              <a:ext cx="180" cy="36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50" name="AutoShape 48"/>
            <p:cNvSpPr>
              <a:spLocks noChangeArrowheads="1"/>
            </p:cNvSpPr>
            <p:nvPr/>
          </p:nvSpPr>
          <p:spPr bwMode="auto">
            <a:xfrm>
              <a:off x="3681" y="3961"/>
              <a:ext cx="180" cy="720"/>
            </a:xfrm>
            <a:prstGeom prst="can">
              <a:avLst>
                <a:gd name="adj" fmla="val 10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1" name="Line 49"/>
            <p:cNvSpPr>
              <a:spLocks noChangeShapeType="1"/>
            </p:cNvSpPr>
            <p:nvPr/>
          </p:nvSpPr>
          <p:spPr bwMode="auto">
            <a:xfrm>
              <a:off x="2781" y="4321"/>
              <a:ext cx="1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arrow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2" name="Line 50"/>
            <p:cNvSpPr>
              <a:spLocks noChangeShapeType="1"/>
            </p:cNvSpPr>
            <p:nvPr/>
          </p:nvSpPr>
          <p:spPr bwMode="auto">
            <a:xfrm flipH="1">
              <a:off x="4941" y="4321"/>
              <a:ext cx="19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3" name="Line 51"/>
            <p:cNvSpPr>
              <a:spLocks noChangeShapeType="1"/>
            </p:cNvSpPr>
            <p:nvPr/>
          </p:nvSpPr>
          <p:spPr bwMode="auto">
            <a:xfrm flipH="1">
              <a:off x="5121" y="4141"/>
              <a:ext cx="180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4" name="computr2"/>
            <p:cNvSpPr>
              <a:spLocks noEditPoints="1" noChangeArrowheads="1"/>
            </p:cNvSpPr>
            <p:nvPr/>
          </p:nvSpPr>
          <p:spPr bwMode="auto">
            <a:xfrm>
              <a:off x="7641" y="3601"/>
              <a:ext cx="2163" cy="1812"/>
            </a:xfrm>
            <a:custGeom>
              <a:avLst/>
              <a:gdLst>
                <a:gd name="T0" fmla="*/ 1082 w 21600"/>
                <a:gd name="T1" fmla="*/ 0 h 21600"/>
                <a:gd name="T2" fmla="*/ 1082 w 21600"/>
                <a:gd name="T3" fmla="*/ 1812 h 21600"/>
                <a:gd name="T4" fmla="*/ 1735 w 21600"/>
                <a:gd name="T5" fmla="*/ 0 h 21600"/>
                <a:gd name="T6" fmla="*/ 428 w 21600"/>
                <a:gd name="T7" fmla="*/ 0 h 21600"/>
                <a:gd name="T8" fmla="*/ 428 w 21600"/>
                <a:gd name="T9" fmla="*/ 976 h 21600"/>
                <a:gd name="T10" fmla="*/ 1735 w 21600"/>
                <a:gd name="T11" fmla="*/ 976 h 21600"/>
                <a:gd name="T12" fmla="*/ 428 w 21600"/>
                <a:gd name="T13" fmla="*/ 488 h 21600"/>
                <a:gd name="T14" fmla="*/ 1735 w 21600"/>
                <a:gd name="T15" fmla="*/ 488 h 21600"/>
                <a:gd name="T16" fmla="*/ 1885 w 21600"/>
                <a:gd name="T17" fmla="*/ 1324 h 21600"/>
                <a:gd name="T18" fmla="*/ 278 w 21600"/>
                <a:gd name="T19" fmla="*/ 1324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6191 w 21600"/>
                <a:gd name="T31" fmla="*/ 1907 h 21600"/>
                <a:gd name="T32" fmla="*/ 15568 w 21600"/>
                <a:gd name="T33" fmla="*/ 9751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55" name="Picture 53" descr="auto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01" y="2341"/>
              <a:ext cx="1221" cy="2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56" name="AutoShape 54"/>
            <p:cNvSpPr>
              <a:spLocks noChangeArrowheads="1"/>
            </p:cNvSpPr>
            <p:nvPr/>
          </p:nvSpPr>
          <p:spPr bwMode="auto">
            <a:xfrm rot="2212194">
              <a:off x="7461" y="2701"/>
              <a:ext cx="1620" cy="540"/>
            </a:xfrm>
            <a:prstGeom prst="curvedDownArrow">
              <a:avLst>
                <a:gd name="adj1" fmla="val 60000"/>
                <a:gd name="adj2" fmla="val 120000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57" name="Picture 5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64" y="3793"/>
              <a:ext cx="720" cy="5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58" name="Line 56"/>
            <p:cNvSpPr>
              <a:spLocks noChangeShapeType="1"/>
            </p:cNvSpPr>
            <p:nvPr/>
          </p:nvSpPr>
          <p:spPr bwMode="auto">
            <a:xfrm flipV="1">
              <a:off x="3504" y="3529"/>
              <a:ext cx="36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4" dir="t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59" name="Oval 57"/>
            <p:cNvSpPr>
              <a:spLocks noChangeArrowheads="1"/>
            </p:cNvSpPr>
            <p:nvPr/>
          </p:nvSpPr>
          <p:spPr bwMode="auto">
            <a:xfrm>
              <a:off x="3684" y="3529"/>
              <a:ext cx="360" cy="1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7593" name="Text Box 104"/>
          <p:cNvSpPr txBox="1">
            <a:spLocks noChangeArrowheads="1"/>
          </p:cNvSpPr>
          <p:nvPr/>
        </p:nvSpPr>
        <p:spPr bwMode="auto">
          <a:xfrm rot="665126">
            <a:off x="694656" y="723053"/>
            <a:ext cx="5046096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halkboard"/>
                <a:cs typeface="Chalkboard"/>
              </a:rPr>
              <a:t>Microphotocolorimetry</a:t>
            </a:r>
            <a:endParaRPr lang="en-US" sz="3600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endParaRPr lang="en-US" b="1" dirty="0"/>
          </a:p>
        </p:txBody>
      </p:sp>
      <p:sp>
        <p:nvSpPr>
          <p:cNvPr id="106" name="10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2" name="Imagen 1" descr="prism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356"/>
            <a:ext cx="2590800" cy="26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370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13 a la(s) 14.1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926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423863"/>
            <a:ext cx="782955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7020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" y="390525"/>
            <a:ext cx="79438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102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6022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13 a la(s) 14.16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14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0"/>
            <a:ext cx="7019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214" y="1571612"/>
            <a:ext cx="438423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500174"/>
            <a:ext cx="3714776" cy="4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Elipse"/>
          <p:cNvSpPr/>
          <p:nvPr/>
        </p:nvSpPr>
        <p:spPr>
          <a:xfrm>
            <a:off x="-214346" y="4000504"/>
            <a:ext cx="1643074" cy="1571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4" descr="http://t1.gstatic.com/images?q=tbn:sYbdezqtoZj2yM:http://es.chat2k.com/imagenes/chat%2520colombia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47836" y="214290"/>
            <a:ext cx="1096164" cy="1162887"/>
          </a:xfrm>
          <a:prstGeom prst="rect">
            <a:avLst/>
          </a:prstGeom>
          <a:noFill/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104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1506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13 a la(s) 14.1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3"/>
            <a:ext cx="9144000" cy="57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1.41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844495"/>
            <a:ext cx="9144000" cy="44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839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69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605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108</a:t>
            </a:fld>
            <a:endParaRPr lang="es-ES"/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19"/>
            <a:ext cx="9143999" cy="684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5216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109</a:t>
            </a:fld>
            <a:endParaRPr lang="es-ES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2"/>
            <a:ext cx="9144000" cy="683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0101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254" y="279300"/>
            <a:ext cx="829890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latin typeface="Chalkboard"/>
                <a:cs typeface="Chalkboard"/>
              </a:rPr>
              <a:t>Education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levels</a:t>
            </a:r>
            <a:r>
              <a:rPr lang="es-ES" sz="3600" b="1" dirty="0">
                <a:latin typeface="Chalkboard"/>
                <a:cs typeface="Chalkboard"/>
              </a:rPr>
              <a:t> of experimental</a:t>
            </a:r>
          </a:p>
          <a:p>
            <a:pPr algn="ctr"/>
            <a:r>
              <a:rPr lang="es-ES" sz="3600" b="1" dirty="0" err="1">
                <a:latin typeface="Chalkboard"/>
                <a:cs typeface="Chalkboard"/>
              </a:rPr>
              <a:t>analytical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electrochemistry</a:t>
            </a:r>
            <a:r>
              <a:rPr lang="es-ES" sz="3600" b="1" dirty="0">
                <a:latin typeface="Chalkboard"/>
                <a:cs typeface="Chalkboard"/>
              </a:rPr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877" y="2997200"/>
            <a:ext cx="3302973" cy="2477230"/>
          </a:xfrm>
          <a:prstGeom prst="rect">
            <a:avLst/>
          </a:prstGeom>
        </p:spPr>
      </p:pic>
      <p:pic>
        <p:nvPicPr>
          <p:cNvPr id="7" name="Imagen 6" descr="misterio piramides construc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4" y="1642342"/>
            <a:ext cx="2548896" cy="2664755"/>
          </a:xfrm>
          <a:prstGeom prst="rect">
            <a:avLst/>
          </a:prstGeom>
        </p:spPr>
      </p:pic>
      <p:pic>
        <p:nvPicPr>
          <p:cNvPr id="5" name="Imagen 4" descr="Captura de pantalla 2014-11-28 a las 16.18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4513559"/>
            <a:ext cx="2800350" cy="22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79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1.4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103114"/>
            <a:ext cx="9144000" cy="38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415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9466" y="220134"/>
            <a:ext cx="60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rgbClr val="FF0000"/>
                </a:solidFill>
                <a:latin typeface="Chalkboard"/>
                <a:cs typeface="Chalkboard"/>
              </a:rPr>
              <a:t>Connecting</a:t>
            </a:r>
            <a:r>
              <a:rPr lang="es-ES" sz="2000" dirty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r>
              <a:rPr lang="es-ES" sz="2000" i="1" dirty="0">
                <a:solidFill>
                  <a:srgbClr val="FF0000"/>
                </a:solidFill>
                <a:latin typeface="Chalkboard"/>
                <a:cs typeface="Chalkboard"/>
              </a:rPr>
              <a:t>MIMP</a:t>
            </a:r>
            <a:r>
              <a:rPr lang="es-ES" sz="2000" dirty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r>
              <a:rPr lang="es-ES" sz="2000" dirty="0" err="1">
                <a:solidFill>
                  <a:srgbClr val="FF0000"/>
                </a:solidFill>
                <a:latin typeface="Chalkboard"/>
                <a:cs typeface="Chalkboard"/>
              </a:rPr>
              <a:t>to</a:t>
            </a:r>
            <a:r>
              <a:rPr lang="es-ES" sz="2000" dirty="0">
                <a:solidFill>
                  <a:srgbClr val="FF0000"/>
                </a:solidFill>
                <a:latin typeface="Chalkboard"/>
                <a:cs typeface="Chalkboard"/>
              </a:rPr>
              <a:t>    PC:</a:t>
            </a:r>
          </a:p>
          <a:p>
            <a:r>
              <a:rPr lang="es-ES" sz="2000" dirty="0" err="1">
                <a:solidFill>
                  <a:srgbClr val="FF0000"/>
                </a:solidFill>
                <a:latin typeface="Chalkboard"/>
                <a:cs typeface="Chalkboard"/>
              </a:rPr>
              <a:t>Low</a:t>
            </a:r>
            <a:r>
              <a:rPr lang="es-ES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000" dirty="0" err="1">
                <a:solidFill>
                  <a:srgbClr val="FF0000"/>
                </a:solidFill>
                <a:latin typeface="Chalkboard"/>
                <a:cs typeface="Chalkboard"/>
              </a:rPr>
              <a:t>cost</a:t>
            </a:r>
            <a:r>
              <a:rPr lang="es-ES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000" dirty="0" err="1">
                <a:solidFill>
                  <a:srgbClr val="FF0000"/>
                </a:solidFill>
                <a:latin typeface="Chalkboard"/>
                <a:cs typeface="Chalkboard"/>
              </a:rPr>
              <a:t>electrochemical</a:t>
            </a:r>
            <a:r>
              <a:rPr lang="es-ES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000" dirty="0" err="1">
                <a:solidFill>
                  <a:srgbClr val="FF0000"/>
                </a:solidFill>
                <a:latin typeface="Chalkboard"/>
                <a:cs typeface="Chalkboard"/>
              </a:rPr>
              <a:t>analyzers</a:t>
            </a:r>
            <a:r>
              <a:rPr lang="es-ES" sz="2000" dirty="0">
                <a:solidFill>
                  <a:srgbClr val="FF0000"/>
                </a:solidFill>
                <a:latin typeface="Chalkboard"/>
                <a:cs typeface="Chalkboard"/>
              </a:rPr>
              <a:t>. </a:t>
            </a:r>
          </a:p>
        </p:txBody>
      </p:sp>
      <p:pic>
        <p:nvPicPr>
          <p:cNvPr id="3" name="Imagen 2" descr="Captura de pantalla 2014-11-10 a la(s) 11.01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41585"/>
            <a:ext cx="8077201" cy="60164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011333" y="2827867"/>
            <a:ext cx="2360264" cy="584776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s-ES" sz="1600" b="1" dirty="0" err="1">
                <a:latin typeface="Chalkboard"/>
                <a:cs typeface="Chalkboard"/>
              </a:rPr>
              <a:t>Chronoamperommetry</a:t>
            </a:r>
            <a:r>
              <a:rPr lang="es-ES" sz="1600" b="1" dirty="0">
                <a:latin typeface="Chalkboard"/>
                <a:cs typeface="Chalkboard"/>
              </a:rPr>
              <a:t>:</a:t>
            </a:r>
          </a:p>
          <a:p>
            <a:r>
              <a:rPr lang="es-ES" sz="1600" b="1" dirty="0">
                <a:latin typeface="Chalkboard"/>
                <a:cs typeface="Chalkboard"/>
              </a:rPr>
              <a:t> </a:t>
            </a:r>
            <a:r>
              <a:rPr lang="es-ES" sz="1600" b="1" dirty="0" err="1">
                <a:latin typeface="Chalkboard"/>
                <a:cs typeface="Chalkboard"/>
              </a:rPr>
              <a:t>i</a:t>
            </a:r>
            <a:r>
              <a:rPr lang="es-ES" sz="1600" b="1" baseline="-25000" dirty="0" err="1">
                <a:latin typeface="Chalkboard"/>
                <a:cs typeface="Chalkboard"/>
              </a:rPr>
              <a:t>E</a:t>
            </a:r>
            <a:r>
              <a:rPr lang="es-ES" sz="1600" b="1" baseline="-25000" dirty="0">
                <a:latin typeface="Chalkboard"/>
                <a:cs typeface="Chalkboard"/>
              </a:rPr>
              <a:t> </a:t>
            </a:r>
            <a:r>
              <a:rPr lang="es-ES" sz="1600" b="1" dirty="0">
                <a:latin typeface="Chalkboard"/>
                <a:cs typeface="Chalkboard"/>
              </a:rPr>
              <a:t>= f( t) </a:t>
            </a:r>
          </a:p>
        </p:txBody>
      </p:sp>
    </p:spTree>
    <p:extLst>
      <p:ext uri="{BB962C8B-B14F-4D97-AF65-F5344CB8AC3E}">
        <p14:creationId xmlns:p14="http://schemas.microsoft.com/office/powerpoint/2010/main" val="12822190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98" y="0"/>
            <a:ext cx="27008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FF0000"/>
                </a:solidFill>
                <a:latin typeface="Chalkboard"/>
                <a:cs typeface="Chalkboard"/>
              </a:rPr>
              <a:t>Connecting</a:t>
            </a:r>
            <a:r>
              <a:rPr lang="es-ES" sz="2000" b="1" dirty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r>
              <a:rPr lang="es-ES" sz="2000" b="1" i="1" dirty="0">
                <a:solidFill>
                  <a:srgbClr val="FF0000"/>
                </a:solidFill>
                <a:latin typeface="Chalkboard"/>
                <a:cs typeface="Chalkboard"/>
              </a:rPr>
              <a:t>MIMP</a:t>
            </a:r>
            <a:r>
              <a:rPr lang="es-ES" sz="2000" b="1" dirty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r>
              <a:rPr lang="es-ES" sz="2000" b="1" dirty="0" err="1">
                <a:solidFill>
                  <a:srgbClr val="FF0000"/>
                </a:solidFill>
                <a:latin typeface="Chalkboard"/>
                <a:cs typeface="Chalkboard"/>
              </a:rPr>
              <a:t>to</a:t>
            </a:r>
            <a:r>
              <a:rPr lang="es-ES" sz="2000" b="1" dirty="0">
                <a:solidFill>
                  <a:srgbClr val="FF0000"/>
                </a:solidFill>
                <a:latin typeface="Chalkboard"/>
                <a:cs typeface="Chalkboard"/>
              </a:rPr>
              <a:t>    PC:</a:t>
            </a:r>
          </a:p>
          <a:p>
            <a:endParaRPr lang="es-ES" sz="2000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s-ES" sz="2000" b="1" dirty="0" err="1">
                <a:solidFill>
                  <a:srgbClr val="FF0000"/>
                </a:solidFill>
                <a:latin typeface="Chalkboard"/>
                <a:cs typeface="Chalkboard"/>
              </a:rPr>
              <a:t>Low</a:t>
            </a:r>
            <a:r>
              <a:rPr lang="es-ES" sz="2000" b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Chalkboard"/>
                <a:cs typeface="Chalkboard"/>
              </a:rPr>
              <a:t>cost</a:t>
            </a:r>
            <a:r>
              <a:rPr lang="es-ES" sz="2000" b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Chalkboard"/>
                <a:cs typeface="Chalkboard"/>
              </a:rPr>
              <a:t>electrochemical</a:t>
            </a:r>
            <a:r>
              <a:rPr lang="es-ES" sz="2000" b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</a:p>
          <a:p>
            <a:r>
              <a:rPr lang="es-ES" sz="2000" b="1" dirty="0" err="1">
                <a:solidFill>
                  <a:srgbClr val="FF0000"/>
                </a:solidFill>
                <a:latin typeface="Chalkboard"/>
                <a:cs typeface="Chalkboard"/>
              </a:rPr>
              <a:t>analyzers</a:t>
            </a:r>
            <a:r>
              <a:rPr lang="es-ES" sz="3200" dirty="0">
                <a:solidFill>
                  <a:srgbClr val="FF0000"/>
                </a:solidFill>
                <a:latin typeface="Chalkboard"/>
                <a:cs typeface="Chalkboard"/>
              </a:rPr>
              <a:t>. </a:t>
            </a:r>
          </a:p>
        </p:txBody>
      </p:sp>
      <p:pic>
        <p:nvPicPr>
          <p:cNvPr id="4" name="Imagen 3" descr="Captura de pantalla 2014-11-10 a la(s) 11.0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1" y="0"/>
            <a:ext cx="6343910" cy="67165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94002" y="1200329"/>
            <a:ext cx="3003359" cy="707886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s-ES" sz="2000" b="1" dirty="0" err="1">
                <a:latin typeface="Chalkboard"/>
                <a:cs typeface="Chalkboard"/>
              </a:rPr>
              <a:t>Chronopotentiommetry</a:t>
            </a:r>
            <a:r>
              <a:rPr lang="es-ES" sz="2000" b="1" dirty="0">
                <a:latin typeface="Chalkboard"/>
                <a:cs typeface="Chalkboard"/>
              </a:rPr>
              <a:t>:</a:t>
            </a:r>
          </a:p>
          <a:p>
            <a:r>
              <a:rPr lang="es-ES" sz="2000" b="1" dirty="0">
                <a:latin typeface="Chalkboard"/>
                <a:cs typeface="Chalkboard"/>
              </a:rPr>
              <a:t> E</a:t>
            </a:r>
            <a:r>
              <a:rPr lang="es-ES" sz="2000" b="1" baseline="-25000" dirty="0">
                <a:latin typeface="Chalkboard"/>
                <a:cs typeface="Chalkboard"/>
              </a:rPr>
              <a:t>i </a:t>
            </a:r>
            <a:r>
              <a:rPr lang="es-ES" sz="2000" b="1" dirty="0">
                <a:latin typeface="Chalkboard"/>
                <a:cs typeface="Chalkboard"/>
              </a:rPr>
              <a:t>= f( t)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011333" y="2827867"/>
            <a:ext cx="2360264" cy="584776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s-ES" sz="1600" b="1" dirty="0" err="1">
                <a:latin typeface="Chalkboard"/>
                <a:cs typeface="Chalkboard"/>
              </a:rPr>
              <a:t>Chronoamperommetry</a:t>
            </a:r>
            <a:r>
              <a:rPr lang="es-ES" sz="1600" b="1" dirty="0">
                <a:latin typeface="Chalkboard"/>
                <a:cs typeface="Chalkboard"/>
              </a:rPr>
              <a:t>:</a:t>
            </a:r>
          </a:p>
          <a:p>
            <a:r>
              <a:rPr lang="es-ES" sz="1600" b="1" dirty="0">
                <a:latin typeface="Chalkboard"/>
                <a:cs typeface="Chalkboard"/>
              </a:rPr>
              <a:t> </a:t>
            </a:r>
            <a:r>
              <a:rPr lang="es-ES" sz="1600" b="1" dirty="0" err="1">
                <a:latin typeface="Chalkboard"/>
                <a:cs typeface="Chalkboard"/>
              </a:rPr>
              <a:t>i</a:t>
            </a:r>
            <a:r>
              <a:rPr lang="es-ES" sz="1600" b="1" baseline="-25000" dirty="0" err="1">
                <a:latin typeface="Chalkboard"/>
                <a:cs typeface="Chalkboard"/>
              </a:rPr>
              <a:t>E</a:t>
            </a:r>
            <a:r>
              <a:rPr lang="es-ES" sz="1600" b="1" baseline="-25000" dirty="0">
                <a:latin typeface="Chalkboard"/>
                <a:cs typeface="Chalkboard"/>
              </a:rPr>
              <a:t> </a:t>
            </a:r>
            <a:r>
              <a:rPr lang="es-ES" sz="1600" b="1" dirty="0">
                <a:latin typeface="Chalkboard"/>
                <a:cs typeface="Chalkboard"/>
              </a:rPr>
              <a:t>= f( t) </a:t>
            </a:r>
          </a:p>
        </p:txBody>
      </p:sp>
    </p:spTree>
    <p:extLst>
      <p:ext uri="{BB962C8B-B14F-4D97-AF65-F5344CB8AC3E}">
        <p14:creationId xmlns:p14="http://schemas.microsoft.com/office/powerpoint/2010/main" val="21452082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38164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http://www.drihm.com/fotos_productos2/86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848" y="260648"/>
            <a:ext cx="4896544" cy="35703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Imagen 5" descr="Captura de pantalla 2014-04-05 a la(s) 11.09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365104"/>
            <a:ext cx="4339704" cy="2321880"/>
          </a:xfrm>
          <a:prstGeom prst="rect">
            <a:avLst/>
          </a:prstGeom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201198"/>
              </p:ext>
            </p:extLst>
          </p:nvPr>
        </p:nvGraphicFramePr>
        <p:xfrm>
          <a:off x="6012160" y="548680"/>
          <a:ext cx="1656184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60559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36"/>
          <p:cNvGrpSpPr>
            <a:grpSpLocks noChangeAspect="1"/>
          </p:cNvGrpSpPr>
          <p:nvPr/>
        </p:nvGrpSpPr>
        <p:grpSpPr bwMode="auto">
          <a:xfrm>
            <a:off x="65014" y="2261609"/>
            <a:ext cx="8819301" cy="4427043"/>
            <a:chOff x="2061" y="2161"/>
            <a:chExt cx="8100" cy="4068"/>
          </a:xfrm>
        </p:grpSpPr>
        <p:sp>
          <p:nvSpPr>
            <p:cNvPr id="67639" name="AutoShape 37"/>
            <p:cNvSpPr>
              <a:spLocks noChangeAspect="1" noChangeArrowheads="1"/>
            </p:cNvSpPr>
            <p:nvPr/>
          </p:nvSpPr>
          <p:spPr bwMode="auto">
            <a:xfrm>
              <a:off x="2061" y="2161"/>
              <a:ext cx="8100" cy="40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0" name="Rectangle 38"/>
            <p:cNvSpPr>
              <a:spLocks noChangeArrowheads="1"/>
            </p:cNvSpPr>
            <p:nvPr/>
          </p:nvSpPr>
          <p:spPr bwMode="auto">
            <a:xfrm>
              <a:off x="2424" y="3709"/>
              <a:ext cx="2700" cy="108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41" name="Oval 39"/>
            <p:cNvSpPr>
              <a:spLocks noChangeArrowheads="1"/>
            </p:cNvSpPr>
            <p:nvPr/>
          </p:nvSpPr>
          <p:spPr bwMode="auto">
            <a:xfrm>
              <a:off x="2601" y="4141"/>
              <a:ext cx="180" cy="3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2" name="Rectangle 40"/>
            <p:cNvSpPr>
              <a:spLocks noChangeArrowheads="1"/>
            </p:cNvSpPr>
            <p:nvPr/>
          </p:nvSpPr>
          <p:spPr bwMode="auto">
            <a:xfrm>
              <a:off x="2601" y="4501"/>
              <a:ext cx="180" cy="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3" name="Line 41"/>
            <p:cNvSpPr>
              <a:spLocks noChangeShapeType="1"/>
            </p:cNvSpPr>
            <p:nvPr/>
          </p:nvSpPr>
          <p:spPr bwMode="auto">
            <a:xfrm>
              <a:off x="2961" y="450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4" name="Line 42"/>
            <p:cNvSpPr>
              <a:spLocks noChangeShapeType="1"/>
            </p:cNvSpPr>
            <p:nvPr/>
          </p:nvSpPr>
          <p:spPr bwMode="auto">
            <a:xfrm>
              <a:off x="3321" y="396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5" name="AutoShape 43"/>
            <p:cNvSpPr>
              <a:spLocks noChangeArrowheads="1"/>
            </p:cNvSpPr>
            <p:nvPr/>
          </p:nvSpPr>
          <p:spPr bwMode="auto">
            <a:xfrm>
              <a:off x="2961" y="4141"/>
              <a:ext cx="180" cy="36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46" name="Line 44"/>
            <p:cNvSpPr>
              <a:spLocks noChangeShapeType="1"/>
            </p:cNvSpPr>
            <p:nvPr/>
          </p:nvSpPr>
          <p:spPr bwMode="auto">
            <a:xfrm>
              <a:off x="2961" y="396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7" name="Line 45"/>
            <p:cNvSpPr>
              <a:spLocks noChangeShapeType="1"/>
            </p:cNvSpPr>
            <p:nvPr/>
          </p:nvSpPr>
          <p:spPr bwMode="auto">
            <a:xfrm>
              <a:off x="3321" y="4501"/>
              <a:ext cx="1" cy="1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8" name="Oval 46"/>
            <p:cNvSpPr>
              <a:spLocks noChangeArrowheads="1"/>
            </p:cNvSpPr>
            <p:nvPr/>
          </p:nvSpPr>
          <p:spPr bwMode="auto">
            <a:xfrm>
              <a:off x="4221" y="3961"/>
              <a:ext cx="18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49" name="Rectangle 47"/>
            <p:cNvSpPr>
              <a:spLocks noChangeArrowheads="1"/>
            </p:cNvSpPr>
            <p:nvPr/>
          </p:nvSpPr>
          <p:spPr bwMode="auto">
            <a:xfrm>
              <a:off x="4761" y="4141"/>
              <a:ext cx="180" cy="36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50" name="AutoShape 48"/>
            <p:cNvSpPr>
              <a:spLocks noChangeArrowheads="1"/>
            </p:cNvSpPr>
            <p:nvPr/>
          </p:nvSpPr>
          <p:spPr bwMode="auto">
            <a:xfrm>
              <a:off x="3681" y="3961"/>
              <a:ext cx="180" cy="720"/>
            </a:xfrm>
            <a:prstGeom prst="can">
              <a:avLst>
                <a:gd name="adj" fmla="val 10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1" name="Line 49"/>
            <p:cNvSpPr>
              <a:spLocks noChangeShapeType="1"/>
            </p:cNvSpPr>
            <p:nvPr/>
          </p:nvSpPr>
          <p:spPr bwMode="auto">
            <a:xfrm>
              <a:off x="2781" y="4321"/>
              <a:ext cx="1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arrow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2" name="Line 50"/>
            <p:cNvSpPr>
              <a:spLocks noChangeShapeType="1"/>
            </p:cNvSpPr>
            <p:nvPr/>
          </p:nvSpPr>
          <p:spPr bwMode="auto">
            <a:xfrm flipH="1">
              <a:off x="4941" y="4321"/>
              <a:ext cx="19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3" name="Line 51"/>
            <p:cNvSpPr>
              <a:spLocks noChangeShapeType="1"/>
            </p:cNvSpPr>
            <p:nvPr/>
          </p:nvSpPr>
          <p:spPr bwMode="auto">
            <a:xfrm flipH="1">
              <a:off x="5121" y="4141"/>
              <a:ext cx="180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54" name="computr2"/>
            <p:cNvSpPr>
              <a:spLocks noEditPoints="1" noChangeArrowheads="1"/>
            </p:cNvSpPr>
            <p:nvPr/>
          </p:nvSpPr>
          <p:spPr bwMode="auto">
            <a:xfrm>
              <a:off x="7641" y="3601"/>
              <a:ext cx="2163" cy="1812"/>
            </a:xfrm>
            <a:custGeom>
              <a:avLst/>
              <a:gdLst>
                <a:gd name="T0" fmla="*/ 1082 w 21600"/>
                <a:gd name="T1" fmla="*/ 0 h 21600"/>
                <a:gd name="T2" fmla="*/ 1082 w 21600"/>
                <a:gd name="T3" fmla="*/ 1812 h 21600"/>
                <a:gd name="T4" fmla="*/ 1735 w 21600"/>
                <a:gd name="T5" fmla="*/ 0 h 21600"/>
                <a:gd name="T6" fmla="*/ 428 w 21600"/>
                <a:gd name="T7" fmla="*/ 0 h 21600"/>
                <a:gd name="T8" fmla="*/ 428 w 21600"/>
                <a:gd name="T9" fmla="*/ 976 h 21600"/>
                <a:gd name="T10" fmla="*/ 1735 w 21600"/>
                <a:gd name="T11" fmla="*/ 976 h 21600"/>
                <a:gd name="T12" fmla="*/ 428 w 21600"/>
                <a:gd name="T13" fmla="*/ 488 h 21600"/>
                <a:gd name="T14" fmla="*/ 1735 w 21600"/>
                <a:gd name="T15" fmla="*/ 488 h 21600"/>
                <a:gd name="T16" fmla="*/ 1885 w 21600"/>
                <a:gd name="T17" fmla="*/ 1324 h 21600"/>
                <a:gd name="T18" fmla="*/ 278 w 21600"/>
                <a:gd name="T19" fmla="*/ 1324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6191 w 21600"/>
                <a:gd name="T31" fmla="*/ 1907 h 21600"/>
                <a:gd name="T32" fmla="*/ 15568 w 21600"/>
                <a:gd name="T33" fmla="*/ 9751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55" name="Picture 53" descr="auto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01" y="2341"/>
              <a:ext cx="1221" cy="2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56" name="AutoShape 54"/>
            <p:cNvSpPr>
              <a:spLocks noChangeArrowheads="1"/>
            </p:cNvSpPr>
            <p:nvPr/>
          </p:nvSpPr>
          <p:spPr bwMode="auto">
            <a:xfrm rot="2212194">
              <a:off x="7461" y="2701"/>
              <a:ext cx="1620" cy="540"/>
            </a:xfrm>
            <a:prstGeom prst="curvedDownArrow">
              <a:avLst>
                <a:gd name="adj1" fmla="val 60000"/>
                <a:gd name="adj2" fmla="val 120000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57" name="Picture 5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64" y="3793"/>
              <a:ext cx="720" cy="5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58" name="Line 56"/>
            <p:cNvSpPr>
              <a:spLocks noChangeShapeType="1"/>
            </p:cNvSpPr>
            <p:nvPr/>
          </p:nvSpPr>
          <p:spPr bwMode="auto">
            <a:xfrm flipV="1">
              <a:off x="3504" y="3529"/>
              <a:ext cx="36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4" dir="t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67659" name="Oval 57"/>
            <p:cNvSpPr>
              <a:spLocks noChangeArrowheads="1"/>
            </p:cNvSpPr>
            <p:nvPr/>
          </p:nvSpPr>
          <p:spPr bwMode="auto">
            <a:xfrm>
              <a:off x="3684" y="3529"/>
              <a:ext cx="360" cy="1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7593" name="Text Box 104"/>
          <p:cNvSpPr txBox="1">
            <a:spLocks noChangeArrowheads="1"/>
          </p:cNvSpPr>
          <p:nvPr/>
        </p:nvSpPr>
        <p:spPr bwMode="auto">
          <a:xfrm rot="665126">
            <a:off x="694656" y="723053"/>
            <a:ext cx="5046096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halkboard"/>
                <a:cs typeface="Chalkboard"/>
              </a:rPr>
              <a:t>Microphotocolorimetry</a:t>
            </a:r>
            <a:endParaRPr lang="en-US" sz="3600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endParaRPr lang="en-US" b="1" dirty="0"/>
          </a:p>
        </p:txBody>
      </p:sp>
      <p:sp>
        <p:nvSpPr>
          <p:cNvPr id="106" name="10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114</a:t>
            </a:fld>
            <a:endParaRPr lang="es-ES"/>
          </a:p>
        </p:txBody>
      </p:sp>
      <p:pic>
        <p:nvPicPr>
          <p:cNvPr id="2" name="Imagen 1" descr="prism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356"/>
            <a:ext cx="2590800" cy="26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335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auto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57200"/>
            <a:ext cx="7162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6156325" y="650875"/>
            <a:ext cx="735147" cy="36933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/>
              <a:t>MIMc </a:t>
            </a:r>
          </a:p>
        </p:txBody>
      </p:sp>
      <p:pic>
        <p:nvPicPr>
          <p:cNvPr id="93188" name="Picture 5" descr="auto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14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Text Box 6"/>
          <p:cNvSpPr txBox="1">
            <a:spLocks noChangeArrowheads="1"/>
          </p:cNvSpPr>
          <p:nvPr/>
        </p:nvSpPr>
        <p:spPr bwMode="auto">
          <a:xfrm>
            <a:off x="7848600" y="3581400"/>
            <a:ext cx="1022350" cy="57943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3200"/>
              <a:t>1999</a:t>
            </a:r>
            <a:endParaRPr lang="es-ES" sz="32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19755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10 a la(s) 12.4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322"/>
            <a:ext cx="8906933" cy="55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875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alejandro  beza\Escritorio\Cursos Nacionaes e Internacionales\MONTERREY_2008\fotos Monterrey 2008\DSC03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6534" y="2171353"/>
            <a:ext cx="3437466" cy="458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 descr="C:\Documents and Settings\alejandro  beza\Mis documentos\Nuevas fotografías (junio 2008)\DSC027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C:\Documents and Settings\alejandro  beza\Mis documentos\Nuevas fotografías (junio 2008)\DSC027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063" y="328612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C:\Documents and Settings\alejandro  beza\Mis documentos\Nuevas fotografías (junio 2008)\DSC0279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1850" y="0"/>
            <a:ext cx="318135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alejandro  beza\Escritorio\Cursos Nacionaes e Internacionales\MONTERREY_2008\fotos Mointerrey 2008\DSC0295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00" y="2822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7287" name="6 CuadroTexto"/>
          <p:cNvSpPr txBox="1">
            <a:spLocks noChangeArrowheads="1"/>
          </p:cNvSpPr>
          <p:nvPr/>
        </p:nvSpPr>
        <p:spPr bwMode="auto">
          <a:xfrm>
            <a:off x="3929064" y="3070225"/>
            <a:ext cx="1777470" cy="203132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b="1" i="1" dirty="0">
                <a:solidFill>
                  <a:srgbClr val="FFFF00"/>
                </a:solidFill>
              </a:rPr>
              <a:t>Minimal</a:t>
            </a:r>
          </a:p>
          <a:p>
            <a:r>
              <a:rPr lang="es-MX" b="1" i="1" dirty="0">
                <a:solidFill>
                  <a:srgbClr val="FFFF00"/>
                </a:solidFill>
              </a:rPr>
              <a:t>Instrumentation</a:t>
            </a:r>
          </a:p>
          <a:p>
            <a:r>
              <a:rPr lang="es-MX" b="1" i="1" dirty="0">
                <a:solidFill>
                  <a:srgbClr val="FFFF00"/>
                </a:solidFill>
              </a:rPr>
              <a:t>Micro</a:t>
            </a:r>
          </a:p>
          <a:p>
            <a:r>
              <a:rPr lang="es-MX" b="1" i="1" dirty="0">
                <a:solidFill>
                  <a:srgbClr val="FFFF00"/>
                </a:solidFill>
              </a:rPr>
              <a:t>Colorimeter:</a:t>
            </a:r>
          </a:p>
          <a:p>
            <a:r>
              <a:rPr lang="es-MX" b="1" i="1" dirty="0">
                <a:solidFill>
                  <a:srgbClr val="FFFF00"/>
                </a:solidFill>
              </a:rPr>
              <a:t>MIMC-IV</a:t>
            </a:r>
            <a:br>
              <a:rPr lang="es-MX" b="1" i="1" dirty="0">
                <a:solidFill>
                  <a:srgbClr val="FFFF00"/>
                </a:solidFill>
              </a:rPr>
            </a:br>
            <a:endParaRPr lang="es-MX" b="1" i="1" dirty="0">
              <a:solidFill>
                <a:srgbClr val="FFFF00"/>
              </a:solidFill>
            </a:endParaRPr>
          </a:p>
          <a:p>
            <a:endParaRPr lang="es-ES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4093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pPr eaLnBrk="1" hangingPunct="1"/>
            <a:r>
              <a:rPr lang="es-MX" sz="3200" b="1">
                <a:solidFill>
                  <a:schemeClr val="accent2"/>
                </a:solidFill>
                <a:latin typeface="Bauhaus" pitchFamily="2" charset="0"/>
              </a:rPr>
              <a:t>Microfotocolorimetría de proteínas</a:t>
            </a:r>
            <a:br>
              <a:rPr lang="es-MX" sz="3200" b="1">
                <a:solidFill>
                  <a:schemeClr val="accent2"/>
                </a:solidFill>
                <a:latin typeface="Bauhaus" pitchFamily="2" charset="0"/>
              </a:rPr>
            </a:br>
            <a:r>
              <a:rPr lang="es-MX" sz="3200" b="1">
                <a:solidFill>
                  <a:schemeClr val="accent2"/>
                </a:solidFill>
                <a:latin typeface="Bauhaus" pitchFamily="2" charset="0"/>
              </a:rPr>
              <a:t>MIMC-IV  2008</a:t>
            </a:r>
            <a:endParaRPr lang="es-MX" sz="3200" b="1" baseline="30000">
              <a:solidFill>
                <a:schemeClr val="accent2"/>
              </a:solidFill>
              <a:latin typeface="Bauhaus" pitchFamily="2" charset="0"/>
            </a:endParaRPr>
          </a:p>
        </p:txBody>
      </p:sp>
      <p:graphicFrame>
        <p:nvGraphicFramePr>
          <p:cNvPr id="5" name="Chart 1"/>
          <p:cNvGraphicFramePr>
            <a:graphicFrameLocks/>
          </p:cNvGraphicFramePr>
          <p:nvPr/>
        </p:nvGraphicFramePr>
        <p:xfrm>
          <a:off x="0" y="1285860"/>
          <a:ext cx="8572560" cy="5302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9 Rectángulo"/>
          <p:cNvSpPr/>
          <p:nvPr/>
        </p:nvSpPr>
        <p:spPr>
          <a:xfrm>
            <a:off x="500034" y="857232"/>
            <a:ext cx="192882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>
                <a:solidFill>
                  <a:srgbClr val="FF0000"/>
                </a:solidFill>
                <a:latin typeface="Comic Sans MS" pitchFamily="66" charset="0"/>
              </a:rPr>
              <a:t>EJEMPLO 37.</a:t>
            </a:r>
            <a:endParaRPr lang="es-E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6874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0" y="0"/>
          <a:ext cx="3851275" cy="280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50825" y="4929188"/>
            <a:ext cx="56165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</a:t>
            </a:r>
            <a:r>
              <a:rPr lang="en-US" sz="1800"/>
              <a:t>J. Martínez, A. Baeza</a:t>
            </a:r>
          </a:p>
          <a:p>
            <a:r>
              <a:rPr lang="en-US" sz="1800" b="1">
                <a:solidFill>
                  <a:srgbClr val="FF0000"/>
                </a:solidFill>
              </a:rPr>
              <a:t>Química Microanalítica de ácido acetilsalisílico con</a:t>
            </a:r>
          </a:p>
          <a:p>
            <a:r>
              <a:rPr lang="en-US" sz="1800" b="1">
                <a:solidFill>
                  <a:srgbClr val="FF0000"/>
                </a:solidFill>
              </a:rPr>
              <a:t>Microfotocolorímetros de Mínima Instrumentación </a:t>
            </a:r>
          </a:p>
          <a:p>
            <a:r>
              <a:rPr lang="en-US" sz="1800" b="1">
                <a:solidFill>
                  <a:srgbClr val="FF0000"/>
                </a:solidFill>
              </a:rPr>
              <a:t>(MIMC) de bajo costo</a:t>
            </a:r>
          </a:p>
          <a:p>
            <a:r>
              <a:rPr lang="en-US" sz="1800" i="1"/>
              <a:t>Revista Cubana de Química</a:t>
            </a:r>
          </a:p>
          <a:p>
            <a:r>
              <a:rPr lang="en-US" sz="1800" b="1"/>
              <a:t>XVI-3</a:t>
            </a:r>
            <a:r>
              <a:rPr lang="en-US" sz="1800" i="1"/>
              <a:t>(2004)29-39</a:t>
            </a:r>
          </a:p>
        </p:txBody>
      </p:sp>
      <p:pic>
        <p:nvPicPr>
          <p:cNvPr id="106500" name="Picture 4" descr="parishabana2003 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927225"/>
            <a:ext cx="4208462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5292725" y="6092825"/>
            <a:ext cx="345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i="1">
                <a:solidFill>
                  <a:srgbClr val="FF0000"/>
                </a:solidFill>
                <a:latin typeface="Comic Sans MS" pitchFamily="66" charset="0"/>
              </a:rPr>
              <a:t>¡bajo norma de FEUM!</a:t>
            </a:r>
            <a:endParaRPr lang="es-MX"/>
          </a:p>
        </p:txBody>
      </p:sp>
      <p:graphicFrame>
        <p:nvGraphicFramePr>
          <p:cNvPr id="106502" name="Group 6"/>
          <p:cNvGraphicFramePr>
            <a:graphicFrameLocks noGrp="1"/>
          </p:cNvGraphicFramePr>
          <p:nvPr/>
        </p:nvGraphicFramePr>
        <p:xfrm>
          <a:off x="22174200" y="22936200"/>
          <a:ext cx="11506200" cy="6824664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4250">
                <a:tc gridSpan="5"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Prueba de t</a:t>
                      </a:r>
                      <a:r>
                        <a:rPr kumimoji="0" lang="es-ES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81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Instrumento Utilizado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s-ES" sz="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experimental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s-ES" sz="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teórica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¿Diferentes?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0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Espectrofotómetro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97.2854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0775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1er.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98.5062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2.2064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951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2do.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114.3552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7.5121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46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3er.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99.2773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2.0795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6542" name="Group 46"/>
          <p:cNvGraphicFramePr>
            <a:graphicFrameLocks noGrp="1"/>
          </p:cNvGraphicFramePr>
          <p:nvPr/>
        </p:nvGraphicFramePr>
        <p:xfrm>
          <a:off x="22390100" y="23152100"/>
          <a:ext cx="11506200" cy="6824664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4250">
                <a:tc gridSpan="5"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Prueba de t</a:t>
                      </a:r>
                      <a:r>
                        <a:rPr kumimoji="0" lang="es-ES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81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Instrumento Utilizado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s-ES" sz="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experimental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s-ES" sz="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teórica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¿Diferentes?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0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Espectrofotómetro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97.2854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0775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1er.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98.5062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2.2064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951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2do.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114.3552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7.5121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46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3er.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99.2773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2.0795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6582" name="Group 86"/>
          <p:cNvGraphicFramePr>
            <a:graphicFrameLocks noGrp="1"/>
          </p:cNvGraphicFramePr>
          <p:nvPr/>
        </p:nvGraphicFramePr>
        <p:xfrm>
          <a:off x="22606000" y="23368000"/>
          <a:ext cx="11506200" cy="6824664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4250">
                <a:tc gridSpan="5"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Prueba de t</a:t>
                      </a:r>
                      <a:r>
                        <a:rPr kumimoji="0" lang="es-ES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81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Instrumento Utilizado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s-ES" sz="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experimental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s-ES" sz="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teórica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¿Diferentes?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0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Espectrofotómetro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97.2854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0775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1er.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98.5062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2.2064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951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2do.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114.3552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7.5121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463"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3er. MIMC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99.2773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2.0795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227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6622" name="Picture 126" descr="auto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131003">
            <a:off x="2411413" y="1916113"/>
            <a:ext cx="3706812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9 Rectángulo"/>
          <p:cNvSpPr/>
          <p:nvPr/>
        </p:nvSpPr>
        <p:spPr>
          <a:xfrm>
            <a:off x="6357950" y="285728"/>
            <a:ext cx="192882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>
                <a:solidFill>
                  <a:srgbClr val="FF0000"/>
                </a:solidFill>
                <a:latin typeface="Comic Sans MS" pitchFamily="66" charset="0"/>
              </a:rPr>
              <a:t>EJEMPLO 35</a:t>
            </a:r>
            <a:endParaRPr lang="es-E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119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22105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06499" grpId="0"/>
      <p:bldP spid="1065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254" y="279300"/>
            <a:ext cx="829890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latin typeface="Chalkboard"/>
                <a:cs typeface="Chalkboard"/>
              </a:rPr>
              <a:t>Education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levels</a:t>
            </a:r>
            <a:r>
              <a:rPr lang="es-ES" sz="3600" b="1" dirty="0">
                <a:latin typeface="Chalkboard"/>
                <a:cs typeface="Chalkboard"/>
              </a:rPr>
              <a:t> of experimental</a:t>
            </a:r>
          </a:p>
          <a:p>
            <a:pPr algn="ctr"/>
            <a:r>
              <a:rPr lang="es-ES" sz="3600" b="1" dirty="0" err="1">
                <a:latin typeface="Chalkboard"/>
                <a:cs typeface="Chalkboard"/>
              </a:rPr>
              <a:t>analytical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electrochemistry</a:t>
            </a:r>
            <a:r>
              <a:rPr lang="es-ES" sz="3600" b="1" dirty="0">
                <a:latin typeface="Chalkboard"/>
                <a:cs typeface="Chalkboard"/>
              </a:rPr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05" y="3017382"/>
            <a:ext cx="1625762" cy="1219322"/>
          </a:xfrm>
          <a:prstGeom prst="rect">
            <a:avLst/>
          </a:prstGeom>
        </p:spPr>
      </p:pic>
      <p:pic>
        <p:nvPicPr>
          <p:cNvPr id="7" name="Imagen 6" descr="misterio piramides construc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4" y="1587741"/>
            <a:ext cx="1247145" cy="1303834"/>
          </a:xfrm>
          <a:prstGeom prst="rect">
            <a:avLst/>
          </a:prstGeom>
        </p:spPr>
      </p:pic>
      <p:pic>
        <p:nvPicPr>
          <p:cNvPr id="12" name="Imagen 11" descr="Captura de pantalla 2014-11-03 a la(s) 16.22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71" y="4521200"/>
            <a:ext cx="3213329" cy="209928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29254" y="4342823"/>
            <a:ext cx="892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(1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st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367867" y="4927599"/>
            <a:ext cx="3100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>
                <a:latin typeface="Chalkboard"/>
                <a:cs typeface="Chalkboard"/>
              </a:rPr>
              <a:t>micropotentiometry</a:t>
            </a:r>
            <a:endParaRPr lang="es-ES" sz="2400" b="1" i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8095746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1.4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104900"/>
            <a:ext cx="8610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2906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13 a la(s) 14.1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19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13 a la(s) 14.1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82"/>
            <a:ext cx="9144000" cy="68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34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123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err="1"/>
              <a:t>Low</a:t>
            </a:r>
            <a:r>
              <a:rPr lang="es-ES" b="1" i="1" dirty="0"/>
              <a:t> </a:t>
            </a:r>
            <a:r>
              <a:rPr lang="es-ES" b="1" i="1" dirty="0" err="1"/>
              <a:t>cost</a:t>
            </a:r>
            <a:r>
              <a:rPr lang="es-ES" b="1" i="1" dirty="0"/>
              <a:t> total </a:t>
            </a:r>
            <a:r>
              <a:rPr lang="es-ES" b="1" i="1" dirty="0" err="1"/>
              <a:t>microscale</a:t>
            </a:r>
            <a:r>
              <a:rPr lang="es-ES" b="1" i="1" dirty="0"/>
              <a:t> </a:t>
            </a:r>
            <a:r>
              <a:rPr lang="es-ES" b="1" i="1" dirty="0" err="1"/>
              <a:t>analytical</a:t>
            </a:r>
            <a:r>
              <a:rPr lang="es-ES" b="1" i="1" dirty="0"/>
              <a:t> </a:t>
            </a:r>
            <a:r>
              <a:rPr lang="es-ES" b="1" i="1" dirty="0" err="1"/>
              <a:t>chemistry</a:t>
            </a:r>
            <a:r>
              <a:rPr lang="es-ES" b="1" i="1" dirty="0"/>
              <a:t>  </a:t>
            </a:r>
            <a:r>
              <a:rPr lang="es-ES" b="1" i="1" dirty="0" err="1"/>
              <a:t>advantages</a:t>
            </a:r>
            <a:r>
              <a:rPr lang="es-ES" b="1" i="1" dirty="0"/>
              <a:t> are</a:t>
            </a:r>
            <a:r>
              <a:rPr lang="es-ES" dirty="0"/>
              <a:t>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03536749"/>
              </p:ext>
            </p:extLst>
          </p:nvPr>
        </p:nvGraphicFramePr>
        <p:xfrm>
          <a:off x="575038" y="59448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89950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124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72488666"/>
              </p:ext>
            </p:extLst>
          </p:nvPr>
        </p:nvGraphicFramePr>
        <p:xfrm>
          <a:off x="575038" y="6008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13986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125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59509510"/>
              </p:ext>
            </p:extLst>
          </p:nvPr>
        </p:nvGraphicFramePr>
        <p:xfrm>
          <a:off x="575038" y="5881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86993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126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83966470"/>
              </p:ext>
            </p:extLst>
          </p:nvPr>
        </p:nvGraphicFramePr>
        <p:xfrm>
          <a:off x="575038" y="5881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23936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127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70819030"/>
              </p:ext>
            </p:extLst>
          </p:nvPr>
        </p:nvGraphicFramePr>
        <p:xfrm>
          <a:off x="575038" y="5881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99739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128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20884236"/>
              </p:ext>
            </p:extLst>
          </p:nvPr>
        </p:nvGraphicFramePr>
        <p:xfrm>
          <a:off x="575038" y="5881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381770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129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01517698"/>
              </p:ext>
            </p:extLst>
          </p:nvPr>
        </p:nvGraphicFramePr>
        <p:xfrm>
          <a:off x="575038" y="5881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269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254" y="279300"/>
            <a:ext cx="829890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latin typeface="Chalkboard"/>
                <a:cs typeface="Chalkboard"/>
              </a:rPr>
              <a:t>Education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levels</a:t>
            </a:r>
            <a:r>
              <a:rPr lang="es-ES" sz="3600" b="1" dirty="0">
                <a:latin typeface="Chalkboard"/>
                <a:cs typeface="Chalkboard"/>
              </a:rPr>
              <a:t> of experimental</a:t>
            </a:r>
          </a:p>
          <a:p>
            <a:pPr algn="ctr"/>
            <a:r>
              <a:rPr lang="es-ES" sz="3600" b="1" dirty="0" err="1">
                <a:latin typeface="Chalkboard"/>
                <a:cs typeface="Chalkboard"/>
              </a:rPr>
              <a:t>analytical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electrochemistry</a:t>
            </a:r>
            <a:r>
              <a:rPr lang="es-ES" sz="3600" b="1" dirty="0">
                <a:latin typeface="Chalkboard"/>
                <a:cs typeface="Chalkboard"/>
              </a:rPr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05" y="3017382"/>
            <a:ext cx="1625762" cy="1219322"/>
          </a:xfrm>
          <a:prstGeom prst="rect">
            <a:avLst/>
          </a:prstGeom>
        </p:spPr>
      </p:pic>
      <p:pic>
        <p:nvPicPr>
          <p:cNvPr id="7" name="Imagen 6" descr="misterio piramides construc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4" y="1587741"/>
            <a:ext cx="1247145" cy="1303834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 rot="19794235">
            <a:off x="2677198" y="5319547"/>
            <a:ext cx="1248618" cy="787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Captura de pantalla 2014-11-03 a la(s) 16.22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27600"/>
            <a:ext cx="2615743" cy="170887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29254" y="4342823"/>
            <a:ext cx="892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(1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st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985762" y="4496106"/>
            <a:ext cx="10533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(2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nd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98808" y="5951433"/>
            <a:ext cx="2259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err="1">
                <a:latin typeface="Chalkboard"/>
                <a:cs typeface="Chalkboard"/>
              </a:rPr>
              <a:t>Ionic</a:t>
            </a:r>
            <a:r>
              <a:rPr lang="es-ES" sz="2400" b="1" i="1" dirty="0">
                <a:latin typeface="Chalkboard"/>
                <a:cs typeface="Chalkboard"/>
              </a:rPr>
              <a:t> </a:t>
            </a:r>
          </a:p>
          <a:p>
            <a:r>
              <a:rPr lang="es-ES" sz="2400" b="1" i="1" dirty="0" err="1">
                <a:latin typeface="Chalkboard"/>
                <a:cs typeface="Chalkboard"/>
              </a:rPr>
              <a:t>Migration</a:t>
            </a:r>
            <a:r>
              <a:rPr lang="es-ES" sz="2400" b="1" i="1" dirty="0">
                <a:latin typeface="Chalkboard"/>
                <a:cs typeface="Chalkboard"/>
              </a:rPr>
              <a:t>:</a:t>
            </a:r>
          </a:p>
        </p:txBody>
      </p:sp>
      <p:pic>
        <p:nvPicPr>
          <p:cNvPr id="14" name="Imagen 13" descr="Captura de pantalla 2014-11-03 a la(s) 16.55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90" y="3403600"/>
            <a:ext cx="5164770" cy="23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242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130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24566166"/>
              </p:ext>
            </p:extLst>
          </p:nvPr>
        </p:nvGraphicFramePr>
        <p:xfrm>
          <a:off x="575038" y="5881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28362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131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8533" y="118533"/>
            <a:ext cx="85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cost</a:t>
            </a:r>
            <a:r>
              <a:rPr lang="es-ES" dirty="0"/>
              <a:t> total </a:t>
            </a:r>
            <a:r>
              <a:rPr lang="es-ES" dirty="0" err="1"/>
              <a:t>microscale</a:t>
            </a:r>
            <a:r>
              <a:rPr lang="es-ES" dirty="0"/>
              <a:t> </a:t>
            </a:r>
            <a:r>
              <a:rPr lang="es-ES" dirty="0" err="1"/>
              <a:t>analytical</a:t>
            </a:r>
            <a:r>
              <a:rPr lang="es-ES" dirty="0"/>
              <a:t> </a:t>
            </a:r>
            <a:r>
              <a:rPr lang="es-ES" dirty="0" err="1"/>
              <a:t>chemistry</a:t>
            </a:r>
            <a:r>
              <a:rPr lang="es-ES" dirty="0"/>
              <a:t>  </a:t>
            </a:r>
            <a:r>
              <a:rPr lang="es-ES" dirty="0" err="1"/>
              <a:t>advantages</a:t>
            </a:r>
            <a:r>
              <a:rPr lang="es-ES" dirty="0"/>
              <a:t> are: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52634155"/>
              </p:ext>
            </p:extLst>
          </p:nvPr>
        </p:nvGraphicFramePr>
        <p:xfrm>
          <a:off x="575038" y="588133"/>
          <a:ext cx="8120574" cy="59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283620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7 a las 17.31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645"/>
            <a:ext cx="9144000" cy="62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76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4-11-12 a la(s) 17.2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10" y="1638299"/>
            <a:ext cx="5978569" cy="379757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28124" y="1855339"/>
            <a:ext cx="3517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2000 - 2015</a:t>
            </a:r>
          </a:p>
        </p:txBody>
      </p:sp>
      <p:pic>
        <p:nvPicPr>
          <p:cNvPr id="11" name="Imagen 10" descr="Captura de pantalla 2014-11-12 a la(s) 17.4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4961674"/>
            <a:ext cx="2308908" cy="1720224"/>
          </a:xfrm>
          <a:prstGeom prst="rect">
            <a:avLst/>
          </a:prstGeom>
        </p:spPr>
      </p:pic>
      <p:pic>
        <p:nvPicPr>
          <p:cNvPr id="12" name="Imagen 11" descr="Captura de pantalla 2014-11-12 a la(s) 17.49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52"/>
            <a:ext cx="2357208" cy="1733447"/>
          </a:xfrm>
          <a:prstGeom prst="rect">
            <a:avLst/>
          </a:prstGeom>
        </p:spPr>
      </p:pic>
      <p:pic>
        <p:nvPicPr>
          <p:cNvPr id="14" name="Imagen 13" descr="Captura de pantalla 2014-11-12 a la(s) 17.55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" y="2814530"/>
            <a:ext cx="1973534" cy="1865420"/>
          </a:xfrm>
          <a:prstGeom prst="rect">
            <a:avLst/>
          </a:prstGeom>
        </p:spPr>
      </p:pic>
      <p:pic>
        <p:nvPicPr>
          <p:cNvPr id="15" name="Imagen 14" descr="1471297_10153333988559115_5530059401496690598_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28" y="4558423"/>
            <a:ext cx="1912872" cy="226147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5975350" y="3143250"/>
            <a:ext cx="143305" cy="57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25046_10151553104569115_1896228459_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5" y="97565"/>
            <a:ext cx="1927314" cy="1445485"/>
          </a:xfrm>
          <a:prstGeom prst="rect">
            <a:avLst/>
          </a:prstGeom>
        </p:spPr>
      </p:pic>
      <p:pic>
        <p:nvPicPr>
          <p:cNvPr id="6" name="Imagen 5" descr="Julio Guatemala3a 2K5 1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0042" y="97565"/>
            <a:ext cx="1837270" cy="1377952"/>
          </a:xfrm>
          <a:prstGeom prst="rect">
            <a:avLst/>
          </a:prstGeom>
        </p:spPr>
      </p:pic>
      <p:pic>
        <p:nvPicPr>
          <p:cNvPr id="16" name="Imagen 15" descr="IMG_64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6522" y="2531861"/>
            <a:ext cx="2419974" cy="1814982"/>
          </a:xfrm>
          <a:prstGeom prst="rect">
            <a:avLst/>
          </a:prstGeom>
        </p:spPr>
      </p:pic>
      <p:pic>
        <p:nvPicPr>
          <p:cNvPr id="17" name="Imagen 16" descr="Uruguay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48" y="97565"/>
            <a:ext cx="2130534" cy="1445485"/>
          </a:xfrm>
          <a:prstGeom prst="rect">
            <a:avLst/>
          </a:prstGeom>
        </p:spPr>
      </p:pic>
      <p:pic>
        <p:nvPicPr>
          <p:cNvPr id="18" name="Imagen 17" descr="IMG_027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71" y="4802191"/>
            <a:ext cx="2614080" cy="1960559"/>
          </a:xfrm>
          <a:prstGeom prst="rect">
            <a:avLst/>
          </a:prstGeom>
        </p:spPr>
      </p:pic>
      <p:pic>
        <p:nvPicPr>
          <p:cNvPr id="19" name="Imagen 18" descr="images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88" y="4679951"/>
            <a:ext cx="590550" cy="393700"/>
          </a:xfrm>
          <a:prstGeom prst="rect">
            <a:avLst/>
          </a:prstGeom>
        </p:spPr>
      </p:pic>
      <p:pic>
        <p:nvPicPr>
          <p:cNvPr id="20" name="Imagen 19" descr="que-bonita-bandera_642x428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72" y="4886181"/>
            <a:ext cx="643154" cy="428769"/>
          </a:xfrm>
          <a:prstGeom prst="rect">
            <a:avLst/>
          </a:prstGeom>
        </p:spPr>
      </p:pic>
      <p:pic>
        <p:nvPicPr>
          <p:cNvPr id="21" name="Imagen 20" descr="333807_249px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4" y="31852"/>
            <a:ext cx="587078" cy="391385"/>
          </a:xfrm>
          <a:prstGeom prst="rect">
            <a:avLst/>
          </a:prstGeom>
        </p:spPr>
      </p:pic>
      <p:pic>
        <p:nvPicPr>
          <p:cNvPr id="22" name="Imagen 21" descr="images-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5194575"/>
            <a:ext cx="723900" cy="482600"/>
          </a:xfrm>
          <a:prstGeom prst="rect">
            <a:avLst/>
          </a:prstGeom>
        </p:spPr>
      </p:pic>
      <p:pic>
        <p:nvPicPr>
          <p:cNvPr id="25" name="Imagen 24" descr="bandera-alemania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962" y="1855339"/>
            <a:ext cx="1035050" cy="662432"/>
          </a:xfrm>
          <a:prstGeom prst="rect">
            <a:avLst/>
          </a:prstGeom>
        </p:spPr>
      </p:pic>
      <p:pic>
        <p:nvPicPr>
          <p:cNvPr id="26" name="Imagen 25" descr="Unknown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2" y="2429385"/>
            <a:ext cx="747788" cy="498525"/>
          </a:xfrm>
          <a:prstGeom prst="rect">
            <a:avLst/>
          </a:prstGeom>
        </p:spPr>
      </p:pic>
      <p:pic>
        <p:nvPicPr>
          <p:cNvPr id="27" name="Imagen 26" descr="images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49" y="31852"/>
            <a:ext cx="788759" cy="394380"/>
          </a:xfrm>
          <a:prstGeom prst="rect">
            <a:avLst/>
          </a:prstGeom>
        </p:spPr>
      </p:pic>
      <p:pic>
        <p:nvPicPr>
          <p:cNvPr id="28" name="Imagen 27" descr="images-3.jpe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42" y="31853"/>
            <a:ext cx="678458" cy="394380"/>
          </a:xfrm>
          <a:prstGeom prst="rect">
            <a:avLst/>
          </a:prstGeom>
        </p:spPr>
      </p:pic>
      <p:pic>
        <p:nvPicPr>
          <p:cNvPr id="29" name="Imagen 28" descr="Unknown.jpe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51" y="55451"/>
            <a:ext cx="730242" cy="3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073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1766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b="1" i="1" dirty="0" err="1">
                <a:latin typeface="Arial"/>
                <a:cs typeface="Arial"/>
              </a:rPr>
              <a:t>Website</a:t>
            </a:r>
            <a:r>
              <a:rPr lang="es-ES" sz="3200" b="1" i="1" dirty="0">
                <a:latin typeface="Arial"/>
                <a:cs typeface="Arial"/>
              </a:rPr>
              <a:t> in </a:t>
            </a:r>
            <a:r>
              <a:rPr lang="es-ES" sz="3200" b="1" i="1" dirty="0" err="1">
                <a:latin typeface="Arial"/>
                <a:cs typeface="Arial"/>
              </a:rPr>
              <a:t>Youtube</a:t>
            </a:r>
            <a:r>
              <a:rPr lang="es-ES" sz="3200" b="1" i="1" dirty="0">
                <a:latin typeface="Arial"/>
                <a:cs typeface="Arial"/>
              </a:rPr>
              <a:t>:   </a:t>
            </a:r>
          </a:p>
          <a:p>
            <a:endParaRPr lang="es-ES" sz="3200" dirty="0">
              <a:latin typeface="Arial"/>
              <a:cs typeface="Arial"/>
            </a:endParaRPr>
          </a:p>
          <a:p>
            <a:endParaRPr lang="es-ES" sz="3200" dirty="0">
              <a:latin typeface="Arial"/>
              <a:cs typeface="Arial"/>
            </a:endParaRPr>
          </a:p>
        </p:txBody>
      </p:sp>
      <p:pic>
        <p:nvPicPr>
          <p:cNvPr id="7" name="Imagen 6" descr="Captura de pantalla 2014-11-26 a las 17.17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2330450"/>
            <a:ext cx="21463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91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520731" y="1367414"/>
            <a:ext cx="7779125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b="1" i="1" dirty="0" err="1">
                <a:latin typeface="Arial"/>
                <a:cs typeface="Arial"/>
              </a:rPr>
              <a:t>Website</a:t>
            </a:r>
            <a:r>
              <a:rPr lang="es-ES" sz="3200" b="1" i="1" dirty="0">
                <a:latin typeface="Arial"/>
                <a:cs typeface="Arial"/>
              </a:rPr>
              <a:t> in </a:t>
            </a:r>
            <a:r>
              <a:rPr lang="es-ES" sz="3200" b="1" i="1" dirty="0" err="1">
                <a:latin typeface="Arial"/>
                <a:cs typeface="Arial"/>
              </a:rPr>
              <a:t>Youtube</a:t>
            </a:r>
            <a:r>
              <a:rPr lang="es-ES" sz="3200" b="1" i="1" dirty="0">
                <a:latin typeface="Arial"/>
                <a:cs typeface="Arial"/>
              </a:rPr>
              <a:t>:   </a:t>
            </a:r>
          </a:p>
          <a:p>
            <a:endParaRPr lang="es-ES" sz="3200" dirty="0">
              <a:latin typeface="Arial"/>
              <a:cs typeface="Arial"/>
            </a:endParaRPr>
          </a:p>
          <a:p>
            <a:endParaRPr lang="es-ES" sz="3200" dirty="0">
              <a:latin typeface="Arial"/>
              <a:cs typeface="Arial"/>
            </a:endParaRPr>
          </a:p>
          <a:p>
            <a:r>
              <a:rPr lang="es-ES" sz="3200" dirty="0">
                <a:latin typeface="Arial"/>
                <a:cs typeface="Arial"/>
              </a:rPr>
              <a:t> </a:t>
            </a:r>
            <a:r>
              <a:rPr lang="es-ES" sz="4400" dirty="0" err="1">
                <a:latin typeface="Arial"/>
                <a:cs typeface="Arial"/>
              </a:rPr>
              <a:t>elmicrolaboratorio</a:t>
            </a:r>
            <a:endParaRPr lang="es-ES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8064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14-11-13 a la(s) 13.29.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5" b="10195"/>
          <a:stretch>
            <a:fillRect/>
          </a:stretch>
        </p:blipFill>
        <p:spPr>
          <a:xfrm>
            <a:off x="918128" y="1428934"/>
            <a:ext cx="6803472" cy="3741647"/>
          </a:xfrm>
        </p:spPr>
      </p:pic>
      <p:sp>
        <p:nvSpPr>
          <p:cNvPr id="5" name="CuadroTexto 4"/>
          <p:cNvSpPr txBox="1"/>
          <p:nvPr/>
        </p:nvSpPr>
        <p:spPr>
          <a:xfrm>
            <a:off x="635031" y="370464"/>
            <a:ext cx="7779125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 err="1">
                <a:latin typeface="Arial"/>
                <a:cs typeface="Arial"/>
              </a:rPr>
              <a:t>Website</a:t>
            </a:r>
            <a:r>
              <a:rPr lang="es-ES" sz="3200" dirty="0">
                <a:latin typeface="Arial"/>
                <a:cs typeface="Arial"/>
              </a:rPr>
              <a:t> in </a:t>
            </a:r>
            <a:r>
              <a:rPr lang="es-ES" sz="3200" dirty="0" err="1">
                <a:latin typeface="Arial"/>
                <a:cs typeface="Arial"/>
              </a:rPr>
              <a:t>Youtube</a:t>
            </a:r>
            <a:r>
              <a:rPr lang="es-ES" sz="3200" dirty="0">
                <a:latin typeface="Arial"/>
                <a:cs typeface="Arial"/>
              </a:rPr>
              <a:t>:    </a:t>
            </a:r>
            <a:r>
              <a:rPr lang="es-ES" sz="2000" dirty="0" err="1">
                <a:latin typeface="Arial"/>
                <a:cs typeface="Arial"/>
              </a:rPr>
              <a:t>elmicrolaboratorio</a:t>
            </a:r>
            <a:endParaRPr lang="es-E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4655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150" y="128588"/>
            <a:ext cx="8229600" cy="1143000"/>
          </a:xfrm>
        </p:spPr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finish</a:t>
            </a:r>
            <a:r>
              <a:rPr lang="es-ES" dirty="0"/>
              <a:t> a </a:t>
            </a:r>
            <a:r>
              <a:rPr lang="es-ES" dirty="0" err="1"/>
              <a:t>little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20801"/>
            <a:ext cx="8229600" cy="1190628"/>
          </a:xfrm>
        </p:spPr>
        <p:txBody>
          <a:bodyPr>
            <a:normAutofit/>
          </a:bodyPr>
          <a:lstStyle/>
          <a:p>
            <a:r>
              <a:rPr lang="es-ES" dirty="0"/>
              <a:t>“</a:t>
            </a:r>
            <a:r>
              <a:rPr lang="es-ES" dirty="0" err="1">
                <a:latin typeface="Lucida Blackletter"/>
                <a:cs typeface="Lucida Blackletter"/>
              </a:rPr>
              <a:t>One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day</a:t>
            </a:r>
            <a:r>
              <a:rPr lang="es-ES" dirty="0">
                <a:latin typeface="Lucida Blackletter"/>
                <a:cs typeface="Lucida Blackletter"/>
              </a:rPr>
              <a:t> a </a:t>
            </a:r>
            <a:r>
              <a:rPr lang="es-ES" dirty="0" err="1">
                <a:latin typeface="Lucida Blackletter"/>
                <a:cs typeface="Lucida Blackletter"/>
              </a:rPr>
              <a:t>traveler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man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found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another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one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cutting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stones</a:t>
            </a:r>
            <a:endParaRPr lang="es-ES" dirty="0">
              <a:latin typeface="Lucida Blackletter"/>
              <a:cs typeface="Lucida Blackletter"/>
            </a:endParaRPr>
          </a:p>
          <a:p>
            <a:endParaRPr lang="es-ES" sz="2400" dirty="0">
              <a:latin typeface="Chalkboard"/>
              <a:cs typeface="Chalkboard"/>
            </a:endParaRPr>
          </a:p>
          <a:p>
            <a:endParaRPr lang="es-ES" dirty="0">
              <a:latin typeface="Lucida Blackletter"/>
              <a:cs typeface="Lucida Blackletter"/>
            </a:endParaRPr>
          </a:p>
          <a:p>
            <a:endParaRPr lang="es-ES" dirty="0">
              <a:latin typeface="Lucida Blackletter"/>
              <a:cs typeface="Lucida Blackletter"/>
            </a:endParaRPr>
          </a:p>
          <a:p>
            <a:pPr marL="0" indent="0">
              <a:buNone/>
            </a:pPr>
            <a:endParaRPr lang="es-ES" dirty="0">
              <a:latin typeface="Lucida Blackletter"/>
              <a:cs typeface="Lucida Blackletter"/>
            </a:endParaRPr>
          </a:p>
          <a:p>
            <a:endParaRPr lang="es-ES" dirty="0">
              <a:latin typeface="Goudy Old Style"/>
              <a:cs typeface="Goudy Old Style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73100" y="2510519"/>
            <a:ext cx="8229600" cy="119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Lucida Blackletter"/>
                <a:cs typeface="Lucida Blackletter"/>
              </a:rPr>
              <a:t>“</a:t>
            </a:r>
            <a:r>
              <a:rPr lang="es-ES" dirty="0" err="1">
                <a:latin typeface="Lucida Blackletter"/>
                <a:cs typeface="Lucida Blackletter"/>
              </a:rPr>
              <a:t>What</a:t>
            </a:r>
            <a:r>
              <a:rPr lang="es-ES" dirty="0">
                <a:latin typeface="Lucida Blackletter"/>
                <a:cs typeface="Lucida Blackletter"/>
              </a:rPr>
              <a:t> are </a:t>
            </a:r>
            <a:r>
              <a:rPr lang="es-ES" dirty="0" err="1">
                <a:latin typeface="Lucida Blackletter"/>
                <a:cs typeface="Lucida Blackletter"/>
              </a:rPr>
              <a:t>you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doing</a:t>
            </a:r>
            <a:r>
              <a:rPr lang="es-ES" dirty="0">
                <a:latin typeface="Lucida Blackletter"/>
                <a:cs typeface="Lucida Blackletter"/>
              </a:rPr>
              <a:t>, </a:t>
            </a:r>
            <a:r>
              <a:rPr lang="es-ES" dirty="0" err="1">
                <a:latin typeface="Lucida Blackletter"/>
                <a:cs typeface="Lucida Blackletter"/>
              </a:rPr>
              <a:t>asked</a:t>
            </a:r>
            <a:r>
              <a:rPr lang="es-ES" dirty="0">
                <a:latin typeface="Lucida Blackletter"/>
                <a:cs typeface="Lucida Blackletter"/>
              </a:rPr>
              <a:t> be </a:t>
            </a:r>
            <a:r>
              <a:rPr lang="es-ES" dirty="0" err="1">
                <a:latin typeface="Lucida Blackletter"/>
                <a:cs typeface="Lucida Blackletter"/>
              </a:rPr>
              <a:t>traveler</a:t>
            </a:r>
            <a:r>
              <a:rPr lang="es-ES" dirty="0">
                <a:latin typeface="Lucida Blackletter"/>
                <a:cs typeface="Lucida Blackletter"/>
              </a:rPr>
              <a:t>?”  </a:t>
            </a:r>
          </a:p>
          <a:p>
            <a:endParaRPr lang="es-ES" dirty="0">
              <a:latin typeface="Lucida Blackletter"/>
              <a:cs typeface="Lucida Blackletter"/>
            </a:endParaRPr>
          </a:p>
          <a:p>
            <a:pPr marL="0" indent="0">
              <a:buFont typeface="Arial"/>
              <a:buNone/>
            </a:pPr>
            <a:endParaRPr lang="es-ES" dirty="0">
              <a:latin typeface="Lucida Blackletter"/>
              <a:cs typeface="Lucida Blackletter"/>
            </a:endParaRPr>
          </a:p>
          <a:p>
            <a:endParaRPr lang="es-ES" dirty="0">
              <a:latin typeface="Goudy Old Style"/>
              <a:cs typeface="Goudy Old Style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09600" y="5272435"/>
            <a:ext cx="8229600" cy="119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Lucida Blackletter"/>
                <a:cs typeface="Lucida Blackletter"/>
              </a:rPr>
              <a:t>“I am </a:t>
            </a:r>
            <a:r>
              <a:rPr lang="es-ES" dirty="0" err="1">
                <a:latin typeface="Lucida Blackletter"/>
                <a:cs typeface="Lucida Blackletter"/>
              </a:rPr>
              <a:t>just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cutting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this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stones</a:t>
            </a:r>
            <a:r>
              <a:rPr lang="es-ES" dirty="0">
                <a:latin typeface="Lucida Blackletter"/>
                <a:cs typeface="Lucida Blackletter"/>
              </a:rPr>
              <a:t>, </a:t>
            </a:r>
            <a:r>
              <a:rPr lang="es-ES" dirty="0" err="1">
                <a:latin typeface="Lucida Blackletter"/>
                <a:cs typeface="Lucida Blackletter"/>
              </a:rPr>
              <a:t>the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worker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man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ansewered</a:t>
            </a:r>
            <a:r>
              <a:rPr lang="es-ES" dirty="0">
                <a:latin typeface="Lucida Blackletter"/>
                <a:cs typeface="Lucida Blackletter"/>
              </a:rPr>
              <a:t>”</a:t>
            </a:r>
          </a:p>
          <a:p>
            <a:endParaRPr lang="es-ES" dirty="0">
              <a:latin typeface="Lucida Blackletter"/>
              <a:cs typeface="Lucida Blackletter"/>
            </a:endParaRPr>
          </a:p>
          <a:p>
            <a:pPr marL="0" indent="0">
              <a:buFont typeface="Arial"/>
              <a:buNone/>
            </a:pPr>
            <a:endParaRPr lang="es-ES" dirty="0">
              <a:latin typeface="Lucida Blackletter"/>
              <a:cs typeface="Lucida Blackletter"/>
            </a:endParaRPr>
          </a:p>
          <a:p>
            <a:endParaRPr lang="es-ES" dirty="0">
              <a:latin typeface="Goudy Old Style"/>
              <a:cs typeface="Goudy Old Style"/>
            </a:endParaRPr>
          </a:p>
        </p:txBody>
      </p:sp>
      <p:pic>
        <p:nvPicPr>
          <p:cNvPr id="6" name="Imagen 5" descr="Captura de pantalla 2014-11-11 a la(s) 17.0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53" y="3125763"/>
            <a:ext cx="1725648" cy="19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97509"/>
            <a:ext cx="8229600" cy="1190628"/>
          </a:xfrm>
        </p:spPr>
        <p:txBody>
          <a:bodyPr/>
          <a:lstStyle/>
          <a:p>
            <a:r>
              <a:rPr lang="es-ES" dirty="0"/>
              <a:t>“</a:t>
            </a:r>
            <a:r>
              <a:rPr lang="es-ES" dirty="0">
                <a:latin typeface="Lucida Blackletter"/>
                <a:cs typeface="Lucida Blackletter"/>
              </a:rPr>
              <a:t>So </a:t>
            </a:r>
            <a:r>
              <a:rPr lang="es-ES" dirty="0" err="1">
                <a:latin typeface="Lucida Blackletter"/>
                <a:cs typeface="Lucida Blackletter"/>
              </a:rPr>
              <a:t>another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happy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man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cutting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stones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to</a:t>
            </a:r>
            <a:r>
              <a:rPr lang="es-ES" dirty="0">
                <a:latin typeface="Lucida Blackletter"/>
                <a:cs typeface="Lucida Blackletter"/>
              </a:rPr>
              <a:t>, and </a:t>
            </a:r>
            <a:r>
              <a:rPr lang="es-ES" dirty="0" err="1">
                <a:latin typeface="Lucida Blackletter"/>
                <a:cs typeface="Lucida Blackletter"/>
              </a:rPr>
              <a:t>ask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this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man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the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same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question</a:t>
            </a:r>
            <a:r>
              <a:rPr lang="es-ES" dirty="0">
                <a:latin typeface="Lucida Blackletter"/>
                <a:cs typeface="Lucida Blackletter"/>
              </a:rPr>
              <a:t>”</a:t>
            </a:r>
          </a:p>
          <a:p>
            <a:endParaRPr lang="es-ES" dirty="0">
              <a:latin typeface="Lucida Blackletter"/>
              <a:cs typeface="Lucida Blackletter"/>
            </a:endParaRPr>
          </a:p>
          <a:p>
            <a:pPr marL="0" indent="0">
              <a:buNone/>
            </a:pPr>
            <a:endParaRPr lang="es-ES" dirty="0">
              <a:latin typeface="Lucida Blackletter"/>
              <a:cs typeface="Lucida Blackletter"/>
            </a:endParaRPr>
          </a:p>
          <a:p>
            <a:endParaRPr lang="es-ES" dirty="0">
              <a:latin typeface="Goudy Old Style"/>
              <a:cs typeface="Goudy Old Style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09600" y="1869585"/>
            <a:ext cx="8229600" cy="119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Lucida Blackletter"/>
                <a:cs typeface="Lucida Blackletter"/>
              </a:rPr>
              <a:t>“</a:t>
            </a:r>
            <a:r>
              <a:rPr lang="es-ES" dirty="0" err="1">
                <a:latin typeface="Lucida Blackletter"/>
                <a:cs typeface="Lucida Blackletter"/>
              </a:rPr>
              <a:t>What</a:t>
            </a:r>
            <a:r>
              <a:rPr lang="es-ES" dirty="0">
                <a:latin typeface="Lucida Blackletter"/>
                <a:cs typeface="Lucida Blackletter"/>
              </a:rPr>
              <a:t> are </a:t>
            </a:r>
            <a:r>
              <a:rPr lang="es-ES" dirty="0" err="1">
                <a:latin typeface="Lucida Blackletter"/>
                <a:cs typeface="Lucida Blackletter"/>
              </a:rPr>
              <a:t>you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doing</a:t>
            </a:r>
            <a:r>
              <a:rPr lang="es-ES" dirty="0">
                <a:latin typeface="Lucida Blackletter"/>
                <a:cs typeface="Lucida Blackletter"/>
              </a:rPr>
              <a:t>?”  </a:t>
            </a:r>
          </a:p>
          <a:p>
            <a:endParaRPr lang="es-ES" dirty="0">
              <a:latin typeface="Lucida Blackletter"/>
              <a:cs typeface="Lucida Blackletter"/>
            </a:endParaRPr>
          </a:p>
          <a:p>
            <a:pPr marL="0" indent="0">
              <a:buFont typeface="Arial"/>
              <a:buNone/>
            </a:pPr>
            <a:endParaRPr lang="es-ES" dirty="0">
              <a:latin typeface="Lucida Blackletter"/>
              <a:cs typeface="Lucida Blackletter"/>
            </a:endParaRPr>
          </a:p>
          <a:p>
            <a:endParaRPr lang="es-ES" dirty="0">
              <a:latin typeface="Goudy Old Style"/>
              <a:cs typeface="Goudy Old Style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09600" y="2677714"/>
            <a:ext cx="8229600" cy="119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Lucida Blackletter"/>
                <a:cs typeface="Lucida Blackletter"/>
              </a:rPr>
              <a:t>“</a:t>
            </a:r>
            <a:r>
              <a:rPr lang="es-ES" dirty="0" err="1">
                <a:latin typeface="Lucida Blackletter"/>
                <a:cs typeface="Lucida Blackletter"/>
              </a:rPr>
              <a:t>The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happy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man</a:t>
            </a:r>
            <a:r>
              <a:rPr lang="es-ES" dirty="0">
                <a:latin typeface="Lucida Blackletter"/>
                <a:cs typeface="Lucida Blackletter"/>
              </a:rPr>
              <a:t> </a:t>
            </a:r>
            <a:r>
              <a:rPr lang="es-ES" dirty="0" err="1">
                <a:latin typeface="Lucida Blackletter"/>
                <a:cs typeface="Lucida Blackletter"/>
              </a:rPr>
              <a:t>aswered</a:t>
            </a:r>
            <a:r>
              <a:rPr lang="es-ES" dirty="0">
                <a:latin typeface="Lucida Blackletter"/>
                <a:cs typeface="Lucida Blackletter"/>
              </a:rPr>
              <a:t>; </a:t>
            </a:r>
            <a:r>
              <a:rPr lang="es-ES" dirty="0">
                <a:solidFill>
                  <a:srgbClr val="FF0000"/>
                </a:solidFill>
                <a:latin typeface="Lucida Blackletter"/>
                <a:cs typeface="Lucida Blackletter"/>
              </a:rPr>
              <a:t>¡</a:t>
            </a:r>
            <a:r>
              <a:rPr lang="es-ES" b="1" dirty="0">
                <a:solidFill>
                  <a:srgbClr val="FF0000"/>
                </a:solidFill>
                <a:latin typeface="Lucida Blackletter"/>
                <a:cs typeface="Lucida Blackletter"/>
              </a:rPr>
              <a:t>I </a:t>
            </a:r>
            <a:r>
              <a:rPr lang="es-ES" b="1" dirty="0" err="1">
                <a:solidFill>
                  <a:srgbClr val="FF0000"/>
                </a:solidFill>
                <a:latin typeface="Lucida Blackletter"/>
                <a:cs typeface="Lucida Blackletter"/>
              </a:rPr>
              <a:t>build</a:t>
            </a:r>
            <a:r>
              <a:rPr lang="es-ES" b="1" dirty="0">
                <a:solidFill>
                  <a:srgbClr val="FF0000"/>
                </a:solidFill>
                <a:latin typeface="Lucida Blackletter"/>
                <a:cs typeface="Lucida Blackletter"/>
              </a:rPr>
              <a:t> a </a:t>
            </a:r>
            <a:r>
              <a:rPr lang="es-ES" b="1" dirty="0" err="1">
                <a:solidFill>
                  <a:srgbClr val="FF0000"/>
                </a:solidFill>
                <a:latin typeface="Lucida Blackletter"/>
                <a:cs typeface="Lucida Blackletter"/>
              </a:rPr>
              <a:t>Cathedral</a:t>
            </a:r>
            <a:r>
              <a:rPr lang="es-ES" b="1" dirty="0">
                <a:solidFill>
                  <a:srgbClr val="FF0000"/>
                </a:solidFill>
                <a:latin typeface="Lucida Blackletter"/>
                <a:cs typeface="Lucida Blackletter"/>
              </a:rPr>
              <a:t>!”</a:t>
            </a:r>
          </a:p>
          <a:p>
            <a:endParaRPr lang="es-ES" dirty="0">
              <a:latin typeface="Lucida Blackletter"/>
              <a:cs typeface="Lucida Blackletter"/>
            </a:endParaRPr>
          </a:p>
          <a:p>
            <a:pPr marL="0" indent="0">
              <a:buFont typeface="Arial"/>
              <a:buNone/>
            </a:pPr>
            <a:endParaRPr lang="es-ES" dirty="0">
              <a:latin typeface="Lucida Blackletter"/>
              <a:cs typeface="Lucida Blackletter"/>
            </a:endParaRPr>
          </a:p>
          <a:p>
            <a:endParaRPr lang="es-ES" dirty="0">
              <a:latin typeface="Goudy Old Style"/>
              <a:cs typeface="Goudy Old Style"/>
            </a:endParaRPr>
          </a:p>
        </p:txBody>
      </p:sp>
      <p:pic>
        <p:nvPicPr>
          <p:cNvPr id="6" name="Imagen 5" descr="Captura de pantalla 2014-11-11 a la(s) 17.07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3414468"/>
            <a:ext cx="2317750" cy="327843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92800" y="4857750"/>
            <a:ext cx="3051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Lucida Blackletter"/>
                <a:cs typeface="Lucida Blackletter"/>
              </a:rPr>
              <a:t>GRACIAS !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321919" y="5763549"/>
            <a:ext cx="416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latin typeface="Lucida Blackletter"/>
                <a:cs typeface="Lucida Blackletter"/>
              </a:rPr>
              <a:t>Thanks</a:t>
            </a:r>
            <a:r>
              <a:rPr lang="es-ES" sz="2800" dirty="0">
                <a:latin typeface="Lucida Blackletter"/>
                <a:cs typeface="Lucida Blackletter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35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9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2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254" y="279300"/>
            <a:ext cx="829890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latin typeface="Chalkboard"/>
                <a:cs typeface="Chalkboard"/>
              </a:rPr>
              <a:t>Education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levels</a:t>
            </a:r>
            <a:r>
              <a:rPr lang="es-ES" sz="3600" b="1" dirty="0">
                <a:latin typeface="Chalkboard"/>
                <a:cs typeface="Chalkboard"/>
              </a:rPr>
              <a:t> of experimental</a:t>
            </a:r>
          </a:p>
          <a:p>
            <a:pPr algn="ctr"/>
            <a:r>
              <a:rPr lang="es-ES" sz="3600" b="1" dirty="0" err="1">
                <a:latin typeface="Chalkboard"/>
                <a:cs typeface="Chalkboard"/>
              </a:rPr>
              <a:t>analytical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electrochemistry</a:t>
            </a:r>
            <a:r>
              <a:rPr lang="es-ES" sz="3600" b="1" dirty="0">
                <a:latin typeface="Chalkboard"/>
                <a:cs typeface="Chalkboard"/>
              </a:rPr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05" y="3017382"/>
            <a:ext cx="1625762" cy="1219322"/>
          </a:xfrm>
          <a:prstGeom prst="rect">
            <a:avLst/>
          </a:prstGeom>
        </p:spPr>
      </p:pic>
      <p:pic>
        <p:nvPicPr>
          <p:cNvPr id="7" name="Imagen 6" descr="misterio piramides construc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4" y="1587741"/>
            <a:ext cx="1247145" cy="1303834"/>
          </a:xfrm>
          <a:prstGeom prst="rect">
            <a:avLst/>
          </a:prstGeom>
        </p:spPr>
      </p:pic>
      <p:pic>
        <p:nvPicPr>
          <p:cNvPr id="8" name="Imagen 7" descr="Captura de pantalla 2014-11-03 a la(s) 15.50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522" y="2108732"/>
            <a:ext cx="2931637" cy="2903036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 rot="19794235">
            <a:off x="2036510" y="5569987"/>
            <a:ext cx="771235" cy="6471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Captura de pantalla 2014-11-03 a la(s) 16.22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6" y="5420244"/>
            <a:ext cx="1833618" cy="119791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98587" y="4719746"/>
            <a:ext cx="892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(1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st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827867" y="4767175"/>
            <a:ext cx="10533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(2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nd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911910" y="5012134"/>
            <a:ext cx="13899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(3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rd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8" name="Flecha derecha 17"/>
          <p:cNvSpPr/>
          <p:nvPr/>
        </p:nvSpPr>
        <p:spPr>
          <a:xfrm rot="17480324">
            <a:off x="6916770" y="4824454"/>
            <a:ext cx="784053" cy="11915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derecha 18"/>
          <p:cNvSpPr/>
          <p:nvPr/>
        </p:nvSpPr>
        <p:spPr>
          <a:xfrm>
            <a:off x="4526292" y="5596910"/>
            <a:ext cx="771235" cy="6471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5500608" y="5855429"/>
            <a:ext cx="271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</a:rPr>
              <a:t>Redox</a:t>
            </a:r>
            <a:r>
              <a:rPr lang="es-ES" b="1" i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</a:rPr>
              <a:t>electrochemical</a:t>
            </a:r>
            <a:endParaRPr lang="es-ES" b="1" i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</a:rPr>
              <a:t>reaction</a:t>
            </a:r>
            <a:endParaRPr lang="es-ES" b="1" i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20" name="Imagen 19" descr="Captura de pantalla 2014-11-03 a la(s) 16.55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23" y="5485821"/>
            <a:ext cx="1614792" cy="7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254" y="279300"/>
            <a:ext cx="829890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latin typeface="Chalkboard"/>
                <a:cs typeface="Chalkboard"/>
              </a:rPr>
              <a:t>Education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levels</a:t>
            </a:r>
            <a:r>
              <a:rPr lang="es-ES" sz="3600" b="1" dirty="0">
                <a:latin typeface="Chalkboard"/>
                <a:cs typeface="Chalkboard"/>
              </a:rPr>
              <a:t> of experimental</a:t>
            </a:r>
          </a:p>
          <a:p>
            <a:pPr algn="ctr"/>
            <a:r>
              <a:rPr lang="es-ES" sz="3600" b="1" dirty="0" err="1">
                <a:latin typeface="Chalkboard"/>
                <a:cs typeface="Chalkboard"/>
              </a:rPr>
              <a:t>analytical</a:t>
            </a:r>
            <a:r>
              <a:rPr lang="es-ES" sz="3600" b="1" dirty="0">
                <a:latin typeface="Chalkboard"/>
                <a:cs typeface="Chalkboard"/>
              </a:rPr>
              <a:t> </a:t>
            </a:r>
            <a:r>
              <a:rPr lang="es-ES" sz="3600" b="1" dirty="0" err="1">
                <a:latin typeface="Chalkboard"/>
                <a:cs typeface="Chalkboard"/>
              </a:rPr>
              <a:t>electrochemistry</a:t>
            </a:r>
            <a:r>
              <a:rPr lang="es-ES" sz="3600" b="1" dirty="0">
                <a:latin typeface="Chalkboard"/>
                <a:cs typeface="Chalkboard"/>
              </a:rPr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05" y="3017382"/>
            <a:ext cx="1625762" cy="1219322"/>
          </a:xfrm>
          <a:prstGeom prst="rect">
            <a:avLst/>
          </a:prstGeom>
        </p:spPr>
      </p:pic>
      <p:pic>
        <p:nvPicPr>
          <p:cNvPr id="5" name="Imagen 4" descr="Captura de pantalla 2014-10-30 a la(s) 17.47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95" y="4674158"/>
            <a:ext cx="2323684" cy="2078738"/>
          </a:xfrm>
          <a:prstGeom prst="rect">
            <a:avLst/>
          </a:prstGeom>
        </p:spPr>
      </p:pic>
      <p:pic>
        <p:nvPicPr>
          <p:cNvPr id="3" name="Imagen 2" descr="Captura de pantalla 2014-10-31 a la(s) 12.18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49" y="1519494"/>
            <a:ext cx="5537284" cy="2862494"/>
          </a:xfrm>
          <a:prstGeom prst="rect">
            <a:avLst/>
          </a:prstGeom>
        </p:spPr>
      </p:pic>
      <p:pic>
        <p:nvPicPr>
          <p:cNvPr id="7" name="Imagen 6" descr="misterio piramides construcc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4" y="1587741"/>
            <a:ext cx="1247145" cy="1303834"/>
          </a:xfrm>
          <a:prstGeom prst="rect">
            <a:avLst/>
          </a:prstGeom>
        </p:spPr>
      </p:pic>
      <p:pic>
        <p:nvPicPr>
          <p:cNvPr id="8" name="Imagen 7" descr="Captura de pantalla 2014-11-03 a la(s) 15.50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796" y="5059563"/>
            <a:ext cx="1835203" cy="1817299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 rot="19794235">
            <a:off x="2677198" y="5319547"/>
            <a:ext cx="1248618" cy="787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derecha 9"/>
          <p:cNvSpPr/>
          <p:nvPr/>
        </p:nvSpPr>
        <p:spPr>
          <a:xfrm rot="16200000">
            <a:off x="7396212" y="3986361"/>
            <a:ext cx="690896" cy="11915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derecha 10"/>
          <p:cNvSpPr/>
          <p:nvPr/>
        </p:nvSpPr>
        <p:spPr>
          <a:xfrm>
            <a:off x="6060179" y="5215467"/>
            <a:ext cx="1248618" cy="9651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Captura de pantalla 2014-11-03 a la(s) 16.22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27600"/>
            <a:ext cx="2615743" cy="170887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29254" y="4342823"/>
            <a:ext cx="892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(1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st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985762" y="4496106"/>
            <a:ext cx="10533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(2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nd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8251963" y="4630691"/>
            <a:ext cx="10227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(3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rd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581366" y="1595631"/>
            <a:ext cx="10170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(4</a:t>
            </a:r>
            <a:r>
              <a:rPr lang="es-ES" sz="3200" b="1" baseline="30000" dirty="0">
                <a:solidFill>
                  <a:srgbClr val="FF0000"/>
                </a:solidFill>
                <a:latin typeface="Chalkboard"/>
                <a:cs typeface="Chalkboard"/>
              </a:rPr>
              <a:t>th</a:t>
            </a:r>
            <a:r>
              <a:rPr lang="es-ES" sz="3200" b="1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166534" y="3590373"/>
            <a:ext cx="3259184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b="1" i="1" dirty="0">
                <a:latin typeface="Chalkboard"/>
                <a:cs typeface="Chalkboard"/>
              </a:rPr>
              <a:t>MICRO ELECTROANALYZER </a:t>
            </a:r>
          </a:p>
          <a:p>
            <a:pPr algn="ctr"/>
            <a:r>
              <a:rPr lang="es-ES" b="1" i="1" dirty="0">
                <a:latin typeface="Chalkboard"/>
                <a:cs typeface="Chalkboard"/>
              </a:rPr>
              <a:t>SISTEM</a:t>
            </a:r>
          </a:p>
        </p:txBody>
      </p:sp>
    </p:spTree>
    <p:extLst>
      <p:ext uri="{BB962C8B-B14F-4D97-AF65-F5344CB8AC3E}">
        <p14:creationId xmlns:p14="http://schemas.microsoft.com/office/powerpoint/2010/main" val="1129152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" y="35778"/>
            <a:ext cx="74046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latin typeface="Chalkboard"/>
                <a:cs typeface="Chalkboard"/>
              </a:rPr>
              <a:t>1</a:t>
            </a:r>
            <a:r>
              <a:rPr lang="es-ES" sz="6000" baseline="30000" dirty="0">
                <a:latin typeface="Chalkboard"/>
                <a:cs typeface="Chalkboard"/>
              </a:rPr>
              <a:t>st</a:t>
            </a:r>
            <a:r>
              <a:rPr lang="es-ES" sz="6000" dirty="0">
                <a:latin typeface="Chalkboard"/>
                <a:cs typeface="Chalkboard"/>
              </a:rPr>
              <a:t>: </a:t>
            </a:r>
          </a:p>
          <a:p>
            <a:r>
              <a:rPr lang="es-ES" sz="3600" dirty="0" err="1">
                <a:latin typeface="Chalkboard"/>
                <a:cs typeface="Chalkboard"/>
              </a:rPr>
              <a:t>Polarized</a:t>
            </a:r>
            <a:r>
              <a:rPr lang="es-ES" sz="3600" dirty="0">
                <a:latin typeface="Chalkboard"/>
                <a:cs typeface="Chalkboard"/>
              </a:rPr>
              <a:t> </a:t>
            </a:r>
            <a:r>
              <a:rPr lang="es-ES" sz="3600" dirty="0" err="1">
                <a:latin typeface="Chalkboard"/>
                <a:cs typeface="Chalkboard"/>
              </a:rPr>
              <a:t>interphase</a:t>
            </a:r>
            <a:r>
              <a:rPr lang="es-ES" sz="3600" dirty="0">
                <a:latin typeface="Chalkboard"/>
                <a:cs typeface="Chalkboard"/>
              </a:rPr>
              <a:t> </a:t>
            </a:r>
            <a:r>
              <a:rPr lang="es-ES" sz="3600" dirty="0" err="1">
                <a:latin typeface="Chalkboard"/>
                <a:cs typeface="Chalkboard"/>
              </a:rPr>
              <a:t>is</a:t>
            </a:r>
            <a:r>
              <a:rPr lang="es-ES" sz="3600" dirty="0">
                <a:latin typeface="Chalkboard"/>
                <a:cs typeface="Chalkboard"/>
              </a:rPr>
              <a:t> </a:t>
            </a:r>
            <a:r>
              <a:rPr lang="es-ES" sz="3600" dirty="0" err="1">
                <a:latin typeface="Chalkboard"/>
                <a:cs typeface="Chalkboard"/>
              </a:rPr>
              <a:t>formed</a:t>
            </a:r>
            <a:r>
              <a:rPr lang="es-ES" sz="3600" dirty="0">
                <a:latin typeface="Chalkboard"/>
                <a:cs typeface="Chalkboard"/>
              </a:rPr>
              <a:t>:</a:t>
            </a:r>
          </a:p>
          <a:p>
            <a:r>
              <a:rPr lang="es-ES" sz="3600" dirty="0" err="1">
                <a:solidFill>
                  <a:srgbClr val="FF0000"/>
                </a:solidFill>
                <a:latin typeface="Chalkboard"/>
                <a:cs typeface="Chalkboard"/>
              </a:rPr>
              <a:t>Electrode</a:t>
            </a:r>
            <a:r>
              <a:rPr lang="es-ES" sz="36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Chalkboard"/>
                <a:cs typeface="Chalkboard"/>
              </a:rPr>
              <a:t>potential</a:t>
            </a:r>
            <a:r>
              <a:rPr lang="es-ES" sz="3600" dirty="0">
                <a:solidFill>
                  <a:srgbClr val="FF0000"/>
                </a:solidFill>
                <a:latin typeface="Chalkboard"/>
                <a:cs typeface="Chalkboard"/>
              </a:rPr>
              <a:t>: 	</a:t>
            </a:r>
          </a:p>
          <a:p>
            <a:r>
              <a:rPr lang="es-ES" sz="3600" i="1" dirty="0" err="1">
                <a:latin typeface="Chalkboard"/>
                <a:cs typeface="Chalkboard"/>
              </a:rPr>
              <a:t>Eletrochemical</a:t>
            </a:r>
            <a:r>
              <a:rPr lang="es-ES" sz="3600" i="1" dirty="0">
                <a:latin typeface="Chalkboard"/>
                <a:cs typeface="Chalkboard"/>
              </a:rPr>
              <a:t> </a:t>
            </a:r>
            <a:r>
              <a:rPr lang="es-ES" sz="3600" i="1" dirty="0" err="1">
                <a:latin typeface="Chalkboard"/>
                <a:cs typeface="Chalkboard"/>
              </a:rPr>
              <a:t>equilibrium</a:t>
            </a:r>
            <a:r>
              <a:rPr lang="es-ES" sz="3600" dirty="0">
                <a:solidFill>
                  <a:srgbClr val="FF0000"/>
                </a:solidFill>
                <a:latin typeface="Chalkboard"/>
                <a:cs typeface="Chalkboard"/>
              </a:rPr>
              <a:t>	:	</a:t>
            </a:r>
          </a:p>
          <a:p>
            <a:r>
              <a:rPr lang="es-ES" sz="3600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  <a:p>
            <a:endParaRPr lang="es-ES" sz="360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endParaRPr lang="es-ES" dirty="0"/>
          </a:p>
        </p:txBody>
      </p:sp>
      <p:pic>
        <p:nvPicPr>
          <p:cNvPr id="3" name="Imagen 2" descr="Captura de pantalla 2014-10-30 a la(s) 12.44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60" y="2265685"/>
            <a:ext cx="3483214" cy="3795501"/>
          </a:xfrm>
          <a:prstGeom prst="rect">
            <a:avLst/>
          </a:prstGeom>
        </p:spPr>
      </p:pic>
      <p:pic>
        <p:nvPicPr>
          <p:cNvPr id="5" name="Imagen 4" descr="Captura de pantalla 2014-10-30 a la(s) 12.53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6" y="2674485"/>
            <a:ext cx="3753568" cy="2683274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4636834" y="3532324"/>
            <a:ext cx="608110" cy="10113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431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" y="35778"/>
            <a:ext cx="74046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1</a:t>
            </a:r>
            <a:r>
              <a:rPr lang="es-ES" sz="2400" baseline="30000" dirty="0">
                <a:latin typeface="Chalkboard"/>
                <a:cs typeface="Chalkboard"/>
              </a:rPr>
              <a:t>st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Polarized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interphase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is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formed</a:t>
            </a:r>
            <a:r>
              <a:rPr lang="es-ES" sz="2400" dirty="0">
                <a:latin typeface="Chalkboard"/>
                <a:cs typeface="Chalkboard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Electrode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potential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: 	</a:t>
            </a:r>
          </a:p>
          <a:p>
            <a:r>
              <a:rPr lang="es-ES" sz="2400" i="1" dirty="0" err="1">
                <a:latin typeface="Chalkboard"/>
                <a:cs typeface="Chalkboard"/>
              </a:rPr>
              <a:t>Eletrochemical</a:t>
            </a:r>
            <a:r>
              <a:rPr lang="es-ES" sz="2400" i="1" dirty="0">
                <a:latin typeface="Chalkboard"/>
                <a:cs typeface="Chalkboard"/>
              </a:rPr>
              <a:t> </a:t>
            </a:r>
            <a:r>
              <a:rPr lang="es-ES" sz="2400" i="1" dirty="0" err="1">
                <a:latin typeface="Chalkboard"/>
                <a:cs typeface="Chalkboard"/>
              </a:rPr>
              <a:t>equilibrium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  <a:r>
              <a:rPr lang="es-ES" sz="3600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  <a:p>
            <a:r>
              <a:rPr lang="es-ES" sz="3600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  <a:p>
            <a:endParaRPr lang="es-ES" sz="3600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endParaRPr lang="es-ES" dirty="0"/>
          </a:p>
        </p:txBody>
      </p:sp>
      <p:pic>
        <p:nvPicPr>
          <p:cNvPr id="3" name="Imagen 2" descr="Captura de pantalla 2014-10-30 a la(s) 12.44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8" y="2295375"/>
            <a:ext cx="3720198" cy="4053733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3880223" y="3603877"/>
            <a:ext cx="715421" cy="12343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Captura de pantalla 2014-10-30 a la(s) 12.5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07" y="2065867"/>
            <a:ext cx="4345160" cy="43399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21399" y="1830402"/>
            <a:ext cx="163378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potentiometer</a:t>
            </a:r>
            <a:endParaRPr lang="es-ES" dirty="0">
              <a:ln>
                <a:solidFill>
                  <a:schemeClr val="tx1"/>
                </a:solidFill>
              </a:ln>
              <a:latin typeface="Chalkboard"/>
              <a:cs typeface="Chalkboar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91200" y="5589602"/>
            <a:ext cx="191769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   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Potentiometric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cell</a:t>
            </a:r>
            <a:endParaRPr lang="es-ES" sz="1200" dirty="0">
              <a:ln>
                <a:solidFill>
                  <a:schemeClr val="tx1"/>
                </a:solidFill>
              </a:ln>
              <a:latin typeface="Chalkboard"/>
              <a:cs typeface="Chalkboard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419849" y="4250952"/>
            <a:ext cx="861482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8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9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salt</a:t>
            </a:r>
            <a:r>
              <a:rPr lang="es-ES" sz="9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bridge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588000" y="4775201"/>
            <a:ext cx="2533650" cy="2603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384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" y="35778"/>
            <a:ext cx="62145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1</a:t>
            </a:r>
            <a:r>
              <a:rPr lang="es-ES" sz="2400" baseline="30000" dirty="0">
                <a:latin typeface="Chalkboard"/>
                <a:cs typeface="Chalkboard"/>
              </a:rPr>
              <a:t>st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Polarized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interphase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is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formed</a:t>
            </a:r>
            <a:r>
              <a:rPr lang="es-ES" sz="2400" dirty="0">
                <a:latin typeface="Chalkboard"/>
                <a:cs typeface="Chalkboard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Electrode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potential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: 	</a:t>
            </a:r>
          </a:p>
          <a:p>
            <a:r>
              <a:rPr lang="es-ES" sz="2400" i="1" dirty="0" err="1">
                <a:latin typeface="Chalkboard"/>
                <a:cs typeface="Chalkboard"/>
              </a:rPr>
              <a:t>Eletrochemical</a:t>
            </a:r>
            <a:r>
              <a:rPr lang="es-ES" sz="2400" i="1" dirty="0">
                <a:latin typeface="Chalkboard"/>
                <a:cs typeface="Chalkboard"/>
              </a:rPr>
              <a:t> </a:t>
            </a:r>
            <a:r>
              <a:rPr lang="es-ES" sz="2400" i="1" dirty="0" err="1">
                <a:latin typeface="Chalkboard"/>
                <a:cs typeface="Chalkboard"/>
              </a:rPr>
              <a:t>equilibrium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		</a:t>
            </a:r>
          </a:p>
          <a:p>
            <a:r>
              <a:rPr lang="es-ES" sz="3600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  <a:p>
            <a:endParaRPr lang="es-ES" sz="360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endParaRPr lang="es-ES" dirty="0"/>
          </a:p>
        </p:txBody>
      </p:sp>
      <p:pic>
        <p:nvPicPr>
          <p:cNvPr id="5" name="Imagen 4" descr="Captura de pantalla 2014-10-30 a la(s) 12.5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2470613"/>
            <a:ext cx="3152398" cy="2922794"/>
          </a:xfrm>
          <a:prstGeom prst="rect">
            <a:avLst/>
          </a:prstGeom>
        </p:spPr>
      </p:pic>
      <p:pic>
        <p:nvPicPr>
          <p:cNvPr id="6" name="Imagen 5" descr="Captura de pantalla 2014-10-30 a la(s) 13.11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80" y="1627202"/>
            <a:ext cx="5588176" cy="4334934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2915333" y="2990433"/>
            <a:ext cx="539067" cy="15646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6891867" y="3608395"/>
            <a:ext cx="190076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   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reference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electrode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: RE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139516" y="5125560"/>
            <a:ext cx="131868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8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16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salt</a:t>
            </a:r>
            <a:r>
              <a:rPr lang="es-ES" sz="16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bridge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044267" y="4570759"/>
            <a:ext cx="153246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   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reference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solution</a:t>
            </a:r>
            <a:endParaRPr lang="es-ES" sz="1200" dirty="0">
              <a:ln>
                <a:solidFill>
                  <a:schemeClr val="tx1"/>
                </a:solidFill>
              </a:ln>
              <a:latin typeface="Chalkboard"/>
              <a:cs typeface="Chalkboard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696200" y="4318000"/>
            <a:ext cx="880533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3302000" y="5002449"/>
            <a:ext cx="190076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  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working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or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sensor 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electrode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: WE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956733" y="4841582"/>
            <a:ext cx="1303867" cy="15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85801" y="4309536"/>
            <a:ext cx="1837267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956733" y="2403174"/>
            <a:ext cx="130386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88530" y="3968459"/>
            <a:ext cx="508004" cy="15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3530600" y="5495231"/>
            <a:ext cx="1900766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  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analyte</a:t>
            </a:r>
            <a:r>
              <a:rPr lang="es-ES" sz="1200" dirty="0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 </a:t>
            </a:r>
            <a:r>
              <a:rPr lang="es-ES" sz="1200" dirty="0" err="1">
                <a:ln>
                  <a:solidFill>
                    <a:schemeClr val="tx1"/>
                  </a:solidFill>
                </a:ln>
                <a:latin typeface="Chalkboard"/>
                <a:cs typeface="Chalkboard"/>
              </a:rPr>
              <a:t>solution</a:t>
            </a:r>
            <a:endParaRPr lang="es-ES" sz="1200" dirty="0">
              <a:ln>
                <a:solidFill>
                  <a:schemeClr val="tx1"/>
                </a:solidFill>
              </a:ln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155878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0-30 a la(s) 15.59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3" y="512861"/>
            <a:ext cx="3558117" cy="53715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7283" y="328195"/>
            <a:ext cx="91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Micro</a:t>
            </a:r>
          </a:p>
        </p:txBody>
      </p:sp>
      <p:pic>
        <p:nvPicPr>
          <p:cNvPr id="6" name="Imagen 5" descr="Captura de pantalla 2014-10-30 a la(s) 16.02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65960"/>
            <a:ext cx="4102100" cy="3517900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>
            <a:off x="5283200" y="3568700"/>
            <a:ext cx="2660650" cy="5207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4514850" y="4108450"/>
            <a:ext cx="410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Micro ISE:  </a:t>
            </a:r>
            <a:r>
              <a:rPr lang="es-ES" b="1" dirty="0">
                <a:latin typeface="Chalkboard"/>
                <a:cs typeface="Chalkboard"/>
              </a:rPr>
              <a:t>pH, </a:t>
            </a:r>
            <a:r>
              <a:rPr lang="es-ES" b="1" dirty="0" err="1">
                <a:latin typeface="Chalkboard"/>
                <a:cs typeface="Chalkboard"/>
              </a:rPr>
              <a:t>pCl</a:t>
            </a:r>
            <a:r>
              <a:rPr lang="es-ES" b="1" dirty="0">
                <a:latin typeface="Chalkboard"/>
                <a:cs typeface="Chalkboard"/>
              </a:rPr>
              <a:t>, </a:t>
            </a:r>
            <a:r>
              <a:rPr lang="es-ES" b="1" dirty="0" err="1">
                <a:latin typeface="Chalkboard"/>
                <a:cs typeface="Chalkboard"/>
              </a:rPr>
              <a:t>pM</a:t>
            </a:r>
            <a:r>
              <a:rPr lang="es-ES" b="1" dirty="0">
                <a:latin typeface="Chalkboard"/>
                <a:cs typeface="Chalkboard"/>
              </a:rPr>
              <a:t>, </a:t>
            </a:r>
            <a:r>
              <a:rPr lang="es-ES" b="1" dirty="0" err="1">
                <a:latin typeface="Chalkboard"/>
                <a:cs typeface="Chalkboard"/>
              </a:rPr>
              <a:t>pHS</a:t>
            </a:r>
            <a:r>
              <a:rPr lang="es-ES" b="1" dirty="0">
                <a:latin typeface="Chalkboard"/>
                <a:cs typeface="Chalkboard"/>
              </a:rPr>
              <a:t>, pSO</a:t>
            </a:r>
            <a:r>
              <a:rPr lang="es-ES" b="1" baseline="-25000" dirty="0">
                <a:latin typeface="Chalkboard"/>
                <a:cs typeface="Chalkboard"/>
              </a:rPr>
              <a:t>4</a:t>
            </a:r>
            <a:r>
              <a:rPr lang="es-ES" b="1" dirty="0">
                <a:latin typeface="Chalkboard"/>
                <a:cs typeface="Chalkboard"/>
              </a:rPr>
              <a:t>, 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5359400" y="4578350"/>
            <a:ext cx="2660650" cy="5207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4514850" y="5119132"/>
            <a:ext cx="4488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Micro </a:t>
            </a:r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biosensors</a:t>
            </a:r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:</a:t>
            </a:r>
          </a:p>
          <a:p>
            <a:r>
              <a:rPr lang="es-ES" b="1" dirty="0" err="1">
                <a:solidFill>
                  <a:srgbClr val="000000"/>
                </a:solidFill>
                <a:latin typeface="Chalkboard"/>
                <a:cs typeface="Chalkboard"/>
              </a:rPr>
              <a:t>Potato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Chalkboard"/>
                <a:cs typeface="Chalkboard"/>
              </a:rPr>
              <a:t>cucumber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Chalkboard"/>
                <a:cs typeface="Chalkboard"/>
              </a:rPr>
              <a:t>radish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, soya, banana.</a:t>
            </a:r>
          </a:p>
          <a:p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H</a:t>
            </a:r>
            <a:r>
              <a:rPr lang="es-ES" b="1" baseline="-25000" dirty="0">
                <a:solidFill>
                  <a:srgbClr val="000000"/>
                </a:solidFill>
                <a:latin typeface="Chalkboard"/>
                <a:cs typeface="Chalkboard"/>
              </a:rPr>
              <a:t>2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O</a:t>
            </a:r>
            <a:r>
              <a:rPr lang="es-ES" b="1" baseline="-25000" dirty="0">
                <a:solidFill>
                  <a:srgbClr val="000000"/>
                </a:solidFill>
                <a:latin typeface="Chalkboard"/>
                <a:cs typeface="Chalkboard"/>
              </a:rPr>
              <a:t>2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, urea, </a:t>
            </a:r>
            <a:r>
              <a:rPr lang="es-ES" b="1" dirty="0" err="1">
                <a:solidFill>
                  <a:srgbClr val="000000"/>
                </a:solidFill>
                <a:latin typeface="Chalkboard"/>
                <a:cs typeface="Chalkboard"/>
              </a:rPr>
              <a:t>asc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. </a:t>
            </a:r>
            <a:r>
              <a:rPr lang="es-ES" b="1" dirty="0" err="1">
                <a:solidFill>
                  <a:srgbClr val="000000"/>
                </a:solidFill>
                <a:latin typeface="Chalkboard"/>
                <a:cs typeface="Chalkboard"/>
              </a:rPr>
              <a:t>acid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Chalkboard"/>
                <a:cs typeface="Chalkboard"/>
              </a:rPr>
              <a:t>dopamine</a:t>
            </a:r>
            <a:r>
              <a:rPr lang="es-ES" b="1" dirty="0">
                <a:solidFill>
                  <a:srgbClr val="000000"/>
                </a:solidFill>
                <a:latin typeface="Chalkboard"/>
                <a:cs typeface="Chalkboard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8544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0500" y="143242"/>
            <a:ext cx="61521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3366FF"/>
                </a:solidFill>
                <a:latin typeface="Chalkboard"/>
                <a:cs typeface="Chalkboard"/>
              </a:rPr>
              <a:t>Documentos disponibles en:</a:t>
            </a:r>
          </a:p>
          <a:p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rPr>
              <a:t>( Files </a:t>
            </a:r>
            <a:r>
              <a:rPr lang="es-ES" sz="2800" b="1" i="1" dirty="0" err="1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rPr>
              <a:t>availables</a:t>
            </a:r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rPr>
              <a:t> in: )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 descr="Captura de pantalla 2014-01-19 a la(s) 11.03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50850" y="1226129"/>
            <a:ext cx="6121400" cy="2692171"/>
          </a:xfrm>
          <a:prstGeom prst="rect">
            <a:avLst/>
          </a:prstGeom>
        </p:spPr>
      </p:pic>
      <p:pic>
        <p:nvPicPr>
          <p:cNvPr id="5" name="Imagen 4" descr="Captura de pantalla 2014-01-19 a la(s) 11.13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86" y="4489450"/>
            <a:ext cx="7351814" cy="2286000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 rot="18810177">
            <a:off x="5319631" y="3268540"/>
            <a:ext cx="1921800" cy="6899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93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1.4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0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eaLnBrk="1" hangingPunct="1"/>
            <a:r>
              <a:rPr lang="es-MX" sz="1800" dirty="0" err="1">
                <a:solidFill>
                  <a:schemeClr val="accent2"/>
                </a:solidFill>
                <a:latin typeface="Bauhaus" pitchFamily="2" charset="0"/>
              </a:rPr>
              <a:t>Microtitulación</a:t>
            </a:r>
            <a:r>
              <a:rPr lang="es-MX" sz="1800" dirty="0">
                <a:solidFill>
                  <a:schemeClr val="accent2"/>
                </a:solidFill>
                <a:latin typeface="Bauhaus" pitchFamily="2" charset="0"/>
              </a:rPr>
              <a:t> de </a:t>
            </a:r>
            <a:r>
              <a:rPr lang="es-MX" sz="1800" dirty="0" err="1">
                <a:solidFill>
                  <a:schemeClr val="accent2"/>
                </a:solidFill>
                <a:latin typeface="Bauhaus" pitchFamily="2" charset="0"/>
              </a:rPr>
              <a:t>HCl</a:t>
            </a:r>
            <a:r>
              <a:rPr lang="es-MX" sz="1800" dirty="0">
                <a:solidFill>
                  <a:schemeClr val="accent2"/>
                </a:solidFill>
                <a:latin typeface="Bauhaus" pitchFamily="2" charset="0"/>
              </a:rPr>
              <a:t> 0.1 M con </a:t>
            </a:r>
            <a:r>
              <a:rPr lang="es-MX" sz="1800" dirty="0" err="1">
                <a:solidFill>
                  <a:schemeClr val="accent2"/>
                </a:solidFill>
                <a:latin typeface="Bauhaus" pitchFamily="2" charset="0"/>
              </a:rPr>
              <a:t>NaOH</a:t>
            </a:r>
            <a:r>
              <a:rPr lang="es-MX" sz="1800" dirty="0">
                <a:solidFill>
                  <a:schemeClr val="accent2"/>
                </a:solidFill>
                <a:latin typeface="Bauhaus" pitchFamily="2" charset="0"/>
              </a:rPr>
              <a:t> con monitoreo </a:t>
            </a:r>
            <a:r>
              <a:rPr lang="es-MX" sz="1800" dirty="0" err="1">
                <a:solidFill>
                  <a:schemeClr val="accent2"/>
                </a:solidFill>
                <a:latin typeface="Bauhaus" pitchFamily="2" charset="0"/>
              </a:rPr>
              <a:t>potenciométrico</a:t>
            </a:r>
            <a:r>
              <a:rPr lang="es-MX" sz="1800" dirty="0">
                <a:solidFill>
                  <a:schemeClr val="accent2"/>
                </a:solidFill>
                <a:latin typeface="Bauhaus" pitchFamily="2" charset="0"/>
              </a:rPr>
              <a:t> con </a:t>
            </a:r>
            <a:r>
              <a:rPr lang="es-MX" sz="1800" dirty="0" err="1">
                <a:solidFill>
                  <a:schemeClr val="accent2"/>
                </a:solidFill>
                <a:latin typeface="Bauhaus" pitchFamily="2" charset="0"/>
              </a:rPr>
              <a:t>microelectrodo</a:t>
            </a:r>
            <a:r>
              <a:rPr lang="es-MX" sz="1800" dirty="0">
                <a:solidFill>
                  <a:schemeClr val="accent2"/>
                </a:solidFill>
                <a:latin typeface="Bauhaus" pitchFamily="2" charset="0"/>
              </a:rPr>
              <a:t> de W y </a:t>
            </a:r>
            <a:r>
              <a:rPr lang="es-MX" sz="1800" dirty="0" err="1">
                <a:solidFill>
                  <a:schemeClr val="accent2"/>
                </a:solidFill>
                <a:latin typeface="Bauhaus" pitchFamily="2" charset="0"/>
              </a:rPr>
              <a:t>microreferencia</a:t>
            </a:r>
            <a:r>
              <a:rPr lang="es-MX" sz="1800" dirty="0">
                <a:solidFill>
                  <a:schemeClr val="accent2"/>
                </a:solidFill>
                <a:latin typeface="Bauhaus" pitchFamily="2" charset="0"/>
              </a:rPr>
              <a:t> de Cu|H2O|| y su calibración  </a:t>
            </a:r>
            <a:r>
              <a:rPr lang="es-MX" sz="1800" b="1" dirty="0">
                <a:solidFill>
                  <a:schemeClr val="accent2"/>
                </a:solidFill>
                <a:latin typeface="+mn-lt"/>
              </a:rPr>
              <a:t>E=f(pH):</a:t>
            </a:r>
          </a:p>
        </p:txBody>
      </p:sp>
      <p:graphicFrame>
        <p:nvGraphicFramePr>
          <p:cNvPr id="8" name="Chart 1"/>
          <p:cNvGraphicFramePr>
            <a:graphicFrameLocks/>
          </p:cNvGraphicFramePr>
          <p:nvPr/>
        </p:nvGraphicFramePr>
        <p:xfrm>
          <a:off x="0" y="1000108"/>
          <a:ext cx="4429124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2"/>
          <p:cNvGraphicFramePr>
            <a:graphicFrameLocks/>
          </p:cNvGraphicFramePr>
          <p:nvPr/>
        </p:nvGraphicFramePr>
        <p:xfrm>
          <a:off x="4572000" y="1071546"/>
          <a:ext cx="4572000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253" name="Text Box 11"/>
          <p:cNvSpPr txBox="1">
            <a:spLocks noChangeArrowheads="1"/>
          </p:cNvSpPr>
          <p:nvPr/>
        </p:nvSpPr>
        <p:spPr bwMode="auto">
          <a:xfrm>
            <a:off x="3333750" y="5995988"/>
            <a:ext cx="1981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b = E</a:t>
            </a:r>
            <a:r>
              <a:rPr lang="es-ES" sz="2000" baseline="-25000"/>
              <a:t>1</a:t>
            </a:r>
            <a:r>
              <a:rPr lang="es-ES" sz="2000"/>
              <a:t> – (m)(2)</a:t>
            </a:r>
          </a:p>
        </p:txBody>
      </p:sp>
      <p:grpSp>
        <p:nvGrpSpPr>
          <p:cNvPr id="53254" name="Group 21"/>
          <p:cNvGrpSpPr>
            <a:grpSpLocks/>
          </p:cNvGrpSpPr>
          <p:nvPr/>
        </p:nvGrpSpPr>
        <p:grpSpPr bwMode="auto">
          <a:xfrm>
            <a:off x="5619750" y="5767388"/>
            <a:ext cx="2667000" cy="777875"/>
            <a:chOff x="3792" y="3024"/>
            <a:chExt cx="1680" cy="490"/>
          </a:xfrm>
        </p:grpSpPr>
        <p:sp>
          <p:nvSpPr>
            <p:cNvPr id="53263" name="Text Box 12"/>
            <p:cNvSpPr txBox="1">
              <a:spLocks noChangeArrowheads="1"/>
            </p:cNvSpPr>
            <p:nvPr/>
          </p:nvSpPr>
          <p:spPr bwMode="auto">
            <a:xfrm>
              <a:off x="3792" y="3168"/>
              <a:ext cx="139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 i="1"/>
                <a:t>f </a:t>
              </a:r>
              <a:r>
                <a:rPr lang="es-ES" sz="2000"/>
                <a:t>(E) = pH =</a:t>
              </a:r>
            </a:p>
          </p:txBody>
        </p:sp>
        <p:sp>
          <p:nvSpPr>
            <p:cNvPr id="53264" name="Line 13"/>
            <p:cNvSpPr>
              <a:spLocks noChangeShapeType="1"/>
            </p:cNvSpPr>
            <p:nvPr/>
          </p:nvSpPr>
          <p:spPr bwMode="auto">
            <a:xfrm>
              <a:off x="4752" y="3264"/>
              <a:ext cx="5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53265" name="Text Box 14"/>
            <p:cNvSpPr txBox="1">
              <a:spLocks noChangeArrowheads="1"/>
            </p:cNvSpPr>
            <p:nvPr/>
          </p:nvSpPr>
          <p:spPr bwMode="auto">
            <a:xfrm>
              <a:off x="4896" y="3264"/>
              <a:ext cx="480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/>
                <a:t>m</a:t>
              </a:r>
            </a:p>
          </p:txBody>
        </p:sp>
        <p:sp>
          <p:nvSpPr>
            <p:cNvPr id="53266" name="Text Box 15"/>
            <p:cNvSpPr txBox="1">
              <a:spLocks noChangeArrowheads="1"/>
            </p:cNvSpPr>
            <p:nvPr/>
          </p:nvSpPr>
          <p:spPr bwMode="auto">
            <a:xfrm>
              <a:off x="4752" y="3024"/>
              <a:ext cx="720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/>
                <a:t>E</a:t>
              </a:r>
              <a:r>
                <a:rPr lang="es-ES" sz="2000" baseline="-25000"/>
                <a:t>i</a:t>
              </a:r>
              <a:r>
                <a:rPr lang="es-ES" sz="2000"/>
                <a:t> - b</a:t>
              </a:r>
            </a:p>
          </p:txBody>
        </p:sp>
      </p:grpSp>
      <p:sp>
        <p:nvSpPr>
          <p:cNvPr id="53255" name="Freeform 18"/>
          <p:cNvSpPr>
            <a:spLocks/>
          </p:cNvSpPr>
          <p:nvPr/>
        </p:nvSpPr>
        <p:spPr bwMode="auto">
          <a:xfrm>
            <a:off x="1123950" y="6376988"/>
            <a:ext cx="3429000" cy="266700"/>
          </a:xfrm>
          <a:custGeom>
            <a:avLst/>
            <a:gdLst>
              <a:gd name="T0" fmla="*/ 0 w 2160"/>
              <a:gd name="T1" fmla="*/ 0 h 528"/>
              <a:gd name="T2" fmla="*/ 0 w 2160"/>
              <a:gd name="T3" fmla="*/ 528 h 528"/>
              <a:gd name="T4" fmla="*/ 2160 w 2160"/>
              <a:gd name="T5" fmla="*/ 528 h 528"/>
              <a:gd name="T6" fmla="*/ 2160 w 2160"/>
              <a:gd name="T7" fmla="*/ 48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2160"/>
              <a:gd name="T13" fmla="*/ 0 h 528"/>
              <a:gd name="T14" fmla="*/ 2160 w 21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" h="528">
                <a:moveTo>
                  <a:pt x="0" y="0"/>
                </a:moveTo>
                <a:lnTo>
                  <a:pt x="0" y="528"/>
                </a:lnTo>
                <a:lnTo>
                  <a:pt x="2160" y="528"/>
                </a:lnTo>
                <a:lnTo>
                  <a:pt x="2160" y="48"/>
                </a:lnTo>
              </a:path>
            </a:pathLst>
          </a:cu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53256" name="Freeform 19"/>
          <p:cNvSpPr>
            <a:spLocks/>
          </p:cNvSpPr>
          <p:nvPr/>
        </p:nvSpPr>
        <p:spPr bwMode="auto">
          <a:xfrm>
            <a:off x="3486150" y="5538788"/>
            <a:ext cx="4267200" cy="533400"/>
          </a:xfrm>
          <a:custGeom>
            <a:avLst/>
            <a:gdLst>
              <a:gd name="T0" fmla="*/ 0 w 3120"/>
              <a:gd name="T1" fmla="*/ 336 h 336"/>
              <a:gd name="T2" fmla="*/ 0 w 3120"/>
              <a:gd name="T3" fmla="*/ 144 h 336"/>
              <a:gd name="T4" fmla="*/ 0 w 3120"/>
              <a:gd name="T5" fmla="*/ 0 h 336"/>
              <a:gd name="T6" fmla="*/ 3120 w 3120"/>
              <a:gd name="T7" fmla="*/ 0 h 336"/>
              <a:gd name="T8" fmla="*/ 3120 w 3120"/>
              <a:gd name="T9" fmla="*/ 144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20"/>
              <a:gd name="T16" fmla="*/ 0 h 336"/>
              <a:gd name="T17" fmla="*/ 3120 w 3120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20" h="336">
                <a:moveTo>
                  <a:pt x="0" y="336"/>
                </a:moveTo>
                <a:lnTo>
                  <a:pt x="0" y="144"/>
                </a:lnTo>
                <a:lnTo>
                  <a:pt x="0" y="0"/>
                </a:lnTo>
                <a:lnTo>
                  <a:pt x="3120" y="0"/>
                </a:lnTo>
                <a:lnTo>
                  <a:pt x="3120" y="144"/>
                </a:lnTo>
              </a:path>
            </a:pathLst>
          </a:cu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53257" name="Freeform 20"/>
          <p:cNvSpPr>
            <a:spLocks/>
          </p:cNvSpPr>
          <p:nvPr/>
        </p:nvSpPr>
        <p:spPr bwMode="auto">
          <a:xfrm>
            <a:off x="4552950" y="6529388"/>
            <a:ext cx="2971800" cy="114300"/>
          </a:xfrm>
          <a:custGeom>
            <a:avLst/>
            <a:gdLst>
              <a:gd name="T0" fmla="*/ 0 w 2400"/>
              <a:gd name="T1" fmla="*/ 432 h 432"/>
              <a:gd name="T2" fmla="*/ 2400 w 2400"/>
              <a:gd name="T3" fmla="*/ 432 h 432"/>
              <a:gd name="T4" fmla="*/ 2400 w 2400"/>
              <a:gd name="T5" fmla="*/ 0 h 432"/>
              <a:gd name="T6" fmla="*/ 0 60000 65536"/>
              <a:gd name="T7" fmla="*/ 0 60000 65536"/>
              <a:gd name="T8" fmla="*/ 0 60000 65536"/>
              <a:gd name="T9" fmla="*/ 0 w 2400"/>
              <a:gd name="T10" fmla="*/ 0 h 432"/>
              <a:gd name="T11" fmla="*/ 2400 w 2400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0" h="432">
                <a:moveTo>
                  <a:pt x="0" y="432"/>
                </a:moveTo>
                <a:lnTo>
                  <a:pt x="2400" y="432"/>
                </a:lnTo>
                <a:lnTo>
                  <a:pt x="2400" y="0"/>
                </a:lnTo>
              </a:path>
            </a:pathLst>
          </a:cu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s-ES"/>
          </a:p>
        </p:txBody>
      </p:sp>
      <p:grpSp>
        <p:nvGrpSpPr>
          <p:cNvPr id="53258" name="Group 32"/>
          <p:cNvGrpSpPr>
            <a:grpSpLocks/>
          </p:cNvGrpSpPr>
          <p:nvPr/>
        </p:nvGrpSpPr>
        <p:grpSpPr bwMode="auto">
          <a:xfrm>
            <a:off x="971550" y="5751513"/>
            <a:ext cx="1828800" cy="793750"/>
            <a:chOff x="432" y="3014"/>
            <a:chExt cx="1152" cy="500"/>
          </a:xfrm>
        </p:grpSpPr>
        <p:sp>
          <p:nvSpPr>
            <p:cNvPr id="53259" name="Text Box 10"/>
            <p:cNvSpPr txBox="1">
              <a:spLocks noChangeArrowheads="1"/>
            </p:cNvSpPr>
            <p:nvPr/>
          </p:nvSpPr>
          <p:spPr bwMode="auto">
            <a:xfrm>
              <a:off x="816" y="3264"/>
              <a:ext cx="768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/>
                <a:t>12 - 2</a:t>
              </a:r>
            </a:p>
          </p:txBody>
        </p:sp>
        <p:sp>
          <p:nvSpPr>
            <p:cNvPr id="53260" name="Text Box 16"/>
            <p:cNvSpPr txBox="1">
              <a:spLocks noChangeArrowheads="1"/>
            </p:cNvSpPr>
            <p:nvPr/>
          </p:nvSpPr>
          <p:spPr bwMode="auto">
            <a:xfrm>
              <a:off x="768" y="3014"/>
              <a:ext cx="768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/>
                <a:t>E</a:t>
              </a:r>
              <a:r>
                <a:rPr lang="es-ES" sz="2000" baseline="-25000"/>
                <a:t>2</a:t>
              </a:r>
              <a:r>
                <a:rPr lang="es-ES" sz="2000"/>
                <a:t> – E</a:t>
              </a:r>
              <a:r>
                <a:rPr lang="es-ES" sz="2000" baseline="-25000"/>
                <a:t>1</a:t>
              </a:r>
            </a:p>
          </p:txBody>
        </p:sp>
        <p:sp>
          <p:nvSpPr>
            <p:cNvPr id="53261" name="Line 17"/>
            <p:cNvSpPr>
              <a:spLocks noChangeShapeType="1"/>
            </p:cNvSpPr>
            <p:nvPr/>
          </p:nvSpPr>
          <p:spPr bwMode="auto">
            <a:xfrm>
              <a:off x="864" y="3264"/>
              <a:ext cx="48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53262" name="Text Box 31"/>
            <p:cNvSpPr txBox="1">
              <a:spLocks noChangeArrowheads="1"/>
            </p:cNvSpPr>
            <p:nvPr/>
          </p:nvSpPr>
          <p:spPr bwMode="auto">
            <a:xfrm>
              <a:off x="432" y="3120"/>
              <a:ext cx="6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 dirty="0"/>
                <a:t>m =</a:t>
              </a:r>
            </a:p>
          </p:txBody>
        </p:sp>
      </p:grpSp>
      <p:sp>
        <p:nvSpPr>
          <p:cNvPr id="19" name="18 Flecha derecha"/>
          <p:cNvSpPr/>
          <p:nvPr/>
        </p:nvSpPr>
        <p:spPr>
          <a:xfrm>
            <a:off x="3857620" y="3000372"/>
            <a:ext cx="785818" cy="9286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105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Film"/>
          <p:cNvSpPr>
            <a:spLocks noEditPoints="1" noChangeArrowheads="1"/>
          </p:cNvSpPr>
          <p:nvPr/>
        </p:nvSpPr>
        <p:spPr bwMode="auto">
          <a:xfrm rot="4480062">
            <a:off x="1962944" y="-442118"/>
            <a:ext cx="1265237" cy="4832350"/>
          </a:xfrm>
          <a:custGeom>
            <a:avLst/>
            <a:gdLst>
              <a:gd name="T0" fmla="*/ 0 w 21600"/>
              <a:gd name="T1" fmla="*/ 0 h 21600"/>
              <a:gd name="T2" fmla="*/ 632619 w 21600"/>
              <a:gd name="T3" fmla="*/ 0 h 21600"/>
              <a:gd name="T4" fmla="*/ 1265237 w 21600"/>
              <a:gd name="T5" fmla="*/ 0 h 21600"/>
              <a:gd name="T6" fmla="*/ 1265237 w 21600"/>
              <a:gd name="T7" fmla="*/ 2416175 h 21600"/>
              <a:gd name="T8" fmla="*/ 1265237 w 21600"/>
              <a:gd name="T9" fmla="*/ 4832350 h 21600"/>
              <a:gd name="T10" fmla="*/ 632619 w 21600"/>
              <a:gd name="T11" fmla="*/ 4832350 h 21600"/>
              <a:gd name="T12" fmla="*/ 0 w 21600"/>
              <a:gd name="T13" fmla="*/ 4832350 h 21600"/>
              <a:gd name="T14" fmla="*/ 0 w 21600"/>
              <a:gd name="T15" fmla="*/ 24161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0533" name="AutoShape 5"/>
          <p:cNvSpPr>
            <a:spLocks noChangeArrowheads="1"/>
          </p:cNvSpPr>
          <p:nvPr/>
        </p:nvSpPr>
        <p:spPr bwMode="auto">
          <a:xfrm rot="2866808">
            <a:off x="2267744" y="3429794"/>
            <a:ext cx="2232025" cy="503237"/>
          </a:xfrm>
          <a:prstGeom prst="rightArrow">
            <a:avLst>
              <a:gd name="adj1" fmla="val 50000"/>
              <a:gd name="adj2" fmla="val 1108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3203575" y="5013325"/>
            <a:ext cx="4105275" cy="14446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0421" name="Line 7"/>
          <p:cNvSpPr>
            <a:spLocks noChangeShapeType="1"/>
          </p:cNvSpPr>
          <p:nvPr/>
        </p:nvSpPr>
        <p:spPr bwMode="auto">
          <a:xfrm>
            <a:off x="5292725" y="3500438"/>
            <a:ext cx="358775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22" name="Line 8"/>
          <p:cNvSpPr>
            <a:spLocks noChangeShapeType="1"/>
          </p:cNvSpPr>
          <p:nvPr/>
        </p:nvSpPr>
        <p:spPr bwMode="auto">
          <a:xfrm>
            <a:off x="5651500" y="3429000"/>
            <a:ext cx="730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23" name="Rectangle 9"/>
          <p:cNvSpPr>
            <a:spLocks noChangeArrowheads="1"/>
          </p:cNvSpPr>
          <p:nvPr/>
        </p:nvSpPr>
        <p:spPr bwMode="auto">
          <a:xfrm>
            <a:off x="5219700" y="3357563"/>
            <a:ext cx="504825" cy="14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0424" name="Oval 10"/>
          <p:cNvSpPr>
            <a:spLocks noChangeArrowheads="1"/>
          </p:cNvSpPr>
          <p:nvPr/>
        </p:nvSpPr>
        <p:spPr bwMode="auto">
          <a:xfrm>
            <a:off x="5651500" y="4940300"/>
            <a:ext cx="73025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0425" name="Line 11"/>
          <p:cNvSpPr>
            <a:spLocks noChangeShapeType="1"/>
          </p:cNvSpPr>
          <p:nvPr/>
        </p:nvSpPr>
        <p:spPr bwMode="auto">
          <a:xfrm>
            <a:off x="5364163" y="2781300"/>
            <a:ext cx="21590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26" name="Line 12"/>
          <p:cNvSpPr>
            <a:spLocks noChangeShapeType="1"/>
          </p:cNvSpPr>
          <p:nvPr/>
        </p:nvSpPr>
        <p:spPr bwMode="auto">
          <a:xfrm>
            <a:off x="5364163" y="37163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 flipH="1">
            <a:off x="5724525" y="3429000"/>
            <a:ext cx="21590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28" name="Line 14"/>
          <p:cNvSpPr>
            <a:spLocks noChangeShapeType="1"/>
          </p:cNvSpPr>
          <p:nvPr/>
        </p:nvSpPr>
        <p:spPr bwMode="auto">
          <a:xfrm flipH="1">
            <a:off x="5795963" y="3573463"/>
            <a:ext cx="504825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29" name="Rectangle 15"/>
          <p:cNvSpPr>
            <a:spLocks noChangeArrowheads="1"/>
          </p:cNvSpPr>
          <p:nvPr/>
        </p:nvSpPr>
        <p:spPr bwMode="auto">
          <a:xfrm>
            <a:off x="5867400" y="3357563"/>
            <a:ext cx="504825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0430" name="Line 16"/>
          <p:cNvSpPr>
            <a:spLocks noChangeShapeType="1"/>
          </p:cNvSpPr>
          <p:nvPr/>
        </p:nvSpPr>
        <p:spPr bwMode="auto">
          <a:xfrm flipH="1">
            <a:off x="5795963" y="2995613"/>
            <a:ext cx="504825" cy="20177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50545" name="Picture 17" descr="auto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620713"/>
            <a:ext cx="1227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2" name="Line 18"/>
          <p:cNvSpPr>
            <a:spLocks noChangeShapeType="1"/>
          </p:cNvSpPr>
          <p:nvPr/>
        </p:nvSpPr>
        <p:spPr bwMode="auto">
          <a:xfrm>
            <a:off x="6300788" y="2997200"/>
            <a:ext cx="237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0433" name="Line 19"/>
          <p:cNvSpPr>
            <a:spLocks noChangeShapeType="1"/>
          </p:cNvSpPr>
          <p:nvPr/>
        </p:nvSpPr>
        <p:spPr bwMode="auto">
          <a:xfrm>
            <a:off x="8027988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34" name="Line 20"/>
          <p:cNvSpPr>
            <a:spLocks noChangeShapeType="1"/>
          </p:cNvSpPr>
          <p:nvPr/>
        </p:nvSpPr>
        <p:spPr bwMode="auto">
          <a:xfrm flipV="1">
            <a:off x="8675688" y="227647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0435" name="Line 21"/>
          <p:cNvSpPr>
            <a:spLocks noChangeShapeType="1"/>
          </p:cNvSpPr>
          <p:nvPr/>
        </p:nvSpPr>
        <p:spPr bwMode="auto">
          <a:xfrm flipH="1">
            <a:off x="8027988" y="22764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0436" name="Line 22"/>
          <p:cNvSpPr>
            <a:spLocks noChangeShapeType="1"/>
          </p:cNvSpPr>
          <p:nvPr/>
        </p:nvSpPr>
        <p:spPr bwMode="auto">
          <a:xfrm>
            <a:off x="5364163" y="2781300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0437" name="Line 23"/>
          <p:cNvSpPr>
            <a:spLocks noChangeShapeType="1"/>
          </p:cNvSpPr>
          <p:nvPr/>
        </p:nvSpPr>
        <p:spPr bwMode="auto">
          <a:xfrm flipV="1">
            <a:off x="8027988" y="24923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0552" name="Text Box 24"/>
          <p:cNvSpPr txBox="1">
            <a:spLocks noChangeArrowheads="1"/>
          </p:cNvSpPr>
          <p:nvPr/>
        </p:nvSpPr>
        <p:spPr bwMode="auto">
          <a:xfrm>
            <a:off x="755650" y="5638800"/>
            <a:ext cx="75757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3200" b="1" dirty="0">
                <a:solidFill>
                  <a:srgbClr val="FF0000"/>
                </a:solidFill>
                <a:latin typeface="Comic Sans MS" pitchFamily="66" charset="0"/>
              </a:rPr>
              <a:t>Non destructive solid state pH films!</a:t>
            </a:r>
          </a:p>
          <a:p>
            <a:endParaRPr lang="es-MX" sz="3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5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animBg="1"/>
      <p:bldP spid="150533" grpId="0" animBg="1"/>
      <p:bldP spid="150534" grpId="0" animBg="1"/>
      <p:bldP spid="1505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0-30 a la(s) 16.53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8" y="-1"/>
            <a:ext cx="7061200" cy="67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2.3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688"/>
            <a:ext cx="9144000" cy="393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32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auto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9" y="183589"/>
            <a:ext cx="3035290" cy="383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-1"/>
            <a:ext cx="4107936" cy="316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49224" y="5565636"/>
            <a:ext cx="554884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400" dirty="0" err="1"/>
              <a:t>Muhammed</a:t>
            </a:r>
            <a:r>
              <a:rPr lang="es-ES" sz="1400" dirty="0"/>
              <a:t> </a:t>
            </a:r>
            <a:r>
              <a:rPr lang="es-ES" sz="1400" dirty="0" err="1"/>
              <a:t>Akthar</a:t>
            </a:r>
            <a:r>
              <a:rPr lang="es-ES" sz="1400" dirty="0"/>
              <a:t>, V. Espinoza, A. Baeza A. M </a:t>
            </a:r>
            <a:r>
              <a:rPr lang="es-ES" sz="1400" dirty="0" err="1"/>
              <a:t>Qazi</a:t>
            </a:r>
            <a:endParaRPr lang="es-ES" sz="1400" dirty="0"/>
          </a:p>
          <a:p>
            <a:r>
              <a:rPr lang="es-ES" sz="1400" dirty="0" err="1"/>
              <a:t>Pakistan</a:t>
            </a:r>
            <a:r>
              <a:rPr lang="es-ES" sz="1400" dirty="0"/>
              <a:t> </a:t>
            </a:r>
            <a:r>
              <a:rPr lang="es-ES" sz="1400" dirty="0" err="1"/>
              <a:t>Journal</a:t>
            </a:r>
            <a:r>
              <a:rPr lang="es-ES" sz="1400" dirty="0"/>
              <a:t> of </a:t>
            </a:r>
            <a:r>
              <a:rPr lang="es-ES" sz="1400" dirty="0" err="1"/>
              <a:t>Soil</a:t>
            </a:r>
            <a:r>
              <a:rPr lang="es-ES" sz="1400" dirty="0"/>
              <a:t> </a:t>
            </a:r>
            <a:r>
              <a:rPr lang="es-ES" sz="1400" dirty="0" err="1"/>
              <a:t>Sciences</a:t>
            </a:r>
            <a:r>
              <a:rPr lang="es-ES" sz="1400" dirty="0"/>
              <a:t> </a:t>
            </a:r>
            <a:r>
              <a:rPr lang="es-ES" sz="1400" b="1" dirty="0"/>
              <a:t>22</a:t>
            </a:r>
            <a:r>
              <a:rPr lang="es-ES" sz="1400" dirty="0"/>
              <a:t>(2003)41-46</a:t>
            </a:r>
          </a:p>
          <a:p>
            <a:endParaRPr lang="es-ES" sz="1400" dirty="0"/>
          </a:p>
          <a:p>
            <a:r>
              <a:rPr lang="es-ES" sz="1400" dirty="0"/>
              <a:t>V. Espinosa, </a:t>
            </a:r>
            <a:r>
              <a:rPr lang="es-ES" sz="1400" dirty="0" err="1"/>
              <a:t>Muhammed</a:t>
            </a:r>
            <a:r>
              <a:rPr lang="es-ES" sz="1400" dirty="0"/>
              <a:t> </a:t>
            </a:r>
            <a:r>
              <a:rPr lang="es-ES" sz="1400" dirty="0" err="1"/>
              <a:t>Akhtar</a:t>
            </a:r>
            <a:r>
              <a:rPr lang="es-ES" sz="1400" dirty="0"/>
              <a:t>, </a:t>
            </a:r>
            <a:r>
              <a:rPr lang="es-ES" sz="1400" dirty="0" err="1"/>
              <a:t>A.Baeza</a:t>
            </a:r>
            <a:r>
              <a:rPr lang="es-ES" sz="1400" dirty="0"/>
              <a:t>, </a:t>
            </a:r>
            <a:r>
              <a:rPr lang="es-ES" sz="1400" dirty="0" err="1"/>
              <a:t>AbdulMujeeb</a:t>
            </a:r>
            <a:endParaRPr lang="es-ES" sz="1400" dirty="0"/>
          </a:p>
          <a:p>
            <a:r>
              <a:rPr lang="es-ES" sz="1400" dirty="0" err="1"/>
              <a:t>Pakistan</a:t>
            </a:r>
            <a:r>
              <a:rPr lang="es-ES" sz="1400" dirty="0"/>
              <a:t> </a:t>
            </a:r>
            <a:r>
              <a:rPr lang="es-ES" sz="1400" dirty="0" err="1"/>
              <a:t>Journal</a:t>
            </a:r>
            <a:r>
              <a:rPr lang="es-ES" sz="1400" dirty="0"/>
              <a:t> of </a:t>
            </a:r>
            <a:r>
              <a:rPr lang="es-ES" sz="1400" dirty="0" err="1"/>
              <a:t>Biological</a:t>
            </a:r>
            <a:r>
              <a:rPr lang="es-ES" sz="1400" dirty="0"/>
              <a:t> </a:t>
            </a:r>
            <a:r>
              <a:rPr lang="es-ES" sz="1400" dirty="0" err="1"/>
              <a:t>Sciences</a:t>
            </a:r>
            <a:r>
              <a:rPr lang="es-ES" sz="1400" dirty="0"/>
              <a:t> </a:t>
            </a:r>
            <a:r>
              <a:rPr lang="es-ES" sz="1400" b="1" dirty="0"/>
              <a:t>8</a:t>
            </a:r>
            <a:r>
              <a:rPr lang="es-ES" sz="1400" dirty="0"/>
              <a:t>[1](2005)61-62</a:t>
            </a: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0" y="5373688"/>
            <a:ext cx="478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7359650" y="200977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>
                <a:solidFill>
                  <a:srgbClr val="FFFF00"/>
                </a:solidFill>
              </a:rPr>
              <a:t>pH?</a:t>
            </a:r>
          </a:p>
        </p:txBody>
      </p:sp>
      <p:sp>
        <p:nvSpPr>
          <p:cNvPr id="85001" name="AutoShape 9"/>
          <p:cNvSpPr>
            <a:spLocks noChangeArrowheads="1"/>
          </p:cNvSpPr>
          <p:nvPr/>
        </p:nvSpPr>
        <p:spPr bwMode="auto">
          <a:xfrm rot="-3213570">
            <a:off x="7451725" y="1557338"/>
            <a:ext cx="360363" cy="503237"/>
          </a:xfrm>
          <a:prstGeom prst="curvedDownArrow">
            <a:avLst>
              <a:gd name="adj1" fmla="val 20000"/>
              <a:gd name="adj2" fmla="val 40000"/>
              <a:gd name="adj3" fmla="val 465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 flipH="1">
            <a:off x="2222501" y="3366588"/>
            <a:ext cx="592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rgbClr val="FF0000"/>
                </a:solidFill>
                <a:latin typeface="Chalkboard"/>
                <a:cs typeface="Chalkboard"/>
              </a:rPr>
              <a:t>Microsolid</a:t>
            </a:r>
            <a:r>
              <a:rPr lang="es-ES" sz="2000" i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000" i="1" dirty="0" err="1">
                <a:solidFill>
                  <a:srgbClr val="FF0000"/>
                </a:solidFill>
                <a:latin typeface="Chalkboard"/>
                <a:cs typeface="Chalkboard"/>
              </a:rPr>
              <a:t>state</a:t>
            </a:r>
            <a:r>
              <a:rPr lang="es-ES" sz="2000" i="1" dirty="0">
                <a:solidFill>
                  <a:srgbClr val="FF0000"/>
                </a:solidFill>
                <a:latin typeface="Chalkboard"/>
                <a:cs typeface="Chalkboard"/>
              </a:rPr>
              <a:t> pH </a:t>
            </a:r>
            <a:r>
              <a:rPr lang="es-ES" sz="2000" i="1" dirty="0" err="1">
                <a:solidFill>
                  <a:srgbClr val="FF0000"/>
                </a:solidFill>
                <a:latin typeface="Chalkboard"/>
                <a:cs typeface="Chalkboard"/>
              </a:rPr>
              <a:t>sensors</a:t>
            </a:r>
            <a:r>
              <a:rPr lang="es-ES" sz="2000" i="1" dirty="0">
                <a:solidFill>
                  <a:srgbClr val="FF0000"/>
                </a:solidFill>
                <a:latin typeface="Chalkboard"/>
                <a:cs typeface="Chalkboard"/>
              </a:rPr>
              <a:t>  in </a:t>
            </a:r>
            <a:r>
              <a:rPr lang="es-ES" sz="2000" i="1" dirty="0" err="1">
                <a:solidFill>
                  <a:srgbClr val="FF0000"/>
                </a:solidFill>
                <a:latin typeface="Chalkboard"/>
                <a:cs typeface="Chalkboard"/>
              </a:rPr>
              <a:t>direct</a:t>
            </a:r>
            <a:r>
              <a:rPr lang="es-ES" sz="2000" i="1" dirty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r>
              <a:rPr lang="es-ES" sz="2000" i="1" dirty="0" err="1">
                <a:solidFill>
                  <a:srgbClr val="FF0000"/>
                </a:solidFill>
                <a:latin typeface="Chalkboard"/>
                <a:cs typeface="Chalkboard"/>
              </a:rPr>
              <a:t>soils</a:t>
            </a:r>
            <a:r>
              <a:rPr lang="es-ES" sz="2000" i="1" dirty="0">
                <a:solidFill>
                  <a:srgbClr val="FF0000"/>
                </a:solidFill>
                <a:latin typeface="Chalkboard"/>
                <a:cs typeface="Chalkboard"/>
              </a:rPr>
              <a:t>.</a:t>
            </a:r>
          </a:p>
        </p:txBody>
      </p:sp>
      <p:pic>
        <p:nvPicPr>
          <p:cNvPr id="3" name="Imagen 2" descr="eb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23144"/>
            <a:ext cx="4301067" cy="27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78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  <p:bldP spid="85000" grpId="0"/>
      <p:bldP spid="8500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266950" y="1176338"/>
          <a:ext cx="4610100" cy="450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Fotografía de Photo Editor" r:id="rId4" imgW="4610744" imgH="4505954" progId="">
                  <p:embed/>
                </p:oleObj>
              </mc:Choice>
              <mc:Fallback>
                <p:oleObj name="Fotografía de Photo Editor" r:id="rId4" imgW="4610744" imgH="45059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1176338"/>
                        <a:ext cx="4610100" cy="45053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Line 7"/>
          <p:cNvSpPr>
            <a:spLocks noChangeShapeType="1"/>
          </p:cNvSpPr>
          <p:nvPr/>
        </p:nvSpPr>
        <p:spPr bwMode="auto">
          <a:xfrm flipV="1">
            <a:off x="990600" y="2286000"/>
            <a:ext cx="21336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36525" y="2703513"/>
            <a:ext cx="333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Electrodo de cobre (referencia)</a:t>
            </a:r>
            <a:endParaRPr lang="es-ES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 flipH="1">
            <a:off x="4572000" y="1676400"/>
            <a:ext cx="25146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2297" name="Text Box 11"/>
          <p:cNvSpPr txBox="1">
            <a:spLocks noChangeArrowheads="1"/>
          </p:cNvSpPr>
          <p:nvPr/>
        </p:nvSpPr>
        <p:spPr bwMode="auto">
          <a:xfrm>
            <a:off x="6918325" y="1484313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Termometro clinico</a:t>
            </a:r>
            <a:endParaRPr lang="es-ES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 flipV="1">
            <a:off x="2209800" y="3048000"/>
            <a:ext cx="152400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2299" name="Text Box 13"/>
          <p:cNvSpPr txBox="1">
            <a:spLocks noChangeArrowheads="1"/>
          </p:cNvSpPr>
          <p:nvPr/>
        </p:nvSpPr>
        <p:spPr bwMode="auto">
          <a:xfrm>
            <a:off x="-92075" y="4456113"/>
            <a:ext cx="346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Electrodo de Wolframio (sensor)</a:t>
            </a:r>
            <a:endParaRPr lang="es-ES"/>
          </a:p>
        </p:txBody>
      </p:sp>
      <p:sp>
        <p:nvSpPr>
          <p:cNvPr id="12300" name="Text Box 14"/>
          <p:cNvSpPr txBox="1">
            <a:spLocks noChangeArrowheads="1"/>
          </p:cNvSpPr>
          <p:nvPr/>
        </p:nvSpPr>
        <p:spPr bwMode="auto">
          <a:xfrm>
            <a:off x="5429250" y="5786438"/>
            <a:ext cx="287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Matraz con “medio minimo</a:t>
            </a:r>
          </a:p>
          <a:p>
            <a:r>
              <a:rPr lang="es-MX"/>
              <a:t>            para </a:t>
            </a:r>
            <a:r>
              <a:rPr lang="es-MX" i="1" u="sng"/>
              <a:t>E. coli“</a:t>
            </a:r>
            <a:endParaRPr lang="es-ES" i="1" u="sng"/>
          </a:p>
        </p:txBody>
      </p:sp>
      <p:sp>
        <p:nvSpPr>
          <p:cNvPr id="12301" name="Line 15"/>
          <p:cNvSpPr>
            <a:spLocks noChangeShapeType="1"/>
          </p:cNvSpPr>
          <p:nvPr/>
        </p:nvSpPr>
        <p:spPr bwMode="auto">
          <a:xfrm flipH="1" flipV="1">
            <a:off x="4929188" y="4429125"/>
            <a:ext cx="2705100" cy="1443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2302" name="Line 16"/>
          <p:cNvSpPr>
            <a:spLocks noChangeShapeType="1"/>
          </p:cNvSpPr>
          <p:nvPr/>
        </p:nvSpPr>
        <p:spPr bwMode="auto">
          <a:xfrm flipV="1">
            <a:off x="4876800" y="5334000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2303" name="Text Box 17"/>
          <p:cNvSpPr txBox="1">
            <a:spLocks noChangeArrowheads="1"/>
          </p:cNvSpPr>
          <p:nvPr/>
        </p:nvSpPr>
        <p:spPr bwMode="auto">
          <a:xfrm>
            <a:off x="4572000" y="64912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Asa </a:t>
            </a:r>
            <a:endParaRPr lang="es-ES"/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5715009" y="2000240"/>
          <a:ext cx="3291216" cy="357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187535" y="0"/>
            <a:ext cx="60882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latin typeface="Chalkboard"/>
                <a:cs typeface="Chalkboard"/>
              </a:rPr>
              <a:t>Direct</a:t>
            </a:r>
            <a:r>
              <a:rPr lang="es-ES" sz="2000" dirty="0">
                <a:latin typeface="Chalkboard"/>
                <a:cs typeface="Chalkboard"/>
              </a:rPr>
              <a:t> </a:t>
            </a:r>
            <a:r>
              <a:rPr lang="es-ES" sz="2000" dirty="0" err="1">
                <a:latin typeface="Chalkboard"/>
                <a:cs typeface="Chalkboard"/>
              </a:rPr>
              <a:t>measuremments</a:t>
            </a:r>
            <a:r>
              <a:rPr lang="es-ES" sz="2000" dirty="0">
                <a:latin typeface="Chalkboard"/>
                <a:cs typeface="Chalkboard"/>
              </a:rPr>
              <a:t> in </a:t>
            </a:r>
            <a:r>
              <a:rPr lang="es-ES" sz="2000" dirty="0" err="1">
                <a:latin typeface="Chalkboard"/>
                <a:cs typeface="Chalkboard"/>
              </a:rPr>
              <a:t>biological</a:t>
            </a:r>
            <a:r>
              <a:rPr lang="es-ES" sz="2000" dirty="0">
                <a:latin typeface="Chalkboard"/>
                <a:cs typeface="Chalkboard"/>
              </a:rPr>
              <a:t> </a:t>
            </a:r>
            <a:r>
              <a:rPr lang="es-ES" sz="2000" dirty="0" err="1">
                <a:latin typeface="Chalkboard"/>
                <a:cs typeface="Chalkboard"/>
              </a:rPr>
              <a:t>reactors</a:t>
            </a:r>
            <a:r>
              <a:rPr lang="es-ES" sz="2000" dirty="0">
                <a:latin typeface="Chalkboard"/>
                <a:cs typeface="Chalkboard"/>
              </a:rPr>
              <a:t>, MEC</a:t>
            </a:r>
            <a:r>
              <a:rPr lang="es-ES" sz="3200" dirty="0"/>
              <a:t>:</a:t>
            </a:r>
          </a:p>
        </p:txBody>
      </p:sp>
      <p:sp>
        <p:nvSpPr>
          <p:cNvPr id="17" name="1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175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0.24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" y="73520"/>
            <a:ext cx="8891879" cy="66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05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86633" cy="37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943436"/>
            <a:ext cx="5072098" cy="377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804373"/>
            <a:ext cx="3171831" cy="291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69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285728"/>
            <a:ext cx="3047047" cy="234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30386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3 a la(s) 17.39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846"/>
            <a:ext cx="9144000" cy="39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48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F Q UNAM        2014                Alejandro Baeza 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238D-8F7D-CC4F-84DE-439526490152}" type="slidenum">
              <a:rPr lang="es-ES" smtClean="0"/>
              <a:t>3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0" y="2386274"/>
            <a:ext cx="5382940" cy="38494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600" y="158750"/>
            <a:ext cx="283845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i="1" u="sng" dirty="0">
                <a:latin typeface="Chalkboard"/>
                <a:cs typeface="Chalkboard"/>
              </a:rPr>
              <a:t>Medios de comunicación</a:t>
            </a:r>
          </a:p>
          <a:p>
            <a:r>
              <a:rPr lang="es-ES" b="1" i="1" u="sng" dirty="0" err="1">
                <a:latin typeface="Chalkboard"/>
                <a:cs typeface="Chalkboard"/>
              </a:rPr>
              <a:t>Communication</a:t>
            </a:r>
            <a:r>
              <a:rPr lang="es-ES" b="1" i="1" u="sng" dirty="0">
                <a:latin typeface="Chalkboard"/>
                <a:cs typeface="Chalkboard"/>
              </a:rPr>
              <a:t> links: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479550" y="1264850"/>
            <a:ext cx="3580539" cy="646331"/>
          </a:xfrm>
          <a:prstGeom prst="rect">
            <a:avLst/>
          </a:prstGeom>
          <a:noFill/>
          <a:ln>
            <a:solidFill>
              <a:srgbClr val="3366FF"/>
            </a:solidFill>
          </a:ln>
          <a:effectLst>
            <a:glow rad="101600">
              <a:srgbClr val="CCFFCC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25400" h="95250"/>
            <a:bevelB w="12700" h="63500"/>
          </a:sp3d>
        </p:spPr>
        <p:txBody>
          <a:bodyPr wrap="none" rtlCol="0">
            <a:spAutoFit/>
          </a:bodyPr>
          <a:lstStyle/>
          <a:p>
            <a:r>
              <a:rPr lang="es-ES" sz="3600" dirty="0" err="1">
                <a:latin typeface="Chalkboard"/>
                <a:cs typeface="Chalkboard"/>
              </a:rPr>
              <a:t>baeza@unam.mx</a:t>
            </a:r>
            <a:endParaRPr lang="es-ES" sz="3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179535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1600" y="88543"/>
            <a:ext cx="767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latin typeface="Chalkboard"/>
                <a:cs typeface="Chalkboard"/>
              </a:rPr>
              <a:t>2</a:t>
            </a:r>
            <a:r>
              <a:rPr lang="es-ES" sz="5400" baseline="30000" dirty="0">
                <a:latin typeface="Chalkboard"/>
                <a:cs typeface="Chalkboard"/>
              </a:rPr>
              <a:t>nd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i="1" dirty="0" err="1">
                <a:latin typeface="Chalkboard"/>
                <a:cs typeface="Chalkboard"/>
              </a:rPr>
              <a:t>Eletrochemical</a:t>
            </a:r>
            <a:r>
              <a:rPr lang="es-ES" sz="2400" i="1" dirty="0">
                <a:latin typeface="Chalkboard"/>
                <a:cs typeface="Chalkboard"/>
              </a:rPr>
              <a:t>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pseudo</a:t>
            </a:r>
            <a:r>
              <a:rPr lang="es-ES" sz="2400" i="1" dirty="0" err="1">
                <a:latin typeface="Chalkboard"/>
                <a:cs typeface="Chalkboard"/>
              </a:rPr>
              <a:t>-equilibrium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External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potential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applied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ionic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migration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3" name="Imagen 2" descr="Captura de pantalla 2014-10-30 a la(s) 16.56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113"/>
            <a:ext cx="3206750" cy="4084478"/>
          </a:xfrm>
          <a:prstGeom prst="rect">
            <a:avLst/>
          </a:prstGeom>
        </p:spPr>
      </p:pic>
      <p:sp>
        <p:nvSpPr>
          <p:cNvPr id="4" name="Flecha curvada hacia abajo 3"/>
          <p:cNvSpPr/>
          <p:nvPr/>
        </p:nvSpPr>
        <p:spPr>
          <a:xfrm>
            <a:off x="1765300" y="1409700"/>
            <a:ext cx="5499100" cy="5461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69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1600" y="88543"/>
            <a:ext cx="767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2</a:t>
            </a:r>
            <a:r>
              <a:rPr lang="es-ES" sz="2400" baseline="30000" dirty="0">
                <a:latin typeface="Chalkboard"/>
                <a:cs typeface="Chalkboard"/>
              </a:rPr>
              <a:t>nd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i="1" dirty="0" err="1">
                <a:latin typeface="Chalkboard"/>
                <a:cs typeface="Chalkboard"/>
              </a:rPr>
              <a:t>Eletrochemical</a:t>
            </a:r>
            <a:r>
              <a:rPr lang="es-ES" sz="2400" i="1" dirty="0">
                <a:latin typeface="Chalkboard"/>
                <a:cs typeface="Chalkboard"/>
              </a:rPr>
              <a:t>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pseudo</a:t>
            </a:r>
            <a:r>
              <a:rPr lang="es-ES" sz="2400" i="1" dirty="0" err="1">
                <a:latin typeface="Chalkboard"/>
                <a:cs typeface="Chalkboard"/>
              </a:rPr>
              <a:t>-equilibrium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External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potential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applied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ionic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migration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3" name="Imagen 2" descr="Captura de pantalla 2014-10-30 a la(s) 16.56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113"/>
            <a:ext cx="3206750" cy="4084478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3206750" y="3560233"/>
            <a:ext cx="2736850" cy="7450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curvada hacia abajo 3"/>
          <p:cNvSpPr/>
          <p:nvPr/>
        </p:nvSpPr>
        <p:spPr>
          <a:xfrm>
            <a:off x="1765300" y="1409700"/>
            <a:ext cx="5499100" cy="5461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69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1600" y="88543"/>
            <a:ext cx="767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2</a:t>
            </a:r>
            <a:r>
              <a:rPr lang="es-ES" sz="2400" baseline="30000" dirty="0">
                <a:latin typeface="Chalkboard"/>
                <a:cs typeface="Chalkboard"/>
              </a:rPr>
              <a:t>nd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i="1" dirty="0" err="1">
                <a:latin typeface="Chalkboard"/>
                <a:cs typeface="Chalkboard"/>
              </a:rPr>
              <a:t>Eletrochemical</a:t>
            </a:r>
            <a:r>
              <a:rPr lang="es-ES" sz="2400" i="1" dirty="0">
                <a:latin typeface="Chalkboard"/>
                <a:cs typeface="Chalkboard"/>
              </a:rPr>
              <a:t>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pseudo</a:t>
            </a:r>
            <a:r>
              <a:rPr lang="es-ES" sz="2400" i="1" dirty="0" err="1">
                <a:latin typeface="Chalkboard"/>
                <a:cs typeface="Chalkboard"/>
              </a:rPr>
              <a:t>-equilibrium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External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potential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</a:rPr>
              <a:t>applied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ionic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migration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3" name="Imagen 2" descr="Captura de pantalla 2014-10-30 a la(s) 16.56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113"/>
            <a:ext cx="3206750" cy="4084478"/>
          </a:xfrm>
          <a:prstGeom prst="rect">
            <a:avLst/>
          </a:prstGeom>
        </p:spPr>
      </p:pic>
      <p:pic>
        <p:nvPicPr>
          <p:cNvPr id="5" name="Imagen 4" descr="Captura de pantalla 2014-10-30 a la(s) 16.57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23" y="1812980"/>
            <a:ext cx="3782277" cy="3918215"/>
          </a:xfrm>
          <a:prstGeom prst="rect">
            <a:avLst/>
          </a:prstGeom>
        </p:spPr>
      </p:pic>
      <p:sp>
        <p:nvSpPr>
          <p:cNvPr id="4" name="Flecha curvada hacia abajo 3"/>
          <p:cNvSpPr/>
          <p:nvPr/>
        </p:nvSpPr>
        <p:spPr>
          <a:xfrm>
            <a:off x="1765300" y="1409700"/>
            <a:ext cx="5499100" cy="5461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2196983" y="4239021"/>
            <a:ext cx="2736850" cy="7450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169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del mismo lado 3"/>
          <p:cNvSpPr/>
          <p:nvPr/>
        </p:nvSpPr>
        <p:spPr>
          <a:xfrm rot="10645304">
            <a:off x="6102320" y="4261183"/>
            <a:ext cx="326369" cy="523874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/>
          <p:nvPr/>
        </p:nvCxnSpPr>
        <p:spPr>
          <a:xfrm>
            <a:off x="5045778" y="61876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198178" y="63400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2922" y="165100"/>
            <a:ext cx="328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latin typeface="Chalkboard"/>
                <a:cs typeface="Chalkboard"/>
              </a:rPr>
              <a:t>From</a:t>
            </a:r>
            <a:r>
              <a:rPr lang="es-ES" sz="3200" dirty="0">
                <a:latin typeface="Chalkboard"/>
                <a:cs typeface="Chalkboard"/>
              </a:rPr>
              <a:t> </a:t>
            </a:r>
            <a:r>
              <a:rPr lang="es-ES" sz="3200" dirty="0" err="1">
                <a:latin typeface="Chalkboard"/>
                <a:cs typeface="Chalkboard"/>
              </a:rPr>
              <a:t>the</a:t>
            </a:r>
            <a:r>
              <a:rPr lang="es-ES" sz="3200" dirty="0">
                <a:latin typeface="Chalkboard"/>
                <a:cs typeface="Chalkboard"/>
              </a:rPr>
              <a:t> original ideas:</a:t>
            </a:r>
          </a:p>
        </p:txBody>
      </p:sp>
      <p:pic>
        <p:nvPicPr>
          <p:cNvPr id="12" name="Imagen 11" descr="Captura de pantalla 2014-10-31 a la(s) 12.4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" y="1713696"/>
            <a:ext cx="7946468" cy="389255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181100" y="5930900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1802-1875</a:t>
            </a:r>
          </a:p>
        </p:txBody>
      </p:sp>
    </p:spTree>
    <p:extLst>
      <p:ext uri="{BB962C8B-B14F-4D97-AF65-F5344CB8AC3E}">
        <p14:creationId xmlns:p14="http://schemas.microsoft.com/office/powerpoint/2010/main" val="374516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03-f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9527"/>
            <a:ext cx="4582879" cy="4111389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5045778" y="61876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198178" y="63400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2922" y="165100"/>
            <a:ext cx="328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latin typeface="Chalkboard"/>
                <a:cs typeface="Chalkboard"/>
              </a:rPr>
              <a:t>From</a:t>
            </a:r>
            <a:r>
              <a:rPr lang="es-ES" sz="3200" dirty="0">
                <a:latin typeface="Chalkboard"/>
                <a:cs typeface="Chalkboard"/>
              </a:rPr>
              <a:t> </a:t>
            </a:r>
            <a:r>
              <a:rPr lang="es-ES" sz="3200" dirty="0" err="1">
                <a:latin typeface="Chalkboard"/>
                <a:cs typeface="Chalkboard"/>
              </a:rPr>
              <a:t>the</a:t>
            </a:r>
            <a:r>
              <a:rPr lang="es-ES" sz="3200" dirty="0">
                <a:latin typeface="Chalkboard"/>
                <a:cs typeface="Chalkboard"/>
              </a:rPr>
              <a:t> original ideas:</a:t>
            </a:r>
          </a:p>
        </p:txBody>
      </p:sp>
      <p:pic>
        <p:nvPicPr>
          <p:cNvPr id="12" name="Imagen 11" descr="Captura de pantalla 2014-10-31 a la(s) 12.44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8" y="440671"/>
            <a:ext cx="3953778" cy="19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3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03-f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9527"/>
            <a:ext cx="4582879" cy="4111389"/>
          </a:xfrm>
          <a:prstGeom prst="rect">
            <a:avLst/>
          </a:prstGeom>
        </p:spPr>
      </p:pic>
      <p:sp>
        <p:nvSpPr>
          <p:cNvPr id="5" name="Recortar rectángulo de esquina del mismo lado 4"/>
          <p:cNvSpPr/>
          <p:nvPr/>
        </p:nvSpPr>
        <p:spPr>
          <a:xfrm rot="10645304">
            <a:off x="4229968" y="3367071"/>
            <a:ext cx="471704" cy="682657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/>
          <p:nvPr/>
        </p:nvCxnSpPr>
        <p:spPr>
          <a:xfrm>
            <a:off x="5045778" y="61876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198178" y="63400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2922" y="165100"/>
            <a:ext cx="328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latin typeface="Chalkboard"/>
                <a:cs typeface="Chalkboard"/>
              </a:rPr>
              <a:t>From</a:t>
            </a:r>
            <a:r>
              <a:rPr lang="es-ES" sz="3200" dirty="0">
                <a:latin typeface="Chalkboard"/>
                <a:cs typeface="Chalkboard"/>
              </a:rPr>
              <a:t> </a:t>
            </a:r>
            <a:r>
              <a:rPr lang="es-ES" sz="3200" dirty="0" err="1">
                <a:latin typeface="Chalkboard"/>
                <a:cs typeface="Chalkboard"/>
              </a:rPr>
              <a:t>the</a:t>
            </a:r>
            <a:r>
              <a:rPr lang="es-ES" sz="3200" dirty="0">
                <a:latin typeface="Chalkboard"/>
                <a:cs typeface="Chalkboard"/>
              </a:rPr>
              <a:t> original ideas:</a:t>
            </a:r>
          </a:p>
        </p:txBody>
      </p:sp>
      <p:pic>
        <p:nvPicPr>
          <p:cNvPr id="12" name="Imagen 11" descr="Captura de pantalla 2014-10-31 a la(s) 12.44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8" y="440671"/>
            <a:ext cx="3953778" cy="1936749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V="1">
            <a:off x="4508500" y="3505836"/>
            <a:ext cx="386087" cy="151764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3894736" y="3848100"/>
            <a:ext cx="524864" cy="558800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lecha curvada hacia la izquierda 20"/>
          <p:cNvSpPr/>
          <p:nvPr/>
        </p:nvSpPr>
        <p:spPr>
          <a:xfrm rot="2729837">
            <a:off x="6172213" y="1568066"/>
            <a:ext cx="998641" cy="357747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64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03-f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9527"/>
            <a:ext cx="4582879" cy="4111389"/>
          </a:xfrm>
          <a:prstGeom prst="rect">
            <a:avLst/>
          </a:prstGeom>
        </p:spPr>
      </p:pic>
      <p:sp>
        <p:nvSpPr>
          <p:cNvPr id="5" name="Recortar rectángulo de esquina del mismo lado 4"/>
          <p:cNvSpPr/>
          <p:nvPr/>
        </p:nvSpPr>
        <p:spPr>
          <a:xfrm rot="10645304">
            <a:off x="4229968" y="3367071"/>
            <a:ext cx="471704" cy="682657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/>
          <p:nvPr/>
        </p:nvCxnSpPr>
        <p:spPr>
          <a:xfrm>
            <a:off x="5045778" y="61876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198178" y="63400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2922" y="165100"/>
            <a:ext cx="328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latin typeface="Chalkboard"/>
                <a:cs typeface="Chalkboard"/>
              </a:rPr>
              <a:t>From</a:t>
            </a:r>
            <a:r>
              <a:rPr lang="es-ES" sz="3200" dirty="0">
                <a:latin typeface="Chalkboard"/>
                <a:cs typeface="Chalkboard"/>
              </a:rPr>
              <a:t> </a:t>
            </a:r>
            <a:r>
              <a:rPr lang="es-ES" sz="3200" dirty="0" err="1">
                <a:latin typeface="Chalkboard"/>
                <a:cs typeface="Chalkboard"/>
              </a:rPr>
              <a:t>the</a:t>
            </a:r>
            <a:r>
              <a:rPr lang="es-ES" sz="3200" dirty="0">
                <a:latin typeface="Chalkboard"/>
                <a:cs typeface="Chalkboard"/>
              </a:rPr>
              <a:t> original ideas:</a:t>
            </a:r>
          </a:p>
        </p:txBody>
      </p:sp>
      <p:pic>
        <p:nvPicPr>
          <p:cNvPr id="12" name="Imagen 11" descr="Captura de pantalla 2014-10-31 a la(s) 12.44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8" y="440671"/>
            <a:ext cx="3953778" cy="1936749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V="1">
            <a:off x="4508500" y="3505836"/>
            <a:ext cx="386087" cy="151764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3894736" y="3848100"/>
            <a:ext cx="524864" cy="558800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lecha curvada hacia la izquierda 20"/>
          <p:cNvSpPr/>
          <p:nvPr/>
        </p:nvSpPr>
        <p:spPr>
          <a:xfrm rot="2729837">
            <a:off x="6172213" y="1568066"/>
            <a:ext cx="998641" cy="357747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127485" y="4876800"/>
            <a:ext cx="2549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micro-</a:t>
            </a:r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Conductimetric</a:t>
            </a:r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</a:p>
          <a:p>
            <a:pPr algn="ctr"/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Cell</a:t>
            </a:r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!</a:t>
            </a:r>
          </a:p>
        </p:txBody>
      </p:sp>
      <p:sp>
        <p:nvSpPr>
          <p:cNvPr id="4" name="Explosión 1 3"/>
          <p:cNvSpPr/>
          <p:nvPr/>
        </p:nvSpPr>
        <p:spPr>
          <a:xfrm>
            <a:off x="5802079" y="4406901"/>
            <a:ext cx="3456221" cy="1638300"/>
          </a:xfrm>
          <a:prstGeom prst="irregularSeal1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064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03-f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5" y="1159281"/>
            <a:ext cx="3336924" cy="2993619"/>
          </a:xfrm>
          <a:prstGeom prst="rect">
            <a:avLst/>
          </a:prstGeom>
        </p:spPr>
      </p:pic>
      <p:pic>
        <p:nvPicPr>
          <p:cNvPr id="3" name="Imagen 2" descr="Screen-shot-2010-12-21-at-23.08.18-300x2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17" y="3530600"/>
            <a:ext cx="3878924" cy="3193649"/>
          </a:xfrm>
          <a:prstGeom prst="rect">
            <a:avLst/>
          </a:prstGeom>
        </p:spPr>
      </p:pic>
      <p:sp>
        <p:nvSpPr>
          <p:cNvPr id="4" name="Recortar rectángulo de esquina del mismo lado 3"/>
          <p:cNvSpPr/>
          <p:nvPr/>
        </p:nvSpPr>
        <p:spPr>
          <a:xfrm rot="10645304">
            <a:off x="5755658" y="5347328"/>
            <a:ext cx="592479" cy="660732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ortar rectángulo de esquina del mismo lado 4"/>
          <p:cNvSpPr/>
          <p:nvPr/>
        </p:nvSpPr>
        <p:spPr>
          <a:xfrm rot="10645304">
            <a:off x="2642702" y="2461941"/>
            <a:ext cx="357723" cy="429299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2908300" y="2294697"/>
            <a:ext cx="393736" cy="4993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5045778" y="61876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198178" y="6340033"/>
            <a:ext cx="603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2393918" y="2692400"/>
            <a:ext cx="387382" cy="453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2922" y="165100"/>
            <a:ext cx="328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latin typeface="Chalkboard"/>
                <a:cs typeface="Chalkboard"/>
              </a:rPr>
              <a:t>From</a:t>
            </a:r>
            <a:r>
              <a:rPr lang="es-ES" sz="3200" dirty="0">
                <a:latin typeface="Chalkboard"/>
                <a:cs typeface="Chalkboard"/>
              </a:rPr>
              <a:t> </a:t>
            </a:r>
            <a:r>
              <a:rPr lang="es-ES" sz="3200" dirty="0" err="1">
                <a:latin typeface="Chalkboard"/>
                <a:cs typeface="Chalkboard"/>
              </a:rPr>
              <a:t>the</a:t>
            </a:r>
            <a:r>
              <a:rPr lang="es-ES" sz="3200" dirty="0">
                <a:latin typeface="Chalkboard"/>
                <a:cs typeface="Chalkboard"/>
              </a:rPr>
              <a:t> original ideas:</a:t>
            </a:r>
          </a:p>
        </p:txBody>
      </p:sp>
      <p:sp>
        <p:nvSpPr>
          <p:cNvPr id="10" name="Flecha derecha 9"/>
          <p:cNvSpPr/>
          <p:nvPr/>
        </p:nvSpPr>
        <p:spPr>
          <a:xfrm rot="1583228">
            <a:off x="3846127" y="3036634"/>
            <a:ext cx="2241364" cy="7589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Captura de pantalla 2014-10-31 a la(s) 12.44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87" y="361548"/>
            <a:ext cx="3953778" cy="19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6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0-30 a la(s) 17.02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203201"/>
            <a:ext cx="7919477" cy="63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12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0-30 a la(s) 17.1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4" y="-8689"/>
            <a:ext cx="6180666" cy="68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4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3.08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" y="613832"/>
            <a:ext cx="9001450" cy="465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1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600" y="88543"/>
            <a:ext cx="767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5" name="Imagen 4" descr="Captura de pantalla 2014-10-30 a la(s) 17.2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15214"/>
            <a:ext cx="9042400" cy="500052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49300" y="3898900"/>
            <a:ext cx="61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>
                <a:solidFill>
                  <a:srgbClr val="FF0000"/>
                </a:solidFill>
              </a:rPr>
              <a:t>ne</a:t>
            </a:r>
            <a:r>
              <a:rPr lang="es-ES" sz="2400" b="1" i="1" baseline="30000" dirty="0">
                <a:solidFill>
                  <a:srgbClr val="FF0000"/>
                </a:solidFill>
              </a:rPr>
              <a:t>-</a:t>
            </a:r>
            <a:endParaRPr lang="es-ES" sz="2400" b="1" i="1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464530" y="3937000"/>
            <a:ext cx="61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>
                <a:solidFill>
                  <a:srgbClr val="FF0000"/>
                </a:solidFill>
              </a:rPr>
              <a:t>ne</a:t>
            </a:r>
            <a:r>
              <a:rPr lang="es-ES" sz="2400" b="1" i="1" baseline="30000" dirty="0">
                <a:solidFill>
                  <a:srgbClr val="FF0000"/>
                </a:solidFill>
              </a:rPr>
              <a:t>-</a:t>
            </a:r>
            <a:endParaRPr lang="es-E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68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600" y="88543"/>
            <a:ext cx="767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5" name="Imagen 4" descr="Captura de pantalla 2014-10-30 a la(s) 17.2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15214"/>
            <a:ext cx="9042400" cy="5000525"/>
          </a:xfrm>
          <a:prstGeom prst="rect">
            <a:avLst/>
          </a:prstGeom>
        </p:spPr>
      </p:pic>
      <p:sp>
        <p:nvSpPr>
          <p:cNvPr id="15" name="Flecha curvada hacia arriba 14"/>
          <p:cNvSpPr/>
          <p:nvPr/>
        </p:nvSpPr>
        <p:spPr>
          <a:xfrm flipH="1" flipV="1">
            <a:off x="2260598" y="1739897"/>
            <a:ext cx="4133917" cy="453152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76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600" y="88543"/>
            <a:ext cx="767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5" name="Imagen 4" descr="Captura de pantalla 2014-10-30 a la(s) 17.2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15214"/>
            <a:ext cx="9042400" cy="5000525"/>
          </a:xfrm>
          <a:prstGeom prst="rect">
            <a:avLst/>
          </a:prstGeom>
        </p:spPr>
      </p:pic>
      <p:sp>
        <p:nvSpPr>
          <p:cNvPr id="10" name="Flecha curvada hacia la derecha 9"/>
          <p:cNvSpPr/>
          <p:nvPr/>
        </p:nvSpPr>
        <p:spPr>
          <a:xfrm>
            <a:off x="1346200" y="2540000"/>
            <a:ext cx="914400" cy="3314932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49300" y="3898900"/>
            <a:ext cx="61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>
                <a:solidFill>
                  <a:srgbClr val="FF0000"/>
                </a:solidFill>
              </a:rPr>
              <a:t>ne</a:t>
            </a:r>
            <a:r>
              <a:rPr lang="es-ES" sz="2400" b="1" i="1" baseline="30000" dirty="0">
                <a:solidFill>
                  <a:srgbClr val="FF0000"/>
                </a:solidFill>
              </a:rPr>
              <a:t>-</a:t>
            </a:r>
            <a:endParaRPr lang="es-ES" sz="2400" b="1" i="1" dirty="0">
              <a:solidFill>
                <a:srgbClr val="FF0000"/>
              </a:solidFill>
            </a:endParaRPr>
          </a:p>
        </p:txBody>
      </p:sp>
      <p:sp>
        <p:nvSpPr>
          <p:cNvPr id="12" name="Flecha curvada hacia la derecha 11"/>
          <p:cNvSpPr/>
          <p:nvPr/>
        </p:nvSpPr>
        <p:spPr>
          <a:xfrm rot="10589562">
            <a:off x="6360365" y="2300167"/>
            <a:ext cx="1119471" cy="3551518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464530" y="3937000"/>
            <a:ext cx="61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>
                <a:solidFill>
                  <a:srgbClr val="FF0000"/>
                </a:solidFill>
              </a:rPr>
              <a:t>ne</a:t>
            </a:r>
            <a:r>
              <a:rPr lang="es-ES" sz="2400" b="1" i="1" baseline="30000" dirty="0">
                <a:solidFill>
                  <a:srgbClr val="FF0000"/>
                </a:solidFill>
              </a:rPr>
              <a:t>-</a:t>
            </a:r>
            <a:endParaRPr lang="es-ES" sz="2400" b="1" i="1" dirty="0">
              <a:solidFill>
                <a:srgbClr val="FF0000"/>
              </a:solidFill>
            </a:endParaRPr>
          </a:p>
        </p:txBody>
      </p:sp>
      <p:sp>
        <p:nvSpPr>
          <p:cNvPr id="15" name="Flecha curvada hacia arriba 14"/>
          <p:cNvSpPr/>
          <p:nvPr/>
        </p:nvSpPr>
        <p:spPr>
          <a:xfrm flipH="1" flipV="1">
            <a:off x="2260598" y="1739897"/>
            <a:ext cx="4133917" cy="453152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76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600" y="88543"/>
            <a:ext cx="767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5" name="Imagen 4" descr="Captura de pantalla 2014-10-30 a la(s) 17.2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1" y="1593306"/>
            <a:ext cx="9042400" cy="5000525"/>
          </a:xfrm>
          <a:prstGeom prst="rect">
            <a:avLst/>
          </a:prstGeom>
        </p:spPr>
      </p:pic>
      <p:sp>
        <p:nvSpPr>
          <p:cNvPr id="6" name="Flecha curvada hacia arriba 5"/>
          <p:cNvSpPr/>
          <p:nvPr/>
        </p:nvSpPr>
        <p:spPr>
          <a:xfrm rot="16040220">
            <a:off x="5547482" y="5266065"/>
            <a:ext cx="763056" cy="38024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 curvada hacia abajo 6"/>
          <p:cNvSpPr/>
          <p:nvPr/>
        </p:nvSpPr>
        <p:spPr>
          <a:xfrm rot="15782625">
            <a:off x="2404378" y="5119374"/>
            <a:ext cx="675146" cy="38392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37440" y="4743074"/>
            <a:ext cx="39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X</a:t>
            </a:r>
            <a:r>
              <a:rPr lang="es-ES" sz="3600" dirty="0"/>
              <a:t> 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26835" y="4895474"/>
            <a:ext cx="39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Y</a:t>
            </a:r>
            <a:r>
              <a:rPr lang="es-ES" sz="3600" dirty="0"/>
              <a:t>  </a:t>
            </a:r>
          </a:p>
        </p:txBody>
      </p:sp>
      <p:sp>
        <p:nvSpPr>
          <p:cNvPr id="10" name="Flecha curvada hacia la derecha 9"/>
          <p:cNvSpPr/>
          <p:nvPr/>
        </p:nvSpPr>
        <p:spPr>
          <a:xfrm>
            <a:off x="1346200" y="2540000"/>
            <a:ext cx="914400" cy="3314932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49300" y="3898900"/>
            <a:ext cx="61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>
                <a:solidFill>
                  <a:srgbClr val="FF0000"/>
                </a:solidFill>
              </a:rPr>
              <a:t>ne</a:t>
            </a:r>
            <a:r>
              <a:rPr lang="es-ES" sz="2400" b="1" i="1" baseline="30000" dirty="0">
                <a:solidFill>
                  <a:srgbClr val="FF0000"/>
                </a:solidFill>
              </a:rPr>
              <a:t>-</a:t>
            </a:r>
            <a:endParaRPr lang="es-ES" sz="2400" b="1" i="1" dirty="0">
              <a:solidFill>
                <a:srgbClr val="FF0000"/>
              </a:solidFill>
            </a:endParaRPr>
          </a:p>
        </p:txBody>
      </p:sp>
      <p:sp>
        <p:nvSpPr>
          <p:cNvPr id="12" name="Flecha curvada hacia la derecha 11"/>
          <p:cNvSpPr/>
          <p:nvPr/>
        </p:nvSpPr>
        <p:spPr>
          <a:xfrm rot="10589562">
            <a:off x="6360365" y="2300167"/>
            <a:ext cx="1119471" cy="3551518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464530" y="3937000"/>
            <a:ext cx="61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>
                <a:solidFill>
                  <a:srgbClr val="FF0000"/>
                </a:solidFill>
              </a:rPr>
              <a:t>ne</a:t>
            </a:r>
            <a:r>
              <a:rPr lang="es-ES" sz="2400" b="1" i="1" baseline="30000" dirty="0">
                <a:solidFill>
                  <a:srgbClr val="FF0000"/>
                </a:solidFill>
              </a:rPr>
              <a:t>-</a:t>
            </a:r>
            <a:endParaRPr lang="es-ES" sz="2400" b="1" i="1" dirty="0">
              <a:solidFill>
                <a:srgbClr val="FF0000"/>
              </a:solidFill>
            </a:endParaRPr>
          </a:p>
        </p:txBody>
      </p:sp>
      <p:sp>
        <p:nvSpPr>
          <p:cNvPr id="15" name="Flecha curvada hacia arriba 14"/>
          <p:cNvSpPr/>
          <p:nvPr/>
        </p:nvSpPr>
        <p:spPr>
          <a:xfrm flipH="1" flipV="1">
            <a:off x="2260598" y="1739897"/>
            <a:ext cx="4133917" cy="453152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76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704" y="186870"/>
            <a:ext cx="2888796" cy="3851727"/>
          </a:xfrm>
          <a:prstGeom prst="rect">
            <a:avLst/>
          </a:prstGeom>
        </p:spPr>
      </p:pic>
      <p:pic>
        <p:nvPicPr>
          <p:cNvPr id="5" name="Imagen 4" descr="Captura de pantalla 2014-10-30 a la(s) 17.4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11" y="4044950"/>
            <a:ext cx="3578389" cy="2298700"/>
          </a:xfrm>
          <a:prstGeom prst="rect">
            <a:avLst/>
          </a:prstGeom>
        </p:spPr>
      </p:pic>
      <p:pic>
        <p:nvPicPr>
          <p:cNvPr id="6" name="Imagen 5" descr="Captura de pantalla 2014-10-30 a la(s) 17.47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86870"/>
            <a:ext cx="5171911" cy="3257488"/>
          </a:xfrm>
          <a:prstGeom prst="rect">
            <a:avLst/>
          </a:prstGeom>
        </p:spPr>
      </p:pic>
      <p:pic>
        <p:nvPicPr>
          <p:cNvPr id="7" name="Imagen 6" descr="Captura de pantalla 2014-10-30 a la(s) 17.48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1" y="3619500"/>
            <a:ext cx="5687475" cy="31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34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600" y="88543"/>
            <a:ext cx="7670800" cy="590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: 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Qualitative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Coulometric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Titrations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.</a:t>
            </a:r>
            <a:endParaRPr lang="es-ES" sz="2400" dirty="0"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4" name="Imagen 3" descr="Captura de pantalla 2014-10-30 a la(s) 17.4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20" y="1627915"/>
            <a:ext cx="2466079" cy="2206122"/>
          </a:xfrm>
          <a:prstGeom prst="rect">
            <a:avLst/>
          </a:prstGeom>
        </p:spPr>
      </p:pic>
      <p:sp>
        <p:nvSpPr>
          <p:cNvPr id="2" name="Flecha abajo 1"/>
          <p:cNvSpPr/>
          <p:nvPr/>
        </p:nvSpPr>
        <p:spPr>
          <a:xfrm>
            <a:off x="1117600" y="2882900"/>
            <a:ext cx="914400" cy="1168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821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600" y="88543"/>
            <a:ext cx="76708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: 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Qualitative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Coulometric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Titrations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.</a:t>
            </a:r>
            <a:endParaRPr lang="es-ES" sz="2400" dirty="0"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pic>
        <p:nvPicPr>
          <p:cNvPr id="4" name="Imagen 3" descr="Captura de pantalla 2014-10-30 a la(s) 17.4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55" y="1627915"/>
            <a:ext cx="1842958" cy="1648686"/>
          </a:xfrm>
          <a:prstGeom prst="rect">
            <a:avLst/>
          </a:prstGeom>
        </p:spPr>
      </p:pic>
      <p:pic>
        <p:nvPicPr>
          <p:cNvPr id="5" name="Imagen 4" descr="Captura de pantalla 2014-10-31 a la(s) 13.20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90" y="4332724"/>
            <a:ext cx="4074110" cy="2525276"/>
          </a:xfrm>
          <a:prstGeom prst="rect">
            <a:avLst/>
          </a:prstGeom>
        </p:spPr>
      </p:pic>
      <p:sp>
        <p:nvSpPr>
          <p:cNvPr id="2" name="Flecha abajo 1"/>
          <p:cNvSpPr/>
          <p:nvPr/>
        </p:nvSpPr>
        <p:spPr>
          <a:xfrm>
            <a:off x="1117600" y="2882900"/>
            <a:ext cx="914400" cy="1168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curvada hacia la derecha 5"/>
          <p:cNvSpPr/>
          <p:nvPr/>
        </p:nvSpPr>
        <p:spPr>
          <a:xfrm rot="17153416">
            <a:off x="2595582" y="4000711"/>
            <a:ext cx="977938" cy="390557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 curvada hacia la izquierda 6"/>
          <p:cNvSpPr/>
          <p:nvPr/>
        </p:nvSpPr>
        <p:spPr>
          <a:xfrm rot="19195905">
            <a:off x="7258051" y="1564327"/>
            <a:ext cx="1028700" cy="263714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74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ara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139700"/>
            <a:ext cx="5905500" cy="4027714"/>
          </a:xfrm>
          <a:prstGeom prst="rect">
            <a:avLst/>
          </a:prstGeom>
        </p:spPr>
      </p:pic>
      <p:pic>
        <p:nvPicPr>
          <p:cNvPr id="4" name="Imagen 3" descr="Captura de pantalla 2014-10-31 a la(s) 13.19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6" y="3423776"/>
            <a:ext cx="4269014" cy="2329323"/>
          </a:xfrm>
          <a:prstGeom prst="rect">
            <a:avLst/>
          </a:prstGeom>
        </p:spPr>
      </p:pic>
      <p:pic>
        <p:nvPicPr>
          <p:cNvPr id="5" name="Imagen 4" descr="Captura de pantalla 2014-10-31 a la(s) 13.20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6" y="975183"/>
            <a:ext cx="3392714" cy="2102923"/>
          </a:xfrm>
          <a:prstGeom prst="rect">
            <a:avLst/>
          </a:prstGeom>
        </p:spPr>
      </p:pic>
      <p:pic>
        <p:nvPicPr>
          <p:cNvPr id="7" name="Imagen 6" descr="Captura de pantalla 2014-10-31 a la(s) 13.23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949700"/>
            <a:ext cx="3801814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78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600" y="88543"/>
            <a:ext cx="828631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: 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							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Coulometric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Titrations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.</a:t>
            </a:r>
            <a:endParaRPr lang="es-ES" sz="2400" dirty="0"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266700" y="2413000"/>
            <a:ext cx="83820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ortar rectángulo de esquina del mismo lado 9"/>
          <p:cNvSpPr/>
          <p:nvPr/>
        </p:nvSpPr>
        <p:spPr>
          <a:xfrm rot="10800000">
            <a:off x="927098" y="3486150"/>
            <a:ext cx="914400" cy="914400"/>
          </a:xfrm>
          <a:prstGeom prst="snip2Same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24327" y="3295650"/>
            <a:ext cx="1231902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>
            <a:off x="1155267" y="2737366"/>
            <a:ext cx="0" cy="15303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536700" y="2737366"/>
            <a:ext cx="0" cy="1415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24327" y="2634734"/>
            <a:ext cx="43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511300" y="2737366"/>
            <a:ext cx="22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WE : </a:t>
            </a:r>
            <a:r>
              <a:rPr lang="es-ES" dirty="0" err="1"/>
              <a:t>titrant</a:t>
            </a:r>
            <a:r>
              <a:rPr lang="es-ES" dirty="0"/>
              <a:t> </a:t>
            </a:r>
            <a:r>
              <a:rPr lang="es-ES" dirty="0" err="1"/>
              <a:t>electrode</a:t>
            </a:r>
            <a:endParaRPr lang="es-ES" dirty="0"/>
          </a:p>
        </p:txBody>
      </p:sp>
      <p:sp>
        <p:nvSpPr>
          <p:cNvPr id="17" name="Flecha curvada hacia la derecha 16"/>
          <p:cNvSpPr/>
          <p:nvPr/>
        </p:nvSpPr>
        <p:spPr>
          <a:xfrm>
            <a:off x="1638300" y="3645416"/>
            <a:ext cx="1282700" cy="622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1307667" y="2545834"/>
            <a:ext cx="0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383434" y="2559566"/>
            <a:ext cx="0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1155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409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921000" y="33215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EBS</a:t>
            </a:r>
          </a:p>
        </p:txBody>
      </p:sp>
      <p:cxnSp>
        <p:nvCxnSpPr>
          <p:cNvPr id="37" name="Conector recto 36"/>
          <p:cNvCxnSpPr/>
          <p:nvPr/>
        </p:nvCxnSpPr>
        <p:spPr>
          <a:xfrm>
            <a:off x="5448300" y="3314700"/>
            <a:ext cx="0" cy="1773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5200650" y="5295173"/>
            <a:ext cx="495300" cy="3921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Flecha curvada hacia la derecha 41"/>
          <p:cNvSpPr/>
          <p:nvPr/>
        </p:nvSpPr>
        <p:spPr>
          <a:xfrm>
            <a:off x="4288367" y="5324806"/>
            <a:ext cx="6731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308971" y="4797524"/>
            <a:ext cx="2455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 = </a:t>
            </a:r>
            <a:r>
              <a:rPr lang="es-ES" dirty="0" err="1"/>
              <a:t>constant</a:t>
            </a:r>
            <a:endParaRPr lang="es-ES" dirty="0"/>
          </a:p>
          <a:p>
            <a:r>
              <a:rPr lang="es-ES" dirty="0" err="1"/>
              <a:t>Mass</a:t>
            </a:r>
            <a:r>
              <a:rPr lang="es-ES" dirty="0"/>
              <a:t> transfer constante </a:t>
            </a:r>
          </a:p>
          <a:p>
            <a:endParaRPr lang="es-ES" dirty="0"/>
          </a:p>
        </p:txBody>
      </p:sp>
      <p:sp>
        <p:nvSpPr>
          <p:cNvPr id="61" name="CuadroTexto 60"/>
          <p:cNvSpPr txBox="1"/>
          <p:nvPr/>
        </p:nvSpPr>
        <p:spPr>
          <a:xfrm>
            <a:off x="7048515" y="319117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latin typeface="Chalkboard"/>
                <a:cs typeface="Chalkboard"/>
              </a:rPr>
              <a:t>visual </a:t>
            </a:r>
          </a:p>
          <a:p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indicator</a:t>
            </a:r>
            <a:endParaRPr lang="es-ES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48974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600" y="88543"/>
            <a:ext cx="85471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: 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Coulometric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Titrations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.</a:t>
            </a:r>
            <a:endParaRPr lang="es-ES" sz="2400" dirty="0"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266700" y="2413000"/>
            <a:ext cx="83820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ortar rectángulo de esquina del mismo lado 9"/>
          <p:cNvSpPr/>
          <p:nvPr/>
        </p:nvSpPr>
        <p:spPr>
          <a:xfrm rot="10800000">
            <a:off x="927098" y="3486150"/>
            <a:ext cx="914400" cy="914400"/>
          </a:xfrm>
          <a:prstGeom prst="snip2Same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24327" y="3295650"/>
            <a:ext cx="1231902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>
            <a:off x="1155267" y="2737366"/>
            <a:ext cx="0" cy="15303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536700" y="2737366"/>
            <a:ext cx="0" cy="1415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24327" y="2634734"/>
            <a:ext cx="43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511300" y="2737366"/>
            <a:ext cx="22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WE : </a:t>
            </a:r>
            <a:r>
              <a:rPr lang="es-ES" dirty="0" err="1"/>
              <a:t>titrant</a:t>
            </a:r>
            <a:r>
              <a:rPr lang="es-ES" dirty="0"/>
              <a:t> </a:t>
            </a:r>
            <a:r>
              <a:rPr lang="es-ES" dirty="0" err="1"/>
              <a:t>electrode</a:t>
            </a:r>
            <a:endParaRPr lang="es-ES" dirty="0"/>
          </a:p>
        </p:txBody>
      </p:sp>
      <p:sp>
        <p:nvSpPr>
          <p:cNvPr id="17" name="Flecha curvada hacia la derecha 16"/>
          <p:cNvSpPr/>
          <p:nvPr/>
        </p:nvSpPr>
        <p:spPr>
          <a:xfrm>
            <a:off x="1638300" y="3645416"/>
            <a:ext cx="1282700" cy="622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1307667" y="2545834"/>
            <a:ext cx="0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383434" y="2559566"/>
            <a:ext cx="0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1155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409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921000" y="33215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EBS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3003008" y="4083050"/>
            <a:ext cx="89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titrant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216400" y="3783568"/>
            <a:ext cx="96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u="sng" dirty="0" err="1"/>
              <a:t>analyte</a:t>
            </a:r>
            <a:endParaRPr lang="es-ES" b="1" i="1" u="sng" dirty="0"/>
          </a:p>
        </p:txBody>
      </p:sp>
      <p:sp>
        <p:nvSpPr>
          <p:cNvPr id="34" name="CuadroTexto 33"/>
          <p:cNvSpPr txBox="1"/>
          <p:nvPr/>
        </p:nvSpPr>
        <p:spPr>
          <a:xfrm>
            <a:off x="4216400" y="4711700"/>
            <a:ext cx="113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productos</a:t>
            </a:r>
          </a:p>
        </p:txBody>
      </p:sp>
      <p:sp>
        <p:nvSpPr>
          <p:cNvPr id="35" name="Flecha curvada hacia la derecha 34"/>
          <p:cNvSpPr/>
          <p:nvPr/>
        </p:nvSpPr>
        <p:spPr>
          <a:xfrm>
            <a:off x="3898900" y="4032250"/>
            <a:ext cx="3556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5448300" y="3486150"/>
            <a:ext cx="0" cy="1773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6004983" y="5259189"/>
            <a:ext cx="495300" cy="3921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 descr="CRONO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2440555"/>
            <a:ext cx="864870" cy="1073787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308971" y="4797524"/>
            <a:ext cx="2455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 = </a:t>
            </a:r>
            <a:r>
              <a:rPr lang="es-ES" dirty="0" err="1"/>
              <a:t>constant</a:t>
            </a:r>
            <a:endParaRPr lang="es-ES" dirty="0"/>
          </a:p>
          <a:p>
            <a:r>
              <a:rPr lang="es-ES" dirty="0" err="1"/>
              <a:t>Mass</a:t>
            </a:r>
            <a:r>
              <a:rPr lang="es-ES" dirty="0"/>
              <a:t> transfer constante </a:t>
            </a:r>
          </a:p>
          <a:p>
            <a:endParaRPr lang="es-ES" dirty="0"/>
          </a:p>
        </p:txBody>
      </p:sp>
      <p:sp>
        <p:nvSpPr>
          <p:cNvPr id="36" name="Flecha curvada hacia la derecha 35"/>
          <p:cNvSpPr/>
          <p:nvPr/>
        </p:nvSpPr>
        <p:spPr>
          <a:xfrm>
            <a:off x="5241009" y="5331156"/>
            <a:ext cx="49403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Imagen 1" descr="Captura de pantalla 2014-11-10 a la(s) 10.16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4" y="2559067"/>
            <a:ext cx="2116666" cy="2429565"/>
          </a:xfrm>
          <a:prstGeom prst="rect">
            <a:avLst/>
          </a:prstGeom>
        </p:spPr>
      </p:pic>
      <p:sp>
        <p:nvSpPr>
          <p:cNvPr id="5" name="Forma libre 4"/>
          <p:cNvSpPr/>
          <p:nvPr/>
        </p:nvSpPr>
        <p:spPr>
          <a:xfrm>
            <a:off x="7196667" y="3604684"/>
            <a:ext cx="514229" cy="795866"/>
          </a:xfrm>
          <a:custGeom>
            <a:avLst/>
            <a:gdLst>
              <a:gd name="connsiteX0" fmla="*/ 287866 w 514229"/>
              <a:gd name="connsiteY0" fmla="*/ 0 h 795866"/>
              <a:gd name="connsiteX1" fmla="*/ 84666 w 514229"/>
              <a:gd name="connsiteY1" fmla="*/ 16933 h 795866"/>
              <a:gd name="connsiteX2" fmla="*/ 67733 w 514229"/>
              <a:gd name="connsiteY2" fmla="*/ 152400 h 795866"/>
              <a:gd name="connsiteX3" fmla="*/ 135466 w 514229"/>
              <a:gd name="connsiteY3" fmla="*/ 169333 h 795866"/>
              <a:gd name="connsiteX4" fmla="*/ 237066 w 514229"/>
              <a:gd name="connsiteY4" fmla="*/ 186266 h 795866"/>
              <a:gd name="connsiteX5" fmla="*/ 304800 w 514229"/>
              <a:gd name="connsiteY5" fmla="*/ 169333 h 795866"/>
              <a:gd name="connsiteX6" fmla="*/ 254000 w 514229"/>
              <a:gd name="connsiteY6" fmla="*/ 135466 h 795866"/>
              <a:gd name="connsiteX7" fmla="*/ 118533 w 514229"/>
              <a:gd name="connsiteY7" fmla="*/ 152400 h 795866"/>
              <a:gd name="connsiteX8" fmla="*/ 84666 w 514229"/>
              <a:gd name="connsiteY8" fmla="*/ 203200 h 795866"/>
              <a:gd name="connsiteX9" fmla="*/ 152400 w 514229"/>
              <a:gd name="connsiteY9" fmla="*/ 220133 h 795866"/>
              <a:gd name="connsiteX10" fmla="*/ 220133 w 514229"/>
              <a:gd name="connsiteY10" fmla="*/ 254000 h 795866"/>
              <a:gd name="connsiteX11" fmla="*/ 372533 w 514229"/>
              <a:gd name="connsiteY11" fmla="*/ 237066 h 795866"/>
              <a:gd name="connsiteX12" fmla="*/ 338666 w 514229"/>
              <a:gd name="connsiteY12" fmla="*/ 186266 h 795866"/>
              <a:gd name="connsiteX13" fmla="*/ 254000 w 514229"/>
              <a:gd name="connsiteY13" fmla="*/ 169333 h 795866"/>
              <a:gd name="connsiteX14" fmla="*/ 84666 w 514229"/>
              <a:gd name="connsiteY14" fmla="*/ 186266 h 795866"/>
              <a:gd name="connsiteX15" fmla="*/ 50800 w 514229"/>
              <a:gd name="connsiteY15" fmla="*/ 237066 h 795866"/>
              <a:gd name="connsiteX16" fmla="*/ 0 w 514229"/>
              <a:gd name="connsiteY16" fmla="*/ 254000 h 795866"/>
              <a:gd name="connsiteX17" fmla="*/ 33866 w 514229"/>
              <a:gd name="connsiteY17" fmla="*/ 304800 h 795866"/>
              <a:gd name="connsiteX18" fmla="*/ 254000 w 514229"/>
              <a:gd name="connsiteY18" fmla="*/ 304800 h 795866"/>
              <a:gd name="connsiteX19" fmla="*/ 50800 w 514229"/>
              <a:gd name="connsiteY19" fmla="*/ 287866 h 795866"/>
              <a:gd name="connsiteX20" fmla="*/ 16933 w 514229"/>
              <a:gd name="connsiteY20" fmla="*/ 338666 h 795866"/>
              <a:gd name="connsiteX21" fmla="*/ 169333 w 514229"/>
              <a:gd name="connsiteY21" fmla="*/ 389466 h 795866"/>
              <a:gd name="connsiteX22" fmla="*/ 389466 w 514229"/>
              <a:gd name="connsiteY22" fmla="*/ 372533 h 795866"/>
              <a:gd name="connsiteX23" fmla="*/ 152400 w 514229"/>
              <a:gd name="connsiteY23" fmla="*/ 338666 h 795866"/>
              <a:gd name="connsiteX24" fmla="*/ 67733 w 514229"/>
              <a:gd name="connsiteY24" fmla="*/ 355600 h 795866"/>
              <a:gd name="connsiteX25" fmla="*/ 50800 w 514229"/>
              <a:gd name="connsiteY25" fmla="*/ 406400 h 795866"/>
              <a:gd name="connsiteX26" fmla="*/ 203200 w 514229"/>
              <a:gd name="connsiteY26" fmla="*/ 491066 h 795866"/>
              <a:gd name="connsiteX27" fmla="*/ 270933 w 514229"/>
              <a:gd name="connsiteY27" fmla="*/ 508000 h 795866"/>
              <a:gd name="connsiteX28" fmla="*/ 338666 w 514229"/>
              <a:gd name="connsiteY28" fmla="*/ 491066 h 795866"/>
              <a:gd name="connsiteX29" fmla="*/ 220133 w 514229"/>
              <a:gd name="connsiteY29" fmla="*/ 423333 h 795866"/>
              <a:gd name="connsiteX30" fmla="*/ 152400 w 514229"/>
              <a:gd name="connsiteY30" fmla="*/ 440266 h 795866"/>
              <a:gd name="connsiteX31" fmla="*/ 186266 w 514229"/>
              <a:gd name="connsiteY31" fmla="*/ 524933 h 795866"/>
              <a:gd name="connsiteX32" fmla="*/ 287866 w 514229"/>
              <a:gd name="connsiteY32" fmla="*/ 575733 h 795866"/>
              <a:gd name="connsiteX33" fmla="*/ 508000 w 514229"/>
              <a:gd name="connsiteY33" fmla="*/ 592666 h 795866"/>
              <a:gd name="connsiteX34" fmla="*/ 491066 w 514229"/>
              <a:gd name="connsiteY34" fmla="*/ 541866 h 795866"/>
              <a:gd name="connsiteX35" fmla="*/ 423333 w 514229"/>
              <a:gd name="connsiteY35" fmla="*/ 524933 h 795866"/>
              <a:gd name="connsiteX36" fmla="*/ 254000 w 514229"/>
              <a:gd name="connsiteY36" fmla="*/ 541866 h 795866"/>
              <a:gd name="connsiteX37" fmla="*/ 220133 w 514229"/>
              <a:gd name="connsiteY37" fmla="*/ 592666 h 795866"/>
              <a:gd name="connsiteX38" fmla="*/ 338666 w 514229"/>
              <a:gd name="connsiteY38" fmla="*/ 677333 h 795866"/>
              <a:gd name="connsiteX39" fmla="*/ 389466 w 514229"/>
              <a:gd name="connsiteY39" fmla="*/ 660400 h 795866"/>
              <a:gd name="connsiteX40" fmla="*/ 338666 w 514229"/>
              <a:gd name="connsiteY40" fmla="*/ 609600 h 795866"/>
              <a:gd name="connsiteX41" fmla="*/ 203200 w 514229"/>
              <a:gd name="connsiteY41" fmla="*/ 575733 h 795866"/>
              <a:gd name="connsiteX42" fmla="*/ 67733 w 514229"/>
              <a:gd name="connsiteY42" fmla="*/ 592666 h 795866"/>
              <a:gd name="connsiteX43" fmla="*/ 50800 w 514229"/>
              <a:gd name="connsiteY43" fmla="*/ 643466 h 795866"/>
              <a:gd name="connsiteX44" fmla="*/ 101600 w 514229"/>
              <a:gd name="connsiteY44" fmla="*/ 660400 h 795866"/>
              <a:gd name="connsiteX45" fmla="*/ 304800 w 514229"/>
              <a:gd name="connsiteY45" fmla="*/ 711200 h 795866"/>
              <a:gd name="connsiteX46" fmla="*/ 321733 w 514229"/>
              <a:gd name="connsiteY46" fmla="*/ 575733 h 795866"/>
              <a:gd name="connsiteX47" fmla="*/ 220133 w 514229"/>
              <a:gd name="connsiteY47" fmla="*/ 541866 h 795866"/>
              <a:gd name="connsiteX48" fmla="*/ 101600 w 514229"/>
              <a:gd name="connsiteY48" fmla="*/ 558800 h 795866"/>
              <a:gd name="connsiteX49" fmla="*/ 101600 w 514229"/>
              <a:gd name="connsiteY49" fmla="*/ 660400 h 795866"/>
              <a:gd name="connsiteX50" fmla="*/ 169333 w 514229"/>
              <a:gd name="connsiteY50" fmla="*/ 677333 h 795866"/>
              <a:gd name="connsiteX51" fmla="*/ 406400 w 514229"/>
              <a:gd name="connsiteY51" fmla="*/ 643466 h 795866"/>
              <a:gd name="connsiteX52" fmla="*/ 338666 w 514229"/>
              <a:gd name="connsiteY52" fmla="*/ 592666 h 795866"/>
              <a:gd name="connsiteX53" fmla="*/ 254000 w 514229"/>
              <a:gd name="connsiteY53" fmla="*/ 575733 h 795866"/>
              <a:gd name="connsiteX54" fmla="*/ 186266 w 514229"/>
              <a:gd name="connsiteY54" fmla="*/ 558800 h 795866"/>
              <a:gd name="connsiteX55" fmla="*/ 33866 w 514229"/>
              <a:gd name="connsiteY55" fmla="*/ 643466 h 795866"/>
              <a:gd name="connsiteX56" fmla="*/ 67733 w 514229"/>
              <a:gd name="connsiteY56" fmla="*/ 694266 h 795866"/>
              <a:gd name="connsiteX57" fmla="*/ 203200 w 514229"/>
              <a:gd name="connsiteY57" fmla="*/ 762000 h 795866"/>
              <a:gd name="connsiteX58" fmla="*/ 270933 w 514229"/>
              <a:gd name="connsiteY58" fmla="*/ 795866 h 795866"/>
              <a:gd name="connsiteX59" fmla="*/ 389466 w 514229"/>
              <a:gd name="connsiteY59" fmla="*/ 778933 h 795866"/>
              <a:gd name="connsiteX60" fmla="*/ 423333 w 514229"/>
              <a:gd name="connsiteY60" fmla="*/ 728133 h 795866"/>
              <a:gd name="connsiteX61" fmla="*/ 440266 w 514229"/>
              <a:gd name="connsiteY61" fmla="*/ 677333 h 79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14229" h="795866">
                <a:moveTo>
                  <a:pt x="287866" y="0"/>
                </a:moveTo>
                <a:cubicBezTo>
                  <a:pt x="220133" y="5644"/>
                  <a:pt x="150019" y="-1739"/>
                  <a:pt x="84666" y="16933"/>
                </a:cubicBezTo>
                <a:cubicBezTo>
                  <a:pt x="31951" y="31995"/>
                  <a:pt x="50889" y="132187"/>
                  <a:pt x="67733" y="152400"/>
                </a:cubicBezTo>
                <a:cubicBezTo>
                  <a:pt x="82632" y="170278"/>
                  <a:pt x="112645" y="164769"/>
                  <a:pt x="135466" y="169333"/>
                </a:cubicBezTo>
                <a:cubicBezTo>
                  <a:pt x="169133" y="176066"/>
                  <a:pt x="203199" y="180622"/>
                  <a:pt x="237066" y="186266"/>
                </a:cubicBezTo>
                <a:cubicBezTo>
                  <a:pt x="259644" y="180622"/>
                  <a:pt x="297440" y="191411"/>
                  <a:pt x="304800" y="169333"/>
                </a:cubicBezTo>
                <a:cubicBezTo>
                  <a:pt x="311236" y="150026"/>
                  <a:pt x="274268" y="137308"/>
                  <a:pt x="254000" y="135466"/>
                </a:cubicBezTo>
                <a:cubicBezTo>
                  <a:pt x="208680" y="131346"/>
                  <a:pt x="163689" y="146755"/>
                  <a:pt x="118533" y="152400"/>
                </a:cubicBezTo>
                <a:cubicBezTo>
                  <a:pt x="107244" y="169333"/>
                  <a:pt x="75564" y="184997"/>
                  <a:pt x="84666" y="203200"/>
                </a:cubicBezTo>
                <a:cubicBezTo>
                  <a:pt x="95074" y="224016"/>
                  <a:pt x="130609" y="211961"/>
                  <a:pt x="152400" y="220133"/>
                </a:cubicBezTo>
                <a:cubicBezTo>
                  <a:pt x="176035" y="228996"/>
                  <a:pt x="197555" y="242711"/>
                  <a:pt x="220133" y="254000"/>
                </a:cubicBezTo>
                <a:cubicBezTo>
                  <a:pt x="270933" y="248355"/>
                  <a:pt x="328155" y="262425"/>
                  <a:pt x="372533" y="237066"/>
                </a:cubicBezTo>
                <a:cubicBezTo>
                  <a:pt x="390203" y="226969"/>
                  <a:pt x="356336" y="196363"/>
                  <a:pt x="338666" y="186266"/>
                </a:cubicBezTo>
                <a:cubicBezTo>
                  <a:pt x="313677" y="171987"/>
                  <a:pt x="282222" y="174977"/>
                  <a:pt x="254000" y="169333"/>
                </a:cubicBezTo>
                <a:cubicBezTo>
                  <a:pt x="197555" y="174977"/>
                  <a:pt x="138481" y="168328"/>
                  <a:pt x="84666" y="186266"/>
                </a:cubicBezTo>
                <a:cubicBezTo>
                  <a:pt x="65359" y="192702"/>
                  <a:pt x="66692" y="224353"/>
                  <a:pt x="50800" y="237066"/>
                </a:cubicBezTo>
                <a:cubicBezTo>
                  <a:pt x="36862" y="248217"/>
                  <a:pt x="16933" y="248355"/>
                  <a:pt x="0" y="254000"/>
                </a:cubicBezTo>
                <a:cubicBezTo>
                  <a:pt x="11289" y="270933"/>
                  <a:pt x="16196" y="294703"/>
                  <a:pt x="33866" y="304800"/>
                </a:cubicBezTo>
                <a:cubicBezTo>
                  <a:pt x="94200" y="339277"/>
                  <a:pt x="199003" y="311674"/>
                  <a:pt x="254000" y="304800"/>
                </a:cubicBezTo>
                <a:cubicBezTo>
                  <a:pt x="172770" y="264185"/>
                  <a:pt x="162268" y="243279"/>
                  <a:pt x="50800" y="287866"/>
                </a:cubicBezTo>
                <a:cubicBezTo>
                  <a:pt x="31904" y="295424"/>
                  <a:pt x="28222" y="321733"/>
                  <a:pt x="16933" y="338666"/>
                </a:cubicBezTo>
                <a:cubicBezTo>
                  <a:pt x="43846" y="349431"/>
                  <a:pt x="132874" y="389466"/>
                  <a:pt x="169333" y="389466"/>
                </a:cubicBezTo>
                <a:cubicBezTo>
                  <a:pt x="242927" y="389466"/>
                  <a:pt x="316088" y="378177"/>
                  <a:pt x="389466" y="372533"/>
                </a:cubicBezTo>
                <a:cubicBezTo>
                  <a:pt x="295453" y="341196"/>
                  <a:pt x="300791" y="338666"/>
                  <a:pt x="152400" y="338666"/>
                </a:cubicBezTo>
                <a:cubicBezTo>
                  <a:pt x="123619" y="338666"/>
                  <a:pt x="95955" y="349955"/>
                  <a:pt x="67733" y="355600"/>
                </a:cubicBezTo>
                <a:cubicBezTo>
                  <a:pt x="62089" y="372533"/>
                  <a:pt x="40425" y="391875"/>
                  <a:pt x="50800" y="406400"/>
                </a:cubicBezTo>
                <a:cubicBezTo>
                  <a:pt x="81901" y="449940"/>
                  <a:pt x="151215" y="476213"/>
                  <a:pt x="203200" y="491066"/>
                </a:cubicBezTo>
                <a:cubicBezTo>
                  <a:pt x="225577" y="497460"/>
                  <a:pt x="248355" y="502355"/>
                  <a:pt x="270933" y="508000"/>
                </a:cubicBezTo>
                <a:cubicBezTo>
                  <a:pt x="293511" y="502355"/>
                  <a:pt x="338666" y="514339"/>
                  <a:pt x="338666" y="491066"/>
                </a:cubicBezTo>
                <a:cubicBezTo>
                  <a:pt x="338666" y="456893"/>
                  <a:pt x="245838" y="431901"/>
                  <a:pt x="220133" y="423333"/>
                </a:cubicBezTo>
                <a:cubicBezTo>
                  <a:pt x="197555" y="428977"/>
                  <a:pt x="171764" y="427357"/>
                  <a:pt x="152400" y="440266"/>
                </a:cubicBezTo>
                <a:cubicBezTo>
                  <a:pt x="68315" y="496323"/>
                  <a:pt x="145251" y="501495"/>
                  <a:pt x="186266" y="524933"/>
                </a:cubicBezTo>
                <a:cubicBezTo>
                  <a:pt x="278176" y="577454"/>
                  <a:pt x="194728" y="544688"/>
                  <a:pt x="287866" y="575733"/>
                </a:cubicBezTo>
                <a:cubicBezTo>
                  <a:pt x="364780" y="627010"/>
                  <a:pt x="377186" y="650806"/>
                  <a:pt x="508000" y="592666"/>
                </a:cubicBezTo>
                <a:cubicBezTo>
                  <a:pt x="524311" y="585417"/>
                  <a:pt x="505004" y="553016"/>
                  <a:pt x="491066" y="541866"/>
                </a:cubicBezTo>
                <a:cubicBezTo>
                  <a:pt x="472893" y="527328"/>
                  <a:pt x="445911" y="530577"/>
                  <a:pt x="423333" y="524933"/>
                </a:cubicBezTo>
                <a:cubicBezTo>
                  <a:pt x="366889" y="530577"/>
                  <a:pt x="307815" y="523928"/>
                  <a:pt x="254000" y="541866"/>
                </a:cubicBezTo>
                <a:cubicBezTo>
                  <a:pt x="234693" y="548302"/>
                  <a:pt x="220133" y="572315"/>
                  <a:pt x="220133" y="592666"/>
                </a:cubicBezTo>
                <a:cubicBezTo>
                  <a:pt x="220133" y="648466"/>
                  <a:pt x="310869" y="666214"/>
                  <a:pt x="338666" y="677333"/>
                </a:cubicBezTo>
                <a:cubicBezTo>
                  <a:pt x="355599" y="671689"/>
                  <a:pt x="389466" y="678249"/>
                  <a:pt x="389466" y="660400"/>
                </a:cubicBezTo>
                <a:cubicBezTo>
                  <a:pt x="389466" y="636453"/>
                  <a:pt x="358591" y="622884"/>
                  <a:pt x="338666" y="609600"/>
                </a:cubicBezTo>
                <a:cubicBezTo>
                  <a:pt x="316348" y="594721"/>
                  <a:pt x="215417" y="578176"/>
                  <a:pt x="203200" y="575733"/>
                </a:cubicBezTo>
                <a:cubicBezTo>
                  <a:pt x="158044" y="581377"/>
                  <a:pt x="109318" y="574184"/>
                  <a:pt x="67733" y="592666"/>
                </a:cubicBezTo>
                <a:cubicBezTo>
                  <a:pt x="51422" y="599915"/>
                  <a:pt x="42818" y="627501"/>
                  <a:pt x="50800" y="643466"/>
                </a:cubicBezTo>
                <a:cubicBezTo>
                  <a:pt x="58782" y="659431"/>
                  <a:pt x="84887" y="654133"/>
                  <a:pt x="101600" y="660400"/>
                </a:cubicBezTo>
                <a:cubicBezTo>
                  <a:pt x="236429" y="710961"/>
                  <a:pt x="138967" y="687509"/>
                  <a:pt x="304800" y="711200"/>
                </a:cubicBezTo>
                <a:cubicBezTo>
                  <a:pt x="357732" y="675912"/>
                  <a:pt x="410398" y="664398"/>
                  <a:pt x="321733" y="575733"/>
                </a:cubicBezTo>
                <a:cubicBezTo>
                  <a:pt x="296490" y="550490"/>
                  <a:pt x="220133" y="541866"/>
                  <a:pt x="220133" y="541866"/>
                </a:cubicBezTo>
                <a:cubicBezTo>
                  <a:pt x="180622" y="547511"/>
                  <a:pt x="138072" y="542590"/>
                  <a:pt x="101600" y="558800"/>
                </a:cubicBezTo>
                <a:cubicBezTo>
                  <a:pt x="47413" y="582883"/>
                  <a:pt x="65475" y="636317"/>
                  <a:pt x="101600" y="660400"/>
                </a:cubicBezTo>
                <a:cubicBezTo>
                  <a:pt x="120964" y="673309"/>
                  <a:pt x="146755" y="671689"/>
                  <a:pt x="169333" y="677333"/>
                </a:cubicBezTo>
                <a:cubicBezTo>
                  <a:pt x="248355" y="666044"/>
                  <a:pt x="335003" y="679165"/>
                  <a:pt x="406400" y="643466"/>
                </a:cubicBezTo>
                <a:cubicBezTo>
                  <a:pt x="431643" y="630844"/>
                  <a:pt x="364456" y="604128"/>
                  <a:pt x="338666" y="592666"/>
                </a:cubicBezTo>
                <a:cubicBezTo>
                  <a:pt x="312366" y="580977"/>
                  <a:pt x="282096" y="581976"/>
                  <a:pt x="254000" y="575733"/>
                </a:cubicBezTo>
                <a:cubicBezTo>
                  <a:pt x="231281" y="570685"/>
                  <a:pt x="208844" y="564444"/>
                  <a:pt x="186266" y="558800"/>
                </a:cubicBezTo>
                <a:cubicBezTo>
                  <a:pt x="33484" y="596995"/>
                  <a:pt x="65519" y="548510"/>
                  <a:pt x="33866" y="643466"/>
                </a:cubicBezTo>
                <a:cubicBezTo>
                  <a:pt x="45155" y="660399"/>
                  <a:pt x="52281" y="681022"/>
                  <a:pt x="67733" y="694266"/>
                </a:cubicBezTo>
                <a:cubicBezTo>
                  <a:pt x="141328" y="757347"/>
                  <a:pt x="135482" y="732978"/>
                  <a:pt x="203200" y="762000"/>
                </a:cubicBezTo>
                <a:cubicBezTo>
                  <a:pt x="226402" y="771944"/>
                  <a:pt x="248355" y="784577"/>
                  <a:pt x="270933" y="795866"/>
                </a:cubicBezTo>
                <a:cubicBezTo>
                  <a:pt x="310444" y="790222"/>
                  <a:pt x="352994" y="795143"/>
                  <a:pt x="389466" y="778933"/>
                </a:cubicBezTo>
                <a:cubicBezTo>
                  <a:pt x="408063" y="770668"/>
                  <a:pt x="414232" y="746336"/>
                  <a:pt x="423333" y="728133"/>
                </a:cubicBezTo>
                <a:cubicBezTo>
                  <a:pt x="431315" y="712168"/>
                  <a:pt x="440266" y="677333"/>
                  <a:pt x="440266" y="677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46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7 a las 17.2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29882"/>
            <a:ext cx="8255000" cy="6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0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600" y="88543"/>
            <a:ext cx="85471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: 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Coulometric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Titrations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.</a:t>
            </a:r>
            <a:endParaRPr lang="es-ES" sz="2400" dirty="0"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266700" y="2413000"/>
            <a:ext cx="83820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ortar rectángulo de esquina del mismo lado 9"/>
          <p:cNvSpPr/>
          <p:nvPr/>
        </p:nvSpPr>
        <p:spPr>
          <a:xfrm rot="10800000">
            <a:off x="927098" y="3486150"/>
            <a:ext cx="914400" cy="914400"/>
          </a:xfrm>
          <a:prstGeom prst="snip2Same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24327" y="3295650"/>
            <a:ext cx="1231902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>
            <a:off x="1155267" y="2737366"/>
            <a:ext cx="0" cy="15303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536700" y="2737366"/>
            <a:ext cx="0" cy="1415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24327" y="2634734"/>
            <a:ext cx="43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511300" y="2737366"/>
            <a:ext cx="22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WE : </a:t>
            </a:r>
            <a:r>
              <a:rPr lang="es-ES" dirty="0" err="1"/>
              <a:t>titrant</a:t>
            </a:r>
            <a:r>
              <a:rPr lang="es-ES" dirty="0"/>
              <a:t> </a:t>
            </a:r>
            <a:r>
              <a:rPr lang="es-ES" dirty="0" err="1"/>
              <a:t>electrode</a:t>
            </a:r>
            <a:endParaRPr lang="es-ES" dirty="0"/>
          </a:p>
        </p:txBody>
      </p:sp>
      <p:sp>
        <p:nvSpPr>
          <p:cNvPr id="17" name="Flecha curvada hacia la derecha 16"/>
          <p:cNvSpPr/>
          <p:nvPr/>
        </p:nvSpPr>
        <p:spPr>
          <a:xfrm>
            <a:off x="1638300" y="3645416"/>
            <a:ext cx="1282700" cy="622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1307667" y="2545834"/>
            <a:ext cx="0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383434" y="2559566"/>
            <a:ext cx="0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1155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409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921000" y="33215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EBS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3003008" y="4083050"/>
            <a:ext cx="89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titrant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216400" y="3783568"/>
            <a:ext cx="96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u="sng" dirty="0" err="1"/>
              <a:t>analyte</a:t>
            </a:r>
            <a:endParaRPr lang="es-ES" b="1" i="1" u="sng" dirty="0"/>
          </a:p>
        </p:txBody>
      </p:sp>
      <p:sp>
        <p:nvSpPr>
          <p:cNvPr id="34" name="CuadroTexto 33"/>
          <p:cNvSpPr txBox="1"/>
          <p:nvPr/>
        </p:nvSpPr>
        <p:spPr>
          <a:xfrm>
            <a:off x="4216400" y="4711700"/>
            <a:ext cx="113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productos</a:t>
            </a:r>
          </a:p>
        </p:txBody>
      </p:sp>
      <p:sp>
        <p:nvSpPr>
          <p:cNvPr id="35" name="Flecha curvada hacia la derecha 34"/>
          <p:cNvSpPr/>
          <p:nvPr/>
        </p:nvSpPr>
        <p:spPr>
          <a:xfrm>
            <a:off x="3898900" y="4032250"/>
            <a:ext cx="3556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5448300" y="3486150"/>
            <a:ext cx="0" cy="1773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6326717" y="5347752"/>
            <a:ext cx="495300" cy="3921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 descr="CRONO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2440555"/>
            <a:ext cx="864870" cy="1073787"/>
          </a:xfrm>
          <a:prstGeom prst="rect">
            <a:avLst/>
          </a:prstGeom>
        </p:spPr>
      </p:pic>
      <p:sp>
        <p:nvSpPr>
          <p:cNvPr id="42" name="Flecha curvada hacia la derecha 41"/>
          <p:cNvSpPr/>
          <p:nvPr/>
        </p:nvSpPr>
        <p:spPr>
          <a:xfrm>
            <a:off x="5448300" y="5526483"/>
            <a:ext cx="6731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6299200" y="6022690"/>
            <a:ext cx="495300" cy="392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Imagen 44" descr="CRONO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38" y="3712506"/>
            <a:ext cx="646862" cy="803117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7421862" y="4612858"/>
            <a:ext cx="1226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End</a:t>
            </a:r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point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  time!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308971" y="4797524"/>
            <a:ext cx="2455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 = </a:t>
            </a:r>
            <a:r>
              <a:rPr lang="es-ES" dirty="0" err="1"/>
              <a:t>constant</a:t>
            </a:r>
            <a:endParaRPr lang="es-ES" dirty="0"/>
          </a:p>
          <a:p>
            <a:r>
              <a:rPr lang="es-ES" dirty="0" err="1"/>
              <a:t>Mass</a:t>
            </a:r>
            <a:r>
              <a:rPr lang="es-ES" dirty="0"/>
              <a:t> transfer constante </a:t>
            </a:r>
          </a:p>
          <a:p>
            <a:endParaRPr lang="es-ES" dirty="0"/>
          </a:p>
        </p:txBody>
      </p:sp>
      <p:sp>
        <p:nvSpPr>
          <p:cNvPr id="28" name="Recortar rectángulo de esquina del mismo lado 27"/>
          <p:cNvSpPr/>
          <p:nvPr/>
        </p:nvSpPr>
        <p:spPr>
          <a:xfrm rot="10800000">
            <a:off x="5981700" y="3460750"/>
            <a:ext cx="914400" cy="914400"/>
          </a:xfrm>
          <a:prstGeom prst="snip2Same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5800504" y="3365500"/>
            <a:ext cx="1231902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8" name="Conector recto 37"/>
          <p:cNvCxnSpPr/>
          <p:nvPr/>
        </p:nvCxnSpPr>
        <p:spPr>
          <a:xfrm>
            <a:off x="6269134" y="2530475"/>
            <a:ext cx="0" cy="15303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6565900" y="2587883"/>
            <a:ext cx="0" cy="1415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469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600" y="88543"/>
            <a:ext cx="85471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: 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Coulometric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Titrations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.</a:t>
            </a:r>
            <a:endParaRPr lang="es-ES" sz="2400" dirty="0"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266700" y="2413000"/>
            <a:ext cx="83820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ortar rectángulo de esquina del mismo lado 9"/>
          <p:cNvSpPr/>
          <p:nvPr/>
        </p:nvSpPr>
        <p:spPr>
          <a:xfrm rot="10800000">
            <a:off x="927098" y="3486150"/>
            <a:ext cx="914400" cy="914400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24327" y="3295650"/>
            <a:ext cx="1231902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>
            <a:off x="1155267" y="2737366"/>
            <a:ext cx="0" cy="15303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536700" y="2737366"/>
            <a:ext cx="0" cy="1415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24327" y="2634734"/>
            <a:ext cx="43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511300" y="2737366"/>
            <a:ext cx="22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WE : </a:t>
            </a:r>
            <a:r>
              <a:rPr lang="es-ES" dirty="0" err="1"/>
              <a:t>titrant</a:t>
            </a:r>
            <a:r>
              <a:rPr lang="es-ES" dirty="0"/>
              <a:t> </a:t>
            </a:r>
            <a:r>
              <a:rPr lang="es-ES" dirty="0" err="1"/>
              <a:t>electrode</a:t>
            </a:r>
            <a:endParaRPr lang="es-ES" dirty="0"/>
          </a:p>
        </p:txBody>
      </p:sp>
      <p:sp>
        <p:nvSpPr>
          <p:cNvPr id="17" name="Flecha curvada hacia la derecha 16"/>
          <p:cNvSpPr/>
          <p:nvPr/>
        </p:nvSpPr>
        <p:spPr>
          <a:xfrm>
            <a:off x="1638300" y="3645416"/>
            <a:ext cx="1282700" cy="622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1307667" y="2545834"/>
            <a:ext cx="0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383434" y="2559566"/>
            <a:ext cx="0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1155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409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921000" y="33215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EBS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3003008" y="4083050"/>
            <a:ext cx="89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titrant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216400" y="3783568"/>
            <a:ext cx="96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u="sng" dirty="0" err="1"/>
              <a:t>analyte</a:t>
            </a:r>
            <a:endParaRPr lang="es-ES" b="1" i="1" u="sng" dirty="0"/>
          </a:p>
        </p:txBody>
      </p:sp>
      <p:sp>
        <p:nvSpPr>
          <p:cNvPr id="34" name="CuadroTexto 33"/>
          <p:cNvSpPr txBox="1"/>
          <p:nvPr/>
        </p:nvSpPr>
        <p:spPr>
          <a:xfrm>
            <a:off x="4216400" y="4711700"/>
            <a:ext cx="113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productos</a:t>
            </a:r>
          </a:p>
        </p:txBody>
      </p:sp>
      <p:sp>
        <p:nvSpPr>
          <p:cNvPr id="35" name="Flecha curvada hacia la derecha 34"/>
          <p:cNvSpPr/>
          <p:nvPr/>
        </p:nvSpPr>
        <p:spPr>
          <a:xfrm>
            <a:off x="3898900" y="4032250"/>
            <a:ext cx="3556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5448300" y="3486150"/>
            <a:ext cx="0" cy="1773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6546850" y="3760748"/>
            <a:ext cx="495300" cy="3921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 descr="CRONO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2440555"/>
            <a:ext cx="864870" cy="1073787"/>
          </a:xfrm>
          <a:prstGeom prst="rect">
            <a:avLst/>
          </a:prstGeom>
        </p:spPr>
      </p:pic>
      <p:sp>
        <p:nvSpPr>
          <p:cNvPr id="42" name="Flecha curvada hacia la derecha 41"/>
          <p:cNvSpPr/>
          <p:nvPr/>
        </p:nvSpPr>
        <p:spPr>
          <a:xfrm>
            <a:off x="5676900" y="3969266"/>
            <a:ext cx="6731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6597650" y="4515624"/>
            <a:ext cx="495300" cy="392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Imagen 44" descr="CRONO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38" y="3712506"/>
            <a:ext cx="646862" cy="803117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7421862" y="4612858"/>
            <a:ext cx="1226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End</a:t>
            </a:r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point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  time!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260600" y="5867400"/>
            <a:ext cx="2198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latin typeface="Chalkboard"/>
                <a:cs typeface="Chalkboard"/>
              </a:rPr>
              <a:t>I</a:t>
            </a:r>
            <a:r>
              <a:rPr lang="es-ES" sz="3200" dirty="0" err="1">
                <a:solidFill>
                  <a:srgbClr val="FF0000"/>
                </a:solidFill>
                <a:latin typeface="Chalkboard"/>
                <a:cs typeface="Chalkboard"/>
              </a:rPr>
              <a:t>t</a:t>
            </a:r>
            <a:r>
              <a:rPr lang="es-ES" sz="3200" dirty="0">
                <a:latin typeface="Chalkboard"/>
                <a:cs typeface="Chalkboard"/>
              </a:rPr>
              <a:t> = n F </a:t>
            </a:r>
            <a:r>
              <a:rPr lang="es-ES" sz="3200" i="1" dirty="0">
                <a:latin typeface="Chalkboard"/>
                <a:cs typeface="Chalkboard"/>
              </a:rPr>
              <a:t>m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308971" y="4797524"/>
            <a:ext cx="2455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 = </a:t>
            </a:r>
            <a:r>
              <a:rPr lang="es-ES" dirty="0" err="1"/>
              <a:t>constant</a:t>
            </a:r>
            <a:endParaRPr lang="es-ES" dirty="0"/>
          </a:p>
          <a:p>
            <a:r>
              <a:rPr lang="es-ES" dirty="0" err="1"/>
              <a:t>Mass</a:t>
            </a:r>
            <a:r>
              <a:rPr lang="es-ES" dirty="0"/>
              <a:t> transfer constante </a:t>
            </a:r>
          </a:p>
          <a:p>
            <a:endParaRPr lang="es-ES" dirty="0"/>
          </a:p>
        </p:txBody>
      </p:sp>
      <p:cxnSp>
        <p:nvCxnSpPr>
          <p:cNvPr id="52" name="Conector angular 51"/>
          <p:cNvCxnSpPr/>
          <p:nvPr/>
        </p:nvCxnSpPr>
        <p:spPr>
          <a:xfrm rot="10800000" flipV="1">
            <a:off x="2616200" y="5259188"/>
            <a:ext cx="4805663" cy="709812"/>
          </a:xfrm>
          <a:prstGeom prst="bentConnector3">
            <a:avLst>
              <a:gd name="adj1" fmla="val 9149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469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600" y="88543"/>
            <a:ext cx="85471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3</a:t>
            </a:r>
            <a:r>
              <a:rPr lang="es-ES" sz="2400" baseline="30000" dirty="0">
                <a:latin typeface="Chalkboard"/>
                <a:cs typeface="Chalkboard"/>
              </a:rPr>
              <a:t>rd</a:t>
            </a:r>
            <a:r>
              <a:rPr lang="es-ES" sz="2400" dirty="0">
                <a:latin typeface="Chalkboard"/>
                <a:cs typeface="Chalkboard"/>
              </a:rPr>
              <a:t>: </a:t>
            </a:r>
          </a:p>
          <a:p>
            <a:r>
              <a:rPr lang="es-ES" sz="2400" dirty="0" err="1">
                <a:latin typeface="Chalkboard"/>
                <a:cs typeface="Chalkboard"/>
              </a:rPr>
              <a:t>Depolarize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External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potential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applied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transfer:</a:t>
            </a:r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sz="2400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sz="2400" dirty="0">
                <a:latin typeface="Chalkboard"/>
                <a:cs typeface="Chalkboard"/>
                <a:sym typeface="Wingdings"/>
              </a:rPr>
              <a:t>: 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Coulometric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Titrations</a:t>
            </a:r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.</a:t>
            </a:r>
            <a:endParaRPr lang="es-ES" sz="2400" dirty="0"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endParaRPr lang="es-ES" sz="2400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	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266700" y="2413000"/>
            <a:ext cx="83820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ortar rectángulo de esquina del mismo lado 9"/>
          <p:cNvSpPr/>
          <p:nvPr/>
        </p:nvSpPr>
        <p:spPr>
          <a:xfrm rot="10800000">
            <a:off x="927098" y="3486150"/>
            <a:ext cx="914400" cy="914400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24327" y="3295650"/>
            <a:ext cx="1231902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>
            <a:off x="1155267" y="2737366"/>
            <a:ext cx="0" cy="15303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536700" y="2737366"/>
            <a:ext cx="0" cy="1415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24327" y="2634734"/>
            <a:ext cx="43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511300" y="2737366"/>
            <a:ext cx="22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WE : </a:t>
            </a:r>
            <a:r>
              <a:rPr lang="es-ES" dirty="0" err="1"/>
              <a:t>titrant</a:t>
            </a:r>
            <a:r>
              <a:rPr lang="es-ES" dirty="0"/>
              <a:t> </a:t>
            </a:r>
            <a:r>
              <a:rPr lang="es-ES" dirty="0" err="1"/>
              <a:t>electrode</a:t>
            </a:r>
            <a:endParaRPr lang="es-ES" dirty="0"/>
          </a:p>
        </p:txBody>
      </p:sp>
      <p:sp>
        <p:nvSpPr>
          <p:cNvPr id="17" name="Flecha curvada hacia la derecha 16"/>
          <p:cNvSpPr/>
          <p:nvPr/>
        </p:nvSpPr>
        <p:spPr>
          <a:xfrm>
            <a:off x="1638300" y="3645416"/>
            <a:ext cx="1282700" cy="622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1307667" y="2545834"/>
            <a:ext cx="0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383434" y="2559566"/>
            <a:ext cx="0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1155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409267" y="2737366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921000" y="33215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EBS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3003008" y="4083050"/>
            <a:ext cx="89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titrant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216400" y="3783568"/>
            <a:ext cx="96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u="sng" dirty="0" err="1"/>
              <a:t>analyte</a:t>
            </a:r>
            <a:endParaRPr lang="es-ES" b="1" i="1" u="sng" dirty="0"/>
          </a:p>
        </p:txBody>
      </p:sp>
      <p:sp>
        <p:nvSpPr>
          <p:cNvPr id="34" name="CuadroTexto 33"/>
          <p:cNvSpPr txBox="1"/>
          <p:nvPr/>
        </p:nvSpPr>
        <p:spPr>
          <a:xfrm>
            <a:off x="4216400" y="4711700"/>
            <a:ext cx="113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productos</a:t>
            </a:r>
          </a:p>
        </p:txBody>
      </p:sp>
      <p:sp>
        <p:nvSpPr>
          <p:cNvPr id="35" name="Flecha curvada hacia la derecha 34"/>
          <p:cNvSpPr/>
          <p:nvPr/>
        </p:nvSpPr>
        <p:spPr>
          <a:xfrm>
            <a:off x="3898900" y="4032250"/>
            <a:ext cx="3556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5448300" y="3486150"/>
            <a:ext cx="0" cy="1773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6546850" y="3760748"/>
            <a:ext cx="495300" cy="3921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 descr="CRONO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2440555"/>
            <a:ext cx="864870" cy="1073787"/>
          </a:xfrm>
          <a:prstGeom prst="rect">
            <a:avLst/>
          </a:prstGeom>
        </p:spPr>
      </p:pic>
      <p:sp>
        <p:nvSpPr>
          <p:cNvPr id="42" name="Flecha curvada hacia la derecha 41"/>
          <p:cNvSpPr/>
          <p:nvPr/>
        </p:nvSpPr>
        <p:spPr>
          <a:xfrm>
            <a:off x="5676900" y="3969266"/>
            <a:ext cx="673100" cy="895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6597650" y="4515624"/>
            <a:ext cx="495300" cy="392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Imagen 44" descr="CRONO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38" y="3712506"/>
            <a:ext cx="646862" cy="803117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7421862" y="4612858"/>
            <a:ext cx="1226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End</a:t>
            </a:r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point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   time!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260600" y="5867400"/>
            <a:ext cx="2198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latin typeface="Chalkboard"/>
                <a:cs typeface="Chalkboard"/>
              </a:rPr>
              <a:t>I</a:t>
            </a:r>
            <a:r>
              <a:rPr lang="es-ES" sz="3200" dirty="0" err="1">
                <a:solidFill>
                  <a:srgbClr val="FF0000"/>
                </a:solidFill>
                <a:latin typeface="Chalkboard"/>
                <a:cs typeface="Chalkboard"/>
              </a:rPr>
              <a:t>t</a:t>
            </a:r>
            <a:r>
              <a:rPr lang="es-ES" sz="3200" dirty="0">
                <a:latin typeface="Chalkboard"/>
                <a:cs typeface="Chalkboard"/>
              </a:rPr>
              <a:t> = n F </a:t>
            </a:r>
            <a:r>
              <a:rPr lang="es-ES" sz="3200" i="1" dirty="0">
                <a:solidFill>
                  <a:srgbClr val="FF0000"/>
                </a:solidFill>
                <a:latin typeface="Chalkboard"/>
                <a:cs typeface="Chalkboard"/>
              </a:rPr>
              <a:t>m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308971" y="4797524"/>
            <a:ext cx="2455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 = </a:t>
            </a:r>
            <a:r>
              <a:rPr lang="es-ES" dirty="0" err="1"/>
              <a:t>constant</a:t>
            </a:r>
            <a:endParaRPr lang="es-ES" dirty="0"/>
          </a:p>
          <a:p>
            <a:r>
              <a:rPr lang="es-ES" dirty="0" err="1"/>
              <a:t>Mass</a:t>
            </a:r>
            <a:r>
              <a:rPr lang="es-ES" dirty="0"/>
              <a:t> transfer constante </a:t>
            </a:r>
          </a:p>
          <a:p>
            <a:endParaRPr lang="es-ES" dirty="0"/>
          </a:p>
        </p:txBody>
      </p:sp>
      <p:cxnSp>
        <p:nvCxnSpPr>
          <p:cNvPr id="52" name="Conector angular 51"/>
          <p:cNvCxnSpPr/>
          <p:nvPr/>
        </p:nvCxnSpPr>
        <p:spPr>
          <a:xfrm rot="10800000" flipV="1">
            <a:off x="2616200" y="5259188"/>
            <a:ext cx="4805663" cy="709812"/>
          </a:xfrm>
          <a:prstGeom prst="bentConnector3">
            <a:avLst>
              <a:gd name="adj1" fmla="val 9149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/>
          <p:nvPr/>
        </p:nvCxnSpPr>
        <p:spPr>
          <a:xfrm flipV="1">
            <a:off x="4359683" y="6223000"/>
            <a:ext cx="1088617" cy="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uadroTexto 59"/>
          <p:cNvSpPr txBox="1"/>
          <p:nvPr/>
        </p:nvSpPr>
        <p:spPr>
          <a:xfrm>
            <a:off x="5676900" y="6038622"/>
            <a:ext cx="1765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/>
              <a:t>m</a:t>
            </a:r>
            <a:r>
              <a:rPr lang="es-ES" sz="2400" dirty="0"/>
              <a:t> of </a:t>
            </a:r>
            <a:r>
              <a:rPr lang="es-ES" sz="2400" dirty="0" err="1"/>
              <a:t>analyte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11469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3 a la(s) 15.3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4" y="1130299"/>
            <a:ext cx="6394129" cy="53989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9072" y="253136"/>
            <a:ext cx="8546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halkboard"/>
                <a:cs typeface="Chalkboard"/>
              </a:rPr>
              <a:t>Redox</a:t>
            </a:r>
            <a:r>
              <a:rPr lang="es-ES" sz="2400" dirty="0">
                <a:latin typeface="Chalkboard"/>
                <a:cs typeface="Chalkboard"/>
              </a:rPr>
              <a:t>  </a:t>
            </a:r>
            <a:r>
              <a:rPr lang="es-ES" sz="2400" dirty="0" err="1">
                <a:latin typeface="Chalkboard"/>
                <a:cs typeface="Chalkboard"/>
              </a:rPr>
              <a:t>microcoulometric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titration</a:t>
            </a:r>
            <a:r>
              <a:rPr lang="es-ES" sz="2400" dirty="0">
                <a:latin typeface="Chalkboard"/>
                <a:cs typeface="Chalkboard"/>
              </a:rPr>
              <a:t>: </a:t>
            </a:r>
            <a:r>
              <a:rPr lang="es-ES" sz="2400" dirty="0" err="1">
                <a:latin typeface="Chalkboard"/>
                <a:cs typeface="Chalkboard"/>
              </a:rPr>
              <a:t>Titration</a:t>
            </a:r>
            <a:r>
              <a:rPr lang="es-ES" sz="2400" dirty="0">
                <a:latin typeface="Chalkboard"/>
                <a:cs typeface="Chalkboard"/>
              </a:rPr>
              <a:t> of </a:t>
            </a:r>
            <a:r>
              <a:rPr lang="es-ES" sz="2400" dirty="0" err="1">
                <a:latin typeface="Chalkboard"/>
                <a:cs typeface="Chalkboard"/>
              </a:rPr>
              <a:t>ascorbic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acid</a:t>
            </a:r>
            <a:r>
              <a:rPr lang="es-ES" sz="2400" dirty="0">
                <a:latin typeface="Chalkboard"/>
                <a:cs typeface="Chalkboard"/>
              </a:rPr>
              <a:t>. </a:t>
            </a:r>
          </a:p>
          <a:p>
            <a:endParaRPr lang="es-ES" dirty="0">
              <a:latin typeface="Chalkboard"/>
              <a:cs typeface="Chalkboard"/>
            </a:endParaRPr>
          </a:p>
          <a:p>
            <a:endParaRPr lang="es-ES" dirty="0">
              <a:latin typeface="Chalkboard"/>
              <a:cs typeface="Chalkboard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874933" y="2472267"/>
            <a:ext cx="1524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Thiosoulphate</a:t>
            </a:r>
            <a:endParaRPr lang="es-ES" dirty="0"/>
          </a:p>
          <a:p>
            <a:r>
              <a:rPr lang="es-ES" dirty="0" err="1"/>
              <a:t>Calibration</a:t>
            </a:r>
            <a:endParaRPr lang="es-ES" dirty="0"/>
          </a:p>
          <a:p>
            <a:r>
              <a:rPr lang="es-ES" dirty="0"/>
              <a:t>Time.</a:t>
            </a:r>
          </a:p>
        </p:txBody>
      </p:sp>
      <p:sp>
        <p:nvSpPr>
          <p:cNvPr id="5" name="Elipse 4"/>
          <p:cNvSpPr/>
          <p:nvPr/>
        </p:nvSpPr>
        <p:spPr>
          <a:xfrm>
            <a:off x="6570133" y="2472268"/>
            <a:ext cx="1930400" cy="9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3623733" y="3556928"/>
            <a:ext cx="762000" cy="676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438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3 a la(s) 15.3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2" y="2332567"/>
            <a:ext cx="2821195" cy="238209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9071" y="253136"/>
            <a:ext cx="34166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halkboard"/>
                <a:cs typeface="Chalkboard"/>
              </a:rPr>
              <a:t>Redox</a:t>
            </a:r>
            <a:r>
              <a:rPr lang="es-ES" dirty="0">
                <a:latin typeface="Chalkboard"/>
                <a:cs typeface="Chalkboard"/>
              </a:rPr>
              <a:t>  </a:t>
            </a:r>
            <a:r>
              <a:rPr lang="es-ES" dirty="0" err="1">
                <a:latin typeface="Chalkboard"/>
                <a:cs typeface="Chalkboard"/>
              </a:rPr>
              <a:t>microcoulometric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titration</a:t>
            </a:r>
            <a:r>
              <a:rPr lang="es-ES" dirty="0">
                <a:latin typeface="Chalkboard"/>
                <a:cs typeface="Chalkboard"/>
              </a:rPr>
              <a:t>:   </a:t>
            </a:r>
            <a:r>
              <a:rPr lang="es-ES" dirty="0" err="1">
                <a:latin typeface="Chalkboard"/>
                <a:cs typeface="Chalkboard"/>
              </a:rPr>
              <a:t>Titration</a:t>
            </a:r>
            <a:r>
              <a:rPr lang="es-ES" dirty="0">
                <a:latin typeface="Chalkboard"/>
                <a:cs typeface="Chalkboard"/>
              </a:rPr>
              <a:t> of </a:t>
            </a:r>
            <a:r>
              <a:rPr lang="es-ES" dirty="0" err="1">
                <a:latin typeface="Chalkboard"/>
                <a:cs typeface="Chalkboard"/>
              </a:rPr>
              <a:t>ascorbic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acid</a:t>
            </a:r>
            <a:r>
              <a:rPr lang="es-ES" dirty="0">
                <a:latin typeface="Chalkboard"/>
                <a:cs typeface="Chalkboard"/>
              </a:rPr>
              <a:t>. </a:t>
            </a:r>
          </a:p>
          <a:p>
            <a:endParaRPr lang="es-ES" dirty="0">
              <a:latin typeface="Chalkboard"/>
              <a:cs typeface="Chalkboard"/>
            </a:endParaRPr>
          </a:p>
          <a:p>
            <a:endParaRPr lang="es-ES" dirty="0">
              <a:latin typeface="Chalkboard"/>
              <a:cs typeface="Chalkboard"/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 descr="Captura de pantalla 2014-11-03 a la(s) 15.39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70069"/>
            <a:ext cx="5643922" cy="59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3 a la(s) 15.3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8" y="1130299"/>
            <a:ext cx="3024395" cy="255367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9072" y="253136"/>
            <a:ext cx="46354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halkboard"/>
                <a:cs typeface="Chalkboard"/>
              </a:rPr>
              <a:t>Redox</a:t>
            </a:r>
            <a:r>
              <a:rPr lang="es-ES" dirty="0">
                <a:latin typeface="Chalkboard"/>
                <a:cs typeface="Chalkboard"/>
              </a:rPr>
              <a:t>  </a:t>
            </a:r>
            <a:r>
              <a:rPr lang="es-ES" dirty="0" err="1">
                <a:latin typeface="Chalkboard"/>
                <a:cs typeface="Chalkboard"/>
              </a:rPr>
              <a:t>microcoulometric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titration</a:t>
            </a:r>
            <a:r>
              <a:rPr lang="es-ES" dirty="0">
                <a:latin typeface="Chalkboard"/>
                <a:cs typeface="Chalkboard"/>
              </a:rPr>
              <a:t>:   </a:t>
            </a:r>
            <a:r>
              <a:rPr lang="es-ES" dirty="0" err="1">
                <a:latin typeface="Chalkboard"/>
                <a:cs typeface="Chalkboard"/>
              </a:rPr>
              <a:t>Titration</a:t>
            </a:r>
            <a:r>
              <a:rPr lang="es-ES" dirty="0">
                <a:latin typeface="Chalkboard"/>
                <a:cs typeface="Chalkboard"/>
              </a:rPr>
              <a:t> of </a:t>
            </a:r>
            <a:r>
              <a:rPr lang="es-ES" dirty="0" err="1">
                <a:latin typeface="Chalkboard"/>
                <a:cs typeface="Chalkboard"/>
              </a:rPr>
              <a:t>ascorbic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acid</a:t>
            </a:r>
            <a:r>
              <a:rPr lang="es-ES" dirty="0">
                <a:latin typeface="Chalkboard"/>
                <a:cs typeface="Chalkboard"/>
              </a:rPr>
              <a:t>. </a:t>
            </a:r>
          </a:p>
          <a:p>
            <a:endParaRPr lang="es-ES" dirty="0">
              <a:latin typeface="Chalkboard"/>
              <a:cs typeface="Chalkboard"/>
            </a:endParaRPr>
          </a:p>
          <a:p>
            <a:endParaRPr lang="es-ES" dirty="0">
              <a:latin typeface="Chalkboard"/>
              <a:cs typeface="Chalkboard"/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 descr="Captura de pantalla 2014-11-03 a la(s) 15.3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322350"/>
            <a:ext cx="4790685" cy="5926050"/>
          </a:xfrm>
          <a:prstGeom prst="rect">
            <a:avLst/>
          </a:prstGeom>
        </p:spPr>
      </p:pic>
      <p:pic>
        <p:nvPicPr>
          <p:cNvPr id="5" name="Imagen 4" descr="Captura de pantalla 2014-11-03 a la(s) 15.39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3827145"/>
            <a:ext cx="2252133" cy="237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3 a la(s) 15.47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5067" cy="6468533"/>
          </a:xfrm>
          <a:prstGeom prst="rect">
            <a:avLst/>
          </a:prstGeom>
        </p:spPr>
      </p:pic>
      <p:pic>
        <p:nvPicPr>
          <p:cNvPr id="3" name="Imagen 2" descr="Captura de pantalla 2014-11-03 a la(s) 15.4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6" y="764117"/>
            <a:ext cx="4588933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44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4-11-03 a la(s) 15.5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3936" cy="3539068"/>
          </a:xfrm>
          <a:prstGeom prst="rect">
            <a:avLst/>
          </a:prstGeom>
        </p:spPr>
      </p:pic>
      <p:pic>
        <p:nvPicPr>
          <p:cNvPr id="6" name="Imagen 5" descr="Captura de pantalla 2014-11-03 a la(s) 15.5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37" y="2980266"/>
            <a:ext cx="5638327" cy="367453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8533" y="127857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Chalkboard"/>
                <a:cs typeface="Chalkboard"/>
              </a:rPr>
              <a:t>t = 0</a:t>
            </a:r>
          </a:p>
        </p:txBody>
      </p:sp>
      <p:sp>
        <p:nvSpPr>
          <p:cNvPr id="10" name="Flecha derecha 9"/>
          <p:cNvSpPr/>
          <p:nvPr/>
        </p:nvSpPr>
        <p:spPr>
          <a:xfrm rot="2128986">
            <a:off x="2145017" y="1535523"/>
            <a:ext cx="1841831" cy="28894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CRONOM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42" y="290093"/>
            <a:ext cx="1577340" cy="195836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84200" y="4965700"/>
            <a:ext cx="170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Visual </a:t>
            </a:r>
          </a:p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Ending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s-ES" b="1" dirty="0">
                <a:solidFill>
                  <a:srgbClr val="FF0000"/>
                </a:solidFill>
                <a:latin typeface="Chalkboard"/>
                <a:cs typeface="Chalkboard"/>
              </a:rPr>
              <a:t>Point </a:t>
            </a:r>
          </a:p>
          <a:p>
            <a:r>
              <a:rPr lang="es-ES" b="1" dirty="0" err="1">
                <a:solidFill>
                  <a:srgbClr val="FF0000"/>
                </a:solidFill>
                <a:latin typeface="Chalkboard"/>
                <a:cs typeface="Chalkboard"/>
              </a:rPr>
              <a:t>detection</a:t>
            </a:r>
            <a:endParaRPr lang="es-E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7790325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8" y="915662"/>
            <a:ext cx="8009467" cy="598535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35467" y="84665"/>
            <a:ext cx="6282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Micropotentiometric</a:t>
            </a:r>
            <a:r>
              <a:rPr lang="es-ES" sz="2400" b="1" i="1" dirty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ending</a:t>
            </a:r>
            <a:r>
              <a:rPr lang="es-ES" sz="2400" b="1" i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point</a:t>
            </a:r>
            <a:r>
              <a:rPr lang="es-ES" sz="2400" b="1" i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microcoulometric</a:t>
            </a:r>
            <a:r>
              <a:rPr lang="es-ES" sz="2400" b="1" i="1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acid</a:t>
            </a:r>
            <a:r>
              <a:rPr lang="es-ES" sz="2400" b="1" i="1" dirty="0">
                <a:solidFill>
                  <a:srgbClr val="FF0000"/>
                </a:solidFill>
                <a:latin typeface="Chalkboard"/>
                <a:cs typeface="Chalkboard"/>
              </a:rPr>
              <a:t>-base </a:t>
            </a:r>
            <a:r>
              <a:rPr lang="es-ES" sz="2400" b="1" i="1" dirty="0" err="1">
                <a:solidFill>
                  <a:srgbClr val="FF0000"/>
                </a:solidFill>
                <a:latin typeface="Chalkboard"/>
                <a:cs typeface="Chalkboard"/>
              </a:rPr>
              <a:t>titration</a:t>
            </a:r>
            <a:r>
              <a:rPr lang="es-ES" sz="2400" b="1" i="1" dirty="0">
                <a:solidFill>
                  <a:srgbClr val="FF0000"/>
                </a:solidFill>
                <a:latin typeface="Chalkboard"/>
                <a:cs typeface="Chalkboar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01257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2014-11-03 a la(s) 15.4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422400" y="1964603"/>
            <a:ext cx="7259235" cy="475793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74800" y="1964603"/>
            <a:ext cx="7280970" cy="11557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>
                <a:solidFill>
                  <a:srgbClr val="FFFF00"/>
                </a:solidFill>
              </a:rPr>
              <a:t>Micropotentiometric</a:t>
            </a:r>
            <a:r>
              <a:rPr lang="es-ES" sz="2000" b="1" dirty="0">
                <a:solidFill>
                  <a:srgbClr val="FFFF00"/>
                </a:solidFill>
              </a:rPr>
              <a:t> pH  </a:t>
            </a:r>
            <a:r>
              <a:rPr lang="es-ES" sz="2000" b="1" dirty="0" err="1">
                <a:solidFill>
                  <a:srgbClr val="FFFF00"/>
                </a:solidFill>
              </a:rPr>
              <a:t>ending</a:t>
            </a:r>
            <a:r>
              <a:rPr lang="es-ES" sz="2000" b="1" dirty="0">
                <a:solidFill>
                  <a:srgbClr val="FFFF00"/>
                </a:solidFill>
              </a:rPr>
              <a:t> </a:t>
            </a:r>
            <a:r>
              <a:rPr lang="es-ES" sz="2000" b="1" dirty="0" err="1">
                <a:solidFill>
                  <a:srgbClr val="FFFF00"/>
                </a:solidFill>
              </a:rPr>
              <a:t>point</a:t>
            </a:r>
            <a:r>
              <a:rPr lang="es-ES" sz="2000" b="1" dirty="0">
                <a:solidFill>
                  <a:srgbClr val="FFFF00"/>
                </a:solidFill>
              </a:rPr>
              <a:t>  </a:t>
            </a:r>
            <a:r>
              <a:rPr lang="es-ES" sz="2000" b="1" dirty="0" err="1">
                <a:solidFill>
                  <a:srgbClr val="FFFF00"/>
                </a:solidFill>
              </a:rPr>
              <a:t>microcoulometric</a:t>
            </a:r>
            <a:r>
              <a:rPr lang="es-ES" sz="2000" b="1" dirty="0">
                <a:solidFill>
                  <a:srgbClr val="FFFF00"/>
                </a:solidFill>
              </a:rPr>
              <a:t> </a:t>
            </a:r>
            <a:r>
              <a:rPr lang="es-ES" sz="2000" b="1" dirty="0" err="1">
                <a:solidFill>
                  <a:srgbClr val="FFFF00"/>
                </a:solidFill>
              </a:rPr>
              <a:t>titration</a:t>
            </a:r>
            <a:endParaRPr lang="es-ES" sz="2000" b="1" dirty="0">
              <a:solidFill>
                <a:srgbClr val="FFFF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144"/>
            <a:ext cx="3234267" cy="241692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45736" y="4359480"/>
            <a:ext cx="88053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b="1" i="1" dirty="0">
                <a:latin typeface="Chalkboard"/>
                <a:cs typeface="Chalkboard"/>
              </a:rPr>
              <a:t>pH</a:t>
            </a:r>
          </a:p>
          <a:p>
            <a:endParaRPr lang="es-ES" sz="2800" b="1" i="1" dirty="0">
              <a:latin typeface="Chalkboard"/>
              <a:cs typeface="Chalkboard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90936" y="5813387"/>
            <a:ext cx="125306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b="1" i="1" dirty="0">
                <a:latin typeface="Chalkboard"/>
                <a:cs typeface="Chalkboard"/>
              </a:rPr>
              <a:t>time</a:t>
            </a:r>
          </a:p>
          <a:p>
            <a:endParaRPr lang="es-ES" sz="2800" b="1" i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76413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3.08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266"/>
            <a:ext cx="9176581" cy="50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627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1-03 a la(s) 15.4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22" y="-66040"/>
            <a:ext cx="5094778" cy="6717804"/>
          </a:xfrm>
          <a:prstGeom prst="rect">
            <a:avLst/>
          </a:prstGeom>
        </p:spPr>
      </p:pic>
      <p:pic>
        <p:nvPicPr>
          <p:cNvPr id="8" name="Imagen 7" descr="Captura de pantalla 2014-11-03 a la(s) 15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3318489"/>
            <a:ext cx="3668625" cy="299720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68088" y="3134548"/>
            <a:ext cx="3274964" cy="7450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0" y="203200"/>
            <a:ext cx="3534927" cy="26416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006742" y="220553"/>
            <a:ext cx="1277238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rgbClr val="FF0000"/>
                </a:solidFill>
              </a:rPr>
              <a:t>n</a:t>
            </a:r>
            <a:r>
              <a:rPr lang="es-ES" sz="3200" baseline="-25000" dirty="0" err="1">
                <a:solidFill>
                  <a:srgbClr val="FF0000"/>
                </a:solidFill>
              </a:rPr>
              <a:t>HCl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981739" y="5670549"/>
            <a:ext cx="2216111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rgbClr val="FF0000"/>
                </a:solidFill>
              </a:rPr>
              <a:t>t</a:t>
            </a:r>
            <a:r>
              <a:rPr lang="es-ES" sz="3200" baseline="-25000" dirty="0" err="1">
                <a:solidFill>
                  <a:srgbClr val="FF0000"/>
                </a:solidFill>
              </a:rPr>
              <a:t>ending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baseline="-25000" dirty="0" err="1">
                <a:solidFill>
                  <a:srgbClr val="FF0000"/>
                </a:solidFill>
              </a:rPr>
              <a:t>point</a:t>
            </a:r>
            <a:endParaRPr lang="es-E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37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1-03 a la(s) 15.4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00" y="126951"/>
            <a:ext cx="5882655" cy="6679890"/>
          </a:xfrm>
          <a:prstGeom prst="rect">
            <a:avLst/>
          </a:prstGeom>
        </p:spPr>
      </p:pic>
      <p:pic>
        <p:nvPicPr>
          <p:cNvPr id="8" name="Imagen 7" descr="Captura de pantalla 2014-11-03 a la(s) 15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26582" y="3100915"/>
            <a:ext cx="2819818" cy="274743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6581" y="3100915"/>
            <a:ext cx="2819819" cy="5228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5" y="419099"/>
            <a:ext cx="2792818" cy="20870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59341" y="5982783"/>
            <a:ext cx="296333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halkboard"/>
                <a:cs typeface="Chalkboard"/>
              </a:rPr>
              <a:t>Equivalence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point</a:t>
            </a:r>
            <a:r>
              <a:rPr lang="es-ES" dirty="0">
                <a:latin typeface="Chalkboard"/>
                <a:cs typeface="Chalkboard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1764137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3 a la(s) 15.4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75"/>
            <a:ext cx="9144000" cy="4938857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701778" y="3421198"/>
            <a:ext cx="78532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248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3657600" y="1066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35467" y="45704"/>
            <a:ext cx="4572000" cy="2923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000" dirty="0">
                <a:latin typeface="Chalkboard"/>
                <a:cs typeface="Chalkboard"/>
              </a:rPr>
              <a:t>4th: </a:t>
            </a:r>
          </a:p>
          <a:p>
            <a:r>
              <a:rPr lang="es-ES" dirty="0" err="1">
                <a:latin typeface="Chalkboard"/>
                <a:cs typeface="Chalkboard"/>
              </a:rPr>
              <a:t>Depolarize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External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potential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applied</a:t>
            </a:r>
            <a:r>
              <a:rPr lang="es-ES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dirty="0"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dirty="0">
                <a:latin typeface="Chalkboard"/>
                <a:cs typeface="Chalkboard"/>
                <a:sym typeface="Wingdings"/>
              </a:rPr>
              <a:t> transfer:</a:t>
            </a:r>
            <a:endParaRPr lang="es-ES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dirty="0"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dirty="0">
                <a:latin typeface="Chalkboard"/>
                <a:cs typeface="Chalkboard"/>
                <a:sym typeface="Wingdings"/>
              </a:rPr>
              <a:t>: </a:t>
            </a:r>
          </a:p>
          <a:p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Micro </a:t>
            </a:r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analyzer</a:t>
            </a:r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systems</a:t>
            </a:r>
            <a:endParaRPr lang="es-ES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Minimal</a:t>
            </a:r>
            <a:r>
              <a:rPr lang="es-ES" b="1" i="1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Instrumentation</a:t>
            </a:r>
            <a:r>
              <a:rPr lang="es-ES" b="1" i="1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Mini </a:t>
            </a:r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Polarograph</a:t>
            </a:r>
            <a:r>
              <a:rPr lang="es-ES" b="1" i="1" u="sng" dirty="0">
                <a:latin typeface="Chalkboard"/>
                <a:cs typeface="Chalkboard"/>
                <a:sym typeface="Wingdings"/>
              </a:rPr>
              <a:t>: MIMP.</a:t>
            </a:r>
          </a:p>
          <a:p>
            <a:endParaRPr lang="es-ES" dirty="0">
              <a:latin typeface="Chalkboard"/>
              <a:cs typeface="Chalkboard"/>
              <a:sym typeface="Wingdings"/>
            </a:endParaRPr>
          </a:p>
        </p:txBody>
      </p:sp>
      <p:pic>
        <p:nvPicPr>
          <p:cNvPr id="4" name="Imagen 3" descr="Captura de pantalla 2014-11-05 a la(s) 17.1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2837576"/>
            <a:ext cx="3606800" cy="4020424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4555067" y="3725333"/>
            <a:ext cx="1659466" cy="16425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763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3657600" y="1066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35467" y="45704"/>
            <a:ext cx="4572000" cy="2923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000" dirty="0">
                <a:latin typeface="Chalkboard"/>
                <a:cs typeface="Chalkboard"/>
              </a:rPr>
              <a:t>4th: </a:t>
            </a:r>
          </a:p>
          <a:p>
            <a:r>
              <a:rPr lang="es-ES" dirty="0" err="1">
                <a:latin typeface="Chalkboard"/>
                <a:cs typeface="Chalkboard"/>
              </a:rPr>
              <a:t>Depolarize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External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potential</a:t>
            </a:r>
            <a:r>
              <a:rPr lang="es-ES" dirty="0">
                <a:latin typeface="Chalkboard"/>
                <a:cs typeface="Chalkboard"/>
              </a:rPr>
              <a:t> </a:t>
            </a:r>
            <a:r>
              <a:rPr lang="es-ES" dirty="0" err="1">
                <a:latin typeface="Chalkboard"/>
                <a:cs typeface="Chalkboard"/>
              </a:rPr>
              <a:t>applied</a:t>
            </a:r>
            <a:r>
              <a:rPr lang="es-ES" dirty="0" err="1">
                <a:latin typeface="Chalkboard"/>
                <a:cs typeface="Chalkboard"/>
                <a:sym typeface="Wingdings"/>
              </a:rPr>
              <a:t>interphase</a:t>
            </a:r>
            <a:r>
              <a:rPr lang="es-ES" dirty="0"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latin typeface="Chalkboard"/>
                <a:cs typeface="Chalkboard"/>
                <a:sym typeface="Wingdings"/>
              </a:rPr>
              <a:t>charge</a:t>
            </a:r>
            <a:r>
              <a:rPr lang="es-ES" dirty="0">
                <a:latin typeface="Chalkboard"/>
                <a:cs typeface="Chalkboard"/>
                <a:sym typeface="Wingdings"/>
              </a:rPr>
              <a:t> transfer:</a:t>
            </a:r>
            <a:endParaRPr lang="es-ES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dirty="0" err="1">
                <a:latin typeface="Chalkboard"/>
                <a:cs typeface="Chalkboard"/>
                <a:sym typeface="Wingdings"/>
              </a:rPr>
              <a:t>Electrochemical</a:t>
            </a:r>
            <a:r>
              <a:rPr lang="es-ES" dirty="0"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latin typeface="Chalkboard"/>
                <a:cs typeface="Chalkboard"/>
                <a:sym typeface="Wingdings"/>
              </a:rPr>
              <a:t>reaction</a:t>
            </a:r>
            <a:r>
              <a:rPr lang="es-ES" dirty="0">
                <a:latin typeface="Chalkboard"/>
                <a:cs typeface="Chalkboard"/>
                <a:sym typeface="Wingdings"/>
              </a:rPr>
              <a:t>: </a:t>
            </a:r>
          </a:p>
          <a:p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Quantitative</a:t>
            </a:r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approach</a:t>
            </a:r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:</a:t>
            </a:r>
          </a:p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Micro </a:t>
            </a:r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analyzer</a:t>
            </a:r>
            <a:r>
              <a:rPr lang="es-ES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systems</a:t>
            </a:r>
            <a:endParaRPr lang="es-ES" dirty="0">
              <a:solidFill>
                <a:srgbClr val="FF0000"/>
              </a:solidFill>
              <a:latin typeface="Chalkboard"/>
              <a:cs typeface="Chalkboard"/>
              <a:sym typeface="Wingdings"/>
            </a:endParaRPr>
          </a:p>
          <a:p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Minimal</a:t>
            </a:r>
            <a:r>
              <a:rPr lang="es-ES" b="1" i="1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Instrumentation</a:t>
            </a:r>
            <a:r>
              <a:rPr lang="es-ES" b="1" i="1" dirty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 Mini </a:t>
            </a:r>
            <a:r>
              <a:rPr lang="es-ES" b="1" i="1" dirty="0" err="1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Polarograph</a:t>
            </a:r>
            <a:r>
              <a:rPr lang="es-ES" b="1" i="1" u="sng" dirty="0">
                <a:latin typeface="Chalkboard"/>
                <a:cs typeface="Chalkboard"/>
                <a:sym typeface="Wingdings"/>
              </a:rPr>
              <a:t>: MIMP.</a:t>
            </a:r>
          </a:p>
          <a:p>
            <a:endParaRPr lang="es-ES" dirty="0">
              <a:latin typeface="Chalkboard"/>
              <a:cs typeface="Chalkboard"/>
              <a:sym typeface="Wingdings"/>
            </a:endParaRPr>
          </a:p>
        </p:txBody>
      </p:sp>
      <p:pic>
        <p:nvPicPr>
          <p:cNvPr id="4" name="Imagen 3" descr="Captura de pantalla 2014-11-05 a la(s) 17.1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969582"/>
            <a:ext cx="3302000" cy="3680669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4097867" y="3623733"/>
            <a:ext cx="1659466" cy="23875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Captura de pantalla 2014-11-05 a la(s) 17.07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4" y="2307326"/>
            <a:ext cx="3166532" cy="400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63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5 a la(s) 17.1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" y="577849"/>
            <a:ext cx="8568302" cy="3314701"/>
          </a:xfrm>
          <a:prstGeom prst="rect">
            <a:avLst/>
          </a:prstGeom>
        </p:spPr>
      </p:pic>
      <p:sp>
        <p:nvSpPr>
          <p:cNvPr id="3" name="Flecha abajo 2"/>
          <p:cNvSpPr/>
          <p:nvPr/>
        </p:nvSpPr>
        <p:spPr>
          <a:xfrm rot="19038722">
            <a:off x="4724400" y="3417001"/>
            <a:ext cx="2489200" cy="17949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719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5 a la(s) 17.1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41300"/>
            <a:ext cx="4585080" cy="1773767"/>
          </a:xfrm>
          <a:prstGeom prst="rect">
            <a:avLst/>
          </a:prstGeom>
        </p:spPr>
      </p:pic>
      <p:sp>
        <p:nvSpPr>
          <p:cNvPr id="3" name="Flecha abajo 2"/>
          <p:cNvSpPr/>
          <p:nvPr/>
        </p:nvSpPr>
        <p:spPr>
          <a:xfrm rot="19038722">
            <a:off x="737407" y="2460347"/>
            <a:ext cx="1734714" cy="10779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Captura de pantalla 2014-11-05 a la(s) 17.1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80" y="2015068"/>
            <a:ext cx="6695720" cy="4842932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0533598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7.0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48" y="0"/>
            <a:ext cx="626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78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6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55" y="211536"/>
            <a:ext cx="4788412" cy="6646464"/>
          </a:xfrm>
          <a:prstGeom prst="rect">
            <a:avLst/>
          </a:prstGeom>
        </p:spPr>
      </p:pic>
      <p:pic>
        <p:nvPicPr>
          <p:cNvPr id="3" name="Imagen 2" descr="Captura de pantalla 2014-11-05 a la(s) 17.1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3" y="2073029"/>
            <a:ext cx="3695537" cy="3396439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-17283" y="67733"/>
            <a:ext cx="2236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Chalkboard"/>
                <a:cs typeface="Chalkboard"/>
              </a:rPr>
              <a:t>MIMP:</a:t>
            </a:r>
          </a:p>
        </p:txBody>
      </p:sp>
      <p:sp>
        <p:nvSpPr>
          <p:cNvPr id="5" name="Flecha curvada hacia abajo 4"/>
          <p:cNvSpPr/>
          <p:nvPr/>
        </p:nvSpPr>
        <p:spPr>
          <a:xfrm rot="20539129">
            <a:off x="1060245" y="384093"/>
            <a:ext cx="4537843" cy="1196893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17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6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55" y="211536"/>
            <a:ext cx="4788412" cy="6646464"/>
          </a:xfrm>
          <a:prstGeom prst="rect">
            <a:avLst/>
          </a:prstGeom>
        </p:spPr>
      </p:pic>
      <p:pic>
        <p:nvPicPr>
          <p:cNvPr id="3" name="Imagen 2" descr="Captura de pantalla 2014-11-05 a la(s) 17.1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3" y="2073029"/>
            <a:ext cx="3695537" cy="3396439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-17283" y="67733"/>
            <a:ext cx="2236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Chalkboard"/>
                <a:cs typeface="Chalkboard"/>
              </a:rPr>
              <a:t>MIMP:</a:t>
            </a:r>
          </a:p>
        </p:txBody>
      </p:sp>
      <p:sp>
        <p:nvSpPr>
          <p:cNvPr id="5" name="Flecha curvada hacia abajo 4"/>
          <p:cNvSpPr/>
          <p:nvPr/>
        </p:nvSpPr>
        <p:spPr>
          <a:xfrm rot="20539129">
            <a:off x="1060245" y="384093"/>
            <a:ext cx="4537843" cy="1196893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6" name="Flecha curvada hacia abajo 5"/>
          <p:cNvSpPr/>
          <p:nvPr/>
        </p:nvSpPr>
        <p:spPr>
          <a:xfrm rot="20539129" flipV="1">
            <a:off x="476587" y="2649579"/>
            <a:ext cx="4433671" cy="1146389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4"/>
          <p:cNvGrpSpPr>
            <a:grpSpLocks noChangeAspect="1"/>
          </p:cNvGrpSpPr>
          <p:nvPr/>
        </p:nvGrpSpPr>
        <p:grpSpPr bwMode="auto">
          <a:xfrm>
            <a:off x="377825" y="1828800"/>
            <a:ext cx="8562975" cy="4575703"/>
            <a:chOff x="2755" y="3643"/>
            <a:chExt cx="7753" cy="4140"/>
          </a:xfrm>
        </p:grpSpPr>
        <p:sp>
          <p:nvSpPr>
            <p:cNvPr id="67677" name="AutoShape 5"/>
            <p:cNvSpPr>
              <a:spLocks noChangeAspect="1" noChangeArrowheads="1"/>
            </p:cNvSpPr>
            <p:nvPr/>
          </p:nvSpPr>
          <p:spPr bwMode="auto">
            <a:xfrm>
              <a:off x="2755" y="3643"/>
              <a:ext cx="7753" cy="4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78" name="Line 6"/>
            <p:cNvSpPr>
              <a:spLocks noChangeShapeType="1"/>
            </p:cNvSpPr>
            <p:nvPr/>
          </p:nvSpPr>
          <p:spPr bwMode="auto">
            <a:xfrm flipH="1" flipV="1">
              <a:off x="3640" y="6265"/>
              <a:ext cx="2567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79" name="Line 7"/>
            <p:cNvSpPr>
              <a:spLocks noChangeShapeType="1"/>
            </p:cNvSpPr>
            <p:nvPr/>
          </p:nvSpPr>
          <p:spPr bwMode="auto">
            <a:xfrm flipH="1">
              <a:off x="2967" y="6535"/>
              <a:ext cx="32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80" name="Picture 8" descr="auto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7" y="4555"/>
              <a:ext cx="1221" cy="2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81" name="computr2"/>
            <p:cNvSpPr>
              <a:spLocks noEditPoints="1" noChangeArrowheads="1"/>
            </p:cNvSpPr>
            <p:nvPr/>
          </p:nvSpPr>
          <p:spPr bwMode="auto">
            <a:xfrm>
              <a:off x="7978" y="4825"/>
              <a:ext cx="2340" cy="1980"/>
            </a:xfrm>
            <a:custGeom>
              <a:avLst/>
              <a:gdLst>
                <a:gd name="T0" fmla="*/ 1170 w 21600"/>
                <a:gd name="T1" fmla="*/ 0 h 21600"/>
                <a:gd name="T2" fmla="*/ 1170 w 21600"/>
                <a:gd name="T3" fmla="*/ 1980 h 21600"/>
                <a:gd name="T4" fmla="*/ 1877 w 21600"/>
                <a:gd name="T5" fmla="*/ 0 h 21600"/>
                <a:gd name="T6" fmla="*/ 463 w 21600"/>
                <a:gd name="T7" fmla="*/ 0 h 21600"/>
                <a:gd name="T8" fmla="*/ 463 w 21600"/>
                <a:gd name="T9" fmla="*/ 1066 h 21600"/>
                <a:gd name="T10" fmla="*/ 1877 w 21600"/>
                <a:gd name="T11" fmla="*/ 1066 h 21600"/>
                <a:gd name="T12" fmla="*/ 463 w 21600"/>
                <a:gd name="T13" fmla="*/ 533 h 21600"/>
                <a:gd name="T14" fmla="*/ 1877 w 21600"/>
                <a:gd name="T15" fmla="*/ 533 h 21600"/>
                <a:gd name="T16" fmla="*/ 2040 w 21600"/>
                <a:gd name="T17" fmla="*/ 1447 h 21600"/>
                <a:gd name="T18" fmla="*/ 300 w 21600"/>
                <a:gd name="T19" fmla="*/ 1447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6194 w 21600"/>
                <a:gd name="T31" fmla="*/ 1909 h 21600"/>
                <a:gd name="T32" fmla="*/ 15563 w 21600"/>
                <a:gd name="T33" fmla="*/ 9742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82" name="AutoShape 10"/>
            <p:cNvSpPr>
              <a:spLocks noChangeArrowheads="1"/>
            </p:cNvSpPr>
            <p:nvPr/>
          </p:nvSpPr>
          <p:spPr bwMode="auto">
            <a:xfrm>
              <a:off x="7107" y="5275"/>
              <a:ext cx="720" cy="1080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83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55" y="4891"/>
              <a:ext cx="1800" cy="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84" name="Line 12"/>
            <p:cNvSpPr>
              <a:spLocks noChangeShapeType="1"/>
            </p:cNvSpPr>
            <p:nvPr/>
          </p:nvSpPr>
          <p:spPr bwMode="auto">
            <a:xfrm flipH="1" flipV="1">
              <a:off x="3643" y="5905"/>
              <a:ext cx="12" cy="3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85" name="Line 13"/>
            <p:cNvSpPr>
              <a:spLocks noChangeShapeType="1"/>
            </p:cNvSpPr>
            <p:nvPr/>
          </p:nvSpPr>
          <p:spPr bwMode="auto">
            <a:xfrm flipV="1">
              <a:off x="2935" y="5365"/>
              <a:ext cx="1" cy="11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86" name="Rectangle 14"/>
            <p:cNvSpPr>
              <a:spLocks noChangeArrowheads="1"/>
            </p:cNvSpPr>
            <p:nvPr/>
          </p:nvSpPr>
          <p:spPr bwMode="auto">
            <a:xfrm>
              <a:off x="4015" y="5005"/>
              <a:ext cx="72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87" name="Freeform 15"/>
            <p:cNvSpPr>
              <a:spLocks/>
            </p:cNvSpPr>
            <p:nvPr/>
          </p:nvSpPr>
          <p:spPr bwMode="auto">
            <a:xfrm>
              <a:off x="3909" y="5139"/>
              <a:ext cx="99" cy="261"/>
            </a:xfrm>
            <a:custGeom>
              <a:avLst/>
              <a:gdLst>
                <a:gd name="T0" fmla="*/ 28 w 99"/>
                <a:gd name="T1" fmla="*/ 39 h 261"/>
                <a:gd name="T2" fmla="*/ 38 w 99"/>
                <a:gd name="T3" fmla="*/ 169 h 261"/>
                <a:gd name="T4" fmla="*/ 48 w 99"/>
                <a:gd name="T5" fmla="*/ 199 h 261"/>
                <a:gd name="T6" fmla="*/ 58 w 99"/>
                <a:gd name="T7" fmla="*/ 129 h 261"/>
                <a:gd name="T8" fmla="*/ 98 w 99"/>
                <a:gd name="T9" fmla="*/ 119 h 261"/>
                <a:gd name="T10" fmla="*/ 88 w 99"/>
                <a:gd name="T11" fmla="*/ 69 h 261"/>
                <a:gd name="T12" fmla="*/ 78 w 99"/>
                <a:gd name="T13" fmla="*/ 169 h 261"/>
                <a:gd name="T14" fmla="*/ 68 w 99"/>
                <a:gd name="T15" fmla="*/ 119 h 261"/>
                <a:gd name="T16" fmla="*/ 78 w 99"/>
                <a:gd name="T17" fmla="*/ 149 h 261"/>
                <a:gd name="T18" fmla="*/ 68 w 99"/>
                <a:gd name="T19" fmla="*/ 69 h 261"/>
                <a:gd name="T20" fmla="*/ 58 w 99"/>
                <a:gd name="T21" fmla="*/ 99 h 261"/>
                <a:gd name="T22" fmla="*/ 38 w 99"/>
                <a:gd name="T23" fmla="*/ 179 h 261"/>
                <a:gd name="T24" fmla="*/ 28 w 99"/>
                <a:gd name="T25" fmla="*/ 219 h 261"/>
                <a:gd name="T26" fmla="*/ 38 w 99"/>
                <a:gd name="T27" fmla="*/ 119 h 261"/>
                <a:gd name="T28" fmla="*/ 58 w 99"/>
                <a:gd name="T29" fmla="*/ 149 h 261"/>
                <a:gd name="T30" fmla="*/ 78 w 99"/>
                <a:gd name="T31" fmla="*/ 109 h 261"/>
                <a:gd name="T32" fmla="*/ 88 w 99"/>
                <a:gd name="T33" fmla="*/ 139 h 261"/>
                <a:gd name="T34" fmla="*/ 98 w 99"/>
                <a:gd name="T35" fmla="*/ 109 h 261"/>
                <a:gd name="T36" fmla="*/ 88 w 99"/>
                <a:gd name="T37" fmla="*/ 189 h 261"/>
                <a:gd name="T38" fmla="*/ 58 w 99"/>
                <a:gd name="T39" fmla="*/ 139 h 261"/>
                <a:gd name="T40" fmla="*/ 48 w 99"/>
                <a:gd name="T41" fmla="*/ 109 h 261"/>
                <a:gd name="T42" fmla="*/ 58 w 99"/>
                <a:gd name="T43" fmla="*/ 189 h 261"/>
                <a:gd name="T44" fmla="*/ 68 w 99"/>
                <a:gd name="T45" fmla="*/ 159 h 261"/>
                <a:gd name="T46" fmla="*/ 58 w 99"/>
                <a:gd name="T47" fmla="*/ 119 h 261"/>
                <a:gd name="T48" fmla="*/ 48 w 99"/>
                <a:gd name="T49" fmla="*/ 159 h 261"/>
                <a:gd name="T50" fmla="*/ 38 w 99"/>
                <a:gd name="T51" fmla="*/ 89 h 261"/>
                <a:gd name="T52" fmla="*/ 38 w 99"/>
                <a:gd name="T53" fmla="*/ 239 h 261"/>
                <a:gd name="T54" fmla="*/ 58 w 99"/>
                <a:gd name="T55" fmla="*/ 159 h 261"/>
                <a:gd name="T56" fmla="*/ 68 w 99"/>
                <a:gd name="T57" fmla="*/ 129 h 261"/>
                <a:gd name="T58" fmla="*/ 78 w 99"/>
                <a:gd name="T59" fmla="*/ 89 h 261"/>
                <a:gd name="T60" fmla="*/ 78 w 99"/>
                <a:gd name="T61" fmla="*/ 149 h 2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9"/>
                <a:gd name="T94" fmla="*/ 0 h 261"/>
                <a:gd name="T95" fmla="*/ 99 w 99"/>
                <a:gd name="T96" fmla="*/ 261 h 2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9" h="261">
                  <a:moveTo>
                    <a:pt x="28" y="39"/>
                  </a:moveTo>
                  <a:cubicBezTo>
                    <a:pt x="31" y="82"/>
                    <a:pt x="33" y="126"/>
                    <a:pt x="38" y="169"/>
                  </a:cubicBezTo>
                  <a:cubicBezTo>
                    <a:pt x="39" y="179"/>
                    <a:pt x="43" y="208"/>
                    <a:pt x="48" y="199"/>
                  </a:cubicBezTo>
                  <a:cubicBezTo>
                    <a:pt x="59" y="178"/>
                    <a:pt x="55" y="152"/>
                    <a:pt x="58" y="129"/>
                  </a:cubicBezTo>
                  <a:cubicBezTo>
                    <a:pt x="92" y="197"/>
                    <a:pt x="82" y="246"/>
                    <a:pt x="98" y="119"/>
                  </a:cubicBezTo>
                  <a:cubicBezTo>
                    <a:pt x="95" y="102"/>
                    <a:pt x="94" y="53"/>
                    <a:pt x="88" y="69"/>
                  </a:cubicBezTo>
                  <a:cubicBezTo>
                    <a:pt x="76" y="100"/>
                    <a:pt x="90" y="138"/>
                    <a:pt x="78" y="169"/>
                  </a:cubicBezTo>
                  <a:cubicBezTo>
                    <a:pt x="72" y="185"/>
                    <a:pt x="68" y="136"/>
                    <a:pt x="68" y="119"/>
                  </a:cubicBezTo>
                  <a:cubicBezTo>
                    <a:pt x="68" y="108"/>
                    <a:pt x="75" y="139"/>
                    <a:pt x="78" y="149"/>
                  </a:cubicBezTo>
                  <a:cubicBezTo>
                    <a:pt x="75" y="122"/>
                    <a:pt x="78" y="94"/>
                    <a:pt x="68" y="69"/>
                  </a:cubicBezTo>
                  <a:cubicBezTo>
                    <a:pt x="64" y="59"/>
                    <a:pt x="61" y="89"/>
                    <a:pt x="58" y="99"/>
                  </a:cubicBezTo>
                  <a:cubicBezTo>
                    <a:pt x="51" y="126"/>
                    <a:pt x="45" y="152"/>
                    <a:pt x="38" y="179"/>
                  </a:cubicBezTo>
                  <a:cubicBezTo>
                    <a:pt x="35" y="192"/>
                    <a:pt x="28" y="219"/>
                    <a:pt x="28" y="219"/>
                  </a:cubicBezTo>
                  <a:cubicBezTo>
                    <a:pt x="31" y="186"/>
                    <a:pt x="25" y="150"/>
                    <a:pt x="38" y="119"/>
                  </a:cubicBezTo>
                  <a:cubicBezTo>
                    <a:pt x="43" y="108"/>
                    <a:pt x="46" y="152"/>
                    <a:pt x="58" y="149"/>
                  </a:cubicBezTo>
                  <a:cubicBezTo>
                    <a:pt x="72" y="145"/>
                    <a:pt x="71" y="122"/>
                    <a:pt x="78" y="109"/>
                  </a:cubicBezTo>
                  <a:cubicBezTo>
                    <a:pt x="81" y="119"/>
                    <a:pt x="77" y="139"/>
                    <a:pt x="88" y="139"/>
                  </a:cubicBezTo>
                  <a:cubicBezTo>
                    <a:pt x="99" y="139"/>
                    <a:pt x="98" y="98"/>
                    <a:pt x="98" y="109"/>
                  </a:cubicBezTo>
                  <a:cubicBezTo>
                    <a:pt x="98" y="136"/>
                    <a:pt x="91" y="162"/>
                    <a:pt x="88" y="189"/>
                  </a:cubicBezTo>
                  <a:cubicBezTo>
                    <a:pt x="72" y="0"/>
                    <a:pt x="77" y="63"/>
                    <a:pt x="58" y="139"/>
                  </a:cubicBezTo>
                  <a:cubicBezTo>
                    <a:pt x="55" y="129"/>
                    <a:pt x="48" y="98"/>
                    <a:pt x="48" y="109"/>
                  </a:cubicBezTo>
                  <a:cubicBezTo>
                    <a:pt x="48" y="136"/>
                    <a:pt x="48" y="164"/>
                    <a:pt x="58" y="189"/>
                  </a:cubicBezTo>
                  <a:cubicBezTo>
                    <a:pt x="62" y="199"/>
                    <a:pt x="65" y="169"/>
                    <a:pt x="68" y="159"/>
                  </a:cubicBezTo>
                  <a:cubicBezTo>
                    <a:pt x="65" y="146"/>
                    <a:pt x="72" y="119"/>
                    <a:pt x="58" y="119"/>
                  </a:cubicBezTo>
                  <a:cubicBezTo>
                    <a:pt x="44" y="119"/>
                    <a:pt x="56" y="170"/>
                    <a:pt x="48" y="159"/>
                  </a:cubicBezTo>
                  <a:cubicBezTo>
                    <a:pt x="35" y="139"/>
                    <a:pt x="41" y="112"/>
                    <a:pt x="38" y="89"/>
                  </a:cubicBezTo>
                  <a:cubicBezTo>
                    <a:pt x="22" y="136"/>
                    <a:pt x="0" y="189"/>
                    <a:pt x="38" y="239"/>
                  </a:cubicBezTo>
                  <a:cubicBezTo>
                    <a:pt x="54" y="261"/>
                    <a:pt x="51" y="186"/>
                    <a:pt x="58" y="159"/>
                  </a:cubicBezTo>
                  <a:cubicBezTo>
                    <a:pt x="61" y="149"/>
                    <a:pt x="65" y="139"/>
                    <a:pt x="68" y="129"/>
                  </a:cubicBezTo>
                  <a:cubicBezTo>
                    <a:pt x="72" y="116"/>
                    <a:pt x="72" y="77"/>
                    <a:pt x="78" y="89"/>
                  </a:cubicBezTo>
                  <a:cubicBezTo>
                    <a:pt x="87" y="107"/>
                    <a:pt x="78" y="129"/>
                    <a:pt x="78" y="149"/>
                  </a:cubicBez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88" name="Freeform 16"/>
            <p:cNvSpPr>
              <a:spLocks/>
            </p:cNvSpPr>
            <p:nvPr/>
          </p:nvSpPr>
          <p:spPr bwMode="auto">
            <a:xfrm>
              <a:off x="3978" y="5116"/>
              <a:ext cx="121" cy="274"/>
            </a:xfrm>
            <a:custGeom>
              <a:avLst/>
              <a:gdLst>
                <a:gd name="T0" fmla="*/ 39 w 121"/>
                <a:gd name="T1" fmla="*/ 152 h 274"/>
                <a:gd name="T2" fmla="*/ 29 w 121"/>
                <a:gd name="T3" fmla="*/ 42 h 274"/>
                <a:gd name="T4" fmla="*/ 49 w 121"/>
                <a:gd name="T5" fmla="*/ 12 h 274"/>
                <a:gd name="T6" fmla="*/ 39 w 121"/>
                <a:gd name="T7" fmla="*/ 92 h 274"/>
                <a:gd name="T8" fmla="*/ 19 w 121"/>
                <a:gd name="T9" fmla="*/ 152 h 274"/>
                <a:gd name="T10" fmla="*/ 79 w 121"/>
                <a:gd name="T11" fmla="*/ 62 h 274"/>
                <a:gd name="T12" fmla="*/ 109 w 121"/>
                <a:gd name="T13" fmla="*/ 32 h 274"/>
                <a:gd name="T14" fmla="*/ 89 w 121"/>
                <a:gd name="T15" fmla="*/ 62 h 274"/>
                <a:gd name="T16" fmla="*/ 49 w 121"/>
                <a:gd name="T17" fmla="*/ 172 h 274"/>
                <a:gd name="T18" fmla="*/ 29 w 121"/>
                <a:gd name="T19" fmla="*/ 222 h 274"/>
                <a:gd name="T20" fmla="*/ 39 w 121"/>
                <a:gd name="T21" fmla="*/ 182 h 274"/>
                <a:gd name="T22" fmla="*/ 69 w 121"/>
                <a:gd name="T23" fmla="*/ 152 h 274"/>
                <a:gd name="T24" fmla="*/ 99 w 121"/>
                <a:gd name="T25" fmla="*/ 82 h 274"/>
                <a:gd name="T26" fmla="*/ 89 w 121"/>
                <a:gd name="T27" fmla="*/ 192 h 274"/>
                <a:gd name="T28" fmla="*/ 79 w 121"/>
                <a:gd name="T29" fmla="*/ 152 h 274"/>
                <a:gd name="T30" fmla="*/ 49 w 121"/>
                <a:gd name="T31" fmla="*/ 182 h 274"/>
                <a:gd name="T32" fmla="*/ 19 w 121"/>
                <a:gd name="T33" fmla="*/ 122 h 274"/>
                <a:gd name="T34" fmla="*/ 9 w 121"/>
                <a:gd name="T35" fmla="*/ 92 h 274"/>
                <a:gd name="T36" fmla="*/ 39 w 121"/>
                <a:gd name="T37" fmla="*/ 152 h 2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274"/>
                <a:gd name="T59" fmla="*/ 121 w 121"/>
                <a:gd name="T60" fmla="*/ 274 h 2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274">
                  <a:moveTo>
                    <a:pt x="39" y="152"/>
                  </a:moveTo>
                  <a:cubicBezTo>
                    <a:pt x="70" y="274"/>
                    <a:pt x="38" y="78"/>
                    <a:pt x="29" y="42"/>
                  </a:cubicBezTo>
                  <a:cubicBezTo>
                    <a:pt x="36" y="32"/>
                    <a:pt x="47" y="0"/>
                    <a:pt x="49" y="12"/>
                  </a:cubicBezTo>
                  <a:cubicBezTo>
                    <a:pt x="54" y="38"/>
                    <a:pt x="45" y="66"/>
                    <a:pt x="39" y="92"/>
                  </a:cubicBezTo>
                  <a:cubicBezTo>
                    <a:pt x="35" y="113"/>
                    <a:pt x="19" y="152"/>
                    <a:pt x="19" y="152"/>
                  </a:cubicBezTo>
                  <a:cubicBezTo>
                    <a:pt x="0" y="95"/>
                    <a:pt x="39" y="97"/>
                    <a:pt x="79" y="62"/>
                  </a:cubicBezTo>
                  <a:cubicBezTo>
                    <a:pt x="90" y="53"/>
                    <a:pt x="95" y="32"/>
                    <a:pt x="109" y="32"/>
                  </a:cubicBezTo>
                  <a:cubicBezTo>
                    <a:pt x="121" y="32"/>
                    <a:pt x="96" y="52"/>
                    <a:pt x="89" y="62"/>
                  </a:cubicBezTo>
                  <a:cubicBezTo>
                    <a:pt x="73" y="144"/>
                    <a:pt x="89" y="83"/>
                    <a:pt x="49" y="172"/>
                  </a:cubicBezTo>
                  <a:cubicBezTo>
                    <a:pt x="42" y="188"/>
                    <a:pt x="42" y="209"/>
                    <a:pt x="29" y="222"/>
                  </a:cubicBezTo>
                  <a:cubicBezTo>
                    <a:pt x="19" y="232"/>
                    <a:pt x="32" y="194"/>
                    <a:pt x="39" y="182"/>
                  </a:cubicBezTo>
                  <a:cubicBezTo>
                    <a:pt x="46" y="170"/>
                    <a:pt x="61" y="164"/>
                    <a:pt x="69" y="152"/>
                  </a:cubicBezTo>
                  <a:cubicBezTo>
                    <a:pt x="84" y="130"/>
                    <a:pt x="91" y="106"/>
                    <a:pt x="99" y="82"/>
                  </a:cubicBezTo>
                  <a:cubicBezTo>
                    <a:pt x="96" y="119"/>
                    <a:pt x="99" y="157"/>
                    <a:pt x="89" y="192"/>
                  </a:cubicBezTo>
                  <a:cubicBezTo>
                    <a:pt x="85" y="205"/>
                    <a:pt x="89" y="142"/>
                    <a:pt x="79" y="152"/>
                  </a:cubicBezTo>
                  <a:cubicBezTo>
                    <a:pt x="69" y="162"/>
                    <a:pt x="59" y="172"/>
                    <a:pt x="49" y="182"/>
                  </a:cubicBezTo>
                  <a:cubicBezTo>
                    <a:pt x="24" y="107"/>
                    <a:pt x="58" y="200"/>
                    <a:pt x="19" y="122"/>
                  </a:cubicBezTo>
                  <a:cubicBezTo>
                    <a:pt x="14" y="113"/>
                    <a:pt x="9" y="81"/>
                    <a:pt x="9" y="92"/>
                  </a:cubicBezTo>
                  <a:cubicBezTo>
                    <a:pt x="9" y="129"/>
                    <a:pt x="18" y="131"/>
                    <a:pt x="39" y="15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89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695" y="5071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0" name="Text Box 100"/>
          <p:cNvSpPr txBox="1">
            <a:spLocks noChangeArrowheads="1"/>
          </p:cNvSpPr>
          <p:nvPr/>
        </p:nvSpPr>
        <p:spPr bwMode="auto">
          <a:xfrm>
            <a:off x="798070" y="1004525"/>
            <a:ext cx="2852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halkboard"/>
                <a:cs typeface="Chalkboard"/>
              </a:rPr>
              <a:t>potentiommetry</a:t>
            </a:r>
            <a:endParaRPr lang="en-US" sz="2800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10697" name="Oval 105"/>
          <p:cNvSpPr>
            <a:spLocks noChangeArrowheads="1"/>
          </p:cNvSpPr>
          <p:nvPr/>
        </p:nvSpPr>
        <p:spPr bwMode="auto">
          <a:xfrm>
            <a:off x="377825" y="185738"/>
            <a:ext cx="755650" cy="576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6" name="10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564982" y="206405"/>
            <a:ext cx="31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Chalkboard"/>
                <a:cs typeface="Chalkboard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1225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6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53" y="-70513"/>
            <a:ext cx="4991613" cy="6928513"/>
          </a:xfrm>
          <a:prstGeom prst="rect">
            <a:avLst/>
          </a:prstGeom>
        </p:spPr>
      </p:pic>
      <p:pic>
        <p:nvPicPr>
          <p:cNvPr id="3" name="Imagen 2" descr="Captura de pantalla 2014-11-05 a la(s) 17.1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3" y="2073029"/>
            <a:ext cx="3695537" cy="3396439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-17283" y="67733"/>
            <a:ext cx="2236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Chalkboard"/>
                <a:cs typeface="Chalkboard"/>
              </a:rPr>
              <a:t>MIMP:</a:t>
            </a:r>
          </a:p>
        </p:txBody>
      </p:sp>
      <p:sp>
        <p:nvSpPr>
          <p:cNvPr id="5" name="Flecha curvada hacia abajo 4"/>
          <p:cNvSpPr/>
          <p:nvPr/>
        </p:nvSpPr>
        <p:spPr>
          <a:xfrm rot="20539129">
            <a:off x="1060245" y="384093"/>
            <a:ext cx="4537843" cy="1196893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6" name="Flecha curvada hacia abajo 5"/>
          <p:cNvSpPr/>
          <p:nvPr/>
        </p:nvSpPr>
        <p:spPr>
          <a:xfrm rot="20539129" flipV="1">
            <a:off x="476587" y="2649579"/>
            <a:ext cx="4433671" cy="1146389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 rot="1372773">
            <a:off x="1553961" y="4471228"/>
            <a:ext cx="5768928" cy="5077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7275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6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53" y="-70513"/>
            <a:ext cx="4991613" cy="6928513"/>
          </a:xfrm>
          <a:prstGeom prst="rect">
            <a:avLst/>
          </a:prstGeom>
        </p:spPr>
      </p:pic>
      <p:pic>
        <p:nvPicPr>
          <p:cNvPr id="3" name="Imagen 2" descr="Captura de pantalla 2014-11-05 a la(s) 17.1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3" y="2073029"/>
            <a:ext cx="3695537" cy="3396439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-17283" y="67733"/>
            <a:ext cx="2236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Chalkboard"/>
                <a:cs typeface="Chalkboard"/>
              </a:rPr>
              <a:t>MIMP:</a:t>
            </a:r>
          </a:p>
        </p:txBody>
      </p:sp>
      <p:sp>
        <p:nvSpPr>
          <p:cNvPr id="7" name="Flecha derecha 6"/>
          <p:cNvSpPr/>
          <p:nvPr/>
        </p:nvSpPr>
        <p:spPr>
          <a:xfrm rot="20491862">
            <a:off x="1232582" y="3751745"/>
            <a:ext cx="2772077" cy="2437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0186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6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54" y="0"/>
            <a:ext cx="4991613" cy="6928513"/>
          </a:xfrm>
          <a:prstGeom prst="rect">
            <a:avLst/>
          </a:prstGeom>
        </p:spPr>
      </p:pic>
      <p:pic>
        <p:nvPicPr>
          <p:cNvPr id="3" name="Imagen 2" descr="Captura de pantalla 2014-11-05 a la(s) 17.1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3" y="2073029"/>
            <a:ext cx="3695537" cy="3396439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473783" y="529398"/>
            <a:ext cx="2236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Chalkboard"/>
                <a:cs typeface="Chalkboard"/>
              </a:rPr>
              <a:t>MIMP: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023298" y="2732134"/>
            <a:ext cx="4173369" cy="62054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2224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1-06 a la(s) 17.09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89" y="3369733"/>
            <a:ext cx="5416411" cy="154093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agen 4" descr="Captura de pantalla 2014-11-06 a la(s) 17.11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2" y="135467"/>
            <a:ext cx="2875391" cy="54419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4690532" y="1828799"/>
            <a:ext cx="2708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err="1">
                <a:latin typeface="Chalkboard"/>
                <a:cs typeface="Chalkboard"/>
              </a:rPr>
              <a:t>Chapter</a:t>
            </a:r>
            <a:r>
              <a:rPr lang="es-ES" sz="4400" dirty="0">
                <a:latin typeface="Chalkboard"/>
                <a:cs typeface="Chalkboard"/>
              </a:rPr>
              <a:t> 5 </a:t>
            </a:r>
          </a:p>
        </p:txBody>
      </p:sp>
    </p:spTree>
    <p:extLst>
      <p:ext uri="{BB962C8B-B14F-4D97-AF65-F5344CB8AC3E}">
        <p14:creationId xmlns:p14="http://schemas.microsoft.com/office/powerpoint/2010/main" val="38575692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1-06 a la(s) 17.09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95" y="406401"/>
            <a:ext cx="2440359" cy="69426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agen 3" descr="Captura de pantalla 2014-11-06 a la(s) 17.1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82" y="1546507"/>
            <a:ext cx="6296184" cy="434629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Imagen 4" descr="Captura de pantalla 2014-11-06 a la(s) 17.11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0"/>
            <a:ext cx="1693333" cy="32048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5875867" y="2867442"/>
            <a:ext cx="1202266" cy="8918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57150" cmpd="sng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575692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1-06 a la(s) 17.09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95" y="406401"/>
            <a:ext cx="2440359" cy="69426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agen 3" descr="Captura de pantalla 2014-11-06 a la(s) 17.1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82" y="1546507"/>
            <a:ext cx="6296184" cy="434629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Imagen 4" descr="Captura de pantalla 2014-11-06 a la(s) 17.11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0"/>
            <a:ext cx="1693333" cy="32048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n 5" descr="Captura de pantalla 2014-11-05 a la(s) 17.15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5268">
            <a:off x="504654" y="3863680"/>
            <a:ext cx="2716255" cy="2496415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5875867" y="2867442"/>
            <a:ext cx="1202266" cy="8918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57150" cmpd="sng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Elipse 7"/>
          <p:cNvSpPr/>
          <p:nvPr/>
        </p:nvSpPr>
        <p:spPr>
          <a:xfrm>
            <a:off x="1083726" y="4656667"/>
            <a:ext cx="982140" cy="6944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57150" cmpd="sng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546073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7.1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891"/>
            <a:ext cx="9144000" cy="45113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16666" y="338493"/>
            <a:ext cx="488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latin typeface="Chalkboard"/>
                <a:cs typeface="Chalkboard"/>
              </a:rPr>
              <a:t>BASIC EXPERIMENTS </a:t>
            </a:r>
          </a:p>
        </p:txBody>
      </p:sp>
    </p:spTree>
    <p:extLst>
      <p:ext uri="{BB962C8B-B14F-4D97-AF65-F5344CB8AC3E}">
        <p14:creationId xmlns:p14="http://schemas.microsoft.com/office/powerpoint/2010/main" val="26972800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7.10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67"/>
            <a:ext cx="9144000" cy="452532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40267" y="855990"/>
            <a:ext cx="2353733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Chalkboard"/>
                <a:cs typeface="Chalkboard"/>
              </a:rPr>
              <a:t>Perturbatio</a:t>
            </a:r>
            <a:r>
              <a:rPr lang="es-ES" sz="2800" dirty="0" err="1">
                <a:latin typeface="Chalkboard"/>
                <a:cs typeface="Chalkboard"/>
              </a:rPr>
              <a:t>n</a:t>
            </a:r>
            <a:endParaRPr lang="es-ES" sz="2800" dirty="0">
              <a:latin typeface="Chalkboard"/>
              <a:cs typeface="Chalkboard"/>
            </a:endParaRPr>
          </a:p>
          <a:p>
            <a:r>
              <a:rPr lang="es-ES" sz="2800" dirty="0" err="1">
                <a:latin typeface="Chalkboard"/>
                <a:cs typeface="Chalkboard"/>
              </a:rPr>
              <a:t>program</a:t>
            </a:r>
            <a:endParaRPr lang="es-ES" sz="2800" dirty="0">
              <a:latin typeface="Chalkboard"/>
              <a:cs typeface="Chalkboard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54400" y="1810097"/>
            <a:ext cx="2692400" cy="27111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6299200" y="1810097"/>
            <a:ext cx="2692400" cy="27111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78107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7.10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67"/>
            <a:ext cx="9144000" cy="452532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7867" y="756160"/>
            <a:ext cx="282786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err="1">
                <a:latin typeface="Chalkboard"/>
                <a:cs typeface="Chalkboard"/>
              </a:rPr>
              <a:t>Perturbation</a:t>
            </a:r>
            <a:endParaRPr lang="es-ES" sz="2800" dirty="0">
              <a:latin typeface="Chalkboard"/>
              <a:cs typeface="Chalkboard"/>
            </a:endParaRPr>
          </a:p>
          <a:p>
            <a:r>
              <a:rPr lang="es-ES" sz="2800" dirty="0" err="1">
                <a:latin typeface="Chalkboard"/>
                <a:cs typeface="Chalkboard"/>
              </a:rPr>
              <a:t>program</a:t>
            </a:r>
            <a:endParaRPr lang="es-ES" sz="2800" dirty="0">
              <a:latin typeface="Chalkboard"/>
              <a:cs typeface="Chalkboard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299200" y="1810097"/>
            <a:ext cx="2692400" cy="27111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2523066" y="1049867"/>
            <a:ext cx="1422400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4114799" y="756160"/>
            <a:ext cx="172925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Chalkboard"/>
                <a:cs typeface="Chalkboard"/>
              </a:rPr>
              <a:t>Response </a:t>
            </a:r>
          </a:p>
          <a:p>
            <a:r>
              <a:rPr lang="es-ES" sz="2800" b="1" dirty="0">
                <a:latin typeface="Chalkboard"/>
                <a:cs typeface="Chalkboard"/>
              </a:rPr>
              <a:t> </a:t>
            </a:r>
            <a:r>
              <a:rPr lang="es-ES" sz="2800" b="1" dirty="0" err="1">
                <a:latin typeface="Chalkboard"/>
                <a:cs typeface="Chalkboard"/>
              </a:rPr>
              <a:t>pattern</a:t>
            </a:r>
            <a:endParaRPr lang="es-ES" sz="2800" b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232822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06 a la(s) 17.10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67"/>
            <a:ext cx="9144000" cy="452532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7867" y="756160"/>
            <a:ext cx="282786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err="1">
                <a:latin typeface="Chalkboard"/>
                <a:cs typeface="Chalkboard"/>
              </a:rPr>
              <a:t>Perturbation</a:t>
            </a:r>
            <a:endParaRPr lang="es-ES" sz="2800" dirty="0">
              <a:latin typeface="Chalkboard"/>
              <a:cs typeface="Chalkboard"/>
            </a:endParaRPr>
          </a:p>
          <a:p>
            <a:r>
              <a:rPr lang="es-ES" sz="2800" dirty="0" err="1">
                <a:latin typeface="Chalkboard"/>
                <a:cs typeface="Chalkboard"/>
              </a:rPr>
              <a:t>Program</a:t>
            </a:r>
            <a:endParaRPr lang="es-ES" sz="2800" dirty="0">
              <a:latin typeface="Chalkboard"/>
              <a:cs typeface="Chalkboard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2523066" y="1049867"/>
            <a:ext cx="1422400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4114799" y="756160"/>
            <a:ext cx="172925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Chalkboard"/>
                <a:cs typeface="Chalkboard"/>
              </a:rPr>
              <a:t>Response </a:t>
            </a:r>
          </a:p>
          <a:p>
            <a:r>
              <a:rPr lang="es-ES" sz="2800" b="1" dirty="0">
                <a:latin typeface="Chalkboard"/>
                <a:cs typeface="Chalkboard"/>
              </a:rPr>
              <a:t> </a:t>
            </a:r>
            <a:r>
              <a:rPr lang="es-ES" sz="2800" b="1" dirty="0" err="1">
                <a:latin typeface="Chalkboard"/>
                <a:cs typeface="Chalkboard"/>
              </a:rPr>
              <a:t>pattern</a:t>
            </a:r>
            <a:endParaRPr lang="es-ES" sz="2800" b="1" dirty="0">
              <a:latin typeface="Chalkboard"/>
              <a:cs typeface="Chalkboard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5774263" y="1134532"/>
            <a:ext cx="1236133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7027333" y="662169"/>
            <a:ext cx="1551231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Chalkboard"/>
                <a:cs typeface="Chalkboard"/>
              </a:rPr>
              <a:t>Data</a:t>
            </a:r>
          </a:p>
          <a:p>
            <a:r>
              <a:rPr lang="es-ES" sz="2800" b="1" dirty="0" err="1">
                <a:latin typeface="Chalkboard"/>
                <a:cs typeface="Chalkboard"/>
              </a:rPr>
              <a:t>Analysis</a:t>
            </a:r>
            <a:endParaRPr lang="es-ES" sz="2800" b="1" dirty="0">
              <a:latin typeface="Chalkboard"/>
              <a:cs typeface="Chalkboard"/>
            </a:endParaRPr>
          </a:p>
          <a:p>
            <a:endParaRPr lang="es-ES" sz="2800" b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84078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7" name="Group 18"/>
          <p:cNvGrpSpPr>
            <a:grpSpLocks noChangeAspect="1"/>
          </p:cNvGrpSpPr>
          <p:nvPr/>
        </p:nvGrpSpPr>
        <p:grpSpPr bwMode="auto">
          <a:xfrm>
            <a:off x="149763" y="1291016"/>
            <a:ext cx="8726806" cy="5065334"/>
            <a:chOff x="2755" y="3835"/>
            <a:chExt cx="7753" cy="4500"/>
          </a:xfrm>
        </p:grpSpPr>
        <p:sp>
          <p:nvSpPr>
            <p:cNvPr id="67660" name="AutoShape 19"/>
            <p:cNvSpPr>
              <a:spLocks noChangeAspect="1" noChangeArrowheads="1"/>
            </p:cNvSpPr>
            <p:nvPr/>
          </p:nvSpPr>
          <p:spPr bwMode="auto">
            <a:xfrm>
              <a:off x="2755" y="3835"/>
              <a:ext cx="7753" cy="45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61" name="Line 20"/>
            <p:cNvSpPr>
              <a:spLocks noChangeShapeType="1"/>
            </p:cNvSpPr>
            <p:nvPr/>
          </p:nvSpPr>
          <p:spPr bwMode="auto">
            <a:xfrm flipH="1" flipV="1">
              <a:off x="4375" y="6343"/>
              <a:ext cx="7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62" name="Line 21"/>
            <p:cNvSpPr>
              <a:spLocks noChangeShapeType="1"/>
            </p:cNvSpPr>
            <p:nvPr/>
          </p:nvSpPr>
          <p:spPr bwMode="auto">
            <a:xfrm flipH="1" flipV="1">
              <a:off x="3655" y="6523"/>
              <a:ext cx="14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63" name="Picture 22" descr="auto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14" y="4543"/>
              <a:ext cx="1221" cy="2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64" name="computr2"/>
            <p:cNvSpPr>
              <a:spLocks noEditPoints="1" noChangeArrowheads="1"/>
            </p:cNvSpPr>
            <p:nvPr/>
          </p:nvSpPr>
          <p:spPr bwMode="auto">
            <a:xfrm>
              <a:off x="8155" y="4825"/>
              <a:ext cx="2340" cy="1980"/>
            </a:xfrm>
            <a:custGeom>
              <a:avLst/>
              <a:gdLst>
                <a:gd name="T0" fmla="*/ 1170 w 21600"/>
                <a:gd name="T1" fmla="*/ 0 h 21600"/>
                <a:gd name="T2" fmla="*/ 1170 w 21600"/>
                <a:gd name="T3" fmla="*/ 1980 h 21600"/>
                <a:gd name="T4" fmla="*/ 1877 w 21600"/>
                <a:gd name="T5" fmla="*/ 0 h 21600"/>
                <a:gd name="T6" fmla="*/ 463 w 21600"/>
                <a:gd name="T7" fmla="*/ 0 h 21600"/>
                <a:gd name="T8" fmla="*/ 463 w 21600"/>
                <a:gd name="T9" fmla="*/ 1066 h 21600"/>
                <a:gd name="T10" fmla="*/ 1877 w 21600"/>
                <a:gd name="T11" fmla="*/ 1066 h 21600"/>
                <a:gd name="T12" fmla="*/ 463 w 21600"/>
                <a:gd name="T13" fmla="*/ 533 h 21600"/>
                <a:gd name="T14" fmla="*/ 1877 w 21600"/>
                <a:gd name="T15" fmla="*/ 533 h 21600"/>
                <a:gd name="T16" fmla="*/ 2040 w 21600"/>
                <a:gd name="T17" fmla="*/ 1447 h 21600"/>
                <a:gd name="T18" fmla="*/ 300 w 21600"/>
                <a:gd name="T19" fmla="*/ 1447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6194 w 21600"/>
                <a:gd name="T31" fmla="*/ 1909 h 21600"/>
                <a:gd name="T32" fmla="*/ 15563 w 21600"/>
                <a:gd name="T33" fmla="*/ 9742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65" name="AutoShape 24"/>
            <p:cNvSpPr>
              <a:spLocks noChangeArrowheads="1"/>
            </p:cNvSpPr>
            <p:nvPr/>
          </p:nvSpPr>
          <p:spPr bwMode="auto">
            <a:xfrm>
              <a:off x="7615" y="5275"/>
              <a:ext cx="720" cy="108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66" name="Picture 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55" y="4825"/>
              <a:ext cx="1800" cy="10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67" name="Line 26"/>
            <p:cNvSpPr>
              <a:spLocks noChangeShapeType="1"/>
            </p:cNvSpPr>
            <p:nvPr/>
          </p:nvSpPr>
          <p:spPr bwMode="auto">
            <a:xfrm flipH="1" flipV="1">
              <a:off x="4375" y="5263"/>
              <a:ext cx="1" cy="10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68" name="Line 27"/>
            <p:cNvSpPr>
              <a:spLocks noChangeShapeType="1"/>
            </p:cNvSpPr>
            <p:nvPr/>
          </p:nvSpPr>
          <p:spPr bwMode="auto">
            <a:xfrm flipV="1">
              <a:off x="3654" y="5983"/>
              <a:ext cx="1" cy="55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69" name="Rectangle 28"/>
            <p:cNvSpPr>
              <a:spLocks noChangeArrowheads="1"/>
            </p:cNvSpPr>
            <p:nvPr/>
          </p:nvSpPr>
          <p:spPr bwMode="auto">
            <a:xfrm>
              <a:off x="2755" y="4903"/>
              <a:ext cx="54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70" name="Freeform 29"/>
            <p:cNvSpPr>
              <a:spLocks/>
            </p:cNvSpPr>
            <p:nvPr/>
          </p:nvSpPr>
          <p:spPr bwMode="auto">
            <a:xfrm>
              <a:off x="3241" y="5121"/>
              <a:ext cx="163" cy="228"/>
            </a:xfrm>
            <a:custGeom>
              <a:avLst/>
              <a:gdLst>
                <a:gd name="T0" fmla="*/ 53 w 163"/>
                <a:gd name="T1" fmla="*/ 105 h 228"/>
                <a:gd name="T2" fmla="*/ 63 w 163"/>
                <a:gd name="T3" fmla="*/ 145 h 228"/>
                <a:gd name="T4" fmla="*/ 73 w 163"/>
                <a:gd name="T5" fmla="*/ 115 h 228"/>
                <a:gd name="T6" fmla="*/ 103 w 163"/>
                <a:gd name="T7" fmla="*/ 185 h 228"/>
                <a:gd name="T8" fmla="*/ 113 w 163"/>
                <a:gd name="T9" fmla="*/ 145 h 228"/>
                <a:gd name="T10" fmla="*/ 123 w 163"/>
                <a:gd name="T11" fmla="*/ 185 h 228"/>
                <a:gd name="T12" fmla="*/ 133 w 163"/>
                <a:gd name="T13" fmla="*/ 115 h 228"/>
                <a:gd name="T14" fmla="*/ 163 w 163"/>
                <a:gd name="T15" fmla="*/ 145 h 228"/>
                <a:gd name="T16" fmla="*/ 113 w 163"/>
                <a:gd name="T17" fmla="*/ 105 h 228"/>
                <a:gd name="T18" fmla="*/ 73 w 163"/>
                <a:gd name="T19" fmla="*/ 125 h 228"/>
                <a:gd name="T20" fmla="*/ 23 w 163"/>
                <a:gd name="T21" fmla="*/ 85 h 228"/>
                <a:gd name="T22" fmla="*/ 23 w 163"/>
                <a:gd name="T23" fmla="*/ 215 h 228"/>
                <a:gd name="T24" fmla="*/ 33 w 163"/>
                <a:gd name="T25" fmla="*/ 175 h 228"/>
                <a:gd name="T26" fmla="*/ 63 w 163"/>
                <a:gd name="T27" fmla="*/ 115 h 228"/>
                <a:gd name="T28" fmla="*/ 73 w 163"/>
                <a:gd name="T29" fmla="*/ 165 h 228"/>
                <a:gd name="T30" fmla="*/ 113 w 163"/>
                <a:gd name="T31" fmla="*/ 225 h 228"/>
                <a:gd name="T32" fmla="*/ 103 w 163"/>
                <a:gd name="T33" fmla="*/ 75 h 228"/>
                <a:gd name="T34" fmla="*/ 83 w 163"/>
                <a:gd name="T35" fmla="*/ 105 h 228"/>
                <a:gd name="T36" fmla="*/ 93 w 163"/>
                <a:gd name="T37" fmla="*/ 135 h 228"/>
                <a:gd name="T38" fmla="*/ 83 w 163"/>
                <a:gd name="T39" fmla="*/ 75 h 228"/>
                <a:gd name="T40" fmla="*/ 63 w 163"/>
                <a:gd name="T41" fmla="*/ 165 h 228"/>
                <a:gd name="T42" fmla="*/ 93 w 163"/>
                <a:gd name="T43" fmla="*/ 155 h 2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3"/>
                <a:gd name="T67" fmla="*/ 0 h 228"/>
                <a:gd name="T68" fmla="*/ 163 w 163"/>
                <a:gd name="T69" fmla="*/ 228 h 22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3" h="228">
                  <a:moveTo>
                    <a:pt x="53" y="105"/>
                  </a:moveTo>
                  <a:cubicBezTo>
                    <a:pt x="56" y="118"/>
                    <a:pt x="51" y="139"/>
                    <a:pt x="63" y="145"/>
                  </a:cubicBezTo>
                  <a:cubicBezTo>
                    <a:pt x="72" y="150"/>
                    <a:pt x="63" y="112"/>
                    <a:pt x="73" y="115"/>
                  </a:cubicBezTo>
                  <a:cubicBezTo>
                    <a:pt x="82" y="118"/>
                    <a:pt x="99" y="174"/>
                    <a:pt x="103" y="185"/>
                  </a:cubicBezTo>
                  <a:cubicBezTo>
                    <a:pt x="106" y="172"/>
                    <a:pt x="99" y="145"/>
                    <a:pt x="113" y="145"/>
                  </a:cubicBezTo>
                  <a:cubicBezTo>
                    <a:pt x="127" y="145"/>
                    <a:pt x="115" y="196"/>
                    <a:pt x="123" y="185"/>
                  </a:cubicBezTo>
                  <a:cubicBezTo>
                    <a:pt x="136" y="165"/>
                    <a:pt x="130" y="138"/>
                    <a:pt x="133" y="115"/>
                  </a:cubicBezTo>
                  <a:cubicBezTo>
                    <a:pt x="156" y="185"/>
                    <a:pt x="146" y="195"/>
                    <a:pt x="163" y="145"/>
                  </a:cubicBezTo>
                  <a:cubicBezTo>
                    <a:pt x="139" y="74"/>
                    <a:pt x="161" y="73"/>
                    <a:pt x="113" y="105"/>
                  </a:cubicBezTo>
                  <a:cubicBezTo>
                    <a:pt x="73" y="46"/>
                    <a:pt x="89" y="0"/>
                    <a:pt x="73" y="125"/>
                  </a:cubicBezTo>
                  <a:cubicBezTo>
                    <a:pt x="49" y="54"/>
                    <a:pt x="71" y="53"/>
                    <a:pt x="23" y="85"/>
                  </a:cubicBezTo>
                  <a:cubicBezTo>
                    <a:pt x="11" y="133"/>
                    <a:pt x="0" y="157"/>
                    <a:pt x="23" y="215"/>
                  </a:cubicBezTo>
                  <a:cubicBezTo>
                    <a:pt x="28" y="228"/>
                    <a:pt x="28" y="188"/>
                    <a:pt x="33" y="175"/>
                  </a:cubicBezTo>
                  <a:cubicBezTo>
                    <a:pt x="41" y="154"/>
                    <a:pt x="53" y="135"/>
                    <a:pt x="63" y="115"/>
                  </a:cubicBezTo>
                  <a:cubicBezTo>
                    <a:pt x="63" y="115"/>
                    <a:pt x="66" y="150"/>
                    <a:pt x="73" y="165"/>
                  </a:cubicBezTo>
                  <a:cubicBezTo>
                    <a:pt x="83" y="187"/>
                    <a:pt x="113" y="225"/>
                    <a:pt x="113" y="225"/>
                  </a:cubicBezTo>
                  <a:cubicBezTo>
                    <a:pt x="110" y="175"/>
                    <a:pt x="115" y="124"/>
                    <a:pt x="103" y="75"/>
                  </a:cubicBezTo>
                  <a:cubicBezTo>
                    <a:pt x="100" y="63"/>
                    <a:pt x="85" y="93"/>
                    <a:pt x="83" y="105"/>
                  </a:cubicBezTo>
                  <a:cubicBezTo>
                    <a:pt x="81" y="115"/>
                    <a:pt x="93" y="146"/>
                    <a:pt x="93" y="135"/>
                  </a:cubicBezTo>
                  <a:cubicBezTo>
                    <a:pt x="93" y="115"/>
                    <a:pt x="86" y="95"/>
                    <a:pt x="83" y="75"/>
                  </a:cubicBezTo>
                  <a:cubicBezTo>
                    <a:pt x="49" y="98"/>
                    <a:pt x="22" y="103"/>
                    <a:pt x="63" y="165"/>
                  </a:cubicBezTo>
                  <a:cubicBezTo>
                    <a:pt x="69" y="174"/>
                    <a:pt x="93" y="155"/>
                    <a:pt x="93" y="15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71" name="Freeform 30"/>
            <p:cNvSpPr>
              <a:spLocks/>
            </p:cNvSpPr>
            <p:nvPr/>
          </p:nvSpPr>
          <p:spPr bwMode="auto">
            <a:xfrm>
              <a:off x="3314" y="5026"/>
              <a:ext cx="83" cy="310"/>
            </a:xfrm>
            <a:custGeom>
              <a:avLst/>
              <a:gdLst>
                <a:gd name="T0" fmla="*/ 30 w 83"/>
                <a:gd name="T1" fmla="*/ 220 h 310"/>
                <a:gd name="T2" fmla="*/ 50 w 83"/>
                <a:gd name="T3" fmla="*/ 270 h 310"/>
                <a:gd name="T4" fmla="*/ 60 w 83"/>
                <a:gd name="T5" fmla="*/ 300 h 310"/>
                <a:gd name="T6" fmla="*/ 70 w 83"/>
                <a:gd name="T7" fmla="*/ 270 h 310"/>
                <a:gd name="T8" fmla="*/ 50 w 83"/>
                <a:gd name="T9" fmla="*/ 270 h 310"/>
                <a:gd name="T10" fmla="*/ 40 w 83"/>
                <a:gd name="T11" fmla="*/ 240 h 310"/>
                <a:gd name="T12" fmla="*/ 0 w 83"/>
                <a:gd name="T13" fmla="*/ 180 h 310"/>
                <a:gd name="T14" fmla="*/ 10 w 83"/>
                <a:gd name="T15" fmla="*/ 240 h 310"/>
                <a:gd name="T16" fmla="*/ 20 w 83"/>
                <a:gd name="T17" fmla="*/ 270 h 310"/>
                <a:gd name="T18" fmla="*/ 30 w 83"/>
                <a:gd name="T19" fmla="*/ 240 h 310"/>
                <a:gd name="T20" fmla="*/ 40 w 83"/>
                <a:gd name="T21" fmla="*/ 200 h 310"/>
                <a:gd name="T22" fmla="*/ 50 w 83"/>
                <a:gd name="T23" fmla="*/ 290 h 310"/>
                <a:gd name="T24" fmla="*/ 40 w 83"/>
                <a:gd name="T25" fmla="*/ 200 h 310"/>
                <a:gd name="T26" fmla="*/ 30 w 83"/>
                <a:gd name="T27" fmla="*/ 100 h 310"/>
                <a:gd name="T28" fmla="*/ 20 w 83"/>
                <a:gd name="T29" fmla="*/ 150 h 310"/>
                <a:gd name="T30" fmla="*/ 0 w 83"/>
                <a:gd name="T31" fmla="*/ 90 h 310"/>
                <a:gd name="T32" fmla="*/ 10 w 83"/>
                <a:gd name="T33" fmla="*/ 240 h 310"/>
                <a:gd name="T34" fmla="*/ 20 w 83"/>
                <a:gd name="T35" fmla="*/ 190 h 310"/>
                <a:gd name="T36" fmla="*/ 30 w 83"/>
                <a:gd name="T37" fmla="*/ 260 h 310"/>
                <a:gd name="T38" fmla="*/ 50 w 83"/>
                <a:gd name="T39" fmla="*/ 310 h 310"/>
                <a:gd name="T40" fmla="*/ 80 w 83"/>
                <a:gd name="T41" fmla="*/ 240 h 310"/>
                <a:gd name="T42" fmla="*/ 50 w 83"/>
                <a:gd name="T43" fmla="*/ 230 h 310"/>
                <a:gd name="T44" fmla="*/ 40 w 83"/>
                <a:gd name="T45" fmla="*/ 120 h 310"/>
                <a:gd name="T46" fmla="*/ 30 w 83"/>
                <a:gd name="T47" fmla="*/ 170 h 310"/>
                <a:gd name="T48" fmla="*/ 30 w 83"/>
                <a:gd name="T49" fmla="*/ 120 h 310"/>
                <a:gd name="T50" fmla="*/ 30 w 83"/>
                <a:gd name="T51" fmla="*/ 220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3"/>
                <a:gd name="T79" fmla="*/ 0 h 310"/>
                <a:gd name="T80" fmla="*/ 83 w 83"/>
                <a:gd name="T81" fmla="*/ 310 h 3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3" h="310">
                  <a:moveTo>
                    <a:pt x="30" y="220"/>
                  </a:moveTo>
                  <a:cubicBezTo>
                    <a:pt x="37" y="237"/>
                    <a:pt x="44" y="253"/>
                    <a:pt x="50" y="270"/>
                  </a:cubicBezTo>
                  <a:cubicBezTo>
                    <a:pt x="54" y="280"/>
                    <a:pt x="49" y="300"/>
                    <a:pt x="60" y="300"/>
                  </a:cubicBezTo>
                  <a:cubicBezTo>
                    <a:pt x="71" y="300"/>
                    <a:pt x="67" y="280"/>
                    <a:pt x="70" y="270"/>
                  </a:cubicBezTo>
                  <a:cubicBezTo>
                    <a:pt x="48" y="159"/>
                    <a:pt x="72" y="248"/>
                    <a:pt x="50" y="270"/>
                  </a:cubicBezTo>
                  <a:cubicBezTo>
                    <a:pt x="43" y="277"/>
                    <a:pt x="45" y="249"/>
                    <a:pt x="40" y="240"/>
                  </a:cubicBezTo>
                  <a:cubicBezTo>
                    <a:pt x="28" y="219"/>
                    <a:pt x="0" y="180"/>
                    <a:pt x="0" y="180"/>
                  </a:cubicBezTo>
                  <a:cubicBezTo>
                    <a:pt x="3" y="200"/>
                    <a:pt x="6" y="220"/>
                    <a:pt x="10" y="240"/>
                  </a:cubicBezTo>
                  <a:cubicBezTo>
                    <a:pt x="12" y="250"/>
                    <a:pt x="9" y="270"/>
                    <a:pt x="20" y="270"/>
                  </a:cubicBezTo>
                  <a:cubicBezTo>
                    <a:pt x="31" y="270"/>
                    <a:pt x="27" y="250"/>
                    <a:pt x="30" y="240"/>
                  </a:cubicBezTo>
                  <a:cubicBezTo>
                    <a:pt x="34" y="227"/>
                    <a:pt x="37" y="213"/>
                    <a:pt x="40" y="200"/>
                  </a:cubicBezTo>
                  <a:cubicBezTo>
                    <a:pt x="15" y="0"/>
                    <a:pt x="35" y="230"/>
                    <a:pt x="50" y="290"/>
                  </a:cubicBezTo>
                  <a:cubicBezTo>
                    <a:pt x="60" y="250"/>
                    <a:pt x="67" y="64"/>
                    <a:pt x="40" y="200"/>
                  </a:cubicBezTo>
                  <a:cubicBezTo>
                    <a:pt x="37" y="167"/>
                    <a:pt x="42" y="131"/>
                    <a:pt x="30" y="100"/>
                  </a:cubicBezTo>
                  <a:cubicBezTo>
                    <a:pt x="24" y="84"/>
                    <a:pt x="36" y="155"/>
                    <a:pt x="20" y="150"/>
                  </a:cubicBezTo>
                  <a:cubicBezTo>
                    <a:pt x="0" y="143"/>
                    <a:pt x="0" y="90"/>
                    <a:pt x="0" y="90"/>
                  </a:cubicBezTo>
                  <a:cubicBezTo>
                    <a:pt x="3" y="140"/>
                    <a:pt x="0" y="191"/>
                    <a:pt x="10" y="240"/>
                  </a:cubicBezTo>
                  <a:cubicBezTo>
                    <a:pt x="13" y="257"/>
                    <a:pt x="8" y="178"/>
                    <a:pt x="20" y="190"/>
                  </a:cubicBezTo>
                  <a:cubicBezTo>
                    <a:pt x="37" y="207"/>
                    <a:pt x="24" y="237"/>
                    <a:pt x="30" y="260"/>
                  </a:cubicBezTo>
                  <a:cubicBezTo>
                    <a:pt x="34" y="277"/>
                    <a:pt x="43" y="293"/>
                    <a:pt x="50" y="310"/>
                  </a:cubicBezTo>
                  <a:cubicBezTo>
                    <a:pt x="57" y="296"/>
                    <a:pt x="83" y="247"/>
                    <a:pt x="80" y="240"/>
                  </a:cubicBezTo>
                  <a:cubicBezTo>
                    <a:pt x="75" y="231"/>
                    <a:pt x="60" y="233"/>
                    <a:pt x="50" y="230"/>
                  </a:cubicBezTo>
                  <a:cubicBezTo>
                    <a:pt x="47" y="193"/>
                    <a:pt x="52" y="155"/>
                    <a:pt x="40" y="120"/>
                  </a:cubicBezTo>
                  <a:cubicBezTo>
                    <a:pt x="35" y="104"/>
                    <a:pt x="47" y="170"/>
                    <a:pt x="30" y="170"/>
                  </a:cubicBezTo>
                  <a:cubicBezTo>
                    <a:pt x="13" y="170"/>
                    <a:pt x="30" y="137"/>
                    <a:pt x="30" y="120"/>
                  </a:cubicBezTo>
                  <a:lnTo>
                    <a:pt x="30" y="2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72" name="AutoShape 31"/>
            <p:cNvSpPr>
              <a:spLocks noChangeArrowheads="1"/>
            </p:cNvSpPr>
            <p:nvPr/>
          </p:nvSpPr>
          <p:spPr bwMode="auto">
            <a:xfrm>
              <a:off x="5095" y="6163"/>
              <a:ext cx="720" cy="540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73" name="Line 32"/>
            <p:cNvSpPr>
              <a:spLocks noChangeShapeType="1"/>
            </p:cNvSpPr>
            <p:nvPr/>
          </p:nvSpPr>
          <p:spPr bwMode="auto">
            <a:xfrm>
              <a:off x="5815" y="6343"/>
              <a:ext cx="10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74" name="Line 33"/>
            <p:cNvSpPr>
              <a:spLocks noChangeShapeType="1"/>
            </p:cNvSpPr>
            <p:nvPr/>
          </p:nvSpPr>
          <p:spPr bwMode="auto">
            <a:xfrm>
              <a:off x="5815" y="6523"/>
              <a:ext cx="10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75" name="Picture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75" y="4987"/>
              <a:ext cx="900" cy="6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76" name="Freeform 35"/>
            <p:cNvSpPr>
              <a:spLocks/>
            </p:cNvSpPr>
            <p:nvPr/>
          </p:nvSpPr>
          <p:spPr bwMode="auto">
            <a:xfrm>
              <a:off x="6538" y="6247"/>
              <a:ext cx="28" cy="44"/>
            </a:xfrm>
            <a:custGeom>
              <a:avLst/>
              <a:gdLst>
                <a:gd name="T0" fmla="*/ 9 w 28"/>
                <a:gd name="T1" fmla="*/ 31 h 44"/>
                <a:gd name="T2" fmla="*/ 6 w 28"/>
                <a:gd name="T3" fmla="*/ 22 h 44"/>
                <a:gd name="T4" fmla="*/ 15 w 28"/>
                <a:gd name="T5" fmla="*/ 19 h 44"/>
                <a:gd name="T6" fmla="*/ 18 w 28"/>
                <a:gd name="T7" fmla="*/ 22 h 44"/>
                <a:gd name="T8" fmla="*/ 15 w 28"/>
                <a:gd name="T9" fmla="*/ 28 h 44"/>
                <a:gd name="T10" fmla="*/ 6 w 28"/>
                <a:gd name="T11" fmla="*/ 22 h 44"/>
                <a:gd name="T12" fmla="*/ 9 w 28"/>
                <a:gd name="T13" fmla="*/ 31 h 44"/>
                <a:gd name="T14" fmla="*/ 3 w 28"/>
                <a:gd name="T15" fmla="*/ 22 h 44"/>
                <a:gd name="T16" fmla="*/ 21 w 28"/>
                <a:gd name="T17" fmla="*/ 34 h 44"/>
                <a:gd name="T18" fmla="*/ 9 w 28"/>
                <a:gd name="T19" fmla="*/ 37 h 44"/>
                <a:gd name="T20" fmla="*/ 15 w 28"/>
                <a:gd name="T21" fmla="*/ 28 h 44"/>
                <a:gd name="T22" fmla="*/ 12 w 28"/>
                <a:gd name="T23" fmla="*/ 19 h 44"/>
                <a:gd name="T24" fmla="*/ 18 w 28"/>
                <a:gd name="T25" fmla="*/ 28 h 44"/>
                <a:gd name="T26" fmla="*/ 9 w 28"/>
                <a:gd name="T27" fmla="*/ 31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"/>
                <a:gd name="T43" fmla="*/ 0 h 44"/>
                <a:gd name="T44" fmla="*/ 28 w 28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" h="44">
                  <a:moveTo>
                    <a:pt x="9" y="31"/>
                  </a:moveTo>
                  <a:cubicBezTo>
                    <a:pt x="8" y="28"/>
                    <a:pt x="5" y="25"/>
                    <a:pt x="6" y="22"/>
                  </a:cubicBezTo>
                  <a:cubicBezTo>
                    <a:pt x="7" y="19"/>
                    <a:pt x="13" y="16"/>
                    <a:pt x="15" y="19"/>
                  </a:cubicBezTo>
                  <a:cubicBezTo>
                    <a:pt x="18" y="24"/>
                    <a:pt x="4" y="44"/>
                    <a:pt x="18" y="22"/>
                  </a:cubicBezTo>
                  <a:cubicBezTo>
                    <a:pt x="3" y="0"/>
                    <a:pt x="19" y="22"/>
                    <a:pt x="15" y="28"/>
                  </a:cubicBezTo>
                  <a:cubicBezTo>
                    <a:pt x="13" y="31"/>
                    <a:pt x="9" y="24"/>
                    <a:pt x="6" y="22"/>
                  </a:cubicBezTo>
                  <a:cubicBezTo>
                    <a:pt x="7" y="25"/>
                    <a:pt x="12" y="31"/>
                    <a:pt x="9" y="31"/>
                  </a:cubicBezTo>
                  <a:cubicBezTo>
                    <a:pt x="5" y="31"/>
                    <a:pt x="0" y="21"/>
                    <a:pt x="3" y="22"/>
                  </a:cubicBezTo>
                  <a:cubicBezTo>
                    <a:pt x="10" y="24"/>
                    <a:pt x="21" y="34"/>
                    <a:pt x="21" y="34"/>
                  </a:cubicBezTo>
                  <a:cubicBezTo>
                    <a:pt x="28" y="13"/>
                    <a:pt x="3" y="18"/>
                    <a:pt x="9" y="37"/>
                  </a:cubicBezTo>
                  <a:cubicBezTo>
                    <a:pt x="11" y="34"/>
                    <a:pt x="14" y="32"/>
                    <a:pt x="15" y="28"/>
                  </a:cubicBezTo>
                  <a:cubicBezTo>
                    <a:pt x="16" y="25"/>
                    <a:pt x="9" y="19"/>
                    <a:pt x="12" y="19"/>
                  </a:cubicBezTo>
                  <a:cubicBezTo>
                    <a:pt x="16" y="19"/>
                    <a:pt x="19" y="25"/>
                    <a:pt x="18" y="28"/>
                  </a:cubicBezTo>
                  <a:cubicBezTo>
                    <a:pt x="17" y="31"/>
                    <a:pt x="12" y="30"/>
                    <a:pt x="9" y="3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10697" name="Oval 105"/>
          <p:cNvSpPr>
            <a:spLocks noChangeArrowheads="1"/>
          </p:cNvSpPr>
          <p:nvPr/>
        </p:nvSpPr>
        <p:spPr bwMode="auto">
          <a:xfrm>
            <a:off x="917799" y="406400"/>
            <a:ext cx="755650" cy="576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6" name="10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3788608" y="406400"/>
            <a:ext cx="2856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>
                <a:solidFill>
                  <a:srgbClr val="FF0000"/>
                </a:solidFill>
                <a:latin typeface="Chalkboard"/>
                <a:cs typeface="Chalkboard"/>
              </a:rPr>
              <a:t>conductommetry</a:t>
            </a:r>
            <a:endParaRPr lang="es-ES" sz="28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55687" y="40640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82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5390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i="1" dirty="0">
                <a:latin typeface="Chalkboard"/>
                <a:cs typeface="Chalkboard"/>
              </a:rPr>
              <a:t>Basic </a:t>
            </a:r>
            <a:r>
              <a:rPr lang="es-ES" sz="3200" b="1" i="1" dirty="0" err="1">
                <a:latin typeface="Chalkboard"/>
                <a:cs typeface="Chalkboard"/>
              </a:rPr>
              <a:t>teaching</a:t>
            </a:r>
            <a:r>
              <a:rPr lang="es-ES" sz="3200" b="1" i="1" dirty="0">
                <a:latin typeface="Chalkboard"/>
                <a:cs typeface="Chalkboard"/>
              </a:rPr>
              <a:t> </a:t>
            </a:r>
            <a:r>
              <a:rPr lang="es-ES" sz="3200" b="1" i="1" dirty="0" err="1">
                <a:latin typeface="Chalkboard"/>
                <a:cs typeface="Chalkboard"/>
              </a:rPr>
              <a:t>equipments</a:t>
            </a:r>
            <a:endParaRPr lang="es-ES" sz="3200" b="1" i="1" dirty="0">
              <a:latin typeface="Chalkboard"/>
              <a:cs typeface="Chalkboard"/>
            </a:endParaRPr>
          </a:p>
        </p:txBody>
      </p:sp>
      <p:pic>
        <p:nvPicPr>
          <p:cNvPr id="3" name="Imagen 2" descr="Captura de pantalla 2014-11-10 a la(s) 10.59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4126660"/>
            <a:ext cx="3081866" cy="26633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975" y="-73177"/>
            <a:ext cx="3753025" cy="3753025"/>
          </a:xfrm>
          <a:prstGeom prst="rect">
            <a:avLst/>
          </a:prstGeom>
        </p:spPr>
      </p:pic>
      <p:pic>
        <p:nvPicPr>
          <p:cNvPr id="5" name="Imagen 4" descr="Captura de pantalla 2014-11-10 a la(s) 11.32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3" y="570447"/>
            <a:ext cx="2670911" cy="3837516"/>
          </a:xfrm>
          <a:prstGeom prst="rect">
            <a:avLst/>
          </a:prstGeom>
        </p:spPr>
      </p:pic>
      <p:pic>
        <p:nvPicPr>
          <p:cNvPr id="6" name="Imagen 5" descr="Captura de pantalla 2014-11-10 a la(s) 11.00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4" y="3443844"/>
            <a:ext cx="4521200" cy="335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055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4-11-06 a la(s) 16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" y="389467"/>
            <a:ext cx="4386934" cy="6089201"/>
          </a:xfrm>
          <a:prstGeom prst="rect">
            <a:avLst/>
          </a:prstGeom>
          <a:ln>
            <a:solidFill>
              <a:schemeClr val="tx1"/>
            </a:solidFill>
            <a:prstDash val="dot"/>
          </a:ln>
        </p:spPr>
      </p:pic>
      <p:sp>
        <p:nvSpPr>
          <p:cNvPr id="5" name="Elipse 4"/>
          <p:cNvSpPr/>
          <p:nvPr/>
        </p:nvSpPr>
        <p:spPr>
          <a:xfrm>
            <a:off x="372534" y="677334"/>
            <a:ext cx="3200400" cy="3149600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bajo 6"/>
          <p:cNvSpPr/>
          <p:nvPr/>
        </p:nvSpPr>
        <p:spPr>
          <a:xfrm>
            <a:off x="6350000" y="914400"/>
            <a:ext cx="880533" cy="2878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4848439" y="423337"/>
            <a:ext cx="37367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    Basic   </a:t>
            </a:r>
            <a:r>
              <a:rPr lang="es-ES" sz="2400" dirty="0" err="1">
                <a:latin typeface="Chalkboard"/>
                <a:cs typeface="Chalkboard"/>
              </a:rPr>
              <a:t>equipments</a:t>
            </a:r>
            <a:endParaRPr lang="es-ES" sz="2400" dirty="0">
              <a:latin typeface="Chalkboard"/>
              <a:cs typeface="Chalkboard"/>
            </a:endParaRPr>
          </a:p>
          <a:p>
            <a:r>
              <a:rPr lang="es-ES" sz="2400" dirty="0">
                <a:latin typeface="Chalkboard"/>
                <a:cs typeface="Chalkboard"/>
              </a:rPr>
              <a:t> </a:t>
            </a:r>
          </a:p>
          <a:p>
            <a:r>
              <a:rPr lang="es-ES" sz="2400" dirty="0">
                <a:latin typeface="Chalkboard"/>
                <a:cs typeface="Chalkboard"/>
              </a:rPr>
              <a:t>       compact </a:t>
            </a:r>
            <a:r>
              <a:rPr lang="es-ES" sz="2400" dirty="0" err="1">
                <a:latin typeface="Chalkboard"/>
                <a:cs typeface="Chalkboard"/>
              </a:rPr>
              <a:t>ones</a:t>
            </a:r>
            <a:endParaRPr lang="es-ES" sz="2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734921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414" y="1490133"/>
            <a:ext cx="4000501" cy="4000501"/>
          </a:xfrm>
          <a:prstGeom prst="rect">
            <a:avLst/>
          </a:prstGeom>
        </p:spPr>
      </p:pic>
      <p:pic>
        <p:nvPicPr>
          <p:cNvPr id="4" name="Imagen 3" descr="Captura de pantalla 2014-11-06 a la(s) 16.47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" y="389467"/>
            <a:ext cx="4386934" cy="6089201"/>
          </a:xfrm>
          <a:prstGeom prst="rect">
            <a:avLst/>
          </a:prstGeom>
          <a:ln>
            <a:solidFill>
              <a:schemeClr val="tx1"/>
            </a:solidFill>
            <a:prstDash val="dot"/>
          </a:ln>
        </p:spPr>
      </p:pic>
      <p:sp>
        <p:nvSpPr>
          <p:cNvPr id="5" name="Elipse 4"/>
          <p:cNvSpPr/>
          <p:nvPr/>
        </p:nvSpPr>
        <p:spPr>
          <a:xfrm>
            <a:off x="372534" y="677334"/>
            <a:ext cx="3200400" cy="3149600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/>
          <p:cNvCxnSpPr>
            <a:endCxn id="12" idx="0"/>
          </p:cNvCxnSpPr>
          <p:nvPr/>
        </p:nvCxnSpPr>
        <p:spPr>
          <a:xfrm>
            <a:off x="2590800" y="795867"/>
            <a:ext cx="4123268" cy="2370666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981200" y="3826935"/>
            <a:ext cx="4470400" cy="846665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5960535" y="3166533"/>
            <a:ext cx="1507066" cy="1507067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4848439" y="195703"/>
            <a:ext cx="37367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halkboard"/>
                <a:cs typeface="Chalkboard"/>
              </a:rPr>
              <a:t>    Basic   </a:t>
            </a:r>
            <a:r>
              <a:rPr lang="es-ES" sz="2400" dirty="0" err="1">
                <a:latin typeface="Chalkboard"/>
                <a:cs typeface="Chalkboard"/>
              </a:rPr>
              <a:t>equipments</a:t>
            </a:r>
            <a:endParaRPr lang="es-ES" sz="2400" dirty="0">
              <a:latin typeface="Chalkboard"/>
              <a:cs typeface="Chalkboard"/>
            </a:endParaRPr>
          </a:p>
          <a:p>
            <a:r>
              <a:rPr lang="es-ES" sz="2400" dirty="0">
                <a:latin typeface="Chalkboard"/>
                <a:cs typeface="Chalkboard"/>
              </a:rPr>
              <a:t> </a:t>
            </a:r>
          </a:p>
          <a:p>
            <a:r>
              <a:rPr lang="es-ES" sz="2400" dirty="0">
                <a:latin typeface="Chalkboard"/>
                <a:cs typeface="Chalkboard"/>
              </a:rPr>
              <a:t>       compact </a:t>
            </a:r>
            <a:r>
              <a:rPr lang="es-ES" sz="2400" dirty="0" err="1">
                <a:latin typeface="Chalkboard"/>
                <a:cs typeface="Chalkboard"/>
              </a:rPr>
              <a:t>ones</a:t>
            </a:r>
            <a:endParaRPr lang="es-ES" sz="2400" dirty="0">
              <a:latin typeface="Chalkboard"/>
              <a:cs typeface="Chalkboard"/>
            </a:endParaRPr>
          </a:p>
        </p:txBody>
      </p:sp>
      <p:sp>
        <p:nvSpPr>
          <p:cNvPr id="19" name="Flecha abajo 18"/>
          <p:cNvSpPr/>
          <p:nvPr/>
        </p:nvSpPr>
        <p:spPr>
          <a:xfrm>
            <a:off x="6197600" y="781147"/>
            <a:ext cx="880533" cy="220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8035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1-10 a la(s) 11.26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4" y="623538"/>
            <a:ext cx="3401484" cy="22551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39345" y="2424456"/>
            <a:ext cx="793750" cy="1049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685539" y="2569697"/>
            <a:ext cx="767079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742267" y="2712328"/>
            <a:ext cx="135466" cy="2510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856278" y="2864728"/>
            <a:ext cx="359634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Chalkboard"/>
                <a:cs typeface="Chalkboard"/>
              </a:rPr>
              <a:t>All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integrated</a:t>
            </a:r>
            <a:r>
              <a:rPr lang="es-ES" sz="2400" dirty="0">
                <a:latin typeface="Chalkboard"/>
                <a:cs typeface="Chalkboard"/>
              </a:rPr>
              <a:t> </a:t>
            </a:r>
            <a:r>
              <a:rPr lang="es-ES" sz="2400" dirty="0" err="1">
                <a:latin typeface="Chalkboard"/>
                <a:cs typeface="Chalkboard"/>
              </a:rPr>
              <a:t>equipment</a:t>
            </a:r>
            <a:endParaRPr lang="es-ES" sz="2400" dirty="0">
              <a:latin typeface="Chalkboard"/>
              <a:cs typeface="Chalkboard"/>
            </a:endParaRPr>
          </a:p>
        </p:txBody>
      </p:sp>
      <p:pic>
        <p:nvPicPr>
          <p:cNvPr id="8" name="Imagen 7" descr="IMG_54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77" y="447726"/>
            <a:ext cx="3838222" cy="2878667"/>
          </a:xfrm>
          <a:prstGeom prst="rect">
            <a:avLst/>
          </a:prstGeom>
        </p:spPr>
      </p:pic>
      <p:pic>
        <p:nvPicPr>
          <p:cNvPr id="9" name="Imagen 8" descr="10599188_10153108473679115_182800211717861696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4490" y="3683000"/>
            <a:ext cx="3405259" cy="2553944"/>
          </a:xfrm>
          <a:prstGeom prst="rect">
            <a:avLst/>
          </a:prstGeom>
        </p:spPr>
      </p:pic>
      <p:pic>
        <p:nvPicPr>
          <p:cNvPr id="12" name="Imagen 11" descr="1907754_10153020159679115_6758490916589302264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29" y="3683000"/>
            <a:ext cx="2841539" cy="284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486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285728"/>
            <a:ext cx="6923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MX" b="1" i="1" dirty="0" err="1">
                <a:solidFill>
                  <a:srgbClr val="0000FF"/>
                </a:solidFill>
                <a:latin typeface="Arial" charset="0"/>
              </a:rPr>
              <a:t>Low</a:t>
            </a:r>
            <a:r>
              <a:rPr lang="es-MX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s-MX" b="1" i="1" dirty="0" err="1">
                <a:solidFill>
                  <a:srgbClr val="0000FF"/>
                </a:solidFill>
                <a:latin typeface="Arial" charset="0"/>
              </a:rPr>
              <a:t>cost</a:t>
            </a:r>
            <a:r>
              <a:rPr lang="es-MX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s-MX" b="1" i="1" dirty="0" err="1">
                <a:solidFill>
                  <a:srgbClr val="0000FF"/>
                </a:solidFill>
                <a:latin typeface="Arial" charset="0"/>
              </a:rPr>
              <a:t>sampled</a:t>
            </a:r>
            <a:r>
              <a:rPr lang="es-MX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s-MX" b="1" i="1" dirty="0" err="1">
                <a:solidFill>
                  <a:srgbClr val="0000FF"/>
                </a:solidFill>
                <a:latin typeface="Arial" charset="0"/>
              </a:rPr>
              <a:t>current</a:t>
            </a:r>
            <a:r>
              <a:rPr lang="es-MX" b="1" i="1" dirty="0">
                <a:solidFill>
                  <a:srgbClr val="0000FF"/>
                </a:solidFill>
                <a:latin typeface="Arial" charset="0"/>
              </a:rPr>
              <a:t> pulse </a:t>
            </a:r>
            <a:r>
              <a:rPr lang="es-MX" b="1" i="1" dirty="0" err="1">
                <a:solidFill>
                  <a:srgbClr val="0000FF"/>
                </a:solidFill>
                <a:latin typeface="Arial" charset="0"/>
              </a:rPr>
              <a:t>voltammetry</a:t>
            </a:r>
            <a:r>
              <a:rPr lang="es-MX" b="1" i="1" dirty="0">
                <a:solidFill>
                  <a:srgbClr val="0000FF"/>
                </a:solidFill>
                <a:latin typeface="Arial" charset="0"/>
              </a:rPr>
              <a:t>:</a:t>
            </a:r>
            <a:r>
              <a:rPr lang="es-ES" b="1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pic>
        <p:nvPicPr>
          <p:cNvPr id="132102" name="Picture 6" descr="KF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44675"/>
            <a:ext cx="4465638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1116013" y="1268413"/>
            <a:ext cx="3062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800" b="1">
                <a:solidFill>
                  <a:srgbClr val="FF3300"/>
                </a:solidFill>
                <a:latin typeface="Comic Sans MS" pitchFamily="66" charset="0"/>
              </a:rPr>
              <a:t>Karl Fisher  H</a:t>
            </a:r>
            <a:r>
              <a:rPr lang="es-MX" sz="1000" b="1">
                <a:solidFill>
                  <a:srgbClr val="FF3300"/>
                </a:solidFill>
                <a:latin typeface="Comic Sans MS" pitchFamily="66" charset="0"/>
              </a:rPr>
              <a:t>2</a:t>
            </a:r>
            <a:r>
              <a:rPr lang="es-MX" sz="1800" b="1">
                <a:solidFill>
                  <a:srgbClr val="FF3300"/>
                </a:solidFill>
                <a:latin typeface="Comic Sans MS" pitchFamily="66" charset="0"/>
              </a:rPr>
              <a:t>O titration</a:t>
            </a:r>
            <a:endParaRPr lang="es-ES" sz="1800" b="1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395288" y="2924175"/>
            <a:ext cx="982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800" b="1" i="1" dirty="0">
                <a:solidFill>
                  <a:srgbClr val="0000FF"/>
                </a:solidFill>
                <a:latin typeface="Arial" charset="0"/>
              </a:rPr>
              <a:t>MIMP-I</a:t>
            </a:r>
            <a:endParaRPr lang="es-ES" sz="1800" b="1" i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8854" name="Line 11"/>
          <p:cNvSpPr>
            <a:spLocks noChangeShapeType="1"/>
          </p:cNvSpPr>
          <p:nvPr/>
        </p:nvSpPr>
        <p:spPr bwMode="auto">
          <a:xfrm>
            <a:off x="179388" y="5589588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611188" y="5661025"/>
            <a:ext cx="7480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lphaUcPeriod"/>
            </a:pPr>
            <a:r>
              <a:rPr lang="es-MX" sz="2000"/>
              <a:t>Baeza, </a:t>
            </a:r>
          </a:p>
          <a:p>
            <a:pPr marL="457200" indent="-457200"/>
            <a:r>
              <a:rPr lang="es-MX" sz="2000" b="1" i="1"/>
              <a:t>Workshop in the 3rd  International Microscale Chemistry Symposium</a:t>
            </a:r>
          </a:p>
          <a:p>
            <a:pPr marL="457200" indent="-457200"/>
            <a:r>
              <a:rPr lang="es-MX" sz="2000"/>
              <a:t>Mexico City.  2005</a:t>
            </a:r>
            <a:endParaRPr lang="es-ES" sz="2000"/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6516688" y="3573463"/>
            <a:ext cx="2093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400" b="1">
                <a:latin typeface="Comic Sans MS" pitchFamily="66" charset="0"/>
              </a:rPr>
              <a:t>3 electrodes microcell</a:t>
            </a:r>
            <a:endParaRPr lang="es-ES" sz="1400" b="1">
              <a:latin typeface="Comic Sans MS" pitchFamily="66" charset="0"/>
            </a:endParaRPr>
          </a:p>
        </p:txBody>
      </p:sp>
      <p:pic>
        <p:nvPicPr>
          <p:cNvPr id="132111" name="Picture 15" descr="auto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692150"/>
            <a:ext cx="38322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12" name="Text Box 16"/>
          <p:cNvSpPr txBox="1">
            <a:spLocks noChangeArrowheads="1"/>
          </p:cNvSpPr>
          <p:nvPr/>
        </p:nvSpPr>
        <p:spPr bwMode="auto">
          <a:xfrm>
            <a:off x="5076825" y="981075"/>
            <a:ext cx="3779838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800">
                <a:latin typeface="Comic Sans MS" pitchFamily="66" charset="0"/>
              </a:rPr>
              <a:t>Water content determination</a:t>
            </a:r>
          </a:p>
          <a:p>
            <a:pPr algn="ctr"/>
            <a:r>
              <a:rPr lang="es-MX" sz="1800">
                <a:latin typeface="Comic Sans MS" pitchFamily="66" charset="0"/>
              </a:rPr>
              <a:t>Chronoamperometric end-point</a:t>
            </a:r>
            <a:endParaRPr lang="es-ES" sz="1800">
              <a:latin typeface="Comic Sans MS" pitchFamily="66" charset="0"/>
            </a:endParaRPr>
          </a:p>
        </p:txBody>
      </p:sp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3924300" y="5013325"/>
            <a:ext cx="47129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i="1" dirty="0"/>
              <a:t>                 Adrián de Santiago, 2002</a:t>
            </a: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2464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/>
      <p:bldP spid="132103" grpId="0"/>
      <p:bldP spid="132105" grpId="0"/>
      <p:bldP spid="132108" grpId="0"/>
      <p:bldP spid="132109" grpId="0"/>
      <p:bldP spid="132112" grpId="0" animBg="1"/>
      <p:bldP spid="13211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ut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2" y="452437"/>
            <a:ext cx="5312511" cy="584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5695950" y="981075"/>
            <a:ext cx="319722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ES_tradnl" sz="2800" b="1" i="1" dirty="0">
                <a:solidFill>
                  <a:srgbClr val="FF0000"/>
                </a:solidFill>
              </a:rPr>
              <a:t>DC and DPP</a:t>
            </a:r>
          </a:p>
          <a:p>
            <a:pPr algn="ctr" eaLnBrk="0" hangingPunct="0"/>
            <a:r>
              <a:rPr lang="es-ES_tradnl" sz="2800" b="1" i="1" dirty="0" err="1">
                <a:solidFill>
                  <a:srgbClr val="FF0000"/>
                </a:solidFill>
              </a:rPr>
              <a:t>Micropolarographic</a:t>
            </a:r>
            <a:r>
              <a:rPr lang="es-ES_tradnl" sz="2800" b="1" i="1" dirty="0">
                <a:solidFill>
                  <a:srgbClr val="FF0000"/>
                </a:solidFill>
              </a:rPr>
              <a:t> </a:t>
            </a:r>
          </a:p>
          <a:p>
            <a:pPr algn="ctr" eaLnBrk="0" hangingPunct="0"/>
            <a:r>
              <a:rPr lang="es-ES_tradnl" sz="2800" b="1" i="1" dirty="0" err="1">
                <a:solidFill>
                  <a:srgbClr val="FF0000"/>
                </a:solidFill>
              </a:rPr>
              <a:t>cell</a:t>
            </a:r>
            <a:r>
              <a:rPr lang="es-ES_tradnl" b="1" i="1" dirty="0">
                <a:solidFill>
                  <a:srgbClr val="FF0000"/>
                </a:solidFill>
              </a:rPr>
              <a:t> </a:t>
            </a:r>
          </a:p>
          <a:p>
            <a:pPr algn="ctr" eaLnBrk="0" hangingPunct="0"/>
            <a:endParaRPr lang="es-ES_tradnl" b="1" i="1" dirty="0">
              <a:solidFill>
                <a:srgbClr val="FF0000"/>
              </a:solidFill>
            </a:endParaRPr>
          </a:p>
        </p:txBody>
      </p:sp>
      <p:sp>
        <p:nvSpPr>
          <p:cNvPr id="79876" name="Line 5"/>
          <p:cNvSpPr>
            <a:spLocks noChangeShapeType="1"/>
          </p:cNvSpPr>
          <p:nvPr/>
        </p:nvSpPr>
        <p:spPr bwMode="auto">
          <a:xfrm>
            <a:off x="323850" y="6237288"/>
            <a:ext cx="85693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684213" y="981075"/>
            <a:ext cx="120015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800" b="1">
                <a:solidFill>
                  <a:srgbClr val="006600"/>
                </a:solidFill>
                <a:latin typeface="Arial" charset="0"/>
              </a:rPr>
              <a:t>WE: DME</a:t>
            </a:r>
            <a:endParaRPr lang="es-ES" sz="1800" b="1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755650" y="4868863"/>
            <a:ext cx="501650" cy="36671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800">
                <a:solidFill>
                  <a:srgbClr val="FF0066"/>
                </a:solidFill>
                <a:latin typeface="Arial" charset="0"/>
              </a:rPr>
              <a:t>ER</a:t>
            </a:r>
            <a:endParaRPr lang="es-ES" sz="180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79879" name="Text Box 9"/>
          <p:cNvSpPr txBox="1">
            <a:spLocks noChangeArrowheads="1"/>
          </p:cNvSpPr>
          <p:nvPr/>
        </p:nvSpPr>
        <p:spPr bwMode="auto">
          <a:xfrm>
            <a:off x="3348038" y="4221163"/>
            <a:ext cx="488950" cy="3667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800">
                <a:latin typeface="Arial" charset="0"/>
              </a:rPr>
              <a:t>AE</a:t>
            </a:r>
            <a:endParaRPr lang="es-ES" sz="1800">
              <a:latin typeface="Arial" charset="0"/>
            </a:endParaRPr>
          </a:p>
        </p:txBody>
      </p:sp>
      <p:sp>
        <p:nvSpPr>
          <p:cNvPr id="79880" name="Text Box 10"/>
          <p:cNvSpPr txBox="1">
            <a:spLocks noChangeArrowheads="1"/>
          </p:cNvSpPr>
          <p:nvPr/>
        </p:nvSpPr>
        <p:spPr bwMode="auto">
          <a:xfrm>
            <a:off x="3276600" y="2924175"/>
            <a:ext cx="503238" cy="3365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>
                <a:solidFill>
                  <a:srgbClr val="00FFFF"/>
                </a:solidFill>
                <a:latin typeface="Arial" charset="0"/>
              </a:rPr>
              <a:t>N</a:t>
            </a:r>
            <a:r>
              <a:rPr lang="es-MX" sz="800" b="1">
                <a:solidFill>
                  <a:srgbClr val="00FFFF"/>
                </a:solidFill>
                <a:latin typeface="Arial" charset="0"/>
              </a:rPr>
              <a:t>2</a:t>
            </a:r>
            <a:endParaRPr lang="es-ES" sz="800" b="1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79881" name="Rectangle 11" descr="50%"/>
          <p:cNvSpPr>
            <a:spLocks noChangeArrowheads="1"/>
          </p:cNvSpPr>
          <p:nvPr/>
        </p:nvSpPr>
        <p:spPr bwMode="auto">
          <a:xfrm>
            <a:off x="2124075" y="3789363"/>
            <a:ext cx="576263" cy="215900"/>
          </a:xfrm>
          <a:prstGeom prst="rect">
            <a:avLst/>
          </a:prstGeom>
          <a:pattFill prst="pct5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5996724" y="3143945"/>
            <a:ext cx="31472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3200" b="1" i="1" dirty="0">
                <a:solidFill>
                  <a:srgbClr val="FF0000"/>
                </a:solidFill>
                <a:latin typeface="Arial" charset="0"/>
              </a:rPr>
              <a:t>(vol. </a:t>
            </a:r>
            <a:r>
              <a:rPr lang="es-ES_tradnl" sz="3200" b="1" i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=  0.5 </a:t>
            </a:r>
            <a:r>
              <a:rPr lang="es-ES_tradnl" sz="3200" b="1" i="1" dirty="0" err="1">
                <a:solidFill>
                  <a:srgbClr val="FF0000"/>
                </a:solidFill>
                <a:latin typeface="Arial" charset="0"/>
              </a:rPr>
              <a:t>mL</a:t>
            </a:r>
            <a:r>
              <a:rPr lang="es-ES_tradnl" sz="3200" b="1" i="1" dirty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endParaRPr lang="es-ES" sz="3200" dirty="0">
              <a:latin typeface="Arial" charset="0"/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85</a:t>
            </a:fld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186267" y="152400"/>
            <a:ext cx="7013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Chalkboard"/>
                <a:cs typeface="Chalkboard"/>
              </a:rPr>
              <a:t>LOW COST MICRO ELECTROCHEMICAL CELLS:</a:t>
            </a:r>
          </a:p>
        </p:txBody>
      </p:sp>
    </p:spTree>
    <p:extLst>
      <p:ext uri="{BB962C8B-B14F-4D97-AF65-F5344CB8AC3E}">
        <p14:creationId xmlns:p14="http://schemas.microsoft.com/office/powerpoint/2010/main" val="567685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8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7" grpId="0" animBg="1"/>
      <p:bldP spid="1280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2.0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9144000" cy="3554115"/>
          </a:xfrm>
          <a:prstGeom prst="rect">
            <a:avLst/>
          </a:prstGeom>
        </p:spPr>
      </p:pic>
      <p:pic>
        <p:nvPicPr>
          <p:cNvPr id="3" name="Imagen 2" descr="Captura de pantalla 2014-11-28 a las 12.06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654"/>
            <a:ext cx="9144000" cy="6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487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069192"/>
              </p:ext>
            </p:extLst>
          </p:nvPr>
        </p:nvGraphicFramePr>
        <p:xfrm>
          <a:off x="4572000" y="0"/>
          <a:ext cx="457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46" name="Picture 6" descr="C:\Documents and Settings\alejandro  beza\Escritorio\Chiapas 2007\Curso Técnicas de Microanálisis\Curso Técnicas de Microanálisis 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148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47" name="Picture 7" descr="C:\Documents and Settings\alejandro  beza\Escritorio\Fotografías de fiesta de Adrián y curso\DSC057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4071938"/>
            <a:ext cx="2286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331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Didactic simplified model MIMP: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63602" y="6590908"/>
            <a:ext cx="1588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Microcell  MIMP</a:t>
            </a:r>
            <a:endParaRPr lang="es-ES" sz="1600" b="1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1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6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318" y="-209550"/>
            <a:ext cx="7298267" cy="5473700"/>
          </a:xfrm>
          <a:prstGeom prst="rect">
            <a:avLst/>
          </a:prstGeom>
        </p:spPr>
      </p:pic>
      <p:pic>
        <p:nvPicPr>
          <p:cNvPr id="3" name="Imagen 2" descr="Captura de pantalla 2014-11-28 a las 12.31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4" y="188589"/>
            <a:ext cx="5812586" cy="10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86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026" descr="auto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4289425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1027"/>
          <p:cNvSpPr txBox="1">
            <a:spLocks noChangeArrowheads="1"/>
          </p:cNvSpPr>
          <p:nvPr/>
        </p:nvSpPr>
        <p:spPr bwMode="auto">
          <a:xfrm>
            <a:off x="1042988" y="4483100"/>
            <a:ext cx="2844800" cy="2374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5400" b="1" i="1">
                <a:solidFill>
                  <a:srgbClr val="FF0000"/>
                </a:solidFill>
              </a:rPr>
              <a:t>MIMP</a:t>
            </a:r>
          </a:p>
          <a:p>
            <a:r>
              <a:rPr lang="es-ES" b="1" i="1">
                <a:solidFill>
                  <a:srgbClr val="FF0000"/>
                </a:solidFill>
              </a:rPr>
              <a:t>M</a:t>
            </a:r>
            <a:r>
              <a:rPr lang="es-ES" b="1" i="1"/>
              <a:t>inimal </a:t>
            </a:r>
          </a:p>
          <a:p>
            <a:r>
              <a:rPr lang="es-ES" b="1" i="1">
                <a:solidFill>
                  <a:srgbClr val="FF0000"/>
                </a:solidFill>
              </a:rPr>
              <a:t>I</a:t>
            </a:r>
            <a:r>
              <a:rPr lang="es-ES" b="1" i="1"/>
              <a:t>nstrumentation </a:t>
            </a:r>
          </a:p>
          <a:p>
            <a:r>
              <a:rPr lang="es-ES" b="1" i="1">
                <a:solidFill>
                  <a:srgbClr val="FF0000"/>
                </a:solidFill>
              </a:rPr>
              <a:t>M</a:t>
            </a:r>
            <a:r>
              <a:rPr lang="es-ES" b="1" i="1"/>
              <a:t>icro</a:t>
            </a:r>
          </a:p>
          <a:p>
            <a:r>
              <a:rPr lang="es-ES" b="1" i="1">
                <a:solidFill>
                  <a:srgbClr val="FF0000"/>
                </a:solidFill>
              </a:rPr>
              <a:t>P</a:t>
            </a:r>
            <a:r>
              <a:rPr lang="es-ES" b="1" i="1"/>
              <a:t>olarograph</a:t>
            </a:r>
          </a:p>
        </p:txBody>
      </p:sp>
      <p:pic>
        <p:nvPicPr>
          <p:cNvPr id="81924" name="Picture 1028" descr="auto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45239" cy="68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0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9" name="Group 58"/>
          <p:cNvGrpSpPr>
            <a:grpSpLocks noChangeAspect="1"/>
          </p:cNvGrpSpPr>
          <p:nvPr/>
        </p:nvGrpSpPr>
        <p:grpSpPr bwMode="auto">
          <a:xfrm>
            <a:off x="108570" y="1387788"/>
            <a:ext cx="8713697" cy="5189478"/>
            <a:chOff x="1701" y="7864"/>
            <a:chExt cx="8460" cy="5040"/>
          </a:xfrm>
        </p:grpSpPr>
        <p:sp>
          <p:nvSpPr>
            <p:cNvPr id="67598" name="AutoShape 59"/>
            <p:cNvSpPr>
              <a:spLocks noChangeAspect="1" noChangeArrowheads="1"/>
            </p:cNvSpPr>
            <p:nvPr/>
          </p:nvSpPr>
          <p:spPr bwMode="auto">
            <a:xfrm>
              <a:off x="1701" y="7864"/>
              <a:ext cx="8460" cy="50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599" name="modem"/>
            <p:cNvSpPr>
              <a:spLocks noEditPoints="1" noChangeArrowheads="1"/>
            </p:cNvSpPr>
            <p:nvPr/>
          </p:nvSpPr>
          <p:spPr bwMode="auto">
            <a:xfrm>
              <a:off x="4401" y="9844"/>
              <a:ext cx="1440" cy="963"/>
            </a:xfrm>
            <a:custGeom>
              <a:avLst/>
              <a:gdLst>
                <a:gd name="T0" fmla="*/ 0 w 21600"/>
                <a:gd name="T1" fmla="*/ 230 h 21600"/>
                <a:gd name="T2" fmla="*/ 196 w 21600"/>
                <a:gd name="T3" fmla="*/ 0 h 21600"/>
                <a:gd name="T4" fmla="*/ 1242 w 21600"/>
                <a:gd name="T5" fmla="*/ 0 h 21600"/>
                <a:gd name="T6" fmla="*/ 1440 w 21600"/>
                <a:gd name="T7" fmla="*/ 230 h 21600"/>
                <a:gd name="T8" fmla="*/ 1440 w 21600"/>
                <a:gd name="T9" fmla="*/ 963 h 21600"/>
                <a:gd name="T10" fmla="*/ 0 w 21600"/>
                <a:gd name="T11" fmla="*/ 963 h 21600"/>
                <a:gd name="T12" fmla="*/ 720 w 21600"/>
                <a:gd name="T13" fmla="*/ 0 h 21600"/>
                <a:gd name="T14" fmla="*/ 720 w 21600"/>
                <a:gd name="T15" fmla="*/ 963 h 21600"/>
                <a:gd name="T16" fmla="*/ 0 w 21600"/>
                <a:gd name="T17" fmla="*/ 596 h 21600"/>
                <a:gd name="T18" fmla="*/ 1440 w 21600"/>
                <a:gd name="T19" fmla="*/ 596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05 w 21600"/>
                <a:gd name="T31" fmla="*/ 22407 h 21600"/>
                <a:gd name="T32" fmla="*/ 21195 w 21600"/>
                <a:gd name="T33" fmla="*/ 2998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0" name="laptop"/>
            <p:cNvSpPr>
              <a:spLocks noEditPoints="1" noChangeArrowheads="1"/>
            </p:cNvSpPr>
            <p:nvPr/>
          </p:nvSpPr>
          <p:spPr bwMode="auto">
            <a:xfrm>
              <a:off x="7785" y="9212"/>
              <a:ext cx="2340" cy="1726"/>
            </a:xfrm>
            <a:custGeom>
              <a:avLst/>
              <a:gdLst>
                <a:gd name="T0" fmla="*/ 364 w 21600"/>
                <a:gd name="T1" fmla="*/ 0 h 21600"/>
                <a:gd name="T2" fmla="*/ 364 w 21600"/>
                <a:gd name="T3" fmla="*/ 573 h 21600"/>
                <a:gd name="T4" fmla="*/ 1985 w 21600"/>
                <a:gd name="T5" fmla="*/ 0 h 21600"/>
                <a:gd name="T6" fmla="*/ 1985 w 21600"/>
                <a:gd name="T7" fmla="*/ 573 h 21600"/>
                <a:gd name="T8" fmla="*/ 1170 w 21600"/>
                <a:gd name="T9" fmla="*/ 0 h 21600"/>
                <a:gd name="T10" fmla="*/ 1170 w 21600"/>
                <a:gd name="T11" fmla="*/ 1726 h 21600"/>
                <a:gd name="T12" fmla="*/ 0 w 21600"/>
                <a:gd name="T13" fmla="*/ 1726 h 21600"/>
                <a:gd name="T14" fmla="*/ 2340 w 21600"/>
                <a:gd name="T15" fmla="*/ 172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4449 w 21600"/>
                <a:gd name="T25" fmla="*/ 1852 h 21600"/>
                <a:gd name="T26" fmla="*/ 17308 w 21600"/>
                <a:gd name="T27" fmla="*/ 1232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01" name="Picture 6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1" y="9124"/>
              <a:ext cx="1439" cy="8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02" name="Line 63"/>
            <p:cNvSpPr>
              <a:spLocks noChangeShapeType="1"/>
            </p:cNvSpPr>
            <p:nvPr/>
          </p:nvSpPr>
          <p:spPr bwMode="auto">
            <a:xfrm>
              <a:off x="4581" y="10564"/>
              <a:ext cx="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3" name="Line 64"/>
            <p:cNvSpPr>
              <a:spLocks noChangeShapeType="1"/>
            </p:cNvSpPr>
            <p:nvPr/>
          </p:nvSpPr>
          <p:spPr bwMode="auto">
            <a:xfrm>
              <a:off x="4761" y="10384"/>
              <a:ext cx="36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4" name="Line 65"/>
            <p:cNvSpPr>
              <a:spLocks noChangeShapeType="1"/>
            </p:cNvSpPr>
            <p:nvPr/>
          </p:nvSpPr>
          <p:spPr bwMode="auto">
            <a:xfrm>
              <a:off x="4581" y="10744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5" name="Line 66"/>
            <p:cNvSpPr>
              <a:spLocks noChangeShapeType="1"/>
            </p:cNvSpPr>
            <p:nvPr/>
          </p:nvSpPr>
          <p:spPr bwMode="auto">
            <a:xfrm flipV="1">
              <a:off x="5300" y="10384"/>
              <a:ext cx="1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6" name="Line 67"/>
            <p:cNvSpPr>
              <a:spLocks noChangeShapeType="1"/>
            </p:cNvSpPr>
            <p:nvPr/>
          </p:nvSpPr>
          <p:spPr bwMode="auto">
            <a:xfrm flipH="1">
              <a:off x="4401" y="10744"/>
              <a:ext cx="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7" name="Line 68"/>
            <p:cNvSpPr>
              <a:spLocks noChangeShapeType="1"/>
            </p:cNvSpPr>
            <p:nvPr/>
          </p:nvSpPr>
          <p:spPr bwMode="auto">
            <a:xfrm flipH="1">
              <a:off x="5121" y="10744"/>
              <a:ext cx="1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8" name="Line 69"/>
            <p:cNvSpPr>
              <a:spLocks noChangeShapeType="1"/>
            </p:cNvSpPr>
            <p:nvPr/>
          </p:nvSpPr>
          <p:spPr bwMode="auto">
            <a:xfrm flipH="1">
              <a:off x="4941" y="10744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09" name="Line 70"/>
            <p:cNvSpPr>
              <a:spLocks noChangeShapeType="1"/>
            </p:cNvSpPr>
            <p:nvPr/>
          </p:nvSpPr>
          <p:spPr bwMode="auto">
            <a:xfrm flipV="1">
              <a:off x="5301" y="10564"/>
              <a:ext cx="1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0" name="Line 71"/>
            <p:cNvSpPr>
              <a:spLocks noChangeShapeType="1"/>
            </p:cNvSpPr>
            <p:nvPr/>
          </p:nvSpPr>
          <p:spPr bwMode="auto">
            <a:xfrm>
              <a:off x="5121" y="10384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1" name="Line 72"/>
            <p:cNvSpPr>
              <a:spLocks noChangeShapeType="1"/>
            </p:cNvSpPr>
            <p:nvPr/>
          </p:nvSpPr>
          <p:spPr bwMode="auto">
            <a:xfrm flipH="1">
              <a:off x="4761" y="10564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2" name="Line 73"/>
            <p:cNvSpPr>
              <a:spLocks noChangeShapeType="1"/>
            </p:cNvSpPr>
            <p:nvPr/>
          </p:nvSpPr>
          <p:spPr bwMode="auto">
            <a:xfrm flipH="1">
              <a:off x="4761" y="10384"/>
              <a:ext cx="1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3" name="Line 74"/>
            <p:cNvSpPr>
              <a:spLocks noChangeShapeType="1"/>
            </p:cNvSpPr>
            <p:nvPr/>
          </p:nvSpPr>
          <p:spPr bwMode="auto">
            <a:xfrm>
              <a:off x="5301" y="10744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4" name="Oval 75"/>
            <p:cNvSpPr>
              <a:spLocks noChangeArrowheads="1"/>
            </p:cNvSpPr>
            <p:nvPr/>
          </p:nvSpPr>
          <p:spPr bwMode="auto">
            <a:xfrm>
              <a:off x="5481" y="10384"/>
              <a:ext cx="180" cy="1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5" name="Line 76"/>
            <p:cNvSpPr>
              <a:spLocks noChangeShapeType="1"/>
            </p:cNvSpPr>
            <p:nvPr/>
          </p:nvSpPr>
          <p:spPr bwMode="auto">
            <a:xfrm>
              <a:off x="4581" y="10384"/>
              <a:ext cx="1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6" name="Line 77"/>
            <p:cNvSpPr>
              <a:spLocks noChangeShapeType="1"/>
            </p:cNvSpPr>
            <p:nvPr/>
          </p:nvSpPr>
          <p:spPr bwMode="auto">
            <a:xfrm>
              <a:off x="4581" y="10384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7" name="Line 78"/>
            <p:cNvSpPr>
              <a:spLocks noChangeShapeType="1"/>
            </p:cNvSpPr>
            <p:nvPr/>
          </p:nvSpPr>
          <p:spPr bwMode="auto">
            <a:xfrm flipV="1">
              <a:off x="4941" y="930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8" name="Line 79"/>
            <p:cNvSpPr>
              <a:spLocks noChangeShapeType="1"/>
            </p:cNvSpPr>
            <p:nvPr/>
          </p:nvSpPr>
          <p:spPr bwMode="auto">
            <a:xfrm>
              <a:off x="5481" y="930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19" name="Line 80"/>
            <p:cNvSpPr>
              <a:spLocks noChangeShapeType="1"/>
            </p:cNvSpPr>
            <p:nvPr/>
          </p:nvSpPr>
          <p:spPr bwMode="auto">
            <a:xfrm>
              <a:off x="4941" y="9304"/>
              <a:ext cx="1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0" name="Line 81"/>
            <p:cNvSpPr>
              <a:spLocks noChangeShapeType="1"/>
            </p:cNvSpPr>
            <p:nvPr/>
          </p:nvSpPr>
          <p:spPr bwMode="auto">
            <a:xfrm>
              <a:off x="5481" y="948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1" name="Line 82"/>
            <p:cNvSpPr>
              <a:spLocks noChangeShapeType="1"/>
            </p:cNvSpPr>
            <p:nvPr/>
          </p:nvSpPr>
          <p:spPr bwMode="auto">
            <a:xfrm flipH="1">
              <a:off x="5301" y="9304"/>
              <a:ext cx="1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2" name="Line 83"/>
            <p:cNvSpPr>
              <a:spLocks noChangeShapeType="1"/>
            </p:cNvSpPr>
            <p:nvPr/>
          </p:nvSpPr>
          <p:spPr bwMode="auto">
            <a:xfrm>
              <a:off x="5121" y="8944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3" name="Line 84"/>
            <p:cNvSpPr>
              <a:spLocks noChangeShapeType="1"/>
            </p:cNvSpPr>
            <p:nvPr/>
          </p:nvSpPr>
          <p:spPr bwMode="auto">
            <a:xfrm>
              <a:off x="5300" y="9124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4" name="Line 85"/>
            <p:cNvSpPr>
              <a:spLocks noChangeShapeType="1"/>
            </p:cNvSpPr>
            <p:nvPr/>
          </p:nvSpPr>
          <p:spPr bwMode="auto">
            <a:xfrm>
              <a:off x="3321" y="9484"/>
              <a:ext cx="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5" name="Line 86"/>
            <p:cNvSpPr>
              <a:spLocks noChangeShapeType="1"/>
            </p:cNvSpPr>
            <p:nvPr/>
          </p:nvSpPr>
          <p:spPr bwMode="auto">
            <a:xfrm>
              <a:off x="3321" y="10384"/>
              <a:ext cx="10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6" name="Line 87"/>
            <p:cNvSpPr>
              <a:spLocks noChangeShapeType="1"/>
            </p:cNvSpPr>
            <p:nvPr/>
          </p:nvSpPr>
          <p:spPr bwMode="auto">
            <a:xfrm>
              <a:off x="2781" y="10024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7" name="Line 88"/>
            <p:cNvSpPr>
              <a:spLocks noChangeShapeType="1"/>
            </p:cNvSpPr>
            <p:nvPr/>
          </p:nvSpPr>
          <p:spPr bwMode="auto">
            <a:xfrm>
              <a:off x="2781" y="10564"/>
              <a:ext cx="162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8" name="Line 89"/>
            <p:cNvSpPr>
              <a:spLocks noChangeShapeType="1"/>
            </p:cNvSpPr>
            <p:nvPr/>
          </p:nvSpPr>
          <p:spPr bwMode="auto">
            <a:xfrm>
              <a:off x="2241" y="9484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29" name="Line 90"/>
            <p:cNvSpPr>
              <a:spLocks noChangeShapeType="1"/>
            </p:cNvSpPr>
            <p:nvPr/>
          </p:nvSpPr>
          <p:spPr bwMode="auto">
            <a:xfrm>
              <a:off x="2241" y="10743"/>
              <a:ext cx="216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30" name="AutoShape 91"/>
            <p:cNvSpPr>
              <a:spLocks noChangeArrowheads="1"/>
            </p:cNvSpPr>
            <p:nvPr/>
          </p:nvSpPr>
          <p:spPr bwMode="auto">
            <a:xfrm>
              <a:off x="7425" y="9572"/>
              <a:ext cx="360" cy="126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31" name="Picture 92" descr="auto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81" y="10208"/>
              <a:ext cx="939" cy="1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7632" name="Picture 93" descr="auto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87" y="8404"/>
              <a:ext cx="939" cy="1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7633" name="Line 94"/>
            <p:cNvSpPr>
              <a:spLocks noChangeShapeType="1"/>
            </p:cNvSpPr>
            <p:nvPr/>
          </p:nvSpPr>
          <p:spPr bwMode="auto">
            <a:xfrm flipH="1">
              <a:off x="5841" y="9844"/>
              <a:ext cx="10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34" name="Line 95"/>
            <p:cNvSpPr>
              <a:spLocks noChangeShapeType="1"/>
            </p:cNvSpPr>
            <p:nvPr/>
          </p:nvSpPr>
          <p:spPr bwMode="auto">
            <a:xfrm flipH="1">
              <a:off x="5841" y="10024"/>
              <a:ext cx="10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35" name="Line 96"/>
            <p:cNvSpPr>
              <a:spLocks noChangeShapeType="1"/>
            </p:cNvSpPr>
            <p:nvPr/>
          </p:nvSpPr>
          <p:spPr bwMode="auto">
            <a:xfrm flipH="1" flipV="1">
              <a:off x="5841" y="10564"/>
              <a:ext cx="108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36" name="Line 97"/>
            <p:cNvSpPr>
              <a:spLocks noChangeShapeType="1"/>
            </p:cNvSpPr>
            <p:nvPr/>
          </p:nvSpPr>
          <p:spPr bwMode="auto">
            <a:xfrm flipH="1" flipV="1">
              <a:off x="5841" y="10744"/>
              <a:ext cx="108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7637" name="Line 98"/>
            <p:cNvSpPr>
              <a:spLocks noChangeShapeType="1"/>
            </p:cNvSpPr>
            <p:nvPr/>
          </p:nvSpPr>
          <p:spPr bwMode="auto">
            <a:xfrm flipV="1">
              <a:off x="5481" y="10384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pic>
          <p:nvPicPr>
            <p:cNvPr id="67638" name="Picture 9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5" y="9392"/>
              <a:ext cx="1260" cy="8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2" name="Text Box 103"/>
          <p:cNvSpPr txBox="1">
            <a:spLocks noChangeArrowheads="1"/>
          </p:cNvSpPr>
          <p:nvPr/>
        </p:nvSpPr>
        <p:spPr bwMode="auto">
          <a:xfrm>
            <a:off x="2629964" y="418290"/>
            <a:ext cx="28551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halkboard"/>
                <a:cs typeface="Chalkboard"/>
              </a:rPr>
              <a:t>voltammetry</a:t>
            </a:r>
          </a:p>
        </p:txBody>
      </p:sp>
      <p:sp>
        <p:nvSpPr>
          <p:cNvPr id="110697" name="Oval 105"/>
          <p:cNvSpPr>
            <a:spLocks noChangeArrowheads="1"/>
          </p:cNvSpPr>
          <p:nvPr/>
        </p:nvSpPr>
        <p:spPr bwMode="auto">
          <a:xfrm>
            <a:off x="631283" y="584910"/>
            <a:ext cx="755650" cy="576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6" name="10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6220-1ED0-4E85-8335-9E6B3A7ADFEA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802146" y="637599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282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auto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2852738"/>
            <a:ext cx="44640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250825" y="260350"/>
          <a:ext cx="4495800" cy="54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5148263" y="5084763"/>
            <a:ext cx="3816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 i="1">
                <a:solidFill>
                  <a:srgbClr val="9900FF"/>
                </a:solidFill>
              </a:rPr>
              <a:t>Do = 1.79x10</a:t>
            </a:r>
            <a:r>
              <a:rPr lang="es-ES" sz="2800" b="1" i="1" baseline="30000">
                <a:solidFill>
                  <a:srgbClr val="9900FF"/>
                </a:solidFill>
              </a:rPr>
              <a:t>-5</a:t>
            </a:r>
            <a:r>
              <a:rPr lang="es-ES" sz="2800" b="1" i="1">
                <a:solidFill>
                  <a:srgbClr val="9900FF"/>
                </a:solidFill>
              </a:rPr>
              <a:t>  cm</a:t>
            </a:r>
            <a:r>
              <a:rPr lang="es-ES" sz="2800" b="1" i="1" baseline="30000">
                <a:solidFill>
                  <a:srgbClr val="9900FF"/>
                </a:solidFill>
              </a:rPr>
              <a:t>2</a:t>
            </a:r>
            <a:r>
              <a:rPr lang="es-ES" sz="2800" b="1" i="1">
                <a:solidFill>
                  <a:srgbClr val="9900FF"/>
                </a:solidFill>
              </a:rPr>
              <a:t>/s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900113" y="188913"/>
            <a:ext cx="2951162" cy="369332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800" b="1" dirty="0">
                <a:latin typeface="Comic Sans MS" pitchFamily="66" charset="0"/>
              </a:rPr>
              <a:t> Ascorbic acid oxidation</a:t>
            </a:r>
            <a:endParaRPr lang="es-ES" sz="1800" b="1" dirty="0">
              <a:latin typeface="Comic Sans MS" pitchFamily="66" charset="0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7308850" y="6237288"/>
            <a:ext cx="1584325" cy="37623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latin typeface="Comic Sans MS" pitchFamily="66" charset="0"/>
              </a:rPr>
              <a:t>Voilà! </a:t>
            </a:r>
            <a:r>
              <a:rPr lang="en-US" sz="1800" b="1">
                <a:solidFill>
                  <a:srgbClr val="FFFF00"/>
                </a:solidFill>
                <a:latin typeface="Comic Sans MS" pitchFamily="66" charset="0"/>
                <a:sym typeface="Wingdings 2" pitchFamily="18" charset="2"/>
              </a:rPr>
              <a:t></a:t>
            </a:r>
          </a:p>
        </p:txBody>
      </p:sp>
      <p:graphicFrame>
        <p:nvGraphicFramePr>
          <p:cNvPr id="134153" name="Object 9"/>
          <p:cNvGraphicFramePr>
            <a:graphicFrameLocks noChangeAspect="1"/>
          </p:cNvGraphicFramePr>
          <p:nvPr/>
        </p:nvGraphicFramePr>
        <p:xfrm>
          <a:off x="4716463" y="404813"/>
          <a:ext cx="4248150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Bitmap Image" r:id="rId6" imgW="4304762" imgH="2723810" progId="PBrush">
                  <p:embed/>
                </p:oleObj>
              </mc:Choice>
              <mc:Fallback>
                <p:oleObj name="Bitmap Image" r:id="rId6" imgW="4304762" imgH="27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04813"/>
                        <a:ext cx="4248150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6588125" y="765175"/>
            <a:ext cx="1655763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7667625" y="1773238"/>
            <a:ext cx="122555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6084888" y="4508500"/>
            <a:ext cx="1439862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746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34148" grpId="0"/>
      <p:bldP spid="134149" grpId="0" animBg="1"/>
      <p:bldP spid="134152" grpId="0" animBg="1"/>
      <p:bldP spid="13415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10 a la(s) 13.0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740660"/>
            <a:ext cx="6248358" cy="559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971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F:\Fotografías\DSC02748.JPG"/>
          <p:cNvPicPr>
            <a:picLocks noChangeAspect="1" noChangeArrowheads="1"/>
          </p:cNvPicPr>
          <p:nvPr/>
        </p:nvPicPr>
        <p:blipFill>
          <a:blip r:embed="rId3"/>
          <a:srcRect t="4297" b="19531"/>
          <a:stretch>
            <a:fillRect/>
          </a:stretch>
        </p:blipFill>
        <p:spPr bwMode="auto">
          <a:xfrm>
            <a:off x="5072063" y="4500563"/>
            <a:ext cx="4000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 descr="F:\LI, Ferroceno con reación acoplada sin amortiguad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71438"/>
            <a:ext cx="6683375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5" cstate="print"/>
          <a:srcRect l="6059" t="4546" r="15152" b="11363"/>
          <a:stretch>
            <a:fillRect/>
          </a:stretch>
        </p:blipFill>
        <p:spPr bwMode="auto">
          <a:xfrm>
            <a:off x="6715125" y="0"/>
            <a:ext cx="24288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4 CuadroTexto"/>
          <p:cNvSpPr txBox="1">
            <a:spLocks noChangeArrowheads="1"/>
          </p:cNvSpPr>
          <p:nvPr/>
        </p:nvSpPr>
        <p:spPr bwMode="auto">
          <a:xfrm>
            <a:off x="334179" y="5199185"/>
            <a:ext cx="507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000000"/>
                </a:solidFill>
                <a:latin typeface="Comic Sans MS" pitchFamily="66" charset="0"/>
              </a:rPr>
              <a:t>Ionic liquids electrochemistry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92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0661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1.4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69596"/>
            <a:ext cx="9144000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486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8 a las 11.40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87700"/>
          </a:xfrm>
          <a:prstGeom prst="rect">
            <a:avLst/>
          </a:prstGeom>
        </p:spPr>
      </p:pic>
      <p:pic>
        <p:nvPicPr>
          <p:cNvPr id="3" name="Imagen 2" descr="Captura de pantalla 2014-11-28 a las 11.40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3900"/>
            <a:ext cx="9144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015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04800"/>
            <a:ext cx="3581400" cy="3886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217676"/>
              </p:ext>
            </p:extLst>
          </p:nvPr>
        </p:nvGraphicFramePr>
        <p:xfrm>
          <a:off x="381000" y="1752600"/>
          <a:ext cx="3279775" cy="488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52578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3886200" y="4419600"/>
          <a:ext cx="5257800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Documento" r:id="rId7" imgW="5710680" imgH="2355840" progId="Word.Document.8">
                  <p:embed/>
                </p:oleObj>
              </mc:Choice>
              <mc:Fallback>
                <p:oleObj name="Documento" r:id="rId7" imgW="5710680" imgH="2355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419600"/>
                        <a:ext cx="5257800" cy="2168525"/>
                      </a:xfrm>
                      <a:prstGeom prst="rect">
                        <a:avLst/>
                      </a:prstGeom>
                      <a:solidFill>
                        <a:srgbClr val="660033"/>
                      </a:solidFill>
                      <a:ln w="12700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2514600" y="1066800"/>
            <a:ext cx="457200" cy="381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2223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9 Rectángulo"/>
          <p:cNvSpPr/>
          <p:nvPr/>
        </p:nvSpPr>
        <p:spPr>
          <a:xfrm>
            <a:off x="428596" y="1214422"/>
            <a:ext cx="321471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>
                <a:solidFill>
                  <a:srgbClr val="FF0000"/>
                </a:solidFill>
                <a:latin typeface="Comic Sans MS" pitchFamily="66" charset="0"/>
              </a:rPr>
              <a:t>EJEMPLO 32: es necesario demostrar la </a:t>
            </a:r>
            <a:r>
              <a:rPr lang="es-MX" sz="2000" b="1" dirty="0" err="1">
                <a:solidFill>
                  <a:srgbClr val="FF0000"/>
                </a:solidFill>
                <a:latin typeface="Comic Sans MS" pitchFamily="66" charset="0"/>
              </a:rPr>
              <a:t>prsencia</a:t>
            </a:r>
            <a:r>
              <a:rPr lang="es-MX" sz="2000" b="1" dirty="0">
                <a:solidFill>
                  <a:srgbClr val="FF0000"/>
                </a:solidFill>
                <a:latin typeface="Comic Sans MS" pitchFamily="66" charset="0"/>
              </a:rPr>
              <a:t> de Ir(III) en un superconductor:</a:t>
            </a:r>
            <a:endParaRPr lang="es-E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7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asta de C\Pasta de C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43438"/>
            <a:ext cx="2952750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Pasta de C\Pasta de C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86125" cy="450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0"/>
            <a:ext cx="4000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F:\Pasta de C\Pasta de C (1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357562"/>
            <a:ext cx="2846387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2214563" y="0"/>
            <a:ext cx="2938625" cy="1015663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i="1" dirty="0"/>
              <a:t>Micro  </a:t>
            </a:r>
          </a:p>
          <a:p>
            <a:r>
              <a:rPr lang="es-MX" sz="2000" b="1" i="1" dirty="0" err="1"/>
              <a:t>Carbon</a:t>
            </a:r>
            <a:r>
              <a:rPr lang="es-MX" sz="2000" b="1" i="1" dirty="0"/>
              <a:t> Paste </a:t>
            </a:r>
            <a:r>
              <a:rPr lang="es-MX" sz="2000" b="1" i="1" dirty="0" err="1"/>
              <a:t>Electrodes</a:t>
            </a:r>
            <a:r>
              <a:rPr lang="es-MX" sz="2000" b="1" i="1" dirty="0"/>
              <a:t>: </a:t>
            </a:r>
          </a:p>
          <a:p>
            <a:r>
              <a:rPr lang="es-MX" sz="2000" b="1" i="1" dirty="0"/>
              <a:t>MCPE</a:t>
            </a:r>
            <a:endParaRPr lang="es-ES" sz="2000" b="1" i="1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4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:\Images\Cámara\201111\201111A0\201111109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66"/>
            <a:ext cx="2143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 Imagen" descr="Archivo:Heme b.sv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04"/>
            <a:ext cx="2143140" cy="214314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1362" name="Picture 2" descr="http://cfnewsads.thomasnet.com/images/large/551/5511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098539">
            <a:off x="6267322" y="389402"/>
            <a:ext cx="2071702" cy="2228930"/>
          </a:xfrm>
          <a:prstGeom prst="rect">
            <a:avLst/>
          </a:prstGeom>
          <a:noFill/>
        </p:spPr>
      </p:pic>
      <p:sp>
        <p:nvSpPr>
          <p:cNvPr id="271364" name="AutoShape 4" descr="data:image/jpeg;base64,/9j/4AAQSkZJRgABAQAAAQABAAD/2wCEAAkGBhQSERUUExQWFRUUFxUZFxYVFxUVFRcVFBUYGBUXFxQXHCYeFxkjGhQUHy8gJCcpLCwsFx4xNTAqNSYrLCkBCQoKDgwOGg8PGiwkHyQtLDAsMSkpNSkqMCwpLCksLyksKSwsLCkpMiwsLCwvNCovLCwwLCwsLCwsKikvLCwsLP/AABEIAMABBwMBIgACEQEDEQH/xAAbAAEAAgMBAQAAAAAAAAAAAAAABQYBAwQCB//EAEcQAAICAQIDBgMEBQkECwAAAAECAAMRBBIFITEGEyJBUWEHMnEUQoGRI1KhwdEVM2JjcoKSseEkU7LwFjRDVGRzg5Sio/H/xAAaAQEAAgMBAAAAAAAAAAAAAAAAAQUCAwQG/8QALxEAAgEDAgQEBQQDAAAAAAAAAAECAwQRITEFEkFREyJhoXGB0eHwFZHB8RRSsf/aAAwDAQACEQMRAD8A+4xEQBERAEREAREQBERAEREAREQBERAEREAREQBERAEREARE198PUdcdfMeX1kZBsiYDTMkCIiAIiIAiIgCIiAIiIAiIgCIiAIiIAiIgCIkBxftHYl5o09Hf2JULrMuKwEZmVFBIOXYo+ByHh5mAT8St3dv9Km4uXUILcsUJUtQM3VqR8zrzBA8wQM4nriXb3S0M6uzlq+83hUZtopSp7CceSrfXz9yOogFiiVBPibphv7xbECW2VglT4lpKLZZjyUPYF8zyk/wrjleoNgr3EVO1bOVIQujFXVSfm2lSCRygEhERAEREjIE8vYAOc026vHTn/lON7M9Zi2DbdqSenIftkXqdCMHZ4Tkty8288zpsvCjJOB7zTRrUsGVYNj0OZg4trIUknjJs4TxXPgfkw/bJpWzK3rdHu8S8nHQ/unZwjiu7wtyYdRIjLDwzNrOqJqJhWmZvMBERAEREAREQBERAEREAge0/aoaI1bl3LYLeh8W9FBrRVx4mdjtH4SH4N8S1vFZNTZdEBWvNj/aCrWWVKMAEV1qGZiR86jzkz2nOlU6d9SpZku3UBVd274VuchEBJwoY+2MyI0vCeGd0KQDStP6TLNZQ6/bO8U7nYg5cK42k9AvtAPPEfirpkpNtYZ1VtMC7ApUBqO7b5/1hVYX24+6Rynbf8QaUcqy2Y2oQoQm3c1Nl7Bk+7tqRT1+9g4njXcC4ZTVYlndLXW32h0L8lJq7kMUzkLsIUDGM4xzmG7PcNAYs6eKtkZmv+5fTXQcktyJrpRQfrjmTAOrSdvNNbZXWneHvWVFbYdneNT3+wnyIrIJ9M4ljlFr4HptJrlvs1C87D3NCggh9SqUqxXcc+BNu/aPMky6aXVpYu6t1deY3IwYZHXmOUA3SpdqRoBqUOpZxca/lr7495Sj5AtWoHcgdjjPqZbZUuMdkbLtf9pzWyd3VWFZr0ZAljO5HdMA27cOTcvCIB4q7OcP1Ju2knfZchXeyhLWZXv7pT8rFtpJXzz7zOo7J8PUP3j/zzNUxa4ks99y2Mmc53M6IPooHQTg03w0db0ta4N4i78iCth1Nuo318jjJtVT0yE55BxFPw5sWvTjdp99DqxbumzaU09laPa2ctZ3lhsPvygEr/wBDdCWQ+Yttdf0mctc622J15qXAbb7+8kOH26XS7dMjgE99YFLbj8++5mby8Vw64+aVo/DHaK0R0VBVpa3Ow94rae3vLLKmzye04BY8xtHXGJx0/CqwYLXVl0SlAwVh3pr1LXWNdnOS+VzyPNR1EA+kqwIyDkHoR0mZH8B4WNNpqqQcitAuck+5xnyyTj2xN9uq9PzmLYN1loHWcduoJ9hNbNPJmDZJkmQvaLi7UJuVd2TjPkPcyXYzRqKQ6kEZBGJnTajJOSyjVWjKUGoPD6ModK6jWscthQefkoz5Aec22aWzQsHVtyHkw6Z/D195t1Glu0dhNQLVt5YJx9cefvODiF+o1HzLtRefMEKPck9ZdpuT0a8Pt+dTyzSpxfMpeMnv+aYwXnhvEFuQOpyD+YPoZjW6Qk705OP2+xlQ4V2iTTKEVSwzlm6cz1wJc9FrVtUMpyDKi5tnB7adD0VneQrRxlcyWuDr4TxYOMHkw6gyXVsyr6zSkHvK/mHUfrD+Mk+FcUFg9D5jznNGWNGdzXVEtEwGmZvMBERAEREAREQBERAK32t7MPq3oZXrApNh2WpY6szqFVv0diEFRv8AP70h+KfDE37ibgCzqdoR+7Fa6UafZjfu5fpGHi++R55l8iAUa/4bZquqWyvbYwKM9O+0DvKmKPaXyy7aRXgY5YJyQJ6t+G/3ksrFht1bsWpDoRqsqvg3DxVJhUJOMbhjnLvEA+eX/CQMvdfaP0QJZWNedQCNH9lQG7dzRR4gMD98tHZPs4NFSybgzPY1jEBgNxVV5BmOMKiiTcwy5GDzBgAGZlYPZOzTc+H3dyASfs1u63St7KCd9H9w4H6pnqntmKjs11R0jk7Vdjv0zny2akAKM/quEb2gFliYBz0hmA5mQDTrdGttb12DKOpVhkjIIweY5j6iVrS8ZfQuNPrGLoxC6bUnm1mQcVXAcxaAD48bWA54PI9nHO1tdAwDlvQdf9B7mfOO0PGG1aslnOtuqeXLmCT1JBwc+XlOqha1Kuq0XdlddcRo2/lby+y/kvt3bTTk/wA5+G1/4TfpeM12fIwP5/vE+M06hqmFdpyGOK7D970R/R/Q/e+skFsIPI4P5Tt/Tqcl5W8+pVfrNaEvPFNemV9T7CLBMs0+ccN7WW14DHevoev4N/GXXhfGEvXKn6g9QfcSur2tSjrLbuXFrf0rnSLw+zIjiXF31GatNn+lZnaAPbzmzh/FEoK0O7O+epBIBbyz1xO7imms2BaNqZPibpgeoAHMyvU4rcrSO9uGd1j9F9epnTBQqQ5UtPf4tnDVlUo1VNvL740x/rGK1b9fcuLDMo/E+8p1BNhJqckdcgqfLHkRmTfZvjNlrOtgB2Y8S9OvT98leI8OW5CrDIP7D6iaYP8Ax6jjNadfsdNWKvaKqUnhrVZ9OjPnmo01ddo+/Wefvg/wkhwrUvReqplq7CMDyKn7w9CJ119hW3eKwbfYcz+fIS1aPh61oqqOSjA9Z117qny4T5tNfr8SvtLCtz80lyYeVjV+q+B0L0nBrNOUbvK+RHzDyI/jO2y0KMnlIq+5tTmuseA5DOemD1A9ZRzwemiTvCeKraOXXzkqDIfhHBkpXC9fMyYWbYZxqRLHQzERNhiIiIAiIgCIiAIiIAiIgCIiAJrvoV1KuoZWGCrAFSD1BB5ET1ZYAMk4Eq/aDtqlOVXm3oOv4ny/zkwhKb5YrLNVWrClHmm8I0a/gn2MF9Ff3AHM6ezNmkP0QndR/wCmQP6JlU4p8T7G8FifZ26b87qWP9XZgdf6YB9pxcS41ZefG3LyUdB+HnKL244/sXuE+Zx4j6KegHuf8vrLNWkaMPEq6vt0+5RviE7up4NFYT67P4+n5sd3Hu3NdRIX9LZ54PhB/pN5n6SJ0/GeJ6nnRp2KnoUpLD/E2RLH2b+GA0+nXWaiypbFHebL030KuMgWDIbd05jofImeNZ8d2AAq0qZA5lnYpy/VUKpx9fXpOWpeVZvR4XoWFHhlvTWseZ93qV3W/wAqohF2msZCOe+jI/EqMj85s7P9tlwK9RlSOQsPMewfzz7/AJye4Z8d23AX6Zdp6mpmDD+6+Q35iWDj/ZDR8X0/2jSlFtIO2xRjcw+5avr5c+Y+kwhdVYSzn9zZVsKFSHLy4+GhH58xzB6EcwR7HznTw/XtS4dDgjy8iPQyh9j+LvVadJdkeJlUE80sXqn0OD+P1lzzL6lUjcU8/ueSuKE7OtjO2qZ9T4XxBb6w48/L0PmDIy7sejWFw7AMTlRjnnqM+khOxXECthrPRhkfUdf2f5S+qZQ1ee1qOMH/AEepoeHfUYzqLOP+nPo9AlS7UUKPb9/rOjEzNdtwAyTicbberLGMVFYR6M49ZxEJyHiY9FHMn8JoGosuOKuS+bnp/dHnJPh/Blr59WPVj1Mwy3sZ4xuR+n4Q9xDXch5IOn94+cndPpQowBge03pVNoEzjDBDkeVSe4ibMGIiIkgSE7X8bbS0Bq9gey2mpWsz3aG6xU7x8EZVck4yM8hkSbkfxzXU1Us2owayVUqVNm8uQqoKwCXJJAwAYBW+J9qLKOH3WLqKNRcr7KXrUAMWtSkbkL7crY5UkNt5Dpzkx2V1lr1nv7CzknarLQjBVwCcUW2KRk9c/hOFuP8ADXKVEVsHSsANQ2xVfL1I5KbaydpIRsHl05jPjh/bDhiLupKoB3ajZp7EJ+0K1tYRRWCwYI55DGVOecAtsSv09vNE5QC4eOsWBttgQK1ZtG5yu1GNas20kHA6dJxar4maVCgHeHetzZaq1Ai0V72Z9yZUHKc8H5gYBbYldTt5pBu32bDWju/gtKDuQpuVbNmLCm4AheftnIEnwjjdWpVmpYkI7VtlXQh1xkFXAPQg/jAO+Ini24KMkyMg9yP4lxqulSWYcvy//faVztD25VMpXzb9g+p/cJQtdxJ7m3OxP+Q+g8p3W9lOrrLRe5UXnFadDyw80vZfEnuPdtXtJFZKr6+ZHt6D9srBOec8zOZd0qMKSxBHla9xUry5qjyJwajhVdmootsGe6dSf6Sg52n154P5+s7oxJqU1Ui4yIo1pUZqcN0cfxq49up09VbeByzvg9doUKD+LMcfT0nyOfU+0XBBqa8E4Zc7D6E+vsfOfML9OyMVYEEEgg+08/cWzoPHQ9pZXsbqGdmt0a59R+BfEGF99PPY1Yf2DKwX8Mhv2T5ppNG9rBK1Z2JwAoyef0n3v4ddjf5M01lt5AtcbrMcwiICdufMjmTj905Gd584+Jun7rjBZOrGl+X6xA/bkZ/GW+z5j9TKJ9pPEuKNcRhC4cj0qrwFH1ICj6mXonnzl3w2LUW2eW43JOpGK3Sfv/RIdnmxqav7X7jPp6NynzbszRm9WPJUySfLpgS7022X8q/Cnm58/wCyPP6zi4nJeKkuxYcFg1QbfV/Q6dVxEKcDxMeijmZjT8Iaw7runkg6D6nzMkNBwlaxyGSerHmT9TOi7X01/PbWn9p1X/MysUW9y7yke6dOAMAYnSqSN0naTTWuyVXV2Mil22MGAUYydw5efrPnnDe3+sUC60OytSt3d2CgK6aq9a9K1BqXeEXd4y5JGRy5ibUjHJ9XifM9Z8QdX3iN3YREqVrKwcl3v1baahtxQkV/oy+AQcNjORz7r/iPeqlvsq/o6aHtzY2Q2pvemlVUIfCdgs3E/KcYzMiC/RKHR8RLmKqdMoIOmDk2nn9p1b6evu1CnOVrNnMjHT3mH+JFg06XCqpu/esVqtrM1YsrewfaBt8DBa+gPMsR93JAvsTl4Xq2tpqsdO7aytGZCclGZQSuR1wTjPtEA6pH8Z4KmpRVYspR1sR0IDK6ZwRkEdCRzB6yQiAVnU9gKLCxZ7iH2FwbM7rK6O4S1iwLGwJjnnGVUkEie07B6cWCwGwMMYw3IbdKdKmBj7tbNj3YmWOIBUk+GWjGQFba1K1FSUOVWgUBtxXcrd2AMggZGcT03ZLT6oHOoutKrqNO7d4rHFliG1G8PgINSjC7cAehlrlW4t/sOp+1qP8AZ7yqaoD7j8lq1P06Vv7bG+6ZAM6r4eaazdua0qWsZU3jahuvW+3YNufG6DOSeRIGAZNcK4QmnFgTP6W2y5ixyS9rbm/AcgB5ACdVt4Uc/wAvOVTtX2rNKhVHibOB5Y9T6/SZQhKpLljuaqtWNGDnN6Im+LdoK6FJLD/n09TPnfHO11lxIUlV/af4D2EhdXrntbc7En/noPKaMy8t7GNPzT1fseTvOK1K/lh5Y+7MkzziZmJYFOJiesTEEgCeTMxBKMYkpwOynJS6pXB5jcqtz8xzkZE0V6KrQcWdVrcyt6imvxFzGt0+nUslSoB1KoB+xASeo6CRWo7eDn+iucEfL3DqOf8ASswDIz+VLMY3fljM11UvafX1YnkPqTKaPDZR81aaSXb7noZ8ZU/LQg233+xBaLTirf3GlZO8bcd71j6KMEkKPT3ktTwvVtjCVKT0QtY7n3IVVwPcmWfgnZ1nP6MfW1h0/wDLU/5mXnhHAUpHIZY9WPNj9TIq3rS5KGi7/Q22/DeZ+JcpNvpr76lQ4V2G1TBe91KVgc+7poGPxaxjuP1Esi9kWIw+s1RHojVUj/66w37ZYlqnsCcKWXllusJYRXV7AaQ87FttPrdqNRbn6hnwfynfp+y2kr+TS0Lj0qrz+eJKRMga1oUDAUAegAA/KUXS/ECq2pnGnqZFxWiC1WsIsvWitDX3eEViVPUjAEvdte5Sp6EEcuR5jHIyv6PsLRWlde+966mpauuy52RDpzmoBfQELy/oiActfbXh7K6oN3yIK0pLG5WL7O6QL+lT9HaRjl4Sfr5HbfRiyyk02AA01f8AV2xa71NaKhXt3ZWvBIYDAbyxOjT/AA50daBa0eva+5GrdkdPCybVsXDBdtjjqfm9hjro7Hadbu+ActvazDOzJ3jUihm2k9TWAsA4qO2Ogwdo6Cs1qKWBuDOUpahdv6Vd2QCv16c5ycH7c6HUEVd2F7251VTXlSQ7qjWeHCM5qswG5+H3E70+H2kAUAWZTuu7fvbN9S07u6Sps5RAHcY8w3PPKeuHdgNJRbXbXWd9ShQWYtnbu2s27OWG9ufuM5wMAWJRgcukTMQBERAExE59brRUu4gnJAGBk5JwPwmLeAdBMj9feroyEBlYFWB6FWGCMeYIM1X6gt16ek57LMTByJwQXAdS1DtorSSa13ad2OTbpgcAE+b1khD6jafOR3bPRbtrg8xyx7dcz12q1XeqO5OL6W31WeQbGCp9VZcqR6H2nDpbnvCsUbewBKt1QnqCegxJp3DpTU4mm4to3FN05dSu5iSvGuCNV4uWD1x5GRQnrKVWNWCnE8HcUJUJunLp+ZERE2mgRAmYIMAQZmYMEmIm7TaRn6cgOrHkB+MsPBez7WEd2MDztYf8A/fOK5vKdDTd9iys+HVbnXaPd/x3InR8JJI3AknpWvzH+1+qJdODdk+huxy6Vj5B9f1jJrhPAkpHhHM9WPMn6mS6VSgq1qld5m/l0PW21pSto4gte/U1U6YDoJ0KsyBMzFI6RERJAiIgCIiAIiIAiIgCIiAIiIBgzWygjB6GbZ4dZDBB8U1AoUlzyHQ+vpKlxDi7WcvlXyA6n6y/a7RLchRvwMgNF2fSrrksPNvL6TnlF5x0M1ggtDwVn5t4V/8Akf4ScrpSleWAJ44jxRa+Q5t6CV7Uap7W58/RRMcqOxO508V4iLBtA8J8z+6UTVa/axxVdjPXu/8AWfQdDwItg2ch+r/GbeN6Ks1bTgY6fWdtncyoy1ejK6/s4XENF5lt9D5p/K39Vd/g/wBY/lb+qu/wf6yRupKnBniemWZLKkeMk4xeHDVepw/yt/VXf4P9Y/lb+qu/wf6zvm/TaNn6cgOrHoJE24LmlLCJppVJcsYZfxIpeK5OO6u/wH+M7tNeucNVeW8kWo5P1PlLHwjg7OcVD62sP+ES68H7PJSOQyx6seZMpa/EJy8tPbuelteEU44nVWvbOV8yncKRTg3afVYHStaG2j68+Zlqo7RIowNNq8D/AMO38ZY66cTaBK9R6l3ssIgF7WL/AN21f/t3nRo+0osdU7jUruONz0sqj6sekmImZB8r47xjXpqbjV3rV6bW1Hb4v0y6ha1SpSP+zTDsfdx6Tb2j4ndUui0/2hyUGoOptZr6w9tYVdu+pC2N9rkDGMIPSWjWdua6zeTVYaqGNZsG3DXBq17tVzuyXuRd3TOemJxa34m1Vbw1FhsqFhtQFDsFVlVZ8WcNk3LjHU5EAsvBb1NQVWLGvCMW3E71UE+JwC3Uc53ym6v4m01s4aqwKpvCv4dtjUaivTkLzyAbbVG48uR9J08P7eLcwWumwkAG3mgFW57FT5iN4Pcu2R93B84BaYlD4N8SWuFZaghrhT3dSkEs2oN71k2E4C9xQXOR5+4nZpPiXTa1QSqwi06ZS3hwj6ovsU8/EQKyTjPIgwC4REQBERAEREAREQBERAEREA1Os4eKaVnrbYcPj8/9ZJETUwxMJLJKPnen4La7cxjnzY+f09ZOaThaVD1PqesmtbUFBcdPPHkfX6Sl8S441hIXKr+TH+E58KG5nud+v42q5Ccz+wSpNx9XtVLCyWOcIlg2ljn7vkRJrQcHezBPhX1PX8BJ1eA0ms1tWrqeodQwP1yISctxsQOr7LM1ec+MdB+7MrNnD7FbaVOfSXOzgBoy2m1D1D/dW5v0/wBAjnfWP7DgD0kRf2jvwRZpyoHJr6A99QH6xUDvFH9049ZZW99KhHkSz2Ki74XC5n4mcPqRtPC9pHeZ3HpWPmP19JaOFdl2swbRtUdKx0/H1MkOzHDaGXvarEuJ6urK3P0OPl+ktNWnxNFWtUrvM38uh121pSto4pr59Tn0mhCgADAHlO5UxMgTMxSOgRETICIiARlnZrTM1jNShNwxYSPmztJz75RTkeag+U8jstpQMdynQA8icgW97zPn+k8Rz1PWSsQCL/6L6XG3uUxtZenk9vetj0zYA+euQD5T0vZzThlful3Iu1Sck7fFgczz+d+Z5+JvUySiAQ6dkNIqd2KEC5Qgc+RrUqmDnIwpIGPIkec3U9m9MhBWlFKsjjAxhqq+6rIHltQ7R6CSUQBERAEREAREQBERAEREAREQBPLLPUQDn9j0PWQVvZytLS+3O7pnpy9vWWF0mtlBGDNco5JTIsoBI/W8VVOQ5n0HrOm7heobdkqFz4cZyR6n0nrQcBVDk829T+70mp5exkkiL0/C7LzutyF8l/jLHouHBAAoxj0nVTp8TeBNkYYDkQ3EOyOntfvShruHS6lmpu/F0wXHs2R7TmTT6/TnlZXrK8jlaBRqFGf94gNdmPQqnTrLHE2mB827a9nNVqtXa6qRVWmmqQ4fvB3ljNffpttigWIGT5gfl5dMHPa/S26rV05pu7iqqwAtp7bg1r2hSWWuxCMJUGDEnlZ05ywcR7Z93q3oCJtpRXs32FbnDV2WY09QU96VWo5yR19pDaX4nu7IgpqL2itlZbi1SJZp7r2FjhPnRaRuAB/nF6ZgF44c4NYARkC5QKw2nFZKggZPhO3I9iJ0ygV/E9z3Z+zDYe434clw12ifVsqLt8WxEXqRncPOedD8TbLVrHcVVvYXKtdc1VBrRKWIFjV7jZuvVAu3BwSMiAfQYnzQ/Eq5Wsd0rZEfV4Wtx/N6e2rTV96zDwhrrS24Ywq5x5Ho1PxPsVXC0VWPSLC5W1u7YJfVSndNsy29rWUZwA1TDPKAfQ4iIAiIgCIiAIiIAiIgCIiAIiIAiIgCIiAIiIAmtq5siAagpnsJPUSMARESQIiIB4NK7t2BuxjdgZx6Z64msaKvpsX733R975vLz8/Wb4gGpdKgOQq5ByOQ6425+uOX0nldFWAAEQBTuACqAG9QMcj7zfEA0rpEBJCKC2c+Ec89c+uYGiTGNi4AAxtHRTlR06A8x6TdEAREQBERAEREAREQBERAEREAREQD/9k="/>
          <p:cNvSpPr>
            <a:spLocks noChangeAspect="1" noChangeArrowheads="1"/>
          </p:cNvSpPr>
          <p:nvPr/>
        </p:nvSpPr>
        <p:spPr bwMode="auto">
          <a:xfrm>
            <a:off x="63500" y="-736600"/>
            <a:ext cx="2076450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71366" name="AutoShape 6" descr="data:image/jpeg;base64,/9j/4AAQSkZJRgABAQAAAQABAAD/2wCEAAkGBhQSERUUExQWFRUUFxUZFxYVFxUVFRcVFBUYGBUXFxQXHCYeFxkjGhQUHy8gJCcpLCwsFx4xNTAqNSYrLCkBCQoKDgwOGg8PGiwkHyQtLDAsMSkpNSkqMCwpLCksLyksKSwsLCkpMiwsLCwvNCovLCwwLCwsLCwsKikvLCwsLP/AABEIAMABBwMBIgACEQEDEQH/xAAbAAEAAgMBAQAAAAAAAAAAAAAABQYBAwQCB//EAEcQAAICAQIDBgMEBQkECwAAAAECAAMRBBIFITEGEyJBUWEHMnEUQoGRI1KhwdEVM2JjcoKSseEkU7LwFjRDVGRzg5Sio/H/xAAaAQEAAgMBAAAAAAAAAAAAAAAAAQUCAwQG/8QALxEAAgEDAgQEBQQDAAAAAAAAAAECAwQRITEFEkFREyJhoXGB0eHwFZHB8RRSsf/aAAwDAQACEQMRAD8A+4xEQBERAEREAREQBERAEREAREQBERAEREAREQBERAEREARE198PUdcdfMeX1kZBsiYDTMkCIiAIiIAiIgCIiAIiIAiIgCIiAIiIAiIgCIkBxftHYl5o09Hf2JULrMuKwEZmVFBIOXYo+ByHh5mAT8St3dv9Km4uXUILcsUJUtQM3VqR8zrzBA8wQM4nriXb3S0M6uzlq+83hUZtopSp7CceSrfXz9yOogFiiVBPibphv7xbECW2VglT4lpKLZZjyUPYF8zyk/wrjleoNgr3EVO1bOVIQujFXVSfm2lSCRygEhERAEREjIE8vYAOc026vHTn/lON7M9Zi2DbdqSenIftkXqdCMHZ4Tkty8288zpsvCjJOB7zTRrUsGVYNj0OZg4trIUknjJs4TxXPgfkw/bJpWzK3rdHu8S8nHQ/unZwjiu7wtyYdRIjLDwzNrOqJqJhWmZvMBERAEREAREQBERAEREAge0/aoaI1bl3LYLeh8W9FBrRVx4mdjtH4SH4N8S1vFZNTZdEBWvNj/aCrWWVKMAEV1qGZiR86jzkz2nOlU6d9SpZku3UBVd274VuchEBJwoY+2MyI0vCeGd0KQDStP6TLNZQ6/bO8U7nYg5cK42k9AvtAPPEfirpkpNtYZ1VtMC7ApUBqO7b5/1hVYX24+6Rynbf8QaUcqy2Y2oQoQm3c1Nl7Bk+7tqRT1+9g4njXcC4ZTVYlndLXW32h0L8lJq7kMUzkLsIUDGM4xzmG7PcNAYs6eKtkZmv+5fTXQcktyJrpRQfrjmTAOrSdvNNbZXWneHvWVFbYdneNT3+wnyIrIJ9M4ljlFr4HptJrlvs1C87D3NCggh9SqUqxXcc+BNu/aPMky6aXVpYu6t1deY3IwYZHXmOUA3SpdqRoBqUOpZxca/lr7495Sj5AtWoHcgdjjPqZbZUuMdkbLtf9pzWyd3VWFZr0ZAljO5HdMA27cOTcvCIB4q7OcP1Ju2knfZchXeyhLWZXv7pT8rFtpJXzz7zOo7J8PUP3j/zzNUxa4ks99y2Mmc53M6IPooHQTg03w0db0ta4N4i78iCth1Nuo318jjJtVT0yE55BxFPw5sWvTjdp99DqxbumzaU09laPa2ctZ3lhsPvygEr/wBDdCWQ+Yttdf0mctc622J15qXAbb7+8kOH26XS7dMjgE99YFLbj8++5mby8Vw64+aVo/DHaK0R0VBVpa3Ow94rae3vLLKmzye04BY8xtHXGJx0/CqwYLXVl0SlAwVh3pr1LXWNdnOS+VzyPNR1EA+kqwIyDkHoR0mZH8B4WNNpqqQcitAuck+5xnyyTj2xN9uq9PzmLYN1loHWcduoJ9hNbNPJmDZJkmQvaLi7UJuVd2TjPkPcyXYzRqKQ6kEZBGJnTajJOSyjVWjKUGoPD6ModK6jWscthQefkoz5Aec22aWzQsHVtyHkw6Z/D195t1Glu0dhNQLVt5YJx9cefvODiF+o1HzLtRefMEKPck9ZdpuT0a8Pt+dTyzSpxfMpeMnv+aYwXnhvEFuQOpyD+YPoZjW6Qk705OP2+xlQ4V2iTTKEVSwzlm6cz1wJc9FrVtUMpyDKi5tnB7adD0VneQrRxlcyWuDr4TxYOMHkw6gyXVsyr6zSkHvK/mHUfrD+Mk+FcUFg9D5jznNGWNGdzXVEtEwGmZvMBERAEREAREQBERAK32t7MPq3oZXrApNh2WpY6szqFVv0diEFRv8AP70h+KfDE37ibgCzqdoR+7Fa6UafZjfu5fpGHi++R55l8iAUa/4bZquqWyvbYwKM9O+0DvKmKPaXyy7aRXgY5YJyQJ6t+G/3ksrFht1bsWpDoRqsqvg3DxVJhUJOMbhjnLvEA+eX/CQMvdfaP0QJZWNedQCNH9lQG7dzRR4gMD98tHZPs4NFSybgzPY1jEBgNxVV5BmOMKiiTcwy5GDzBgAGZlYPZOzTc+H3dyASfs1u63St7KCd9H9w4H6pnqntmKjs11R0jk7Vdjv0zny2akAKM/quEb2gFliYBz0hmA5mQDTrdGttb12DKOpVhkjIIweY5j6iVrS8ZfQuNPrGLoxC6bUnm1mQcVXAcxaAD48bWA54PI9nHO1tdAwDlvQdf9B7mfOO0PGG1aslnOtuqeXLmCT1JBwc+XlOqha1Kuq0XdlddcRo2/lby+y/kvt3bTTk/wA5+G1/4TfpeM12fIwP5/vE+M06hqmFdpyGOK7D970R/R/Q/e+skFsIPI4P5Tt/Tqcl5W8+pVfrNaEvPFNemV9T7CLBMs0+ccN7WW14DHevoev4N/GXXhfGEvXKn6g9QfcSur2tSjrLbuXFrf0rnSLw+zIjiXF31GatNn+lZnaAPbzmzh/FEoK0O7O+epBIBbyz1xO7imms2BaNqZPibpgeoAHMyvU4rcrSO9uGd1j9F9epnTBQqQ5UtPf4tnDVlUo1VNvL740x/rGK1b9fcuLDMo/E+8p1BNhJqckdcgqfLHkRmTfZvjNlrOtgB2Y8S9OvT98leI8OW5CrDIP7D6iaYP8Ax6jjNadfsdNWKvaKqUnhrVZ9OjPnmo01ddo+/Wefvg/wkhwrUvReqplq7CMDyKn7w9CJ119hW3eKwbfYcz+fIS1aPh61oqqOSjA9Z117qny4T5tNfr8SvtLCtz80lyYeVjV+q+B0L0nBrNOUbvK+RHzDyI/jO2y0KMnlIq+5tTmuseA5DOemD1A9ZRzwemiTvCeKraOXXzkqDIfhHBkpXC9fMyYWbYZxqRLHQzERNhiIiIAiIgCIiAIiIAiIgCIiAJrvoV1KuoZWGCrAFSD1BB5ET1ZYAMk4Eq/aDtqlOVXm3oOv4ny/zkwhKb5YrLNVWrClHmm8I0a/gn2MF9Ff3AHM6ezNmkP0QndR/wCmQP6JlU4p8T7G8FifZ26b87qWP9XZgdf6YB9pxcS41ZefG3LyUdB+HnKL244/sXuE+Zx4j6KegHuf8vrLNWkaMPEq6vt0+5RviE7up4NFYT67P4+n5sd3Hu3NdRIX9LZ54PhB/pN5n6SJ0/GeJ6nnRp2KnoUpLD/E2RLH2b+GA0+nXWaiypbFHebL030KuMgWDIbd05jofImeNZ8d2AAq0qZA5lnYpy/VUKpx9fXpOWpeVZvR4XoWFHhlvTWseZ93qV3W/wAqohF2msZCOe+jI/EqMj85s7P9tlwK9RlSOQsPMewfzz7/AJye4Z8d23AX6Zdp6mpmDD+6+Q35iWDj/ZDR8X0/2jSlFtIO2xRjcw+5avr5c+Y+kwhdVYSzn9zZVsKFSHLy4+GhH58xzB6EcwR7HznTw/XtS4dDgjy8iPQyh9j+LvVadJdkeJlUE80sXqn0OD+P1lzzL6lUjcU8/ueSuKE7OtjO2qZ9T4XxBb6w48/L0PmDIy7sejWFw7AMTlRjnnqM+khOxXECthrPRhkfUdf2f5S+qZQ1ee1qOMH/AEepoeHfUYzqLOP+nPo9AlS7UUKPb9/rOjEzNdtwAyTicbberLGMVFYR6M49ZxEJyHiY9FHMn8JoGosuOKuS+bnp/dHnJPh/Blr59WPVj1Mwy3sZ4xuR+n4Q9xDXch5IOn94+cndPpQowBge03pVNoEzjDBDkeVSe4ibMGIiIkgSE7X8bbS0Bq9gey2mpWsz3aG6xU7x8EZVck4yM8hkSbkfxzXU1Us2owayVUqVNm8uQqoKwCXJJAwAYBW+J9qLKOH3WLqKNRcr7KXrUAMWtSkbkL7crY5UkNt5Dpzkx2V1lr1nv7CzknarLQjBVwCcUW2KRk9c/hOFuP8ADXKVEVsHSsANQ2xVfL1I5KbaydpIRsHl05jPjh/bDhiLupKoB3ajZp7EJ+0K1tYRRWCwYI55DGVOecAtsSv09vNE5QC4eOsWBttgQK1ZtG5yu1GNas20kHA6dJxar4maVCgHeHetzZaq1Ai0V72Z9yZUHKc8H5gYBbYldTt5pBu32bDWju/gtKDuQpuVbNmLCm4AheftnIEnwjjdWpVmpYkI7VtlXQh1xkFXAPQg/jAO+Ini24KMkyMg9yP4lxqulSWYcvy//faVztD25VMpXzb9g+p/cJQtdxJ7m3OxP+Q+g8p3W9lOrrLRe5UXnFadDyw80vZfEnuPdtXtJFZKr6+ZHt6D9srBOec8zOZd0qMKSxBHla9xUry5qjyJwajhVdmootsGe6dSf6Sg52n154P5+s7oxJqU1Ui4yIo1pUZqcN0cfxq49up09VbeByzvg9doUKD+LMcfT0nyOfU+0XBBqa8E4Zc7D6E+vsfOfML9OyMVYEEEgg+08/cWzoPHQ9pZXsbqGdmt0a59R+BfEGF99PPY1Yf2DKwX8Mhv2T5ppNG9rBK1Z2JwAoyef0n3v4ddjf5M01lt5AtcbrMcwiICdufMjmTj905Gd584+Jun7rjBZOrGl+X6xA/bkZ/GW+z5j9TKJ9pPEuKNcRhC4cj0qrwFH1ICj6mXonnzl3w2LUW2eW43JOpGK3Sfv/RIdnmxqav7X7jPp6NynzbszRm9WPJUySfLpgS7022X8q/Cnm58/wCyPP6zi4nJeKkuxYcFg1QbfV/Q6dVxEKcDxMeijmZjT8Iaw7runkg6D6nzMkNBwlaxyGSerHmT9TOi7X01/PbWn9p1X/MysUW9y7yke6dOAMAYnSqSN0naTTWuyVXV2Mil22MGAUYydw5efrPnnDe3+sUC60OytSt3d2CgK6aq9a9K1BqXeEXd4y5JGRy5ibUjHJ9XifM9Z8QdX3iN3YREqVrKwcl3v1baahtxQkV/oy+AQcNjORz7r/iPeqlvsq/o6aHtzY2Q2pvemlVUIfCdgs3E/KcYzMiC/RKHR8RLmKqdMoIOmDk2nn9p1b6evu1CnOVrNnMjHT3mH+JFg06XCqpu/esVqtrM1YsrewfaBt8DBa+gPMsR93JAvsTl4Xq2tpqsdO7aytGZCclGZQSuR1wTjPtEA6pH8Z4KmpRVYspR1sR0IDK6ZwRkEdCRzB6yQiAVnU9gKLCxZ7iH2FwbM7rK6O4S1iwLGwJjnnGVUkEie07B6cWCwGwMMYw3IbdKdKmBj7tbNj3YmWOIBUk+GWjGQFba1K1FSUOVWgUBtxXcrd2AMggZGcT03ZLT6oHOoutKrqNO7d4rHFliG1G8PgINSjC7cAehlrlW4t/sOp+1qP8AZ7yqaoD7j8lq1P06Vv7bG+6ZAM6r4eaazdua0qWsZU3jahuvW+3YNufG6DOSeRIGAZNcK4QmnFgTP6W2y5ixyS9rbm/AcgB5ACdVt4Uc/wAvOVTtX2rNKhVHibOB5Y9T6/SZQhKpLljuaqtWNGDnN6Im+LdoK6FJLD/n09TPnfHO11lxIUlV/af4D2EhdXrntbc7En/noPKaMy8t7GNPzT1fseTvOK1K/lh5Y+7MkzziZmJYFOJiesTEEgCeTMxBKMYkpwOynJS6pXB5jcqtz8xzkZE0V6KrQcWdVrcyt6imvxFzGt0+nUslSoB1KoB+xASeo6CRWo7eDn+iucEfL3DqOf8ASswDIz+VLMY3fljM11UvafX1YnkPqTKaPDZR81aaSXb7noZ8ZU/LQg233+xBaLTirf3GlZO8bcd71j6KMEkKPT3ktTwvVtjCVKT0QtY7n3IVVwPcmWfgnZ1nP6MfW1h0/wDLU/5mXnhHAUpHIZY9WPNj9TIq3rS5KGi7/Q22/DeZ+JcpNvpr76lQ4V2G1TBe91KVgc+7poGPxaxjuP1Esi9kWIw+s1RHojVUj/66w37ZYlqnsCcKWXllusJYRXV7AaQ87FttPrdqNRbn6hnwfynfp+y2kr+TS0Lj0qrz+eJKRMga1oUDAUAegAA/KUXS/ECq2pnGnqZFxWiC1WsIsvWitDX3eEViVPUjAEvdte5Sp6EEcuR5jHIyv6PsLRWlde+966mpauuy52RDpzmoBfQELy/oiActfbXh7K6oN3yIK0pLG5WL7O6QL+lT9HaRjl4Sfr5HbfRiyyk02AA01f8AV2xa71NaKhXt3ZWvBIYDAbyxOjT/AA50daBa0eva+5GrdkdPCybVsXDBdtjjqfm9hjro7Hadbu+ActvazDOzJ3jUihm2k9TWAsA4qO2Ogwdo6Cs1qKWBuDOUpahdv6Vd2QCv16c5ycH7c6HUEVd2F7251VTXlSQ7qjWeHCM5qswG5+H3E70+H2kAUAWZTuu7fvbN9S07u6Sps5RAHcY8w3PPKeuHdgNJRbXbXWd9ShQWYtnbu2s27OWG9ufuM5wMAWJRgcukTMQBERAExE59brRUu4gnJAGBk5JwPwmLeAdBMj9feroyEBlYFWB6FWGCMeYIM1X6gt16ek57LMTByJwQXAdS1DtorSSa13ad2OTbpgcAE+b1khD6jafOR3bPRbtrg8xyx7dcz12q1XeqO5OL6W31WeQbGCp9VZcqR6H2nDpbnvCsUbewBKt1QnqCegxJp3DpTU4mm4to3FN05dSu5iSvGuCNV4uWD1x5GRQnrKVWNWCnE8HcUJUJunLp+ZERE2mgRAmYIMAQZmYMEmIm7TaRn6cgOrHkB+MsPBez7WEd2MDztYf8A/fOK5vKdDTd9iys+HVbnXaPd/x3InR8JJI3AknpWvzH+1+qJdODdk+huxy6Vj5B9f1jJrhPAkpHhHM9WPMn6mS6VSgq1qld5m/l0PW21pSto4gte/U1U6YDoJ0KsyBMzFI6RERJAiIgCIiAIiIAiIgCIiAIiIBgzWygjB6GbZ4dZDBB8U1AoUlzyHQ+vpKlxDi7WcvlXyA6n6y/a7RLchRvwMgNF2fSrrksPNvL6TnlF5x0M1ggtDwVn5t4V/8Akf4ScrpSleWAJ44jxRa+Q5t6CV7Uap7W58/RRMcqOxO508V4iLBtA8J8z+6UTVa/axxVdjPXu/8AWfQdDwItg2ch+r/GbeN6Ks1bTgY6fWdtncyoy1ejK6/s4XENF5lt9D5p/K39Vd/g/wBY/lb+qu/wf6yRupKnBniemWZLKkeMk4xeHDVepw/yt/VXf4P9Y/lb+qu/wf6zvm/TaNn6cgOrHoJE24LmlLCJppVJcsYZfxIpeK5OO6u/wH+M7tNeucNVeW8kWo5P1PlLHwjg7OcVD62sP+ES68H7PJSOQyx6seZMpa/EJy8tPbuelteEU44nVWvbOV8yncKRTg3afVYHStaG2j68+Zlqo7RIowNNq8D/AMO38ZY66cTaBK9R6l3ssIgF7WL/AN21f/t3nRo+0osdU7jUruONz0sqj6sekmImZB8r47xjXpqbjV3rV6bW1Hb4v0y6ha1SpSP+zTDsfdx6Tb2j4ndUui0/2hyUGoOptZr6w9tYVdu+pC2N9rkDGMIPSWjWdua6zeTVYaqGNZsG3DXBq17tVzuyXuRd3TOemJxa34m1Vbw1FhsqFhtQFDsFVlVZ8WcNk3LjHU5EAsvBb1NQVWLGvCMW3E71UE+JwC3Uc53ym6v4m01s4aqwKpvCv4dtjUaivTkLzyAbbVG48uR9J08P7eLcwWumwkAG3mgFW57FT5iN4Pcu2R93B84BaYlD4N8SWuFZaghrhT3dSkEs2oN71k2E4C9xQXOR5+4nZpPiXTa1QSqwi06ZS3hwj6ovsU8/EQKyTjPIgwC4REQBERAEREAREQBERAEREA1Os4eKaVnrbYcPj8/9ZJETUwxMJLJKPnen4La7cxjnzY+f09ZOaThaVD1PqesmtbUFBcdPPHkfX6Sl8S441hIXKr+TH+E58KG5nud+v42q5Ccz+wSpNx9XtVLCyWOcIlg2ljn7vkRJrQcHezBPhX1PX8BJ1eA0ms1tWrqeodQwP1yISctxsQOr7LM1ec+MdB+7MrNnD7FbaVOfSXOzgBoy2m1D1D/dW5v0/wBAjnfWP7DgD0kRf2jvwRZpyoHJr6A99QH6xUDvFH9049ZZW99KhHkSz2Ki74XC5n4mcPqRtPC9pHeZ3HpWPmP19JaOFdl2swbRtUdKx0/H1MkOzHDaGXvarEuJ6urK3P0OPl+ktNWnxNFWtUrvM38uh121pSto4pr59Tn0mhCgADAHlO5UxMgTMxSOgRETICIiARlnZrTM1jNShNwxYSPmztJz75RTkeag+U8jstpQMdynQA8icgW97zPn+k8Rz1PWSsQCL/6L6XG3uUxtZenk9vetj0zYA+euQD5T0vZzThlful3Iu1Sck7fFgczz+d+Z5+JvUySiAQ6dkNIqd2KEC5Qgc+RrUqmDnIwpIGPIkec3U9m9MhBWlFKsjjAxhqq+6rIHltQ7R6CSUQBERAEREAREQBERAEREAREQBPLLPUQDn9j0PWQVvZytLS+3O7pnpy9vWWF0mtlBGDNco5JTIsoBI/W8VVOQ5n0HrOm7heobdkqFz4cZyR6n0nrQcBVDk829T+70mp5exkkiL0/C7LzutyF8l/jLHouHBAAoxj0nVTp8TeBNkYYDkQ3EOyOntfvShruHS6lmpu/F0wXHs2R7TmTT6/TnlZXrK8jlaBRqFGf94gNdmPQqnTrLHE2mB827a9nNVqtXa6qRVWmmqQ4fvB3ljNffpttigWIGT5gfl5dMHPa/S26rV05pu7iqqwAtp7bg1r2hSWWuxCMJUGDEnlZ05ywcR7Z93q3oCJtpRXs32FbnDV2WY09QU96VWo5yR19pDaX4nu7IgpqL2itlZbi1SJZp7r2FjhPnRaRuAB/nF6ZgF44c4NYARkC5QKw2nFZKggZPhO3I9iJ0ygV/E9z3Z+zDYe434clw12ifVsqLt8WxEXqRncPOedD8TbLVrHcVVvYXKtdc1VBrRKWIFjV7jZuvVAu3BwSMiAfQYnzQ/Eq5Wsd0rZEfV4Wtx/N6e2rTV96zDwhrrS24Ywq5x5Ho1PxPsVXC0VWPSLC5W1u7YJfVSndNsy29rWUZwA1TDPKAfQ4iIAiIgCIiAIiIAiIgCIiAIiIAiIgCIiAIiIAmtq5siAagpnsJPUSMARESQIiIB4NK7t2BuxjdgZx6Z64msaKvpsX733R975vLz8/Wb4gGpdKgOQq5ByOQ6425+uOX0nldFWAAEQBTuACqAG9QMcj7zfEA0rpEBJCKC2c+Ec89c+uYGiTGNi4AAxtHRTlR06A8x6TdEAREQBERAEREAREQBERAEREAREQD/9k="/>
          <p:cNvSpPr>
            <a:spLocks noChangeAspect="1" noChangeArrowheads="1"/>
          </p:cNvSpPr>
          <p:nvPr/>
        </p:nvSpPr>
        <p:spPr bwMode="auto">
          <a:xfrm>
            <a:off x="63500" y="-736600"/>
            <a:ext cx="2076450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71368" name="Picture 8" descr="C:\Users\alex baeza\Pictures\spe\spe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1785926"/>
            <a:ext cx="1504947" cy="1393744"/>
          </a:xfrm>
          <a:prstGeom prst="rect">
            <a:avLst/>
          </a:prstGeom>
          <a:noFill/>
        </p:spPr>
      </p:pic>
      <p:pic>
        <p:nvPicPr>
          <p:cNvPr id="10" name="9 Imagen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2592" y="3007734"/>
            <a:ext cx="2357454" cy="171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321733" y="2786058"/>
            <a:ext cx="2464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FF0000"/>
                </a:solidFill>
                <a:latin typeface="Comic Sans MS" pitchFamily="66" charset="0"/>
              </a:rPr>
              <a:t>Hb</a:t>
            </a:r>
          </a:p>
          <a:p>
            <a:pPr algn="ctr"/>
            <a:r>
              <a:rPr lang="es-MX" dirty="0">
                <a:solidFill>
                  <a:srgbClr val="FF0000"/>
                </a:solidFill>
                <a:latin typeface="Comic Sans MS" pitchFamily="66" charset="0"/>
              </a:rPr>
              <a:t>Ionic liquids</a:t>
            </a:r>
          </a:p>
          <a:p>
            <a:pPr algn="ctr"/>
            <a:endParaRPr lang="es-MX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s-MX" dirty="0">
                <a:solidFill>
                  <a:srgbClr val="FF0000"/>
                </a:solidFill>
                <a:latin typeface="Comic Sans MS" pitchFamily="66" charset="0"/>
              </a:rPr>
              <a:t>  [</a:t>
            </a:r>
            <a:r>
              <a:rPr lang="es-MX" dirty="0" err="1">
                <a:solidFill>
                  <a:srgbClr val="FF0000"/>
                </a:solidFill>
                <a:latin typeface="Comic Sans MS" pitchFamily="66" charset="0"/>
              </a:rPr>
              <a:t>EmIm</a:t>
            </a:r>
            <a:r>
              <a:rPr lang="es-MX" dirty="0">
                <a:solidFill>
                  <a:srgbClr val="FF0000"/>
                </a:solidFill>
                <a:latin typeface="Comic Sans MS" pitchFamily="66" charset="0"/>
              </a:rPr>
              <a:t>][BF</a:t>
            </a:r>
            <a:r>
              <a:rPr lang="es-MX" baseline="-25000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s-MX" dirty="0">
                <a:solidFill>
                  <a:srgbClr val="FF0000"/>
                </a:solidFill>
                <a:latin typeface="Comic Sans MS" pitchFamily="66" charset="0"/>
              </a:rPr>
              <a:t>]</a:t>
            </a:r>
          </a:p>
          <a:p>
            <a:pPr algn="ctr"/>
            <a:endParaRPr lang="es-MX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s-MX" dirty="0">
                <a:solidFill>
                  <a:srgbClr val="FF0000"/>
                </a:solidFill>
                <a:latin typeface="Comic Sans MS" pitchFamily="66" charset="0"/>
              </a:rPr>
              <a:t>Microcells  SPE</a:t>
            </a:r>
            <a:endParaRPr lang="es-MX" sz="105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s-MX" sz="1800" i="1" dirty="0" err="1">
                <a:solidFill>
                  <a:srgbClr val="FF0000"/>
                </a:solidFill>
                <a:latin typeface="Comic Sans MS" pitchFamily="66" charset="0"/>
              </a:rPr>
              <a:t>Screen</a:t>
            </a:r>
            <a:r>
              <a:rPr lang="es-MX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MX" sz="1800" i="1" dirty="0" err="1">
                <a:solidFill>
                  <a:srgbClr val="FF0000"/>
                </a:solidFill>
                <a:latin typeface="Comic Sans MS" pitchFamily="66" charset="0"/>
              </a:rPr>
              <a:t>printed</a:t>
            </a:r>
            <a:r>
              <a:rPr lang="es-MX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MX" sz="1800" i="1" dirty="0" err="1">
                <a:solidFill>
                  <a:srgbClr val="FF0000"/>
                </a:solidFill>
                <a:latin typeface="Comic Sans MS" pitchFamily="66" charset="0"/>
              </a:rPr>
              <a:t>electrodes</a:t>
            </a:r>
            <a:endParaRPr lang="es-MX" sz="18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1370" name="AutoShape 10" descr="data:image/jpeg;base64,/9j/4AAQSkZJRgABAQAAAQABAAD/2wCEAAkGBhQSERUUExQWFRUUFxUZFxYVFxUVFRcVFBUYGBUXFxQXHCYeFxkjGhQUHy8gJCcpLCwsFx4xNTAqNSYrLCkBCQoKDgwOGg8PGiwkHyQtLDAsMSkpNSkqMCwpLCksLyksKSwsLCkpMiwsLCwvNCovLCwwLCwsLCwsKikvLCwsLP/AABEIAMABBwMBIgACEQEDEQH/xAAbAAEAAgMBAQAAAAAAAAAAAAAABQYBAwQCB//EAEcQAAICAQIDBgMEBQkECwAAAAECAAMRBBIFITEGEyJBUWEHMnEUQoGRI1KhwdEVM2JjcoKSseEkU7LwFjRDVGRzg5Sio/H/xAAaAQEAAgMBAAAAAAAAAAAAAAAAAQUCAwQG/8QALxEAAgEDAgQEBQQDAAAAAAAAAAECAwQRITEFEkFREyJhoXGB0eHwFZHB8RRSsf/aAAwDAQACEQMRAD8A+4xEQBERAEREAREQBERAEREAREQBERAEREAREQBERAEREARE198PUdcdfMeX1kZBsiYDTMkCIiAIiIAiIgCIiAIiIAiIgCIiAIiIAiIgCIkBxftHYl5o09Hf2JULrMuKwEZmVFBIOXYo+ByHh5mAT8St3dv9Km4uXUILcsUJUtQM3VqR8zrzBA8wQM4nriXb3S0M6uzlq+83hUZtopSp7CceSrfXz9yOogFiiVBPibphv7xbECW2VglT4lpKLZZjyUPYF8zyk/wrjleoNgr3EVO1bOVIQujFXVSfm2lSCRygEhERAEREjIE8vYAOc026vHTn/lON7M9Zi2DbdqSenIftkXqdCMHZ4Tkty8288zpsvCjJOB7zTRrUsGVYNj0OZg4trIUknjJs4TxXPgfkw/bJpWzK3rdHu8S8nHQ/unZwjiu7wtyYdRIjLDwzNrOqJqJhWmZvMBERAEREAREQBERAEREAge0/aoaI1bl3LYLeh8W9FBrRVx4mdjtH4SH4N8S1vFZNTZdEBWvNj/aCrWWVKMAEV1qGZiR86jzkz2nOlU6d9SpZku3UBVd274VuchEBJwoY+2MyI0vCeGd0KQDStP6TLNZQ6/bO8U7nYg5cK42k9AvtAPPEfirpkpNtYZ1VtMC7ApUBqO7b5/1hVYX24+6Rynbf8QaUcqy2Y2oQoQm3c1Nl7Bk+7tqRT1+9g4njXcC4ZTVYlndLXW32h0L8lJq7kMUzkLsIUDGM4xzmG7PcNAYs6eKtkZmv+5fTXQcktyJrpRQfrjmTAOrSdvNNbZXWneHvWVFbYdneNT3+wnyIrIJ9M4ljlFr4HptJrlvs1C87D3NCggh9SqUqxXcc+BNu/aPMky6aXVpYu6t1deY3IwYZHXmOUA3SpdqRoBqUOpZxca/lr7495Sj5AtWoHcgdjjPqZbZUuMdkbLtf9pzWyd3VWFZr0ZAljO5HdMA27cOTcvCIB4q7OcP1Ju2knfZchXeyhLWZXv7pT8rFtpJXzz7zOo7J8PUP3j/zzNUxa4ks99y2Mmc53M6IPooHQTg03w0db0ta4N4i78iCth1Nuo318jjJtVT0yE55BxFPw5sWvTjdp99DqxbumzaU09laPa2ctZ3lhsPvygEr/wBDdCWQ+Yttdf0mctc622J15qXAbb7+8kOH26XS7dMjgE99YFLbj8++5mby8Vw64+aVo/DHaK0R0VBVpa3Ow94rae3vLLKmzye04BY8xtHXGJx0/CqwYLXVl0SlAwVh3pr1LXWNdnOS+VzyPNR1EA+kqwIyDkHoR0mZH8B4WNNpqqQcitAuck+5xnyyTj2xN9uq9PzmLYN1loHWcduoJ9hNbNPJmDZJkmQvaLi7UJuVd2TjPkPcyXYzRqKQ6kEZBGJnTajJOSyjVWjKUGoPD6ModK6jWscthQefkoz5Aec22aWzQsHVtyHkw6Z/D195t1Glu0dhNQLVt5YJx9cefvODiF+o1HzLtRefMEKPck9ZdpuT0a8Pt+dTyzSpxfMpeMnv+aYwXnhvEFuQOpyD+YPoZjW6Qk705OP2+xlQ4V2iTTKEVSwzlm6cz1wJc9FrVtUMpyDKi5tnB7adD0VneQrRxlcyWuDr4TxYOMHkw6gyXVsyr6zSkHvK/mHUfrD+Mk+FcUFg9D5jznNGWNGdzXVEtEwGmZvMBERAEREAREQBERAK32t7MPq3oZXrApNh2WpY6szqFVv0diEFRv8AP70h+KfDE37ibgCzqdoR+7Fa6UafZjfu5fpGHi++R55l8iAUa/4bZquqWyvbYwKM9O+0DvKmKPaXyy7aRXgY5YJyQJ6t+G/3ksrFht1bsWpDoRqsqvg3DxVJhUJOMbhjnLvEA+eX/CQMvdfaP0QJZWNedQCNH9lQG7dzRR4gMD98tHZPs4NFSybgzPY1jEBgNxVV5BmOMKiiTcwy5GDzBgAGZlYPZOzTc+H3dyASfs1u63St7KCd9H9w4H6pnqntmKjs11R0jk7Vdjv0zny2akAKM/quEb2gFliYBz0hmA5mQDTrdGttb12DKOpVhkjIIweY5j6iVrS8ZfQuNPrGLoxC6bUnm1mQcVXAcxaAD48bWA54PI9nHO1tdAwDlvQdf9B7mfOO0PGG1aslnOtuqeXLmCT1JBwc+XlOqha1Kuq0XdlddcRo2/lby+y/kvt3bTTk/wA5+G1/4TfpeM12fIwP5/vE+M06hqmFdpyGOK7D970R/R/Q/e+skFsIPI4P5Tt/Tqcl5W8+pVfrNaEvPFNemV9T7CLBMs0+ccN7WW14DHevoev4N/GXXhfGEvXKn6g9QfcSur2tSjrLbuXFrf0rnSLw+zIjiXF31GatNn+lZnaAPbzmzh/FEoK0O7O+epBIBbyz1xO7imms2BaNqZPibpgeoAHMyvU4rcrSO9uGd1j9F9epnTBQqQ5UtPf4tnDVlUo1VNvL740x/rGK1b9fcuLDMo/E+8p1BNhJqckdcgqfLHkRmTfZvjNlrOtgB2Y8S9OvT98leI8OW5CrDIP7D6iaYP8Ax6jjNadfsdNWKvaKqUnhrVZ9OjPnmo01ddo+/Wefvg/wkhwrUvReqplq7CMDyKn7w9CJ119hW3eKwbfYcz+fIS1aPh61oqqOSjA9Z117qny4T5tNfr8SvtLCtz80lyYeVjV+q+B0L0nBrNOUbvK+RHzDyI/jO2y0KMnlIq+5tTmuseA5DOemD1A9ZRzwemiTvCeKraOXXzkqDIfhHBkpXC9fMyYWbYZxqRLHQzERNhiIiIAiIgCIiAIiIAiIgCIiAJrvoV1KuoZWGCrAFSD1BB5ET1ZYAMk4Eq/aDtqlOVXm3oOv4ny/zkwhKb5YrLNVWrClHmm8I0a/gn2MF9Ff3AHM6ezNmkP0QndR/wCmQP6JlU4p8T7G8FifZ26b87qWP9XZgdf6YB9pxcS41ZefG3LyUdB+HnKL244/sXuE+Zx4j6KegHuf8vrLNWkaMPEq6vt0+5RviE7up4NFYT67P4+n5sd3Hu3NdRIX9LZ54PhB/pN5n6SJ0/GeJ6nnRp2KnoUpLD/E2RLH2b+GA0+nXWaiypbFHebL030KuMgWDIbd05jofImeNZ8d2AAq0qZA5lnYpy/VUKpx9fXpOWpeVZvR4XoWFHhlvTWseZ93qV3W/wAqohF2msZCOe+jI/EqMj85s7P9tlwK9RlSOQsPMewfzz7/AJye4Z8d23AX6Zdp6mpmDD+6+Q35iWDj/ZDR8X0/2jSlFtIO2xRjcw+5avr5c+Y+kwhdVYSzn9zZVsKFSHLy4+GhH58xzB6EcwR7HznTw/XtS4dDgjy8iPQyh9j+LvVadJdkeJlUE80sXqn0OD+P1lzzL6lUjcU8/ueSuKE7OtjO2qZ9T4XxBb6w48/L0PmDIy7sejWFw7AMTlRjnnqM+khOxXECthrPRhkfUdf2f5S+qZQ1ee1qOMH/AEepoeHfUYzqLOP+nPo9AlS7UUKPb9/rOjEzNdtwAyTicbberLGMVFYR6M49ZxEJyHiY9FHMn8JoGosuOKuS+bnp/dHnJPh/Blr59WPVj1Mwy3sZ4xuR+n4Q9xDXch5IOn94+cndPpQowBge03pVNoEzjDBDkeVSe4ibMGIiIkgSE7X8bbS0Bq9gey2mpWsz3aG6xU7x8EZVck4yM8hkSbkfxzXU1Us2owayVUqVNm8uQqoKwCXJJAwAYBW+J9qLKOH3WLqKNRcr7KXrUAMWtSkbkL7crY5UkNt5Dpzkx2V1lr1nv7CzknarLQjBVwCcUW2KRk9c/hOFuP8ADXKVEVsHSsANQ2xVfL1I5KbaydpIRsHl05jPjh/bDhiLupKoB3ajZp7EJ+0K1tYRRWCwYI55DGVOecAtsSv09vNE5QC4eOsWBttgQK1ZtG5yu1GNas20kHA6dJxar4maVCgHeHetzZaq1Ai0V72Z9yZUHKc8H5gYBbYldTt5pBu32bDWju/gtKDuQpuVbNmLCm4AheftnIEnwjjdWpVmpYkI7VtlXQh1xkFXAPQg/jAO+Ini24KMkyMg9yP4lxqulSWYcvy//faVztD25VMpXzb9g+p/cJQtdxJ7m3OxP+Q+g8p3W9lOrrLRe5UXnFadDyw80vZfEnuPdtXtJFZKr6+ZHt6D9srBOec8zOZd0qMKSxBHla9xUry5qjyJwajhVdmootsGe6dSf6Sg52n154P5+s7oxJqU1Ui4yIo1pUZqcN0cfxq49up09VbeByzvg9doUKD+LMcfT0nyOfU+0XBBqa8E4Zc7D6E+vsfOfML9OyMVYEEEgg+08/cWzoPHQ9pZXsbqGdmt0a59R+BfEGF99PPY1Yf2DKwX8Mhv2T5ppNG9rBK1Z2JwAoyef0n3v4ddjf5M01lt5AtcbrMcwiICdufMjmTj905Gd584+Jun7rjBZOrGl+X6xA/bkZ/GW+z5j9TKJ9pPEuKNcRhC4cj0qrwFH1ICj6mXonnzl3w2LUW2eW43JOpGK3Sfv/RIdnmxqav7X7jPp6NynzbszRm9WPJUySfLpgS7022X8q/Cnm58/wCyPP6zi4nJeKkuxYcFg1QbfV/Q6dVxEKcDxMeijmZjT8Iaw7runkg6D6nzMkNBwlaxyGSerHmT9TOi7X01/PbWn9p1X/MysUW9y7yke6dOAMAYnSqSN0naTTWuyVXV2Mil22MGAUYydw5efrPnnDe3+sUC60OytSt3d2CgK6aq9a9K1BqXeEXd4y5JGRy5ibUjHJ9XifM9Z8QdX3iN3YREqVrKwcl3v1baahtxQkV/oy+AQcNjORz7r/iPeqlvsq/o6aHtzY2Q2pvemlVUIfCdgs3E/KcYzMiC/RKHR8RLmKqdMoIOmDk2nn9p1b6evu1CnOVrNnMjHT3mH+JFg06XCqpu/esVqtrM1YsrewfaBt8DBa+gPMsR93JAvsTl4Xq2tpqsdO7aytGZCclGZQSuR1wTjPtEA6pH8Z4KmpRVYspR1sR0IDK6ZwRkEdCRzB6yQiAVnU9gKLCxZ7iH2FwbM7rK6O4S1iwLGwJjnnGVUkEie07B6cWCwGwMMYw3IbdKdKmBj7tbNj3YmWOIBUk+GWjGQFba1K1FSUOVWgUBtxXcrd2AMggZGcT03ZLT6oHOoutKrqNO7d4rHFliG1G8PgINSjC7cAehlrlW4t/sOp+1qP8AZ7yqaoD7j8lq1P06Vv7bG+6ZAM6r4eaazdua0qWsZU3jahuvW+3YNufG6DOSeRIGAZNcK4QmnFgTP6W2y5ixyS9rbm/AcgB5ACdVt4Uc/wAvOVTtX2rNKhVHibOB5Y9T6/SZQhKpLljuaqtWNGDnN6Im+LdoK6FJLD/n09TPnfHO11lxIUlV/af4D2EhdXrntbc7En/noPKaMy8t7GNPzT1fseTvOK1K/lh5Y+7MkzziZmJYFOJiesTEEgCeTMxBKMYkpwOynJS6pXB5jcqtz8xzkZE0V6KrQcWdVrcyt6imvxFzGt0+nUslSoB1KoB+xASeo6CRWo7eDn+iucEfL3DqOf8ASswDIz+VLMY3fljM11UvafX1YnkPqTKaPDZR81aaSXb7noZ8ZU/LQg233+xBaLTirf3GlZO8bcd71j6KMEkKPT3ktTwvVtjCVKT0QtY7n3IVVwPcmWfgnZ1nP6MfW1h0/wDLU/5mXnhHAUpHIZY9WPNj9TIq3rS5KGi7/Q22/DeZ+JcpNvpr76lQ4V2G1TBe91KVgc+7poGPxaxjuP1Esi9kWIw+s1RHojVUj/66w37ZYlqnsCcKWXllusJYRXV7AaQ87FttPrdqNRbn6hnwfynfp+y2kr+TS0Lj0qrz+eJKRMga1oUDAUAegAA/KUXS/ECq2pnGnqZFxWiC1WsIsvWitDX3eEViVPUjAEvdte5Sp6EEcuR5jHIyv6PsLRWlde+966mpauuy52RDpzmoBfQELy/oiActfbXh7K6oN3yIK0pLG5WL7O6QL+lT9HaRjl4Sfr5HbfRiyyk02AA01f8AV2xa71NaKhXt3ZWvBIYDAbyxOjT/AA50daBa0eva+5GrdkdPCybVsXDBdtjjqfm9hjro7Hadbu+ActvazDOzJ3jUihm2k9TWAsA4qO2Ogwdo6Cs1qKWBuDOUpahdv6Vd2QCv16c5ycH7c6HUEVd2F7251VTXlSQ7qjWeHCM5qswG5+H3E70+H2kAUAWZTuu7fvbN9S07u6Sps5RAHcY8w3PPKeuHdgNJRbXbXWd9ShQWYtnbu2s27OWG9ufuM5wMAWJRgcukTMQBERAExE59brRUu4gnJAGBk5JwPwmLeAdBMj9feroyEBlYFWB6FWGCMeYIM1X6gt16ek57LMTByJwQXAdS1DtorSSa13ad2OTbpgcAE+b1khD6jafOR3bPRbtrg8xyx7dcz12q1XeqO5OL6W31WeQbGCp9VZcqR6H2nDpbnvCsUbewBKt1QnqCegxJp3DpTU4mm4to3FN05dSu5iSvGuCNV4uWD1x5GRQnrKVWNWCnE8HcUJUJunLp+ZERE2mgRAmYIMAQZmYMEmIm7TaRn6cgOrHkB+MsPBez7WEd2MDztYf8A/fOK5vKdDTd9iys+HVbnXaPd/x3InR8JJI3AknpWvzH+1+qJdODdk+huxy6Vj5B9f1jJrhPAkpHhHM9WPMn6mS6VSgq1qld5m/l0PW21pSto4gte/U1U6YDoJ0KsyBMzFI6RERJAiIgCIiAIiIAiIgCIiAIiIBgzWygjB6GbZ4dZDBB8U1AoUlzyHQ+vpKlxDi7WcvlXyA6n6y/a7RLchRvwMgNF2fSrrksPNvL6TnlF5x0M1ggtDwVn5t4V/8Akf4ScrpSleWAJ44jxRa+Q5t6CV7Uap7W58/RRMcqOxO508V4iLBtA8J8z+6UTVa/axxVdjPXu/8AWfQdDwItg2ch+r/GbeN6Ks1bTgY6fWdtncyoy1ejK6/s4XENF5lt9D5p/K39Vd/g/wBY/lb+qu/wf6yRupKnBniemWZLKkeMk4xeHDVepw/yt/VXf4P9Y/lb+qu/wf6zvm/TaNn6cgOrHoJE24LmlLCJppVJcsYZfxIpeK5OO6u/wH+M7tNeucNVeW8kWo5P1PlLHwjg7OcVD62sP+ES68H7PJSOQyx6seZMpa/EJy8tPbuelteEU44nVWvbOV8yncKRTg3afVYHStaG2j68+Zlqo7RIowNNq8D/AMO38ZY66cTaBK9R6l3ssIgF7WL/AN21f/t3nRo+0osdU7jUruONz0sqj6sekmImZB8r47xjXpqbjV3rV6bW1Hb4v0y6ha1SpSP+zTDsfdx6Tb2j4ndUui0/2hyUGoOptZr6w9tYVdu+pC2N9rkDGMIPSWjWdua6zeTVYaqGNZsG3DXBq17tVzuyXuRd3TOemJxa34m1Vbw1FhsqFhtQFDsFVlVZ8WcNk3LjHU5EAsvBb1NQVWLGvCMW3E71UE+JwC3Uc53ym6v4m01s4aqwKpvCv4dtjUaivTkLzyAbbVG48uR9J08P7eLcwWumwkAG3mgFW57FT5iN4Pcu2R93B84BaYlD4N8SWuFZaghrhT3dSkEs2oN71k2E4C9xQXOR5+4nZpPiXTa1QSqwi06ZS3hwj6ovsU8/EQKyTjPIgwC4REQBERAEREAREQBERAEREA1Os4eKaVnrbYcPj8/9ZJETUwxMJLJKPnen4La7cxjnzY+f09ZOaThaVD1PqesmtbUFBcdPPHkfX6Sl8S441hIXKr+TH+E58KG5nud+v42q5Ccz+wSpNx9XtVLCyWOcIlg2ljn7vkRJrQcHezBPhX1PX8BJ1eA0ms1tWrqeodQwP1yISctxsQOr7LM1ec+MdB+7MrNnD7FbaVOfSXOzgBoy2m1D1D/dW5v0/wBAjnfWP7DgD0kRf2jvwRZpyoHJr6A99QH6xUDvFH9049ZZW99KhHkSz2Ki74XC5n4mcPqRtPC9pHeZ3HpWPmP19JaOFdl2swbRtUdKx0/H1MkOzHDaGXvarEuJ6urK3P0OPl+ktNWnxNFWtUrvM38uh121pSto4pr59Tn0mhCgADAHlO5UxMgTMxSOgRETICIiARlnZrTM1jNShNwxYSPmztJz75RTkeag+U8jstpQMdynQA8icgW97zPn+k8Rz1PWSsQCL/6L6XG3uUxtZenk9vetj0zYA+euQD5T0vZzThlful3Iu1Sck7fFgczz+d+Z5+JvUySiAQ6dkNIqd2KEC5Qgc+RrUqmDnIwpIGPIkec3U9m9MhBWlFKsjjAxhqq+6rIHltQ7R6CSUQBERAEREAREQBERAEREAREQBPLLPUQDn9j0PWQVvZytLS+3O7pnpy9vWWF0mtlBGDNco5JTIsoBI/W8VVOQ5n0HrOm7heobdkqFz4cZyR6n0nrQcBVDk829T+70mp5exkkiL0/C7LzutyF8l/jLHouHBAAoxj0nVTp8TeBNkYYDkQ3EOyOntfvShruHS6lmpu/F0wXHs2R7TmTT6/TnlZXrK8jlaBRqFGf94gNdmPQqnTrLHE2mB827a9nNVqtXa6qRVWmmqQ4fvB3ljNffpttigWIGT5gfl5dMHPa/S26rV05pu7iqqwAtp7bg1r2hSWWuxCMJUGDEnlZ05ywcR7Z93q3oCJtpRXs32FbnDV2WY09QU96VWo5yR19pDaX4nu7IgpqL2itlZbi1SJZp7r2FjhPnRaRuAB/nF6ZgF44c4NYARkC5QKw2nFZKggZPhO3I9iJ0ygV/E9z3Z+zDYe434clw12ifVsqLt8WxEXqRncPOedD8TbLVrHcVVvYXKtdc1VBrRKWIFjV7jZuvVAu3BwSMiAfQYnzQ/Eq5Wsd0rZEfV4Wtx/N6e2rTV96zDwhrrS24Ywq5x5Ho1PxPsVXC0VWPSLC5W1u7YJfVSndNsy29rWUZwA1TDPKAfQ4iIAiIgCIiAIiIAiIgCIiAIiIAiIgCIiAIiIAmtq5siAagpnsJPUSMARESQIiIB4NK7t2BuxjdgZx6Z64msaKvpsX733R975vLz8/Wb4gGpdKgOQq5ByOQ6425+uOX0nldFWAAEQBTuACqAG9QMcj7zfEA0rpEBJCKC2c+Ec89c+uYGiTGNi4AAxtHRTlR06A8x6TdEAREQBERAEREAREQBERAEREAREQD/9k="/>
          <p:cNvSpPr>
            <a:spLocks noChangeAspect="1" noChangeArrowheads="1"/>
          </p:cNvSpPr>
          <p:nvPr/>
        </p:nvSpPr>
        <p:spPr bwMode="auto">
          <a:xfrm>
            <a:off x="63500" y="-744538"/>
            <a:ext cx="20955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71372" name="AutoShape 12" descr="data:image/jpeg;base64,/9j/4AAQSkZJRgABAQAAAQABAAD/2wCEAAkGBhQSERUUExQWFRUUFxUZFxYVFxUVFRcVFBUYGBUXFxQXHCYeFxkjGhQUHy8gJCcpLCwsFx4xNTAqNSYrLCkBCQoKDgwOGg8PGiwkHyQtLDAsMSkpNSkqMCwpLCksLyksKSwsLCkpMiwsLCwvNCovLCwwLCwsLCwsKikvLCwsLP/AABEIAMABBwMBIgACEQEDEQH/xAAbAAEAAgMBAQAAAAAAAAAAAAAABQYBAwQCB//EAEcQAAICAQIDBgMEBQkECwAAAAECAAMRBBIFITEGEyJBUWEHMnEUQoGRI1KhwdEVM2JjcoKSseEkU7LwFjRDVGRzg5Sio/H/xAAaAQEAAgMBAAAAAAAAAAAAAAAAAQUCAwQG/8QALxEAAgEDAgQEBQQDAAAAAAAAAAECAwQRITEFEkFREyJhoXGB0eHwFZHB8RRSsf/aAAwDAQACEQMRAD8A+4xEQBERAEREAREQBERAEREAREQBERAEREAREQBERAEREARE198PUdcdfMeX1kZBsiYDTMkCIiAIiIAiIgCIiAIiIAiIgCIiAIiIAiIgCIkBxftHYl5o09Hf2JULrMuKwEZmVFBIOXYo+ByHh5mAT8St3dv9Km4uXUILcsUJUtQM3VqR8zrzBA8wQM4nriXb3S0M6uzlq+83hUZtopSp7CceSrfXz9yOogFiiVBPibphv7xbECW2VglT4lpKLZZjyUPYF8zyk/wrjleoNgr3EVO1bOVIQujFXVSfm2lSCRygEhERAEREjIE8vYAOc026vHTn/lON7M9Zi2DbdqSenIftkXqdCMHZ4Tkty8288zpsvCjJOB7zTRrUsGVYNj0OZg4trIUknjJs4TxXPgfkw/bJpWzK3rdHu8S8nHQ/unZwjiu7wtyYdRIjLDwzNrOqJqJhWmZvMBERAEREAREQBERAEREAge0/aoaI1bl3LYLeh8W9FBrRVx4mdjtH4SH4N8S1vFZNTZdEBWvNj/aCrWWVKMAEV1qGZiR86jzkz2nOlU6d9SpZku3UBVd274VuchEBJwoY+2MyI0vCeGd0KQDStP6TLNZQ6/bO8U7nYg5cK42k9AvtAPPEfirpkpNtYZ1VtMC7ApUBqO7b5/1hVYX24+6Rynbf8QaUcqy2Y2oQoQm3c1Nl7Bk+7tqRT1+9g4njXcC4ZTVYlndLXW32h0L8lJq7kMUzkLsIUDGM4xzmG7PcNAYs6eKtkZmv+5fTXQcktyJrpRQfrjmTAOrSdvNNbZXWneHvWVFbYdneNT3+wnyIrIJ9M4ljlFr4HptJrlvs1C87D3NCggh9SqUqxXcc+BNu/aPMky6aXVpYu6t1deY3IwYZHXmOUA3SpdqRoBqUOpZxca/lr7495Sj5AtWoHcgdjjPqZbZUuMdkbLtf9pzWyd3VWFZr0ZAljO5HdMA27cOTcvCIB4q7OcP1Ju2knfZchXeyhLWZXv7pT8rFtpJXzz7zOo7J8PUP3j/zzNUxa4ks99y2Mmc53M6IPooHQTg03w0db0ta4N4i78iCth1Nuo318jjJtVT0yE55BxFPw5sWvTjdp99DqxbumzaU09laPa2ctZ3lhsPvygEr/wBDdCWQ+Yttdf0mctc622J15qXAbb7+8kOH26XS7dMjgE99YFLbj8++5mby8Vw64+aVo/DHaK0R0VBVpa3Ow94rae3vLLKmzye04BY8xtHXGJx0/CqwYLXVl0SlAwVh3pr1LXWNdnOS+VzyPNR1EA+kqwIyDkHoR0mZH8B4WNNpqqQcitAuck+5xnyyTj2xN9uq9PzmLYN1loHWcduoJ9hNbNPJmDZJkmQvaLi7UJuVd2TjPkPcyXYzRqKQ6kEZBGJnTajJOSyjVWjKUGoPD6ModK6jWscthQefkoz5Aec22aWzQsHVtyHkw6Z/D195t1Glu0dhNQLVt5YJx9cefvODiF+o1HzLtRefMEKPck9ZdpuT0a8Pt+dTyzSpxfMpeMnv+aYwXnhvEFuQOpyD+YPoZjW6Qk705OP2+xlQ4V2iTTKEVSwzlm6cz1wJc9FrVtUMpyDKi5tnB7adD0VneQrRxlcyWuDr4TxYOMHkw6gyXVsyr6zSkHvK/mHUfrD+Mk+FcUFg9D5jznNGWNGdzXVEtEwGmZvMBERAEREAREQBERAK32t7MPq3oZXrApNh2WpY6szqFVv0diEFRv8AP70h+KfDE37ibgCzqdoR+7Fa6UafZjfu5fpGHi++R55l8iAUa/4bZquqWyvbYwKM9O+0DvKmKPaXyy7aRXgY5YJyQJ6t+G/3ksrFht1bsWpDoRqsqvg3DxVJhUJOMbhjnLvEA+eX/CQMvdfaP0QJZWNedQCNH9lQG7dzRR4gMD98tHZPs4NFSybgzPY1jEBgNxVV5BmOMKiiTcwy5GDzBgAGZlYPZOzTc+H3dyASfs1u63St7KCd9H9w4H6pnqntmKjs11R0jk7Vdjv0zny2akAKM/quEb2gFliYBz0hmA5mQDTrdGttb12DKOpVhkjIIweY5j6iVrS8ZfQuNPrGLoxC6bUnm1mQcVXAcxaAD48bWA54PI9nHO1tdAwDlvQdf9B7mfOO0PGG1aslnOtuqeXLmCT1JBwc+XlOqha1Kuq0XdlddcRo2/lby+y/kvt3bTTk/wA5+G1/4TfpeM12fIwP5/vE+M06hqmFdpyGOK7D970R/R/Q/e+skFsIPI4P5Tt/Tqcl5W8+pVfrNaEvPFNemV9T7CLBMs0+ccN7WW14DHevoev4N/GXXhfGEvXKn6g9QfcSur2tSjrLbuXFrf0rnSLw+zIjiXF31GatNn+lZnaAPbzmzh/FEoK0O7O+epBIBbyz1xO7imms2BaNqZPibpgeoAHMyvU4rcrSO9uGd1j9F9epnTBQqQ5UtPf4tnDVlUo1VNvL740x/rGK1b9fcuLDMo/E+8p1BNhJqckdcgqfLHkRmTfZvjNlrOtgB2Y8S9OvT98leI8OW5CrDIP7D6iaYP8Ax6jjNadfsdNWKvaKqUnhrVZ9OjPnmo01ddo+/Wefvg/wkhwrUvReqplq7CMDyKn7w9CJ119hW3eKwbfYcz+fIS1aPh61oqqOSjA9Z117qny4T5tNfr8SvtLCtz80lyYeVjV+q+B0L0nBrNOUbvK+RHzDyI/jO2y0KMnlIq+5tTmuseA5DOemD1A9ZRzwemiTvCeKraOXXzkqDIfhHBkpXC9fMyYWbYZxqRLHQzERNhiIiIAiIgCIiAIiIAiIgCIiAJrvoV1KuoZWGCrAFSD1BB5ET1ZYAMk4Eq/aDtqlOVXm3oOv4ny/zkwhKb5YrLNVWrClHmm8I0a/gn2MF9Ff3AHM6ezNmkP0QndR/wCmQP6JlU4p8T7G8FifZ26b87qWP9XZgdf6YB9pxcS41ZefG3LyUdB+HnKL244/sXuE+Zx4j6KegHuf8vrLNWkaMPEq6vt0+5RviE7up4NFYT67P4+n5sd3Hu3NdRIX9LZ54PhB/pN5n6SJ0/GeJ6nnRp2KnoUpLD/E2RLH2b+GA0+nXWaiypbFHebL030KuMgWDIbd05jofImeNZ8d2AAq0qZA5lnYpy/VUKpx9fXpOWpeVZvR4XoWFHhlvTWseZ93qV3W/wAqohF2msZCOe+jI/EqMj85s7P9tlwK9RlSOQsPMewfzz7/AJye4Z8d23AX6Zdp6mpmDD+6+Q35iWDj/ZDR8X0/2jSlFtIO2xRjcw+5avr5c+Y+kwhdVYSzn9zZVsKFSHLy4+GhH58xzB6EcwR7HznTw/XtS4dDgjy8iPQyh9j+LvVadJdkeJlUE80sXqn0OD+P1lzzL6lUjcU8/ueSuKE7OtjO2qZ9T4XxBb6w48/L0PmDIy7sejWFw7AMTlRjnnqM+khOxXECthrPRhkfUdf2f5S+qZQ1ee1qOMH/AEepoeHfUYzqLOP+nPo9AlS7UUKPb9/rOjEzNdtwAyTicbberLGMVFYR6M49ZxEJyHiY9FHMn8JoGosuOKuS+bnp/dHnJPh/Blr59WPVj1Mwy3sZ4xuR+n4Q9xDXch5IOn94+cndPpQowBge03pVNoEzjDBDkeVSe4ibMGIiIkgSE7X8bbS0Bq9gey2mpWsz3aG6xU7x8EZVck4yM8hkSbkfxzXU1Us2owayVUqVNm8uQqoKwCXJJAwAYBW+J9qLKOH3WLqKNRcr7KXrUAMWtSkbkL7crY5UkNt5Dpzkx2V1lr1nv7CzknarLQjBVwCcUW2KRk9c/hOFuP8ADXKVEVsHSsANQ2xVfL1I5KbaydpIRsHl05jPjh/bDhiLupKoB3ajZp7EJ+0K1tYRRWCwYI55DGVOecAtsSv09vNE5QC4eOsWBttgQK1ZtG5yu1GNas20kHA6dJxar4maVCgHeHetzZaq1Ai0V72Z9yZUHKc8H5gYBbYldTt5pBu32bDWju/gtKDuQpuVbNmLCm4AheftnIEnwjjdWpVmpYkI7VtlXQh1xkFXAPQg/jAO+Ini24KMkyMg9yP4lxqulSWYcvy//faVztD25VMpXzb9g+p/cJQtdxJ7m3OxP+Q+g8p3W9lOrrLRe5UXnFadDyw80vZfEnuPdtXtJFZKr6+ZHt6D9srBOec8zOZd0qMKSxBHla9xUry5qjyJwajhVdmootsGe6dSf6Sg52n154P5+s7oxJqU1Ui4yIo1pUZqcN0cfxq49up09VbeByzvg9doUKD+LMcfT0nyOfU+0XBBqa8E4Zc7D6E+vsfOfML9OyMVYEEEgg+08/cWzoPHQ9pZXsbqGdmt0a59R+BfEGF99PPY1Yf2DKwX8Mhv2T5ppNG9rBK1Z2JwAoyef0n3v4ddjf5M01lt5AtcbrMcwiICdufMjmTj905Gd584+Jun7rjBZOrGl+X6xA/bkZ/GW+z5j9TKJ9pPEuKNcRhC4cj0qrwFH1ICj6mXonnzl3w2LUW2eW43JOpGK3Sfv/RIdnmxqav7X7jPp6NynzbszRm9WPJUySfLpgS7022X8q/Cnm58/wCyPP6zi4nJeKkuxYcFg1QbfV/Q6dVxEKcDxMeijmZjT8Iaw7runkg6D6nzMkNBwlaxyGSerHmT9TOi7X01/PbWn9p1X/MysUW9y7yke6dOAMAYnSqSN0naTTWuyVXV2Mil22MGAUYydw5efrPnnDe3+sUC60OytSt3d2CgK6aq9a9K1BqXeEXd4y5JGRy5ibUjHJ9XifM9Z8QdX3iN3YREqVrKwcl3v1baahtxQkV/oy+AQcNjORz7r/iPeqlvsq/o6aHtzY2Q2pvemlVUIfCdgs3E/KcYzMiC/RKHR8RLmKqdMoIOmDk2nn9p1b6evu1CnOVrNnMjHT3mH+JFg06XCqpu/esVqtrM1YsrewfaBt8DBa+gPMsR93JAvsTl4Xq2tpqsdO7aytGZCclGZQSuR1wTjPtEA6pH8Z4KmpRVYspR1sR0IDK6ZwRkEdCRzB6yQiAVnU9gKLCxZ7iH2FwbM7rK6O4S1iwLGwJjnnGVUkEie07B6cWCwGwMMYw3IbdKdKmBj7tbNj3YmWOIBUk+GWjGQFba1K1FSUOVWgUBtxXcrd2AMggZGcT03ZLT6oHOoutKrqNO7d4rHFliG1G8PgINSjC7cAehlrlW4t/sOp+1qP8AZ7yqaoD7j8lq1P06Vv7bG+6ZAM6r4eaazdua0qWsZU3jahuvW+3YNufG6DOSeRIGAZNcK4QmnFgTP6W2y5ixyS9rbm/AcgB5ACdVt4Uc/wAvOVTtX2rNKhVHibOB5Y9T6/SZQhKpLljuaqtWNGDnN6Im+LdoK6FJLD/n09TPnfHO11lxIUlV/af4D2EhdXrntbc7En/noPKaMy8t7GNPzT1fseTvOK1K/lh5Y+7MkzziZmJYFOJiesTEEgCeTMxBKMYkpwOynJS6pXB5jcqtz8xzkZE0V6KrQcWdVrcyt6imvxFzGt0+nUslSoB1KoB+xASeo6CRWo7eDn+iucEfL3DqOf8ASswDIz+VLMY3fljM11UvafX1YnkPqTKaPDZR81aaSXb7noZ8ZU/LQg233+xBaLTirf3GlZO8bcd71j6KMEkKPT3ktTwvVtjCVKT0QtY7n3IVVwPcmWfgnZ1nP6MfW1h0/wDLU/5mXnhHAUpHIZY9WPNj9TIq3rS5KGi7/Q22/DeZ+JcpNvpr76lQ4V2G1TBe91KVgc+7poGPxaxjuP1Esi9kWIw+s1RHojVUj/66w37ZYlqnsCcKWXllusJYRXV7AaQ87FttPrdqNRbn6hnwfynfp+y2kr+TS0Lj0qrz+eJKRMga1oUDAUAegAA/KUXS/ECq2pnGnqZFxWiC1WsIsvWitDX3eEViVPUjAEvdte5Sp6EEcuR5jHIyv6PsLRWlde+966mpauuy52RDpzmoBfQELy/oiActfbXh7K6oN3yIK0pLG5WL7O6QL+lT9HaRjl4Sfr5HbfRiyyk02AA01f8AV2xa71NaKhXt3ZWvBIYDAbyxOjT/AA50daBa0eva+5GrdkdPCybVsXDBdtjjqfm9hjro7Hadbu+ActvazDOzJ3jUihm2k9TWAsA4qO2Ogwdo6Cs1qKWBuDOUpahdv6Vd2QCv16c5ycH7c6HUEVd2F7251VTXlSQ7qjWeHCM5qswG5+H3E70+H2kAUAWZTuu7fvbN9S07u6Sps5RAHcY8w3PPKeuHdgNJRbXbXWd9ShQWYtnbu2s27OWG9ufuM5wMAWJRgcukTMQBERAExE59brRUu4gnJAGBk5JwPwmLeAdBMj9feroyEBlYFWB6FWGCMeYIM1X6gt16ek57LMTByJwQXAdS1DtorSSa13ad2OTbpgcAE+b1khD6jafOR3bPRbtrg8xyx7dcz12q1XeqO5OL6W31WeQbGCp9VZcqR6H2nDpbnvCsUbewBKt1QnqCegxJp3DpTU4mm4to3FN05dSu5iSvGuCNV4uWD1x5GRQnrKVWNWCnE8HcUJUJunLp+ZERE2mgRAmYIMAQZmYMEmIm7TaRn6cgOrHkB+MsPBez7WEd2MDztYf8A/fOK5vKdDTd9iys+HVbnXaPd/x3InR8JJI3AknpWvzH+1+qJdODdk+huxy6Vj5B9f1jJrhPAkpHhHM9WPMn6mS6VSgq1qld5m/l0PW21pSto4gte/U1U6YDoJ0KsyBMzFI6RERJAiIgCIiAIiIAiIgCIiAIiIBgzWygjB6GbZ4dZDBB8U1AoUlzyHQ+vpKlxDi7WcvlXyA6n6y/a7RLchRvwMgNF2fSrrksPNvL6TnlF5x0M1ggtDwVn5t4V/8Akf4ScrpSleWAJ44jxRa+Q5t6CV7Uap7W58/RRMcqOxO508V4iLBtA8J8z+6UTVa/axxVdjPXu/8AWfQdDwItg2ch+r/GbeN6Ks1bTgY6fWdtncyoy1ejK6/s4XENF5lt9D5p/K39Vd/g/wBY/lb+qu/wf6yRupKnBniemWZLKkeMk4xeHDVepw/yt/VXf4P9Y/lb+qu/wf6zvm/TaNn6cgOrHoJE24LmlLCJppVJcsYZfxIpeK5OO6u/wH+M7tNeucNVeW8kWo5P1PlLHwjg7OcVD62sP+ES68H7PJSOQyx6seZMpa/EJy8tPbuelteEU44nVWvbOV8yncKRTg3afVYHStaG2j68+Zlqo7RIowNNq8D/AMO38ZY66cTaBK9R6l3ssIgF7WL/AN21f/t3nRo+0osdU7jUruONz0sqj6sekmImZB8r47xjXpqbjV3rV6bW1Hb4v0y6ha1SpSP+zTDsfdx6Tb2j4ndUui0/2hyUGoOptZr6w9tYVdu+pC2N9rkDGMIPSWjWdua6zeTVYaqGNZsG3DXBq17tVzuyXuRd3TOemJxa34m1Vbw1FhsqFhtQFDsFVlVZ8WcNk3LjHU5EAsvBb1NQVWLGvCMW3E71UE+JwC3Uc53ym6v4m01s4aqwKpvCv4dtjUaivTkLzyAbbVG48uR9J08P7eLcwWumwkAG3mgFW57FT5iN4Pcu2R93B84BaYlD4N8SWuFZaghrhT3dSkEs2oN71k2E4C9xQXOR5+4nZpPiXTa1QSqwi06ZS3hwj6ovsU8/EQKyTjPIgwC4REQBERAEREAREQBERAEREA1Os4eKaVnrbYcPj8/9ZJETUwxMJLJKPnen4La7cxjnzY+f09ZOaThaVD1PqesmtbUFBcdPPHkfX6Sl8S441hIXKr+TH+E58KG5nud+v42q5Ccz+wSpNx9XtVLCyWOcIlg2ljn7vkRJrQcHezBPhX1PX8BJ1eA0ms1tWrqeodQwP1yISctxsQOr7LM1ec+MdB+7MrNnD7FbaVOfSXOzgBoy2m1D1D/dW5v0/wBAjnfWP7DgD0kRf2jvwRZpyoHJr6A99QH6xUDvFH9049ZZW99KhHkSz2Ki74XC5n4mcPqRtPC9pHeZ3HpWPmP19JaOFdl2swbRtUdKx0/H1MkOzHDaGXvarEuJ6urK3P0OPl+ktNWnxNFWtUrvM38uh121pSto4pr59Tn0mhCgADAHlO5UxMgTMxSOgRETICIiARlnZrTM1jNShNwxYSPmztJz75RTkeag+U8jstpQMdynQA8icgW97zPn+k8Rz1PWSsQCL/6L6XG3uUxtZenk9vetj0zYA+euQD5T0vZzThlful3Iu1Sck7fFgczz+d+Z5+JvUySiAQ6dkNIqd2KEC5Qgc+RrUqmDnIwpIGPIkec3U9m9MhBWlFKsjjAxhqq+6rIHltQ7R6CSUQBERAEREAREQBERAEREAREQBPLLPUQDn9j0PWQVvZytLS+3O7pnpy9vWWF0mtlBGDNco5JTIsoBI/W8VVOQ5n0HrOm7heobdkqFz4cZyR6n0nrQcBVDk829T+70mp5exkkiL0/C7LzutyF8l/jLHouHBAAoxj0nVTp8TeBNkYYDkQ3EOyOntfvShruHS6lmpu/F0wXHs2R7TmTT6/TnlZXrK8jlaBRqFGf94gNdmPQqnTrLHE2mB827a9nNVqtXa6qRVWmmqQ4fvB3ljNffpttigWIGT5gfl5dMHPa/S26rV05pu7iqqwAtp7bg1r2hSWWuxCMJUGDEnlZ05ywcR7Z93q3oCJtpRXs32FbnDV2WY09QU96VWo5yR19pDaX4nu7IgpqL2itlZbi1SJZp7r2FjhPnRaRuAB/nF6ZgF44c4NYARkC5QKw2nFZKggZPhO3I9iJ0ygV/E9z3Z+zDYe434clw12ifVsqLt8WxEXqRncPOedD8TbLVrHcVVvYXKtdc1VBrRKWIFjV7jZuvVAu3BwSMiAfQYnzQ/Eq5Wsd0rZEfV4Wtx/N6e2rTV96zDwhrrS24Ywq5x5Ho1PxPsVXC0VWPSLC5W1u7YJfVSndNsy29rWUZwA1TDPKAfQ4iIAiIgCIiAIiIAiIgCIiAIiIAiIgCIiAIiIAmtq5siAagpnsJPUSMARESQIiIB4NK7t2BuxjdgZx6Z64msaKvpsX733R975vLz8/Wb4gGpdKgOQq5ByOQ6425+uOX0nldFWAAEQBTuACqAG9QMcj7zfEA0rpEBJCKC2c+Ec89c+uYGiTGNi4AAxtHRTlR06A8x6TdEAREQBERAEREAREQBERAEREAREQD/9k="/>
          <p:cNvSpPr>
            <a:spLocks noChangeAspect="1" noChangeArrowheads="1"/>
          </p:cNvSpPr>
          <p:nvPr/>
        </p:nvSpPr>
        <p:spPr bwMode="auto">
          <a:xfrm>
            <a:off x="63500" y="-744538"/>
            <a:ext cx="20955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71378" name="Picture 18" descr="http://www.dropsens.com/en/img/productos/screen_printed_elect2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3857628"/>
            <a:ext cx="2857488" cy="2081884"/>
          </a:xfrm>
          <a:prstGeom prst="rect">
            <a:avLst/>
          </a:prstGeom>
          <a:noFill/>
        </p:spPr>
      </p:pic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98</a:t>
            </a:fld>
            <a:endParaRPr lang="es-ES"/>
          </a:p>
        </p:txBody>
      </p:sp>
      <p:pic>
        <p:nvPicPr>
          <p:cNvPr id="4" name="Imagen 3" descr="Captura de pantalla 2014-11-10 a la(s) 12.20.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44" y="4859867"/>
            <a:ext cx="3384554" cy="18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64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1"/>
          <p:cNvSpPr>
            <a:spLocks noChangeArrowheads="1"/>
          </p:cNvSpPr>
          <p:nvPr/>
        </p:nvSpPr>
        <p:spPr bwMode="auto">
          <a:xfrm>
            <a:off x="0" y="9233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sz="1200" b="1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Glucose determination in whole blood </a:t>
            </a:r>
            <a:endParaRPr kumimoji="0" lang="es-MX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Guillermo H. Álvarez </a:t>
            </a:r>
            <a:r>
              <a:rPr kumimoji="0" lang="es-MX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Arizabalo</a:t>
            </a:r>
            <a:r>
              <a:rPr kumimoji="0" lang="es-MX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Alejandro Baeza </a:t>
            </a:r>
            <a:endParaRPr kumimoji="0" lang="es-MX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3" cstate="print"/>
          <a:srcRect t="16260" r="4065" b="1355"/>
          <a:stretch>
            <a:fillRect/>
          </a:stretch>
        </p:blipFill>
        <p:spPr bwMode="auto">
          <a:xfrm>
            <a:off x="428596" y="1142984"/>
            <a:ext cx="221457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C:\Documents and Settings\guillermo Alvarez\Mis documentos\NokiaLifeblogData\DataStore\Files\2008-07\images\15072008038.jpg"/>
          <p:cNvPicPr/>
          <p:nvPr/>
        </p:nvPicPr>
        <p:blipFill>
          <a:blip r:embed="rId4" cstate="print"/>
          <a:srcRect b="28732"/>
          <a:stretch>
            <a:fillRect/>
          </a:stretch>
        </p:blipFill>
        <p:spPr bwMode="auto">
          <a:xfrm>
            <a:off x="357158" y="3786190"/>
            <a:ext cx="22860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5"/>
          <a:srcRect l="27058" t="25140" r="23383" b="10894"/>
          <a:stretch>
            <a:fillRect/>
          </a:stretch>
        </p:blipFill>
        <p:spPr bwMode="auto">
          <a:xfrm>
            <a:off x="3357554" y="928670"/>
            <a:ext cx="214314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6"/>
          <a:srcRect l="2799" t="23888" r="7933" b="11317"/>
          <a:stretch>
            <a:fillRect/>
          </a:stretch>
        </p:blipFill>
        <p:spPr bwMode="auto">
          <a:xfrm>
            <a:off x="6072198" y="1000108"/>
            <a:ext cx="24288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7">
            <a:grayscl/>
          </a:blip>
          <a:srcRect l="18230" t="30020" r="18025" b="15010"/>
          <a:stretch>
            <a:fillRect/>
          </a:stretch>
        </p:blipFill>
        <p:spPr bwMode="auto">
          <a:xfrm>
            <a:off x="5929322" y="4000504"/>
            <a:ext cx="273687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8">
            <a:grayscl/>
            <a:lum bright="-68000" contrast="81000"/>
          </a:blip>
          <a:srcRect t="16107" b="1790"/>
          <a:stretch>
            <a:fillRect/>
          </a:stretch>
        </p:blipFill>
        <p:spPr bwMode="auto">
          <a:xfrm>
            <a:off x="3286116" y="3643314"/>
            <a:ext cx="2268190" cy="302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006022" y="1285860"/>
            <a:ext cx="160622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rgbClr val="FFFF00"/>
                </a:solidFill>
              </a:rPr>
              <a:t>Voltammetry i=f(E)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616532" y="1214422"/>
            <a:ext cx="167495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rgbClr val="FFFF00"/>
                </a:solidFill>
              </a:rPr>
              <a:t>Cronommetry E=f(t)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006823" y="3786190"/>
            <a:ext cx="160622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rgbClr val="FFFF00"/>
                </a:solidFill>
              </a:rPr>
              <a:t>Voltammetry E=f(i)</a:t>
            </a: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3DB60-A03B-4B8B-812B-8FFB69906850}" type="slidenum">
              <a:rPr lang="es-ES" smtClean="0"/>
              <a:pPr>
                <a:defRPr/>
              </a:pPr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2803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1889</Words>
  <Application>Microsoft Macintosh PowerPoint</Application>
  <PresentationFormat>Carta (216 x 279 mm)</PresentationFormat>
  <Paragraphs>687</Paragraphs>
  <Slides>139</Slides>
  <Notes>40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139</vt:i4>
      </vt:variant>
    </vt:vector>
  </HeadingPairs>
  <TitlesOfParts>
    <vt:vector size="152" baseType="lpstr">
      <vt:lpstr>Arial</vt:lpstr>
      <vt:lpstr>Bauhaus</vt:lpstr>
      <vt:lpstr>Calibri</vt:lpstr>
      <vt:lpstr>Chalkboard</vt:lpstr>
      <vt:lpstr>Comic Sans MS</vt:lpstr>
      <vt:lpstr>Goudy Old Style</vt:lpstr>
      <vt:lpstr>Lucida Blackletter</vt:lpstr>
      <vt:lpstr>Symbol</vt:lpstr>
      <vt:lpstr>Times New Roman</vt:lpstr>
      <vt:lpstr>Tema de Office</vt:lpstr>
      <vt:lpstr>Fotografía de Photo Editor</vt:lpstr>
      <vt:lpstr>Bitmap Image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Microtitulación de HCl 0.1 M con NaOH con monitoreo potenciométrico con microelectrodo de W y microreferencia de Cu|H2O|| y su calibración  E=f(pH):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Microfotocolorimetría de proteínas MIMC-IV  2008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And now to finish a little story: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Alejandro Baeza Reyes</dc:creator>
  <cp:lastModifiedBy>Arturo García Mendoza</cp:lastModifiedBy>
  <cp:revision>160</cp:revision>
  <cp:lastPrinted>2014-11-28T17:25:55Z</cp:lastPrinted>
  <dcterms:created xsi:type="dcterms:W3CDTF">2014-10-30T09:50:34Z</dcterms:created>
  <dcterms:modified xsi:type="dcterms:W3CDTF">2021-03-16T19:12:46Z</dcterms:modified>
</cp:coreProperties>
</file>