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115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2306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3459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461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5765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6918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8071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9224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5" autoAdjust="0"/>
    <p:restoredTop sz="94754"/>
  </p:normalViewPr>
  <p:slideViewPr>
    <p:cSldViewPr>
      <p:cViewPr>
        <p:scale>
          <a:sx n="49" d="100"/>
          <a:sy n="49" d="100"/>
        </p:scale>
        <p:origin x="144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5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3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5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0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2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73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747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2120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49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86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5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5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058279"/>
            <a:ext cx="12725189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3" y="11416584"/>
            <a:ext cx="12725189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8" y="8058279"/>
            <a:ext cx="12730188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8" y="11416584"/>
            <a:ext cx="12730188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6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3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6" y="25199818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6" y="3216645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73" indent="0">
              <a:buNone/>
              <a:defRPr sz="10310"/>
            </a:lvl2pPr>
            <a:lvl3pPr marL="3374747" indent="0">
              <a:buNone/>
              <a:defRPr sz="8826"/>
            </a:lvl3pPr>
            <a:lvl4pPr marL="5062120" indent="0">
              <a:buNone/>
              <a:defRPr sz="7420"/>
            </a:lvl4pPr>
            <a:lvl5pPr marL="6749494" indent="0">
              <a:buNone/>
              <a:defRPr sz="7420"/>
            </a:lvl5pPr>
            <a:lvl6pPr marL="8436868" indent="0">
              <a:buNone/>
              <a:defRPr sz="7420"/>
            </a:lvl6pPr>
            <a:lvl7pPr marL="10124241" indent="0">
              <a:buNone/>
              <a:defRPr sz="7420"/>
            </a:lvl7pPr>
            <a:lvl8pPr marL="11811614" indent="0">
              <a:buNone/>
              <a:defRPr sz="7420"/>
            </a:lvl8pPr>
            <a:lvl9pPr marL="1349898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6" y="28174799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3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7" y="33366427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7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747" rtl="0" eaLnBrk="1" latinLnBrk="0" hangingPunct="1">
        <a:spcBef>
          <a:spcPct val="0"/>
        </a:spcBef>
        <a:buNone/>
        <a:defRPr sz="16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530" indent="-1265530" algn="l" defTabSz="3374747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982" indent="-1054609" algn="l" defTabSz="3374747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433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8826" kern="1200">
          <a:solidFill>
            <a:schemeClr val="tx1"/>
          </a:solidFill>
          <a:latin typeface="+mn-lt"/>
          <a:ea typeface="+mn-ea"/>
          <a:cs typeface="+mn-cs"/>
        </a:defRPr>
      </a:lvl3pPr>
      <a:lvl4pPr marL="5905806" indent="-843686" algn="l" defTabSz="3374747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3180" indent="-843686" algn="l" defTabSz="3374747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55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927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5300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67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73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747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212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49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86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4241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61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98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0" y="10439474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815641" y="1360909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129769" y="1418489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MECÁNICA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4" y="4211999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6" y="5578584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4217" b="1" dirty="0">
                <a:latin typeface="Copperplate Gothic Light" pitchFamily="34" charset="0"/>
              </a:rPr>
              <a:t>Autores</a:t>
            </a:r>
            <a:endParaRPr lang="es-ES" sz="4217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3441" y="1736580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2085398" y="1195999"/>
            <a:ext cx="3281412" cy="300199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412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7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6530718" y="1429976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7 CuadroTexto">
            <a:extLst>
              <a:ext uri="{FF2B5EF4-FFF2-40B4-BE49-F238E27FC236}">
                <a16:creationId xmlns:a16="http://schemas.microsoft.com/office/drawing/2014/main" id="{B217172F-D338-7744-BA4F-E5F67DE7B7D6}"/>
              </a:ext>
            </a:extLst>
          </p:cNvPr>
          <p:cNvSpPr txBox="1"/>
          <p:nvPr/>
        </p:nvSpPr>
        <p:spPr>
          <a:xfrm>
            <a:off x="7213184" y="3112368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MEC-xx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ED6CEDC-4AC2-BE61-CA71-B1E904C6F656}"/>
              </a:ext>
            </a:extLst>
          </p:cNvPr>
          <p:cNvGrpSpPr/>
          <p:nvPr/>
        </p:nvGrpSpPr>
        <p:grpSpPr>
          <a:xfrm>
            <a:off x="2605699" y="1438029"/>
            <a:ext cx="2174650" cy="1035954"/>
            <a:chOff x="2092908" y="1304054"/>
            <a:chExt cx="2174650" cy="103595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2FF18B75-FC0D-72BD-4E19-A81E87D4F8C5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8D117860-6D5D-CD73-FA76-DFC754A491BC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12" name="Picture 3">
            <a:extLst>
              <a:ext uri="{FF2B5EF4-FFF2-40B4-BE49-F238E27FC236}">
                <a16:creationId xmlns:a16="http://schemas.microsoft.com/office/drawing/2014/main" id="{905D47F0-4712-0394-5FE4-BBD8C377E4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878923" y="2461032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E571D85-3C04-23E2-D724-F2CBACF54639}"/>
              </a:ext>
            </a:extLst>
          </p:cNvPr>
          <p:cNvCxnSpPr>
            <a:cxnSpLocks/>
          </p:cNvCxnSpPr>
          <p:nvPr/>
        </p:nvCxnSpPr>
        <p:spPr>
          <a:xfrm>
            <a:off x="2870536" y="3196033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74477B-6A4F-CB29-4C83-BB0C17E676A0}"/>
              </a:ext>
            </a:extLst>
          </p:cNvPr>
          <p:cNvSpPr txBox="1"/>
          <p:nvPr/>
        </p:nvSpPr>
        <p:spPr>
          <a:xfrm>
            <a:off x="2784153" y="3145162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128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24</cp:revision>
  <cp:lastPrinted>2023-05-12T13:32:50Z</cp:lastPrinted>
  <dcterms:created xsi:type="dcterms:W3CDTF">2018-05-11T20:49:54Z</dcterms:created>
  <dcterms:modified xsi:type="dcterms:W3CDTF">2025-05-07T00:25:45Z</dcterms:modified>
</cp:coreProperties>
</file>