
<file path=[Content_Types].xml><?xml version="1.0" encoding="utf-8"?>
<Types xmlns="http://schemas.openxmlformats.org/package/2006/content-types">
  <Default Extension="emf" ContentType="image/x-emf"/>
  <Default Extension="GIF" ContentType="image/gif"/>
  <Default Extension="jpe"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75"/>
  </p:notesMasterIdLst>
  <p:handoutMasterIdLst>
    <p:handoutMasterId r:id="rId76"/>
  </p:handoutMasterIdLst>
  <p:sldIdLst>
    <p:sldId id="256" r:id="rId3"/>
    <p:sldId id="257" r:id="rId4"/>
    <p:sldId id="258" r:id="rId5"/>
    <p:sldId id="274" r:id="rId6"/>
    <p:sldId id="278" r:id="rId7"/>
    <p:sldId id="303" r:id="rId8"/>
    <p:sldId id="267" r:id="rId9"/>
    <p:sldId id="261" r:id="rId10"/>
    <p:sldId id="260" r:id="rId11"/>
    <p:sldId id="265" r:id="rId12"/>
    <p:sldId id="291" r:id="rId13"/>
    <p:sldId id="292" r:id="rId14"/>
    <p:sldId id="263" r:id="rId15"/>
    <p:sldId id="279" r:id="rId16"/>
    <p:sldId id="280" r:id="rId17"/>
    <p:sldId id="329" r:id="rId18"/>
    <p:sldId id="281" r:id="rId19"/>
    <p:sldId id="334" r:id="rId20"/>
    <p:sldId id="264" r:id="rId21"/>
    <p:sldId id="282" r:id="rId22"/>
    <p:sldId id="300" r:id="rId23"/>
    <p:sldId id="270" r:id="rId24"/>
    <p:sldId id="259" r:id="rId25"/>
    <p:sldId id="275" r:id="rId26"/>
    <p:sldId id="269" r:id="rId27"/>
    <p:sldId id="277" r:id="rId28"/>
    <p:sldId id="294" r:id="rId29"/>
    <p:sldId id="293" r:id="rId30"/>
    <p:sldId id="330" r:id="rId31"/>
    <p:sldId id="331" r:id="rId32"/>
    <p:sldId id="301" r:id="rId33"/>
    <p:sldId id="332" r:id="rId34"/>
    <p:sldId id="308" r:id="rId35"/>
    <p:sldId id="306" r:id="rId36"/>
    <p:sldId id="295" r:id="rId37"/>
    <p:sldId id="324" r:id="rId38"/>
    <p:sldId id="296" r:id="rId39"/>
    <p:sldId id="325" r:id="rId40"/>
    <p:sldId id="297" r:id="rId41"/>
    <p:sldId id="326" r:id="rId42"/>
    <p:sldId id="327" r:id="rId43"/>
    <p:sldId id="298" r:id="rId44"/>
    <p:sldId id="328" r:id="rId45"/>
    <p:sldId id="299" r:id="rId46"/>
    <p:sldId id="290" r:id="rId47"/>
    <p:sldId id="311" r:id="rId48"/>
    <p:sldId id="312" r:id="rId49"/>
    <p:sldId id="313" r:id="rId50"/>
    <p:sldId id="317" r:id="rId51"/>
    <p:sldId id="315" r:id="rId52"/>
    <p:sldId id="273" r:id="rId53"/>
    <p:sldId id="283" r:id="rId54"/>
    <p:sldId id="318" r:id="rId55"/>
    <p:sldId id="319" r:id="rId56"/>
    <p:sldId id="284" r:id="rId57"/>
    <p:sldId id="320" r:id="rId58"/>
    <p:sldId id="285" r:id="rId59"/>
    <p:sldId id="321" r:id="rId60"/>
    <p:sldId id="288" r:id="rId61"/>
    <p:sldId id="272" r:id="rId62"/>
    <p:sldId id="322" r:id="rId63"/>
    <p:sldId id="336" r:id="rId64"/>
    <p:sldId id="337" r:id="rId65"/>
    <p:sldId id="304" r:id="rId66"/>
    <p:sldId id="338" r:id="rId67"/>
    <p:sldId id="335" r:id="rId68"/>
    <p:sldId id="339" r:id="rId69"/>
    <p:sldId id="323" r:id="rId70"/>
    <p:sldId id="268" r:id="rId71"/>
    <p:sldId id="309" r:id="rId72"/>
    <p:sldId id="305" r:id="rId73"/>
    <p:sldId id="30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39" autoAdjust="0"/>
    <p:restoredTop sz="94249" autoAdjust="0"/>
  </p:normalViewPr>
  <p:slideViewPr>
    <p:cSldViewPr snapToGrid="0">
      <p:cViewPr varScale="1">
        <p:scale>
          <a:sx n="68" d="100"/>
          <a:sy n="68" d="100"/>
        </p:scale>
        <p:origin x="852" y="60"/>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283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_rels/data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Relationships>
</file>

<file path=ppt/diagrams/_rels/drawing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90CACB-4755-46DD-8621-CFB711172CFF}" type="doc">
      <dgm:prSet loTypeId="urn:microsoft.com/office/officeart/2008/layout/CircularPictureCallout" loCatId="picture" qsTypeId="urn:microsoft.com/office/officeart/2005/8/quickstyle/simple1" qsCatId="simple" csTypeId="urn:microsoft.com/office/officeart/2005/8/colors/accent1_1" csCatId="accent1" phldr="1"/>
      <dgm:spPr/>
      <dgm:t>
        <a:bodyPr/>
        <a:lstStyle/>
        <a:p>
          <a:endParaRPr lang="es-ES"/>
        </a:p>
      </dgm:t>
    </dgm:pt>
    <dgm:pt modelId="{778D3973-3E50-49EB-BF2A-1DAF497B9C6B}">
      <dgm:prSet/>
      <dgm:spPr/>
      <dgm:t>
        <a:bodyPr/>
        <a:lstStyle/>
        <a:p>
          <a:r>
            <a:rPr lang="es-ES" dirty="0"/>
            <a:t>Factores de crecimiento</a:t>
          </a:r>
        </a:p>
      </dgm:t>
    </dgm:pt>
    <dgm:pt modelId="{63E9D6C7-8821-4C0B-8FF9-96BFA4336445}" type="parTrans" cxnId="{91E2457B-E501-4CF9-9BC1-6DA6802D8CE4}">
      <dgm:prSet/>
      <dgm:spPr/>
      <dgm:t>
        <a:bodyPr/>
        <a:lstStyle/>
        <a:p>
          <a:endParaRPr lang="es-ES"/>
        </a:p>
      </dgm:t>
    </dgm:pt>
    <dgm:pt modelId="{C7EC6C0E-B417-42AC-A753-70B525E9C02A}" type="sibTrans" cxnId="{91E2457B-E501-4CF9-9BC1-6DA6802D8CE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t>
        <a:bodyPr/>
        <a:lstStyle/>
        <a:p>
          <a:endParaRPr lang="es-ES"/>
        </a:p>
      </dgm:t>
    </dgm:pt>
    <dgm:pt modelId="{0888BBF4-BDEF-4251-9152-B3EE70446D20}">
      <dgm:prSet phldrT="[Texto]"/>
      <dgm:spPr/>
      <dgm:t>
        <a:bodyPr/>
        <a:lstStyle/>
        <a:p>
          <a:r>
            <a:rPr lang="es-ES" dirty="0" err="1"/>
            <a:t>Protótrofos</a:t>
          </a:r>
          <a:endParaRPr lang="es-ES" dirty="0"/>
        </a:p>
      </dgm:t>
    </dgm:pt>
    <dgm:pt modelId="{D3A75667-BBDF-4D45-AE02-E1B9AB00346D}" type="parTrans" cxnId="{D0604576-FDF6-4669-9637-9F960A7B0D36}">
      <dgm:prSet/>
      <dgm:spPr/>
      <dgm:t>
        <a:bodyPr/>
        <a:lstStyle/>
        <a:p>
          <a:endParaRPr lang="es-ES"/>
        </a:p>
      </dgm:t>
    </dgm:pt>
    <dgm:pt modelId="{D0DE8479-E9E6-4F91-9E85-0EEAADD683A7}" type="sibTrans" cxnId="{D0604576-FDF6-4669-9637-9F960A7B0D36}">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4000" r="-34000"/>
          </a:stretch>
        </a:blipFill>
      </dgm:spPr>
      <dgm:t>
        <a:bodyPr/>
        <a:lstStyle/>
        <a:p>
          <a:endParaRPr lang="es-ES"/>
        </a:p>
      </dgm:t>
    </dgm:pt>
    <dgm:pt modelId="{566857C1-3752-42C8-99F2-13855F68AA93}">
      <dgm:prSet phldrT="[Texto]"/>
      <dgm:spPr/>
      <dgm:t>
        <a:bodyPr/>
        <a:lstStyle/>
        <a:p>
          <a:r>
            <a:rPr lang="es-ES" dirty="0" err="1"/>
            <a:t>Auxótrofos</a:t>
          </a:r>
          <a:endParaRPr lang="es-ES" dirty="0"/>
        </a:p>
      </dgm:t>
    </dgm:pt>
    <dgm:pt modelId="{A4B3AACE-3671-4148-97DE-527BBC2F6452}" type="parTrans" cxnId="{7432DCD6-4014-477D-906E-B0844CB99E1B}">
      <dgm:prSet/>
      <dgm:spPr/>
      <dgm:t>
        <a:bodyPr/>
        <a:lstStyle/>
        <a:p>
          <a:endParaRPr lang="es-ES"/>
        </a:p>
      </dgm:t>
    </dgm:pt>
    <dgm:pt modelId="{6123035D-641C-4D55-99A0-99DE58C51CB6}" type="sibTrans" cxnId="{7432DCD6-4014-477D-906E-B0844CB99E1B}">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dgm:spPr>
      <dgm:t>
        <a:bodyPr/>
        <a:lstStyle/>
        <a:p>
          <a:endParaRPr lang="es-ES"/>
        </a:p>
      </dgm:t>
    </dgm:pt>
    <dgm:pt modelId="{FB42784F-E415-4244-A51E-B17633696A68}">
      <dgm:prSet phldrT="[Texto]"/>
      <dgm:spPr/>
      <dgm:t>
        <a:bodyPr/>
        <a:lstStyle/>
        <a:p>
          <a:r>
            <a:rPr lang="es-ES" dirty="0"/>
            <a:t>Cubre sus totalmente sus necesidades con fuente de C principal</a:t>
          </a:r>
        </a:p>
      </dgm:t>
    </dgm:pt>
    <dgm:pt modelId="{94F3DF4D-115A-4551-9F84-D97DA2FCFC74}" type="parTrans" cxnId="{E0E47491-4C83-458A-B203-036D896D372F}">
      <dgm:prSet/>
      <dgm:spPr/>
      <dgm:t>
        <a:bodyPr/>
        <a:lstStyle/>
        <a:p>
          <a:endParaRPr lang="es-ES"/>
        </a:p>
      </dgm:t>
    </dgm:pt>
    <dgm:pt modelId="{DA4A2C77-1857-4ED1-95EF-5017E1CA22D8}" type="sibTrans" cxnId="{E0E47491-4C83-458A-B203-036D896D372F}">
      <dgm:prSet/>
      <dgm:spPr/>
      <dgm:t>
        <a:bodyPr/>
        <a:lstStyle/>
        <a:p>
          <a:endParaRPr lang="es-ES"/>
        </a:p>
      </dgm:t>
    </dgm:pt>
    <dgm:pt modelId="{F484171E-D8AE-4DF8-BC7D-8634FAA3FC93}">
      <dgm:prSet phldrT="[Texto]"/>
      <dgm:spPr/>
      <dgm:t>
        <a:bodyPr/>
        <a:lstStyle/>
        <a:p>
          <a:r>
            <a:rPr lang="es-ES" dirty="0"/>
            <a:t>Requiere nutriente esencial externo</a:t>
          </a:r>
        </a:p>
      </dgm:t>
    </dgm:pt>
    <dgm:pt modelId="{BA18BE7C-9C70-4853-A3AA-20605B4BE9C1}" type="parTrans" cxnId="{1568B9FC-31A2-43BA-81CE-39667B82ABDE}">
      <dgm:prSet/>
      <dgm:spPr/>
      <dgm:t>
        <a:bodyPr/>
        <a:lstStyle/>
        <a:p>
          <a:endParaRPr lang="es-ES"/>
        </a:p>
      </dgm:t>
    </dgm:pt>
    <dgm:pt modelId="{AF0C8A8A-65C2-43A1-A310-00CCD24FE486}" type="sibTrans" cxnId="{1568B9FC-31A2-43BA-81CE-39667B82ABDE}">
      <dgm:prSet/>
      <dgm:spPr/>
      <dgm:t>
        <a:bodyPr/>
        <a:lstStyle/>
        <a:p>
          <a:endParaRPr lang="es-ES"/>
        </a:p>
      </dgm:t>
    </dgm:pt>
    <dgm:pt modelId="{BCAC8C57-9C6A-40B0-879C-73FF96404B7E}" type="pres">
      <dgm:prSet presAssocID="{9B90CACB-4755-46DD-8621-CFB711172CFF}" presName="Name0" presStyleCnt="0">
        <dgm:presLayoutVars>
          <dgm:chMax val="7"/>
          <dgm:chPref val="7"/>
          <dgm:dir/>
        </dgm:presLayoutVars>
      </dgm:prSet>
      <dgm:spPr/>
    </dgm:pt>
    <dgm:pt modelId="{E19A341B-902F-4AFD-BD90-F17CCBED0A54}" type="pres">
      <dgm:prSet presAssocID="{9B90CACB-4755-46DD-8621-CFB711172CFF}" presName="Name1" presStyleCnt="0"/>
      <dgm:spPr/>
    </dgm:pt>
    <dgm:pt modelId="{8B626CA7-8B7B-4B42-B20E-49097E10E39A}" type="pres">
      <dgm:prSet presAssocID="{C7EC6C0E-B417-42AC-A753-70B525E9C02A}" presName="picture_1" presStyleCnt="0"/>
      <dgm:spPr/>
    </dgm:pt>
    <dgm:pt modelId="{7E32BBCF-753E-469E-952A-6B6D26F3AEBA}" type="pres">
      <dgm:prSet presAssocID="{C7EC6C0E-B417-42AC-A753-70B525E9C02A}" presName="pictureRepeatNode" presStyleLbl="alignImgPlace1" presStyleIdx="0" presStyleCnt="3" custScaleX="78710" custScaleY="79707" custLinFactNeighborX="-7805" custLinFactNeighborY="-7201"/>
      <dgm:spPr/>
    </dgm:pt>
    <dgm:pt modelId="{E184401F-1AB1-417A-BF52-896BED9AABB0}" type="pres">
      <dgm:prSet presAssocID="{778D3973-3E50-49EB-BF2A-1DAF497B9C6B}" presName="text_1" presStyleLbl="node1" presStyleIdx="0" presStyleCnt="0" custLinFactY="-11084" custLinFactNeighborX="-9897" custLinFactNeighborY="-100000">
        <dgm:presLayoutVars>
          <dgm:bulletEnabled val="1"/>
        </dgm:presLayoutVars>
      </dgm:prSet>
      <dgm:spPr/>
    </dgm:pt>
    <dgm:pt modelId="{A2E6764A-9C1E-48C5-B97D-2D3596B44084}" type="pres">
      <dgm:prSet presAssocID="{D0DE8479-E9E6-4F91-9E85-0EEAADD683A7}" presName="picture_2" presStyleCnt="0"/>
      <dgm:spPr/>
    </dgm:pt>
    <dgm:pt modelId="{27CB5460-3077-46F6-8521-86641017DA74}" type="pres">
      <dgm:prSet presAssocID="{D0DE8479-E9E6-4F91-9E85-0EEAADD683A7}" presName="pictureRepeatNode" presStyleLbl="alignImgPlace1" presStyleIdx="1" presStyleCnt="3"/>
      <dgm:spPr/>
    </dgm:pt>
    <dgm:pt modelId="{3D8FC1A2-2D91-4B6D-9786-280032C748A8}" type="pres">
      <dgm:prSet presAssocID="{0888BBF4-BDEF-4251-9152-B3EE70446D20}" presName="line_2" presStyleLbl="parChTrans1D1" presStyleIdx="0" presStyleCnt="2"/>
      <dgm:spPr/>
    </dgm:pt>
    <dgm:pt modelId="{A87BCBD8-3AA6-489E-B0E1-4DD31E1C9C04}" type="pres">
      <dgm:prSet presAssocID="{0888BBF4-BDEF-4251-9152-B3EE70446D20}" presName="textparent_2" presStyleLbl="node1" presStyleIdx="0" presStyleCnt="0"/>
      <dgm:spPr/>
    </dgm:pt>
    <dgm:pt modelId="{C67A0C23-D480-4BD2-99D1-34B6B642BE2D}" type="pres">
      <dgm:prSet presAssocID="{0888BBF4-BDEF-4251-9152-B3EE70446D20}" presName="text_2" presStyleLbl="revTx" presStyleIdx="0" presStyleCnt="2" custScaleX="130764">
        <dgm:presLayoutVars>
          <dgm:bulletEnabled val="1"/>
        </dgm:presLayoutVars>
      </dgm:prSet>
      <dgm:spPr/>
    </dgm:pt>
    <dgm:pt modelId="{2EC3BA34-E175-41A3-8F66-3B8EDD12B6CB}" type="pres">
      <dgm:prSet presAssocID="{6123035D-641C-4D55-99A0-99DE58C51CB6}" presName="picture_3" presStyleCnt="0"/>
      <dgm:spPr/>
    </dgm:pt>
    <dgm:pt modelId="{92533160-BAE0-4ED3-982D-35F69E971386}" type="pres">
      <dgm:prSet presAssocID="{6123035D-641C-4D55-99A0-99DE58C51CB6}" presName="pictureRepeatNode" presStyleLbl="alignImgPlace1" presStyleIdx="2" presStyleCnt="3"/>
      <dgm:spPr/>
    </dgm:pt>
    <dgm:pt modelId="{309A0044-9B18-4E79-B262-EFB4EEA4A062}" type="pres">
      <dgm:prSet presAssocID="{566857C1-3752-42C8-99F2-13855F68AA93}" presName="line_3" presStyleLbl="parChTrans1D1" presStyleIdx="1" presStyleCnt="2"/>
      <dgm:spPr/>
    </dgm:pt>
    <dgm:pt modelId="{7994A7E1-157F-47E5-9E68-3CAFD72CBC13}" type="pres">
      <dgm:prSet presAssocID="{566857C1-3752-42C8-99F2-13855F68AA93}" presName="textparent_3" presStyleLbl="node1" presStyleIdx="0" presStyleCnt="0"/>
      <dgm:spPr/>
    </dgm:pt>
    <dgm:pt modelId="{B49B1FF9-4C11-43D3-B413-8AC6AB521DB8}" type="pres">
      <dgm:prSet presAssocID="{566857C1-3752-42C8-99F2-13855F68AA93}" presName="text_3" presStyleLbl="revTx" presStyleIdx="1" presStyleCnt="2" custScaleX="138596">
        <dgm:presLayoutVars>
          <dgm:bulletEnabled val="1"/>
        </dgm:presLayoutVars>
      </dgm:prSet>
      <dgm:spPr/>
    </dgm:pt>
  </dgm:ptLst>
  <dgm:cxnLst>
    <dgm:cxn modelId="{964AB300-2288-42A6-B0A3-42517BA0D4DE}" type="presOf" srcId="{566857C1-3752-42C8-99F2-13855F68AA93}" destId="{B49B1FF9-4C11-43D3-B413-8AC6AB521DB8}" srcOrd="0" destOrd="0" presId="urn:microsoft.com/office/officeart/2008/layout/CircularPictureCallout"/>
    <dgm:cxn modelId="{D8085124-A57B-4B08-B291-163D6F140CE9}" type="presOf" srcId="{6123035D-641C-4D55-99A0-99DE58C51CB6}" destId="{92533160-BAE0-4ED3-982D-35F69E971386}" srcOrd="0" destOrd="0" presId="urn:microsoft.com/office/officeart/2008/layout/CircularPictureCallout"/>
    <dgm:cxn modelId="{EBE7653E-86EC-46DF-A073-270965E78145}" type="presOf" srcId="{FB42784F-E415-4244-A51E-B17633696A68}" destId="{C67A0C23-D480-4BD2-99D1-34B6B642BE2D}" srcOrd="0" destOrd="1" presId="urn:microsoft.com/office/officeart/2008/layout/CircularPictureCallout"/>
    <dgm:cxn modelId="{D0604576-FDF6-4669-9637-9F960A7B0D36}" srcId="{9B90CACB-4755-46DD-8621-CFB711172CFF}" destId="{0888BBF4-BDEF-4251-9152-B3EE70446D20}" srcOrd="1" destOrd="0" parTransId="{D3A75667-BBDF-4D45-AE02-E1B9AB00346D}" sibTransId="{D0DE8479-E9E6-4F91-9E85-0EEAADD683A7}"/>
    <dgm:cxn modelId="{91E2457B-E501-4CF9-9BC1-6DA6802D8CE4}" srcId="{9B90CACB-4755-46DD-8621-CFB711172CFF}" destId="{778D3973-3E50-49EB-BF2A-1DAF497B9C6B}" srcOrd="0" destOrd="0" parTransId="{63E9D6C7-8821-4C0B-8FF9-96BFA4336445}" sibTransId="{C7EC6C0E-B417-42AC-A753-70B525E9C02A}"/>
    <dgm:cxn modelId="{CC14A785-1EFA-4C73-9F1D-83E26E4A9EA1}" type="presOf" srcId="{0888BBF4-BDEF-4251-9152-B3EE70446D20}" destId="{C67A0C23-D480-4BD2-99D1-34B6B642BE2D}" srcOrd="0" destOrd="0" presId="urn:microsoft.com/office/officeart/2008/layout/CircularPictureCallout"/>
    <dgm:cxn modelId="{E0E47491-4C83-458A-B203-036D896D372F}" srcId="{0888BBF4-BDEF-4251-9152-B3EE70446D20}" destId="{FB42784F-E415-4244-A51E-B17633696A68}" srcOrd="0" destOrd="0" parTransId="{94F3DF4D-115A-4551-9F84-D97DA2FCFC74}" sibTransId="{DA4A2C77-1857-4ED1-95EF-5017E1CA22D8}"/>
    <dgm:cxn modelId="{C699F4A0-B807-40DE-9111-00F7C7C8084D}" type="presOf" srcId="{D0DE8479-E9E6-4F91-9E85-0EEAADD683A7}" destId="{27CB5460-3077-46F6-8521-86641017DA74}" srcOrd="0" destOrd="0" presId="urn:microsoft.com/office/officeart/2008/layout/CircularPictureCallout"/>
    <dgm:cxn modelId="{43EFCCA1-E616-45C0-9EB6-DDA34BCDD5DA}" type="presOf" srcId="{9B90CACB-4755-46DD-8621-CFB711172CFF}" destId="{BCAC8C57-9C6A-40B0-879C-73FF96404B7E}" srcOrd="0" destOrd="0" presId="urn:microsoft.com/office/officeart/2008/layout/CircularPictureCallout"/>
    <dgm:cxn modelId="{7432DCD6-4014-477D-906E-B0844CB99E1B}" srcId="{9B90CACB-4755-46DD-8621-CFB711172CFF}" destId="{566857C1-3752-42C8-99F2-13855F68AA93}" srcOrd="2" destOrd="0" parTransId="{A4B3AACE-3671-4148-97DE-527BBC2F6452}" sibTransId="{6123035D-641C-4D55-99A0-99DE58C51CB6}"/>
    <dgm:cxn modelId="{2CA05CE5-0E75-41F9-83A2-27F6D4E76310}" type="presOf" srcId="{F484171E-D8AE-4DF8-BC7D-8634FAA3FC93}" destId="{B49B1FF9-4C11-43D3-B413-8AC6AB521DB8}" srcOrd="0" destOrd="1" presId="urn:microsoft.com/office/officeart/2008/layout/CircularPictureCallout"/>
    <dgm:cxn modelId="{278C7FED-F42C-4705-99AA-F521280BE8E3}" type="presOf" srcId="{C7EC6C0E-B417-42AC-A753-70B525E9C02A}" destId="{7E32BBCF-753E-469E-952A-6B6D26F3AEBA}" srcOrd="0" destOrd="0" presId="urn:microsoft.com/office/officeart/2008/layout/CircularPictureCallout"/>
    <dgm:cxn modelId="{24F368F2-4CE0-485F-9BF1-2F156ACC8D0A}" type="presOf" srcId="{778D3973-3E50-49EB-BF2A-1DAF497B9C6B}" destId="{E184401F-1AB1-417A-BF52-896BED9AABB0}" srcOrd="0" destOrd="0" presId="urn:microsoft.com/office/officeart/2008/layout/CircularPictureCallout"/>
    <dgm:cxn modelId="{1568B9FC-31A2-43BA-81CE-39667B82ABDE}" srcId="{566857C1-3752-42C8-99F2-13855F68AA93}" destId="{F484171E-D8AE-4DF8-BC7D-8634FAA3FC93}" srcOrd="0" destOrd="0" parTransId="{BA18BE7C-9C70-4853-A3AA-20605B4BE9C1}" sibTransId="{AF0C8A8A-65C2-43A1-A310-00CCD24FE486}"/>
    <dgm:cxn modelId="{657B15FC-2AB7-41C8-A79C-EE391191551F}" type="presParOf" srcId="{BCAC8C57-9C6A-40B0-879C-73FF96404B7E}" destId="{E19A341B-902F-4AFD-BD90-F17CCBED0A54}" srcOrd="0" destOrd="0" presId="urn:microsoft.com/office/officeart/2008/layout/CircularPictureCallout"/>
    <dgm:cxn modelId="{158B6DD1-8B18-4C6E-9749-C83ACA919259}" type="presParOf" srcId="{E19A341B-902F-4AFD-BD90-F17CCBED0A54}" destId="{8B626CA7-8B7B-4B42-B20E-49097E10E39A}" srcOrd="0" destOrd="0" presId="urn:microsoft.com/office/officeart/2008/layout/CircularPictureCallout"/>
    <dgm:cxn modelId="{93415B90-25BB-4A1A-A1F5-7C9A533F4F89}" type="presParOf" srcId="{8B626CA7-8B7B-4B42-B20E-49097E10E39A}" destId="{7E32BBCF-753E-469E-952A-6B6D26F3AEBA}" srcOrd="0" destOrd="0" presId="urn:microsoft.com/office/officeart/2008/layout/CircularPictureCallout"/>
    <dgm:cxn modelId="{4D387756-A6B7-413E-AA3F-DA64CF353A6A}" type="presParOf" srcId="{E19A341B-902F-4AFD-BD90-F17CCBED0A54}" destId="{E184401F-1AB1-417A-BF52-896BED9AABB0}" srcOrd="1" destOrd="0" presId="urn:microsoft.com/office/officeart/2008/layout/CircularPictureCallout"/>
    <dgm:cxn modelId="{9AF76084-53F9-4865-8BB6-8185BE350F6E}" type="presParOf" srcId="{E19A341B-902F-4AFD-BD90-F17CCBED0A54}" destId="{A2E6764A-9C1E-48C5-B97D-2D3596B44084}" srcOrd="2" destOrd="0" presId="urn:microsoft.com/office/officeart/2008/layout/CircularPictureCallout"/>
    <dgm:cxn modelId="{791B746E-F04D-435A-9DA7-C5229D9F5354}" type="presParOf" srcId="{A2E6764A-9C1E-48C5-B97D-2D3596B44084}" destId="{27CB5460-3077-46F6-8521-86641017DA74}" srcOrd="0" destOrd="0" presId="urn:microsoft.com/office/officeart/2008/layout/CircularPictureCallout"/>
    <dgm:cxn modelId="{8C70B071-079F-4253-A8AD-8B799D738664}" type="presParOf" srcId="{E19A341B-902F-4AFD-BD90-F17CCBED0A54}" destId="{3D8FC1A2-2D91-4B6D-9786-280032C748A8}" srcOrd="3" destOrd="0" presId="urn:microsoft.com/office/officeart/2008/layout/CircularPictureCallout"/>
    <dgm:cxn modelId="{84FEFDFF-CD8F-4D7F-90ED-B81AEAADDE4B}" type="presParOf" srcId="{E19A341B-902F-4AFD-BD90-F17CCBED0A54}" destId="{A87BCBD8-3AA6-489E-B0E1-4DD31E1C9C04}" srcOrd="4" destOrd="0" presId="urn:microsoft.com/office/officeart/2008/layout/CircularPictureCallout"/>
    <dgm:cxn modelId="{AD2DD0A5-18EC-4C5B-B896-831CEBAD69CB}" type="presParOf" srcId="{A87BCBD8-3AA6-489E-B0E1-4DD31E1C9C04}" destId="{C67A0C23-D480-4BD2-99D1-34B6B642BE2D}" srcOrd="0" destOrd="0" presId="urn:microsoft.com/office/officeart/2008/layout/CircularPictureCallout"/>
    <dgm:cxn modelId="{39433939-34EC-4C2E-9BAA-55ACFA0283FF}" type="presParOf" srcId="{E19A341B-902F-4AFD-BD90-F17CCBED0A54}" destId="{2EC3BA34-E175-41A3-8F66-3B8EDD12B6CB}" srcOrd="5" destOrd="0" presId="urn:microsoft.com/office/officeart/2008/layout/CircularPictureCallout"/>
    <dgm:cxn modelId="{C9C0E514-59B0-482D-A3CA-768B23057B78}" type="presParOf" srcId="{2EC3BA34-E175-41A3-8F66-3B8EDD12B6CB}" destId="{92533160-BAE0-4ED3-982D-35F69E971386}" srcOrd="0" destOrd="0" presId="urn:microsoft.com/office/officeart/2008/layout/CircularPictureCallout"/>
    <dgm:cxn modelId="{79E6FE09-AB37-4B8E-AE1C-1DA524A78C45}" type="presParOf" srcId="{E19A341B-902F-4AFD-BD90-F17CCBED0A54}" destId="{309A0044-9B18-4E79-B262-EFB4EEA4A062}" srcOrd="6" destOrd="0" presId="urn:microsoft.com/office/officeart/2008/layout/CircularPictureCallout"/>
    <dgm:cxn modelId="{6CFE3212-0027-4548-9BCC-44EB07E994B5}" type="presParOf" srcId="{E19A341B-902F-4AFD-BD90-F17CCBED0A54}" destId="{7994A7E1-157F-47E5-9E68-3CAFD72CBC13}" srcOrd="7" destOrd="0" presId="urn:microsoft.com/office/officeart/2008/layout/CircularPictureCallout"/>
    <dgm:cxn modelId="{CA9F77B3-EECD-47DF-8FC1-FF8DB7E9C9C6}" type="presParOf" srcId="{7994A7E1-157F-47E5-9E68-3CAFD72CBC13}" destId="{B49B1FF9-4C11-43D3-B413-8AC6AB521DB8}"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591098-1984-4976-A647-CE0E1F75A6B7}" type="doc">
      <dgm:prSet loTypeId="urn:microsoft.com/office/officeart/2005/8/layout/hierarchy6" loCatId="hierarchy" qsTypeId="urn:microsoft.com/office/officeart/2005/8/quickstyle/3d3" qsCatId="3D" csTypeId="urn:microsoft.com/office/officeart/2005/8/colors/accent1_1" csCatId="accent1" phldr="1"/>
      <dgm:spPr/>
      <dgm:t>
        <a:bodyPr/>
        <a:lstStyle/>
        <a:p>
          <a:endParaRPr lang="es-ES"/>
        </a:p>
      </dgm:t>
    </dgm:pt>
    <dgm:pt modelId="{42DAE130-7C84-45B6-9EC4-0B168AAA3DEF}">
      <dgm:prSet phldrT="[Texto]" custT="1"/>
      <dgm:spPr/>
      <dgm:t>
        <a:bodyPr/>
        <a:lstStyle/>
        <a:p>
          <a:r>
            <a:rPr lang="es-ES" sz="1050" dirty="0"/>
            <a:t>Clasificación de medios de cultivo</a:t>
          </a:r>
        </a:p>
      </dgm:t>
    </dgm:pt>
    <dgm:pt modelId="{B613CA27-7550-4F92-AA48-7F3282E7813D}" type="parTrans" cxnId="{F37653DA-5832-4A7E-96C3-30AACBD31E74}">
      <dgm:prSet/>
      <dgm:spPr/>
      <dgm:t>
        <a:bodyPr/>
        <a:lstStyle/>
        <a:p>
          <a:endParaRPr lang="es-ES" sz="1400"/>
        </a:p>
      </dgm:t>
    </dgm:pt>
    <dgm:pt modelId="{97CC0674-FF3D-447D-B1A5-5409594DB4FA}" type="sibTrans" cxnId="{F37653DA-5832-4A7E-96C3-30AACBD31E74}">
      <dgm:prSet/>
      <dgm:spPr/>
      <dgm:t>
        <a:bodyPr/>
        <a:lstStyle/>
        <a:p>
          <a:endParaRPr lang="es-ES" sz="1400"/>
        </a:p>
      </dgm:t>
    </dgm:pt>
    <dgm:pt modelId="{9E43ED23-E3BC-48A1-9B87-4CB356AC265A}">
      <dgm:prSet phldrT="[Texto]" custT="1"/>
      <dgm:spPr/>
      <dgm:t>
        <a:bodyPr/>
        <a:lstStyle/>
        <a:p>
          <a:r>
            <a:rPr lang="es-ES" sz="1050" dirty="0"/>
            <a:t>Estado físico</a:t>
          </a:r>
        </a:p>
      </dgm:t>
    </dgm:pt>
    <dgm:pt modelId="{DA9A3594-BDF4-4A68-B325-37CC4F11627E}" type="parTrans" cxnId="{5B086CE2-146B-4D84-979E-69198D4FF653}">
      <dgm:prSet/>
      <dgm:spPr/>
      <dgm:t>
        <a:bodyPr/>
        <a:lstStyle/>
        <a:p>
          <a:endParaRPr lang="es-ES" sz="1400"/>
        </a:p>
      </dgm:t>
    </dgm:pt>
    <dgm:pt modelId="{EADDD549-D36C-4635-825C-60C5D37503F5}" type="sibTrans" cxnId="{5B086CE2-146B-4D84-979E-69198D4FF653}">
      <dgm:prSet/>
      <dgm:spPr/>
      <dgm:t>
        <a:bodyPr/>
        <a:lstStyle/>
        <a:p>
          <a:endParaRPr lang="es-ES" sz="1400"/>
        </a:p>
      </dgm:t>
    </dgm:pt>
    <dgm:pt modelId="{7034D4E2-F1CD-424B-A9F9-2232C248238B}">
      <dgm:prSet phldrT="[Texto]" custT="1"/>
      <dgm:spPr/>
      <dgm:t>
        <a:bodyPr/>
        <a:lstStyle/>
        <a:p>
          <a:r>
            <a:rPr lang="es-ES" sz="1050" dirty="0"/>
            <a:t>Sólidos</a:t>
          </a:r>
        </a:p>
      </dgm:t>
    </dgm:pt>
    <dgm:pt modelId="{55A023B8-89E1-420D-8E62-962354828E4F}" type="parTrans" cxnId="{4FA20507-458B-47B7-B0D9-0A3B8EA79F0A}">
      <dgm:prSet/>
      <dgm:spPr/>
      <dgm:t>
        <a:bodyPr/>
        <a:lstStyle/>
        <a:p>
          <a:endParaRPr lang="es-ES" sz="1400"/>
        </a:p>
      </dgm:t>
    </dgm:pt>
    <dgm:pt modelId="{CD7C8171-8647-4E68-9992-2E597C71D018}" type="sibTrans" cxnId="{4FA20507-458B-47B7-B0D9-0A3B8EA79F0A}">
      <dgm:prSet/>
      <dgm:spPr/>
      <dgm:t>
        <a:bodyPr/>
        <a:lstStyle/>
        <a:p>
          <a:endParaRPr lang="es-ES" sz="1400"/>
        </a:p>
      </dgm:t>
    </dgm:pt>
    <dgm:pt modelId="{0BB52A74-4C21-414E-AD70-A75B89A8A519}">
      <dgm:prSet phldrT="[Texto]" custT="1"/>
      <dgm:spPr/>
      <dgm:t>
        <a:bodyPr/>
        <a:lstStyle/>
        <a:p>
          <a:r>
            <a:rPr lang="es-ES" sz="1050" dirty="0"/>
            <a:t>Semisólidos</a:t>
          </a:r>
        </a:p>
      </dgm:t>
    </dgm:pt>
    <dgm:pt modelId="{B336E251-2A50-47F4-A25E-1AAD9F7A5BE8}" type="parTrans" cxnId="{6A026D8D-1900-4CF0-98B5-7F96A084ED62}">
      <dgm:prSet/>
      <dgm:spPr/>
      <dgm:t>
        <a:bodyPr/>
        <a:lstStyle/>
        <a:p>
          <a:endParaRPr lang="es-ES" sz="1400"/>
        </a:p>
      </dgm:t>
    </dgm:pt>
    <dgm:pt modelId="{1C52218E-65F2-4B6B-818C-38DA428814EF}" type="sibTrans" cxnId="{6A026D8D-1900-4CF0-98B5-7F96A084ED62}">
      <dgm:prSet/>
      <dgm:spPr/>
      <dgm:t>
        <a:bodyPr/>
        <a:lstStyle/>
        <a:p>
          <a:endParaRPr lang="es-ES" sz="1400"/>
        </a:p>
      </dgm:t>
    </dgm:pt>
    <dgm:pt modelId="{35D92A62-01DB-4E4A-ADC2-D679B87CFD35}">
      <dgm:prSet phldrT="[Texto]" custT="1"/>
      <dgm:spPr/>
      <dgm:t>
        <a:bodyPr/>
        <a:lstStyle/>
        <a:p>
          <a:r>
            <a:rPr lang="es-ES" sz="1050" dirty="0"/>
            <a:t>Composición</a:t>
          </a:r>
        </a:p>
      </dgm:t>
    </dgm:pt>
    <dgm:pt modelId="{B0FD9EE8-1905-4276-826F-866DBC9C42B8}" type="parTrans" cxnId="{7992D678-FA65-4CCB-A21D-3A44021AE49F}">
      <dgm:prSet/>
      <dgm:spPr/>
      <dgm:t>
        <a:bodyPr/>
        <a:lstStyle/>
        <a:p>
          <a:endParaRPr lang="es-ES" sz="1400"/>
        </a:p>
      </dgm:t>
    </dgm:pt>
    <dgm:pt modelId="{1AB1FE0E-4A88-423C-829B-79D0C4C0175C}" type="sibTrans" cxnId="{7992D678-FA65-4CCB-A21D-3A44021AE49F}">
      <dgm:prSet/>
      <dgm:spPr/>
      <dgm:t>
        <a:bodyPr/>
        <a:lstStyle/>
        <a:p>
          <a:endParaRPr lang="es-ES" sz="1400"/>
        </a:p>
      </dgm:t>
    </dgm:pt>
    <dgm:pt modelId="{F34ADD83-82DF-48CD-8F18-EEE73551D572}">
      <dgm:prSet phldrT="[Texto]" custT="1"/>
      <dgm:spPr/>
      <dgm:t>
        <a:bodyPr/>
        <a:lstStyle/>
        <a:p>
          <a:r>
            <a:rPr lang="es-ES" sz="1050" dirty="0"/>
            <a:t>Sintéticos o definidos</a:t>
          </a:r>
        </a:p>
      </dgm:t>
    </dgm:pt>
    <dgm:pt modelId="{C8AE88F2-E601-4660-892E-247976954F37}" type="parTrans" cxnId="{D1EB33AD-4450-4488-A9CB-68995DB6A757}">
      <dgm:prSet/>
      <dgm:spPr/>
      <dgm:t>
        <a:bodyPr/>
        <a:lstStyle/>
        <a:p>
          <a:endParaRPr lang="es-ES" sz="1400"/>
        </a:p>
      </dgm:t>
    </dgm:pt>
    <dgm:pt modelId="{383175DB-C37C-4C4B-9DBB-45ACCFFEC493}" type="sibTrans" cxnId="{D1EB33AD-4450-4488-A9CB-68995DB6A757}">
      <dgm:prSet/>
      <dgm:spPr/>
      <dgm:t>
        <a:bodyPr/>
        <a:lstStyle/>
        <a:p>
          <a:endParaRPr lang="es-ES" sz="1400"/>
        </a:p>
      </dgm:t>
    </dgm:pt>
    <dgm:pt modelId="{772BF64B-C9C5-4A6A-A56E-3E9F18EFA52B}">
      <dgm:prSet custT="1"/>
      <dgm:spPr/>
      <dgm:t>
        <a:bodyPr/>
        <a:lstStyle/>
        <a:p>
          <a:r>
            <a:rPr lang="es-ES" sz="1050" dirty="0"/>
            <a:t>Aplicación</a:t>
          </a:r>
        </a:p>
      </dgm:t>
    </dgm:pt>
    <dgm:pt modelId="{A06DFFE4-F9E3-4148-BBD8-61CFB8C369F4}" type="parTrans" cxnId="{6800ACD7-4D30-48E2-89E9-2F1FAA9EA631}">
      <dgm:prSet/>
      <dgm:spPr/>
      <dgm:t>
        <a:bodyPr/>
        <a:lstStyle/>
        <a:p>
          <a:endParaRPr lang="es-ES" sz="1400"/>
        </a:p>
      </dgm:t>
    </dgm:pt>
    <dgm:pt modelId="{3FD03C13-3C74-4AF6-80C8-AB1A0C9168AB}" type="sibTrans" cxnId="{6800ACD7-4D30-48E2-89E9-2F1FAA9EA631}">
      <dgm:prSet/>
      <dgm:spPr/>
      <dgm:t>
        <a:bodyPr/>
        <a:lstStyle/>
        <a:p>
          <a:endParaRPr lang="es-ES" sz="1400"/>
        </a:p>
      </dgm:t>
    </dgm:pt>
    <dgm:pt modelId="{448BB361-3731-4D6A-A3C2-CA9794DE3319}">
      <dgm:prSet custT="1"/>
      <dgm:spPr/>
      <dgm:t>
        <a:bodyPr/>
        <a:lstStyle/>
        <a:p>
          <a:r>
            <a:rPr lang="es-ES" sz="1050" dirty="0"/>
            <a:t>Líquidos</a:t>
          </a:r>
        </a:p>
      </dgm:t>
    </dgm:pt>
    <dgm:pt modelId="{C9EE8AE1-809C-4689-9F53-69823451E515}" type="parTrans" cxnId="{ADAE41AE-D03E-4BED-80E2-D36B475AA73B}">
      <dgm:prSet/>
      <dgm:spPr/>
      <dgm:t>
        <a:bodyPr/>
        <a:lstStyle/>
        <a:p>
          <a:endParaRPr lang="es-ES" sz="1400"/>
        </a:p>
      </dgm:t>
    </dgm:pt>
    <dgm:pt modelId="{752EB990-DF1C-4EE4-9F6E-DBB8339E78A3}" type="sibTrans" cxnId="{ADAE41AE-D03E-4BED-80E2-D36B475AA73B}">
      <dgm:prSet/>
      <dgm:spPr/>
      <dgm:t>
        <a:bodyPr/>
        <a:lstStyle/>
        <a:p>
          <a:endParaRPr lang="es-ES" sz="1400"/>
        </a:p>
      </dgm:t>
    </dgm:pt>
    <dgm:pt modelId="{F1974257-4223-4C8C-B51D-3852C284FAC5}">
      <dgm:prSet custT="1"/>
      <dgm:spPr/>
      <dgm:t>
        <a:bodyPr/>
        <a:lstStyle/>
        <a:p>
          <a:r>
            <a:rPr lang="es-ES" sz="1050" dirty="0"/>
            <a:t>Naturales o complejos</a:t>
          </a:r>
        </a:p>
      </dgm:t>
    </dgm:pt>
    <dgm:pt modelId="{5CB4380D-9195-4B14-BE6C-E633118F60C4}" type="parTrans" cxnId="{333DF07C-7567-49D6-82A2-66FA301034FE}">
      <dgm:prSet/>
      <dgm:spPr/>
      <dgm:t>
        <a:bodyPr/>
        <a:lstStyle/>
        <a:p>
          <a:endParaRPr lang="es-ES" sz="1400"/>
        </a:p>
      </dgm:t>
    </dgm:pt>
    <dgm:pt modelId="{1CEABCB3-71B5-4135-A7E9-60F543965BC9}" type="sibTrans" cxnId="{333DF07C-7567-49D6-82A2-66FA301034FE}">
      <dgm:prSet/>
      <dgm:spPr/>
      <dgm:t>
        <a:bodyPr/>
        <a:lstStyle/>
        <a:p>
          <a:endParaRPr lang="es-ES" sz="1400"/>
        </a:p>
      </dgm:t>
    </dgm:pt>
    <dgm:pt modelId="{B3303E62-EF98-4BAC-9EA2-F211A0E2EA6E}">
      <dgm:prSet custT="1"/>
      <dgm:spPr/>
      <dgm:t>
        <a:bodyPr/>
        <a:lstStyle/>
        <a:p>
          <a:r>
            <a:rPr lang="es-ES" sz="1050" dirty="0"/>
            <a:t>Selectivos</a:t>
          </a:r>
        </a:p>
      </dgm:t>
    </dgm:pt>
    <dgm:pt modelId="{6EA2EEF9-1449-45AF-AF79-BEE6434A7A2C}" type="parTrans" cxnId="{DF92C316-A3CC-4376-A994-484E23725D3A}">
      <dgm:prSet/>
      <dgm:spPr/>
      <dgm:t>
        <a:bodyPr/>
        <a:lstStyle/>
        <a:p>
          <a:endParaRPr lang="es-ES" sz="1400"/>
        </a:p>
      </dgm:t>
    </dgm:pt>
    <dgm:pt modelId="{20F4CA13-FF2F-42DF-AF09-D09FCBBCAB32}" type="sibTrans" cxnId="{DF92C316-A3CC-4376-A994-484E23725D3A}">
      <dgm:prSet/>
      <dgm:spPr/>
      <dgm:t>
        <a:bodyPr/>
        <a:lstStyle/>
        <a:p>
          <a:endParaRPr lang="es-ES" sz="1400"/>
        </a:p>
      </dgm:t>
    </dgm:pt>
    <dgm:pt modelId="{075E1D56-48FD-4DD3-ADCC-56F8474A99EC}">
      <dgm:prSet custT="1"/>
      <dgm:spPr/>
      <dgm:t>
        <a:bodyPr/>
        <a:lstStyle/>
        <a:p>
          <a:r>
            <a:rPr lang="es-ES" sz="1050" dirty="0"/>
            <a:t>De enriquecimiento</a:t>
          </a:r>
        </a:p>
      </dgm:t>
    </dgm:pt>
    <dgm:pt modelId="{A0A97F4C-4D8D-4192-863B-D8704F664FC2}" type="parTrans" cxnId="{FAEFA23A-5390-4C59-AA0F-384DDAEE6156}">
      <dgm:prSet/>
      <dgm:spPr/>
      <dgm:t>
        <a:bodyPr/>
        <a:lstStyle/>
        <a:p>
          <a:endParaRPr lang="es-ES" sz="1400"/>
        </a:p>
      </dgm:t>
    </dgm:pt>
    <dgm:pt modelId="{CA140B8B-5275-4556-B6F2-17682F8CDF05}" type="sibTrans" cxnId="{FAEFA23A-5390-4C59-AA0F-384DDAEE6156}">
      <dgm:prSet/>
      <dgm:spPr/>
      <dgm:t>
        <a:bodyPr/>
        <a:lstStyle/>
        <a:p>
          <a:endParaRPr lang="es-ES" sz="1400"/>
        </a:p>
      </dgm:t>
    </dgm:pt>
    <dgm:pt modelId="{798DCB31-CDC5-4D7A-9FA5-793C40A84B9D}">
      <dgm:prSet custT="1"/>
      <dgm:spPr/>
      <dgm:t>
        <a:bodyPr/>
        <a:lstStyle/>
        <a:p>
          <a:r>
            <a:rPr lang="es-ES" sz="1050" dirty="0"/>
            <a:t>Enriquecidos</a:t>
          </a:r>
        </a:p>
      </dgm:t>
    </dgm:pt>
    <dgm:pt modelId="{BE4C6ED1-3183-4C0D-B1D4-DFA4B99B681A}" type="parTrans" cxnId="{3CB930DD-F6F0-4085-BDAA-611CCD2CB53F}">
      <dgm:prSet/>
      <dgm:spPr/>
      <dgm:t>
        <a:bodyPr/>
        <a:lstStyle/>
        <a:p>
          <a:endParaRPr lang="es-ES" sz="1400"/>
        </a:p>
      </dgm:t>
    </dgm:pt>
    <dgm:pt modelId="{EF4D7EE4-614D-4D7E-BF7C-23CB51D745A2}" type="sibTrans" cxnId="{3CB930DD-F6F0-4085-BDAA-611CCD2CB53F}">
      <dgm:prSet/>
      <dgm:spPr/>
      <dgm:t>
        <a:bodyPr/>
        <a:lstStyle/>
        <a:p>
          <a:endParaRPr lang="es-ES" sz="1400"/>
        </a:p>
      </dgm:t>
    </dgm:pt>
    <dgm:pt modelId="{1BFA54F4-5DA5-4B0D-995C-7267876A1C5B}">
      <dgm:prSet custT="1"/>
      <dgm:spPr/>
      <dgm:t>
        <a:bodyPr/>
        <a:lstStyle/>
        <a:p>
          <a:r>
            <a:rPr lang="es-ES" sz="1050" dirty="0"/>
            <a:t>Diferenciales</a:t>
          </a:r>
        </a:p>
      </dgm:t>
    </dgm:pt>
    <dgm:pt modelId="{20FA6905-DC36-48FD-BB1E-D05F3C18D003}" type="parTrans" cxnId="{EAC8512D-560D-4D6A-9B92-6E90B7CFD207}">
      <dgm:prSet/>
      <dgm:spPr/>
      <dgm:t>
        <a:bodyPr/>
        <a:lstStyle/>
        <a:p>
          <a:endParaRPr lang="es-ES" sz="1400"/>
        </a:p>
      </dgm:t>
    </dgm:pt>
    <dgm:pt modelId="{4C9C1677-676B-4263-9EC8-376EADD7BDF6}" type="sibTrans" cxnId="{EAC8512D-560D-4D6A-9B92-6E90B7CFD207}">
      <dgm:prSet/>
      <dgm:spPr/>
      <dgm:t>
        <a:bodyPr/>
        <a:lstStyle/>
        <a:p>
          <a:endParaRPr lang="es-ES" sz="1400"/>
        </a:p>
      </dgm:t>
    </dgm:pt>
    <dgm:pt modelId="{FDCE97A1-FBD5-4A0A-88EC-3BB392EE52A3}">
      <dgm:prSet custT="1"/>
      <dgm:spPr/>
      <dgm:t>
        <a:bodyPr/>
        <a:lstStyle/>
        <a:p>
          <a:r>
            <a:rPr lang="es-ES" sz="1050" dirty="0"/>
            <a:t>De mantenimiento</a:t>
          </a:r>
        </a:p>
      </dgm:t>
    </dgm:pt>
    <dgm:pt modelId="{3BE1C429-32D7-455C-8BB6-23CD7600D7B7}" type="parTrans" cxnId="{70C6C969-C862-4DFE-8D62-C4CC958140A9}">
      <dgm:prSet/>
      <dgm:spPr/>
      <dgm:t>
        <a:bodyPr/>
        <a:lstStyle/>
        <a:p>
          <a:endParaRPr lang="es-ES" sz="1400"/>
        </a:p>
      </dgm:t>
    </dgm:pt>
    <dgm:pt modelId="{67549D90-ABAE-4A68-B9EE-993ABDA6604C}" type="sibTrans" cxnId="{70C6C969-C862-4DFE-8D62-C4CC958140A9}">
      <dgm:prSet/>
      <dgm:spPr/>
      <dgm:t>
        <a:bodyPr/>
        <a:lstStyle/>
        <a:p>
          <a:endParaRPr lang="es-ES" sz="1400"/>
        </a:p>
      </dgm:t>
    </dgm:pt>
    <dgm:pt modelId="{1F7CF244-8B8D-44CF-B479-B7E52EEA63E6}" type="pres">
      <dgm:prSet presAssocID="{44591098-1984-4976-A647-CE0E1F75A6B7}" presName="mainComposite" presStyleCnt="0">
        <dgm:presLayoutVars>
          <dgm:chPref val="1"/>
          <dgm:dir/>
          <dgm:animOne val="branch"/>
          <dgm:animLvl val="lvl"/>
          <dgm:resizeHandles val="exact"/>
        </dgm:presLayoutVars>
      </dgm:prSet>
      <dgm:spPr/>
    </dgm:pt>
    <dgm:pt modelId="{D982AF33-F942-43CA-8DAE-19A095D86AE7}" type="pres">
      <dgm:prSet presAssocID="{44591098-1984-4976-A647-CE0E1F75A6B7}" presName="hierFlow" presStyleCnt="0"/>
      <dgm:spPr/>
    </dgm:pt>
    <dgm:pt modelId="{B61BF4CB-4089-46A0-B4A9-4EAE37BC8B77}" type="pres">
      <dgm:prSet presAssocID="{44591098-1984-4976-A647-CE0E1F75A6B7}" presName="hierChild1" presStyleCnt="0">
        <dgm:presLayoutVars>
          <dgm:chPref val="1"/>
          <dgm:animOne val="branch"/>
          <dgm:animLvl val="lvl"/>
        </dgm:presLayoutVars>
      </dgm:prSet>
      <dgm:spPr/>
    </dgm:pt>
    <dgm:pt modelId="{B4E6F6D3-A5A9-4B45-BF47-0EA37073E440}" type="pres">
      <dgm:prSet presAssocID="{42DAE130-7C84-45B6-9EC4-0B168AAA3DEF}" presName="Name14" presStyleCnt="0"/>
      <dgm:spPr/>
    </dgm:pt>
    <dgm:pt modelId="{531E2F2F-AA9F-407E-9742-F4BC793E0D07}" type="pres">
      <dgm:prSet presAssocID="{42DAE130-7C84-45B6-9EC4-0B168AAA3DEF}" presName="level1Shape" presStyleLbl="node0" presStyleIdx="0" presStyleCnt="1">
        <dgm:presLayoutVars>
          <dgm:chPref val="3"/>
        </dgm:presLayoutVars>
      </dgm:prSet>
      <dgm:spPr/>
    </dgm:pt>
    <dgm:pt modelId="{3E300A5E-A608-4AD2-AB19-3FB1617E0011}" type="pres">
      <dgm:prSet presAssocID="{42DAE130-7C84-45B6-9EC4-0B168AAA3DEF}" presName="hierChild2" presStyleCnt="0"/>
      <dgm:spPr/>
    </dgm:pt>
    <dgm:pt modelId="{5135E780-C6C7-43D2-B816-A78CF40DCBA5}" type="pres">
      <dgm:prSet presAssocID="{DA9A3594-BDF4-4A68-B325-37CC4F11627E}" presName="Name19" presStyleLbl="parChTrans1D2" presStyleIdx="0" presStyleCnt="3"/>
      <dgm:spPr/>
    </dgm:pt>
    <dgm:pt modelId="{C7C9EBB9-5567-4B02-9321-6752EC781982}" type="pres">
      <dgm:prSet presAssocID="{9E43ED23-E3BC-48A1-9B87-4CB356AC265A}" presName="Name21" presStyleCnt="0"/>
      <dgm:spPr/>
    </dgm:pt>
    <dgm:pt modelId="{27D7AAE3-A9EA-4FCB-A22D-AC4BD9638DF5}" type="pres">
      <dgm:prSet presAssocID="{9E43ED23-E3BC-48A1-9B87-4CB356AC265A}" presName="level2Shape" presStyleLbl="node2" presStyleIdx="0" presStyleCnt="3"/>
      <dgm:spPr/>
    </dgm:pt>
    <dgm:pt modelId="{5D1E7954-FF3F-4EC2-BA6D-036E451475F5}" type="pres">
      <dgm:prSet presAssocID="{9E43ED23-E3BC-48A1-9B87-4CB356AC265A}" presName="hierChild3" presStyleCnt="0"/>
      <dgm:spPr/>
    </dgm:pt>
    <dgm:pt modelId="{AC11009F-BF69-482E-A935-F50DC6824DE5}" type="pres">
      <dgm:prSet presAssocID="{55A023B8-89E1-420D-8E62-962354828E4F}" presName="Name19" presStyleLbl="parChTrans1D3" presStyleIdx="0" presStyleCnt="10"/>
      <dgm:spPr/>
    </dgm:pt>
    <dgm:pt modelId="{1BC969BE-0BC2-4B02-B16E-99638B0ABAE7}" type="pres">
      <dgm:prSet presAssocID="{7034D4E2-F1CD-424B-A9F9-2232C248238B}" presName="Name21" presStyleCnt="0"/>
      <dgm:spPr/>
    </dgm:pt>
    <dgm:pt modelId="{ACA77CE6-348E-4D56-BA6C-3BB038A33119}" type="pres">
      <dgm:prSet presAssocID="{7034D4E2-F1CD-424B-A9F9-2232C248238B}" presName="level2Shape" presStyleLbl="node3" presStyleIdx="0" presStyleCnt="10"/>
      <dgm:spPr/>
    </dgm:pt>
    <dgm:pt modelId="{1EE3C0FC-E24B-4951-B967-694C310D1CFC}" type="pres">
      <dgm:prSet presAssocID="{7034D4E2-F1CD-424B-A9F9-2232C248238B}" presName="hierChild3" presStyleCnt="0"/>
      <dgm:spPr/>
    </dgm:pt>
    <dgm:pt modelId="{A544ACC0-A09B-4110-AAF9-7EDF23BD903B}" type="pres">
      <dgm:prSet presAssocID="{B336E251-2A50-47F4-A25E-1AAD9F7A5BE8}" presName="Name19" presStyleLbl="parChTrans1D3" presStyleIdx="1" presStyleCnt="10"/>
      <dgm:spPr/>
    </dgm:pt>
    <dgm:pt modelId="{6D0727B2-0ABC-4730-97F3-A35CDF599D5E}" type="pres">
      <dgm:prSet presAssocID="{0BB52A74-4C21-414E-AD70-A75B89A8A519}" presName="Name21" presStyleCnt="0"/>
      <dgm:spPr/>
    </dgm:pt>
    <dgm:pt modelId="{0F15B46B-CB80-4398-A456-608ED8D14375}" type="pres">
      <dgm:prSet presAssocID="{0BB52A74-4C21-414E-AD70-A75B89A8A519}" presName="level2Shape" presStyleLbl="node3" presStyleIdx="1" presStyleCnt="10"/>
      <dgm:spPr/>
    </dgm:pt>
    <dgm:pt modelId="{558CB77E-578F-4FAF-AB1F-E7D4F4394E94}" type="pres">
      <dgm:prSet presAssocID="{0BB52A74-4C21-414E-AD70-A75B89A8A519}" presName="hierChild3" presStyleCnt="0"/>
      <dgm:spPr/>
    </dgm:pt>
    <dgm:pt modelId="{11963ADA-E50B-4AFF-AA73-C2D65A96F4BA}" type="pres">
      <dgm:prSet presAssocID="{C9EE8AE1-809C-4689-9F53-69823451E515}" presName="Name19" presStyleLbl="parChTrans1D3" presStyleIdx="2" presStyleCnt="10"/>
      <dgm:spPr/>
    </dgm:pt>
    <dgm:pt modelId="{34828734-42C9-4D23-8F2E-5F6F14FCD72B}" type="pres">
      <dgm:prSet presAssocID="{448BB361-3731-4D6A-A3C2-CA9794DE3319}" presName="Name21" presStyleCnt="0"/>
      <dgm:spPr/>
    </dgm:pt>
    <dgm:pt modelId="{DA149990-7959-426D-8737-40E7A779A1D7}" type="pres">
      <dgm:prSet presAssocID="{448BB361-3731-4D6A-A3C2-CA9794DE3319}" presName="level2Shape" presStyleLbl="node3" presStyleIdx="2" presStyleCnt="10"/>
      <dgm:spPr/>
    </dgm:pt>
    <dgm:pt modelId="{789A620A-BBFB-443F-ADE4-DCC9D5B59EDE}" type="pres">
      <dgm:prSet presAssocID="{448BB361-3731-4D6A-A3C2-CA9794DE3319}" presName="hierChild3" presStyleCnt="0"/>
      <dgm:spPr/>
    </dgm:pt>
    <dgm:pt modelId="{512908DF-6844-4349-A237-FA9B9DE4185B}" type="pres">
      <dgm:prSet presAssocID="{B0FD9EE8-1905-4276-826F-866DBC9C42B8}" presName="Name19" presStyleLbl="parChTrans1D2" presStyleIdx="1" presStyleCnt="3"/>
      <dgm:spPr/>
    </dgm:pt>
    <dgm:pt modelId="{03CBF830-AD30-46D6-9068-B826FFD9E9B4}" type="pres">
      <dgm:prSet presAssocID="{35D92A62-01DB-4E4A-ADC2-D679B87CFD35}" presName="Name21" presStyleCnt="0"/>
      <dgm:spPr/>
    </dgm:pt>
    <dgm:pt modelId="{FBF090DB-F6B3-4E2B-A0B9-098916AD4811}" type="pres">
      <dgm:prSet presAssocID="{35D92A62-01DB-4E4A-ADC2-D679B87CFD35}" presName="level2Shape" presStyleLbl="node2" presStyleIdx="1" presStyleCnt="3"/>
      <dgm:spPr/>
    </dgm:pt>
    <dgm:pt modelId="{70CC9DB6-977C-40D9-A2D2-409D6CB614B2}" type="pres">
      <dgm:prSet presAssocID="{35D92A62-01DB-4E4A-ADC2-D679B87CFD35}" presName="hierChild3" presStyleCnt="0"/>
      <dgm:spPr/>
    </dgm:pt>
    <dgm:pt modelId="{F5613C39-2082-4D7F-9ACF-9F265BD3E54A}" type="pres">
      <dgm:prSet presAssocID="{C8AE88F2-E601-4660-892E-247976954F37}" presName="Name19" presStyleLbl="parChTrans1D3" presStyleIdx="3" presStyleCnt="10"/>
      <dgm:spPr/>
    </dgm:pt>
    <dgm:pt modelId="{8AD5F42A-A59D-4261-998F-DB3FA046FAF3}" type="pres">
      <dgm:prSet presAssocID="{F34ADD83-82DF-48CD-8F18-EEE73551D572}" presName="Name21" presStyleCnt="0"/>
      <dgm:spPr/>
    </dgm:pt>
    <dgm:pt modelId="{3E938001-C97B-46BC-BC0F-DBFF38479E5F}" type="pres">
      <dgm:prSet presAssocID="{F34ADD83-82DF-48CD-8F18-EEE73551D572}" presName="level2Shape" presStyleLbl="node3" presStyleIdx="3" presStyleCnt="10"/>
      <dgm:spPr/>
    </dgm:pt>
    <dgm:pt modelId="{CBC0B1D2-B862-4596-834B-A707871D6178}" type="pres">
      <dgm:prSet presAssocID="{F34ADD83-82DF-48CD-8F18-EEE73551D572}" presName="hierChild3" presStyleCnt="0"/>
      <dgm:spPr/>
    </dgm:pt>
    <dgm:pt modelId="{09EDD548-D3A1-4EAA-A581-4D4515490BFC}" type="pres">
      <dgm:prSet presAssocID="{5CB4380D-9195-4B14-BE6C-E633118F60C4}" presName="Name19" presStyleLbl="parChTrans1D3" presStyleIdx="4" presStyleCnt="10"/>
      <dgm:spPr/>
    </dgm:pt>
    <dgm:pt modelId="{977AF675-85EE-4EEE-A39B-C7488FECB3C8}" type="pres">
      <dgm:prSet presAssocID="{F1974257-4223-4C8C-B51D-3852C284FAC5}" presName="Name21" presStyleCnt="0"/>
      <dgm:spPr/>
    </dgm:pt>
    <dgm:pt modelId="{30C1443B-8E1A-44E0-88F5-F0C49CD8216D}" type="pres">
      <dgm:prSet presAssocID="{F1974257-4223-4C8C-B51D-3852C284FAC5}" presName="level2Shape" presStyleLbl="node3" presStyleIdx="4" presStyleCnt="10"/>
      <dgm:spPr/>
    </dgm:pt>
    <dgm:pt modelId="{86A2C9EC-3D18-4132-94A0-AD56FF120828}" type="pres">
      <dgm:prSet presAssocID="{F1974257-4223-4C8C-B51D-3852C284FAC5}" presName="hierChild3" presStyleCnt="0"/>
      <dgm:spPr/>
    </dgm:pt>
    <dgm:pt modelId="{17DAD346-4C2C-4633-A6F2-9CEFA10B0A0A}" type="pres">
      <dgm:prSet presAssocID="{A06DFFE4-F9E3-4148-BBD8-61CFB8C369F4}" presName="Name19" presStyleLbl="parChTrans1D2" presStyleIdx="2" presStyleCnt="3"/>
      <dgm:spPr/>
    </dgm:pt>
    <dgm:pt modelId="{109C9EBD-3931-4A12-AA54-7EF1F5FB2009}" type="pres">
      <dgm:prSet presAssocID="{772BF64B-C9C5-4A6A-A56E-3E9F18EFA52B}" presName="Name21" presStyleCnt="0"/>
      <dgm:spPr/>
    </dgm:pt>
    <dgm:pt modelId="{7185F1F4-64AF-4868-B702-2E065321A9EB}" type="pres">
      <dgm:prSet presAssocID="{772BF64B-C9C5-4A6A-A56E-3E9F18EFA52B}" presName="level2Shape" presStyleLbl="node2" presStyleIdx="2" presStyleCnt="3"/>
      <dgm:spPr/>
    </dgm:pt>
    <dgm:pt modelId="{59D04E1A-3C39-45AF-ABF7-5894B1DE244B}" type="pres">
      <dgm:prSet presAssocID="{772BF64B-C9C5-4A6A-A56E-3E9F18EFA52B}" presName="hierChild3" presStyleCnt="0"/>
      <dgm:spPr/>
    </dgm:pt>
    <dgm:pt modelId="{E6ED4385-7D88-4B28-B5BA-1F6C6306CC02}" type="pres">
      <dgm:prSet presAssocID="{6EA2EEF9-1449-45AF-AF79-BEE6434A7A2C}" presName="Name19" presStyleLbl="parChTrans1D3" presStyleIdx="5" presStyleCnt="10"/>
      <dgm:spPr/>
    </dgm:pt>
    <dgm:pt modelId="{83793B09-7749-4B08-A7EE-00F00DE74F94}" type="pres">
      <dgm:prSet presAssocID="{B3303E62-EF98-4BAC-9EA2-F211A0E2EA6E}" presName="Name21" presStyleCnt="0"/>
      <dgm:spPr/>
    </dgm:pt>
    <dgm:pt modelId="{976D8288-0049-4541-B6F3-3F7E69D43101}" type="pres">
      <dgm:prSet presAssocID="{B3303E62-EF98-4BAC-9EA2-F211A0E2EA6E}" presName="level2Shape" presStyleLbl="node3" presStyleIdx="5" presStyleCnt="10"/>
      <dgm:spPr/>
    </dgm:pt>
    <dgm:pt modelId="{A5238AD4-0B4B-4F5B-AF77-678670A2B2EB}" type="pres">
      <dgm:prSet presAssocID="{B3303E62-EF98-4BAC-9EA2-F211A0E2EA6E}" presName="hierChild3" presStyleCnt="0"/>
      <dgm:spPr/>
    </dgm:pt>
    <dgm:pt modelId="{ADE7297B-1B28-46C0-A3DC-6A8D77D29DA1}" type="pres">
      <dgm:prSet presAssocID="{A0A97F4C-4D8D-4192-863B-D8704F664FC2}" presName="Name19" presStyleLbl="parChTrans1D3" presStyleIdx="6" presStyleCnt="10"/>
      <dgm:spPr/>
    </dgm:pt>
    <dgm:pt modelId="{438567F9-5584-4993-A052-DBFFD6F609CF}" type="pres">
      <dgm:prSet presAssocID="{075E1D56-48FD-4DD3-ADCC-56F8474A99EC}" presName="Name21" presStyleCnt="0"/>
      <dgm:spPr/>
    </dgm:pt>
    <dgm:pt modelId="{AC1C9500-B6E5-485B-9828-BCE31101543F}" type="pres">
      <dgm:prSet presAssocID="{075E1D56-48FD-4DD3-ADCC-56F8474A99EC}" presName="level2Shape" presStyleLbl="node3" presStyleIdx="6" presStyleCnt="10"/>
      <dgm:spPr/>
    </dgm:pt>
    <dgm:pt modelId="{55717CB0-8F85-4A3C-8DC2-8EFC3D2C4615}" type="pres">
      <dgm:prSet presAssocID="{075E1D56-48FD-4DD3-ADCC-56F8474A99EC}" presName="hierChild3" presStyleCnt="0"/>
      <dgm:spPr/>
    </dgm:pt>
    <dgm:pt modelId="{9D71BA71-3DC4-42D1-8308-27551A23BFF7}" type="pres">
      <dgm:prSet presAssocID="{BE4C6ED1-3183-4C0D-B1D4-DFA4B99B681A}" presName="Name19" presStyleLbl="parChTrans1D3" presStyleIdx="7" presStyleCnt="10"/>
      <dgm:spPr/>
    </dgm:pt>
    <dgm:pt modelId="{BA70D21E-11F3-471E-939D-144EEC737630}" type="pres">
      <dgm:prSet presAssocID="{798DCB31-CDC5-4D7A-9FA5-793C40A84B9D}" presName="Name21" presStyleCnt="0"/>
      <dgm:spPr/>
    </dgm:pt>
    <dgm:pt modelId="{96DF4CE1-5E9B-43B9-8FB2-BAA5C17F78F1}" type="pres">
      <dgm:prSet presAssocID="{798DCB31-CDC5-4D7A-9FA5-793C40A84B9D}" presName="level2Shape" presStyleLbl="node3" presStyleIdx="7" presStyleCnt="10"/>
      <dgm:spPr/>
    </dgm:pt>
    <dgm:pt modelId="{A98816F0-3E5B-4BE3-8189-CAF608CDB771}" type="pres">
      <dgm:prSet presAssocID="{798DCB31-CDC5-4D7A-9FA5-793C40A84B9D}" presName="hierChild3" presStyleCnt="0"/>
      <dgm:spPr/>
    </dgm:pt>
    <dgm:pt modelId="{D4180C49-5510-4FD6-9D79-88A3C450822C}" type="pres">
      <dgm:prSet presAssocID="{20FA6905-DC36-48FD-BB1E-D05F3C18D003}" presName="Name19" presStyleLbl="parChTrans1D3" presStyleIdx="8" presStyleCnt="10"/>
      <dgm:spPr/>
    </dgm:pt>
    <dgm:pt modelId="{20EE1008-D5C9-4175-BA59-D8B314C99242}" type="pres">
      <dgm:prSet presAssocID="{1BFA54F4-5DA5-4B0D-995C-7267876A1C5B}" presName="Name21" presStyleCnt="0"/>
      <dgm:spPr/>
    </dgm:pt>
    <dgm:pt modelId="{C7B3F68A-DC25-43C4-AB96-BCF7CE14E810}" type="pres">
      <dgm:prSet presAssocID="{1BFA54F4-5DA5-4B0D-995C-7267876A1C5B}" presName="level2Shape" presStyleLbl="node3" presStyleIdx="8" presStyleCnt="10"/>
      <dgm:spPr/>
    </dgm:pt>
    <dgm:pt modelId="{5583905A-FAC7-4BFB-9666-311D7A0061DE}" type="pres">
      <dgm:prSet presAssocID="{1BFA54F4-5DA5-4B0D-995C-7267876A1C5B}" presName="hierChild3" presStyleCnt="0"/>
      <dgm:spPr/>
    </dgm:pt>
    <dgm:pt modelId="{2F2A174B-780F-4966-A545-144643AC96FE}" type="pres">
      <dgm:prSet presAssocID="{3BE1C429-32D7-455C-8BB6-23CD7600D7B7}" presName="Name19" presStyleLbl="parChTrans1D3" presStyleIdx="9" presStyleCnt="10"/>
      <dgm:spPr/>
    </dgm:pt>
    <dgm:pt modelId="{F3362291-F003-49EB-B1EA-4F0510EC6387}" type="pres">
      <dgm:prSet presAssocID="{FDCE97A1-FBD5-4A0A-88EC-3BB392EE52A3}" presName="Name21" presStyleCnt="0"/>
      <dgm:spPr/>
    </dgm:pt>
    <dgm:pt modelId="{DF9ED2A2-5E8D-4344-9604-679D36B7D247}" type="pres">
      <dgm:prSet presAssocID="{FDCE97A1-FBD5-4A0A-88EC-3BB392EE52A3}" presName="level2Shape" presStyleLbl="node3" presStyleIdx="9" presStyleCnt="10"/>
      <dgm:spPr/>
    </dgm:pt>
    <dgm:pt modelId="{5D2595C7-CC51-4B11-92B4-6EC7E3DF687C}" type="pres">
      <dgm:prSet presAssocID="{FDCE97A1-FBD5-4A0A-88EC-3BB392EE52A3}" presName="hierChild3" presStyleCnt="0"/>
      <dgm:spPr/>
    </dgm:pt>
    <dgm:pt modelId="{1B77D1A9-E48B-4624-BEF4-AEB892743197}" type="pres">
      <dgm:prSet presAssocID="{44591098-1984-4976-A647-CE0E1F75A6B7}" presName="bgShapesFlow" presStyleCnt="0"/>
      <dgm:spPr/>
    </dgm:pt>
  </dgm:ptLst>
  <dgm:cxnLst>
    <dgm:cxn modelId="{4FA20507-458B-47B7-B0D9-0A3B8EA79F0A}" srcId="{9E43ED23-E3BC-48A1-9B87-4CB356AC265A}" destId="{7034D4E2-F1CD-424B-A9F9-2232C248238B}" srcOrd="0" destOrd="0" parTransId="{55A023B8-89E1-420D-8E62-962354828E4F}" sibTransId="{CD7C8171-8647-4E68-9992-2E597C71D018}"/>
    <dgm:cxn modelId="{E2C1F40F-0BE2-41B4-B356-EE643A568371}" type="presOf" srcId="{44591098-1984-4976-A647-CE0E1F75A6B7}" destId="{1F7CF244-8B8D-44CF-B479-B7E52EEA63E6}" srcOrd="0" destOrd="0" presId="urn:microsoft.com/office/officeart/2005/8/layout/hierarchy6"/>
    <dgm:cxn modelId="{48F9B014-6906-4A58-80BB-65D0BC768DD4}" type="presOf" srcId="{BE4C6ED1-3183-4C0D-B1D4-DFA4B99B681A}" destId="{9D71BA71-3DC4-42D1-8308-27551A23BFF7}" srcOrd="0" destOrd="0" presId="urn:microsoft.com/office/officeart/2005/8/layout/hierarchy6"/>
    <dgm:cxn modelId="{DF92C316-A3CC-4376-A994-484E23725D3A}" srcId="{772BF64B-C9C5-4A6A-A56E-3E9F18EFA52B}" destId="{B3303E62-EF98-4BAC-9EA2-F211A0E2EA6E}" srcOrd="0" destOrd="0" parTransId="{6EA2EEF9-1449-45AF-AF79-BEE6434A7A2C}" sibTransId="{20F4CA13-FF2F-42DF-AF09-D09FCBBCAB32}"/>
    <dgm:cxn modelId="{9A62041B-8BD4-4194-A0E6-4C4CF5790DF6}" type="presOf" srcId="{0BB52A74-4C21-414E-AD70-A75B89A8A519}" destId="{0F15B46B-CB80-4398-A456-608ED8D14375}" srcOrd="0" destOrd="0" presId="urn:microsoft.com/office/officeart/2005/8/layout/hierarchy6"/>
    <dgm:cxn modelId="{223E211C-A116-4496-96B5-4D7735DD15B9}" type="presOf" srcId="{9E43ED23-E3BC-48A1-9B87-4CB356AC265A}" destId="{27D7AAE3-A9EA-4FCB-A22D-AC4BD9638DF5}" srcOrd="0" destOrd="0" presId="urn:microsoft.com/office/officeart/2005/8/layout/hierarchy6"/>
    <dgm:cxn modelId="{E449242D-B191-482C-A4D9-3695DFC3D73B}" type="presOf" srcId="{B336E251-2A50-47F4-A25E-1AAD9F7A5BE8}" destId="{A544ACC0-A09B-4110-AAF9-7EDF23BD903B}" srcOrd="0" destOrd="0" presId="urn:microsoft.com/office/officeart/2005/8/layout/hierarchy6"/>
    <dgm:cxn modelId="{EAC8512D-560D-4D6A-9B92-6E90B7CFD207}" srcId="{772BF64B-C9C5-4A6A-A56E-3E9F18EFA52B}" destId="{1BFA54F4-5DA5-4B0D-995C-7267876A1C5B}" srcOrd="3" destOrd="0" parTransId="{20FA6905-DC36-48FD-BB1E-D05F3C18D003}" sibTransId="{4C9C1677-676B-4263-9EC8-376EADD7BDF6}"/>
    <dgm:cxn modelId="{2E16E030-D8C3-416B-AA96-8D215C32900F}" type="presOf" srcId="{20FA6905-DC36-48FD-BB1E-D05F3C18D003}" destId="{D4180C49-5510-4FD6-9D79-88A3C450822C}" srcOrd="0" destOrd="0" presId="urn:microsoft.com/office/officeart/2005/8/layout/hierarchy6"/>
    <dgm:cxn modelId="{3C9D3131-8BA3-470A-9B96-010C1DA391F8}" type="presOf" srcId="{7034D4E2-F1CD-424B-A9F9-2232C248238B}" destId="{ACA77CE6-348E-4D56-BA6C-3BB038A33119}" srcOrd="0" destOrd="0" presId="urn:microsoft.com/office/officeart/2005/8/layout/hierarchy6"/>
    <dgm:cxn modelId="{E18B6336-89D7-4A4A-B889-1B00752B5FC9}" type="presOf" srcId="{A0A97F4C-4D8D-4192-863B-D8704F664FC2}" destId="{ADE7297B-1B28-46C0-A3DC-6A8D77D29DA1}" srcOrd="0" destOrd="0" presId="urn:microsoft.com/office/officeart/2005/8/layout/hierarchy6"/>
    <dgm:cxn modelId="{FAEFA23A-5390-4C59-AA0F-384DDAEE6156}" srcId="{772BF64B-C9C5-4A6A-A56E-3E9F18EFA52B}" destId="{075E1D56-48FD-4DD3-ADCC-56F8474A99EC}" srcOrd="1" destOrd="0" parTransId="{A0A97F4C-4D8D-4192-863B-D8704F664FC2}" sibTransId="{CA140B8B-5275-4556-B6F2-17682F8CDF05}"/>
    <dgm:cxn modelId="{EB6F993E-AEA9-4915-B4F5-EC906B3A42C9}" type="presOf" srcId="{55A023B8-89E1-420D-8E62-962354828E4F}" destId="{AC11009F-BF69-482E-A935-F50DC6824DE5}" srcOrd="0" destOrd="0" presId="urn:microsoft.com/office/officeart/2005/8/layout/hierarchy6"/>
    <dgm:cxn modelId="{4520B95B-C673-4C29-A9BD-6D09EBFC135E}" type="presOf" srcId="{42DAE130-7C84-45B6-9EC4-0B168AAA3DEF}" destId="{531E2F2F-AA9F-407E-9742-F4BC793E0D07}" srcOrd="0" destOrd="0" presId="urn:microsoft.com/office/officeart/2005/8/layout/hierarchy6"/>
    <dgm:cxn modelId="{97E8415C-05D5-4A9F-B3AA-E28EAEF8E49E}" type="presOf" srcId="{DA9A3594-BDF4-4A68-B325-37CC4F11627E}" destId="{5135E780-C6C7-43D2-B816-A78CF40DCBA5}" srcOrd="0" destOrd="0" presId="urn:microsoft.com/office/officeart/2005/8/layout/hierarchy6"/>
    <dgm:cxn modelId="{4F74F164-9E1D-4559-BEE6-E80AF323EE2B}" type="presOf" srcId="{448BB361-3731-4D6A-A3C2-CA9794DE3319}" destId="{DA149990-7959-426D-8737-40E7A779A1D7}" srcOrd="0" destOrd="0" presId="urn:microsoft.com/office/officeart/2005/8/layout/hierarchy6"/>
    <dgm:cxn modelId="{6C876F46-EC1A-4788-9ACC-05B8DF4225F9}" type="presOf" srcId="{35D92A62-01DB-4E4A-ADC2-D679B87CFD35}" destId="{FBF090DB-F6B3-4E2B-A0B9-098916AD4811}" srcOrd="0" destOrd="0" presId="urn:microsoft.com/office/officeart/2005/8/layout/hierarchy6"/>
    <dgm:cxn modelId="{70C6C969-C862-4DFE-8D62-C4CC958140A9}" srcId="{772BF64B-C9C5-4A6A-A56E-3E9F18EFA52B}" destId="{FDCE97A1-FBD5-4A0A-88EC-3BB392EE52A3}" srcOrd="4" destOrd="0" parTransId="{3BE1C429-32D7-455C-8BB6-23CD7600D7B7}" sibTransId="{67549D90-ABAE-4A68-B9EE-993ABDA6604C}"/>
    <dgm:cxn modelId="{7992D678-FA65-4CCB-A21D-3A44021AE49F}" srcId="{42DAE130-7C84-45B6-9EC4-0B168AAA3DEF}" destId="{35D92A62-01DB-4E4A-ADC2-D679B87CFD35}" srcOrd="1" destOrd="0" parTransId="{B0FD9EE8-1905-4276-826F-866DBC9C42B8}" sibTransId="{1AB1FE0E-4A88-423C-829B-79D0C4C0175C}"/>
    <dgm:cxn modelId="{D707C75A-DA88-4B17-8188-651865BA2230}" type="presOf" srcId="{6EA2EEF9-1449-45AF-AF79-BEE6434A7A2C}" destId="{E6ED4385-7D88-4B28-B5BA-1F6C6306CC02}" srcOrd="0" destOrd="0" presId="urn:microsoft.com/office/officeart/2005/8/layout/hierarchy6"/>
    <dgm:cxn modelId="{333DF07C-7567-49D6-82A2-66FA301034FE}" srcId="{35D92A62-01DB-4E4A-ADC2-D679B87CFD35}" destId="{F1974257-4223-4C8C-B51D-3852C284FAC5}" srcOrd="1" destOrd="0" parTransId="{5CB4380D-9195-4B14-BE6C-E633118F60C4}" sibTransId="{1CEABCB3-71B5-4135-A7E9-60F543965BC9}"/>
    <dgm:cxn modelId="{3C68287F-C9B2-4F8A-A97D-F3A8A0D5E1DF}" type="presOf" srcId="{1BFA54F4-5DA5-4B0D-995C-7267876A1C5B}" destId="{C7B3F68A-DC25-43C4-AB96-BCF7CE14E810}" srcOrd="0" destOrd="0" presId="urn:microsoft.com/office/officeart/2005/8/layout/hierarchy6"/>
    <dgm:cxn modelId="{429D7E7F-BB32-4E9A-A708-16F436B15C30}" type="presOf" srcId="{5CB4380D-9195-4B14-BE6C-E633118F60C4}" destId="{09EDD548-D3A1-4EAA-A581-4D4515490BFC}" srcOrd="0" destOrd="0" presId="urn:microsoft.com/office/officeart/2005/8/layout/hierarchy6"/>
    <dgm:cxn modelId="{45A93088-4339-4317-B0FD-5E92F1339356}" type="presOf" srcId="{C8AE88F2-E601-4660-892E-247976954F37}" destId="{F5613C39-2082-4D7F-9ACF-9F265BD3E54A}" srcOrd="0" destOrd="0" presId="urn:microsoft.com/office/officeart/2005/8/layout/hierarchy6"/>
    <dgm:cxn modelId="{3CB0ED8A-0622-4538-9AB9-2B6DC3E52617}" type="presOf" srcId="{B3303E62-EF98-4BAC-9EA2-F211A0E2EA6E}" destId="{976D8288-0049-4541-B6F3-3F7E69D43101}" srcOrd="0" destOrd="0" presId="urn:microsoft.com/office/officeart/2005/8/layout/hierarchy6"/>
    <dgm:cxn modelId="{6CF3218B-AA47-4B11-8FB7-7F60D9E41FED}" type="presOf" srcId="{075E1D56-48FD-4DD3-ADCC-56F8474A99EC}" destId="{AC1C9500-B6E5-485B-9828-BCE31101543F}" srcOrd="0" destOrd="0" presId="urn:microsoft.com/office/officeart/2005/8/layout/hierarchy6"/>
    <dgm:cxn modelId="{6A026D8D-1900-4CF0-98B5-7F96A084ED62}" srcId="{9E43ED23-E3BC-48A1-9B87-4CB356AC265A}" destId="{0BB52A74-4C21-414E-AD70-A75B89A8A519}" srcOrd="1" destOrd="0" parTransId="{B336E251-2A50-47F4-A25E-1AAD9F7A5BE8}" sibTransId="{1C52218E-65F2-4B6B-818C-38DA428814EF}"/>
    <dgm:cxn modelId="{8C52BF99-854B-4054-A1DA-6F8ABB7FCA2A}" type="presOf" srcId="{C9EE8AE1-809C-4689-9F53-69823451E515}" destId="{11963ADA-E50B-4AFF-AA73-C2D65A96F4BA}" srcOrd="0" destOrd="0" presId="urn:microsoft.com/office/officeart/2005/8/layout/hierarchy6"/>
    <dgm:cxn modelId="{D1EB33AD-4450-4488-A9CB-68995DB6A757}" srcId="{35D92A62-01DB-4E4A-ADC2-D679B87CFD35}" destId="{F34ADD83-82DF-48CD-8F18-EEE73551D572}" srcOrd="0" destOrd="0" parTransId="{C8AE88F2-E601-4660-892E-247976954F37}" sibTransId="{383175DB-C37C-4C4B-9DBB-45ACCFFEC493}"/>
    <dgm:cxn modelId="{F5433EAE-3888-4F82-ADEC-5D6BCA28D674}" type="presOf" srcId="{798DCB31-CDC5-4D7A-9FA5-793C40A84B9D}" destId="{96DF4CE1-5E9B-43B9-8FB2-BAA5C17F78F1}" srcOrd="0" destOrd="0" presId="urn:microsoft.com/office/officeart/2005/8/layout/hierarchy6"/>
    <dgm:cxn modelId="{ADAE41AE-D03E-4BED-80E2-D36B475AA73B}" srcId="{9E43ED23-E3BC-48A1-9B87-4CB356AC265A}" destId="{448BB361-3731-4D6A-A3C2-CA9794DE3319}" srcOrd="2" destOrd="0" parTransId="{C9EE8AE1-809C-4689-9F53-69823451E515}" sibTransId="{752EB990-DF1C-4EE4-9F6E-DBB8339E78A3}"/>
    <dgm:cxn modelId="{44124FCC-3FA7-4766-9CD8-DBFAC36709E4}" type="presOf" srcId="{772BF64B-C9C5-4A6A-A56E-3E9F18EFA52B}" destId="{7185F1F4-64AF-4868-B702-2E065321A9EB}" srcOrd="0" destOrd="0" presId="urn:microsoft.com/office/officeart/2005/8/layout/hierarchy6"/>
    <dgm:cxn modelId="{6800ACD7-4D30-48E2-89E9-2F1FAA9EA631}" srcId="{42DAE130-7C84-45B6-9EC4-0B168AAA3DEF}" destId="{772BF64B-C9C5-4A6A-A56E-3E9F18EFA52B}" srcOrd="2" destOrd="0" parTransId="{A06DFFE4-F9E3-4148-BBD8-61CFB8C369F4}" sibTransId="{3FD03C13-3C74-4AF6-80C8-AB1A0C9168AB}"/>
    <dgm:cxn modelId="{A85C3DD8-DBF6-4B12-B26D-8DDA3B653E90}" type="presOf" srcId="{F34ADD83-82DF-48CD-8F18-EEE73551D572}" destId="{3E938001-C97B-46BC-BC0F-DBFF38479E5F}" srcOrd="0" destOrd="0" presId="urn:microsoft.com/office/officeart/2005/8/layout/hierarchy6"/>
    <dgm:cxn modelId="{DB4DABD8-64A8-45A8-93BA-E599A38546C1}" type="presOf" srcId="{FDCE97A1-FBD5-4A0A-88EC-3BB392EE52A3}" destId="{DF9ED2A2-5E8D-4344-9604-679D36B7D247}" srcOrd="0" destOrd="0" presId="urn:microsoft.com/office/officeart/2005/8/layout/hierarchy6"/>
    <dgm:cxn modelId="{F37653DA-5832-4A7E-96C3-30AACBD31E74}" srcId="{44591098-1984-4976-A647-CE0E1F75A6B7}" destId="{42DAE130-7C84-45B6-9EC4-0B168AAA3DEF}" srcOrd="0" destOrd="0" parTransId="{B613CA27-7550-4F92-AA48-7F3282E7813D}" sibTransId="{97CC0674-FF3D-447D-B1A5-5409594DB4FA}"/>
    <dgm:cxn modelId="{449A49DC-9775-4CD0-B8C5-107F35DB236D}" type="presOf" srcId="{A06DFFE4-F9E3-4148-BBD8-61CFB8C369F4}" destId="{17DAD346-4C2C-4633-A6F2-9CEFA10B0A0A}" srcOrd="0" destOrd="0" presId="urn:microsoft.com/office/officeart/2005/8/layout/hierarchy6"/>
    <dgm:cxn modelId="{3CB930DD-F6F0-4085-BDAA-611CCD2CB53F}" srcId="{772BF64B-C9C5-4A6A-A56E-3E9F18EFA52B}" destId="{798DCB31-CDC5-4D7A-9FA5-793C40A84B9D}" srcOrd="2" destOrd="0" parTransId="{BE4C6ED1-3183-4C0D-B1D4-DFA4B99B681A}" sibTransId="{EF4D7EE4-614D-4D7E-BF7C-23CB51D745A2}"/>
    <dgm:cxn modelId="{AD8E5DE0-A7EA-4C84-B93D-ABEF99630245}" type="presOf" srcId="{3BE1C429-32D7-455C-8BB6-23CD7600D7B7}" destId="{2F2A174B-780F-4966-A545-144643AC96FE}" srcOrd="0" destOrd="0" presId="urn:microsoft.com/office/officeart/2005/8/layout/hierarchy6"/>
    <dgm:cxn modelId="{5B086CE2-146B-4D84-979E-69198D4FF653}" srcId="{42DAE130-7C84-45B6-9EC4-0B168AAA3DEF}" destId="{9E43ED23-E3BC-48A1-9B87-4CB356AC265A}" srcOrd="0" destOrd="0" parTransId="{DA9A3594-BDF4-4A68-B325-37CC4F11627E}" sibTransId="{EADDD549-D36C-4635-825C-60C5D37503F5}"/>
    <dgm:cxn modelId="{50AE38EE-C2E2-4B22-91A3-1318857962F5}" type="presOf" srcId="{B0FD9EE8-1905-4276-826F-866DBC9C42B8}" destId="{512908DF-6844-4349-A237-FA9B9DE4185B}" srcOrd="0" destOrd="0" presId="urn:microsoft.com/office/officeart/2005/8/layout/hierarchy6"/>
    <dgm:cxn modelId="{43836AFF-EDE0-4E0E-B3C1-013178A5A04B}" type="presOf" srcId="{F1974257-4223-4C8C-B51D-3852C284FAC5}" destId="{30C1443B-8E1A-44E0-88F5-F0C49CD8216D}" srcOrd="0" destOrd="0" presId="urn:microsoft.com/office/officeart/2005/8/layout/hierarchy6"/>
    <dgm:cxn modelId="{B22CA1A0-250F-4DC2-8CDD-C3893055BB00}" type="presParOf" srcId="{1F7CF244-8B8D-44CF-B479-B7E52EEA63E6}" destId="{D982AF33-F942-43CA-8DAE-19A095D86AE7}" srcOrd="0" destOrd="0" presId="urn:microsoft.com/office/officeart/2005/8/layout/hierarchy6"/>
    <dgm:cxn modelId="{2E410F94-FDDE-443F-AD8C-021AE10F4518}" type="presParOf" srcId="{D982AF33-F942-43CA-8DAE-19A095D86AE7}" destId="{B61BF4CB-4089-46A0-B4A9-4EAE37BC8B77}" srcOrd="0" destOrd="0" presId="urn:microsoft.com/office/officeart/2005/8/layout/hierarchy6"/>
    <dgm:cxn modelId="{9FB184B1-9871-49C1-8008-69546BC43815}" type="presParOf" srcId="{B61BF4CB-4089-46A0-B4A9-4EAE37BC8B77}" destId="{B4E6F6D3-A5A9-4B45-BF47-0EA37073E440}" srcOrd="0" destOrd="0" presId="urn:microsoft.com/office/officeart/2005/8/layout/hierarchy6"/>
    <dgm:cxn modelId="{DDFCA805-48E0-4B83-93B1-EFE3BF438DAE}" type="presParOf" srcId="{B4E6F6D3-A5A9-4B45-BF47-0EA37073E440}" destId="{531E2F2F-AA9F-407E-9742-F4BC793E0D07}" srcOrd="0" destOrd="0" presId="urn:microsoft.com/office/officeart/2005/8/layout/hierarchy6"/>
    <dgm:cxn modelId="{A622B0BC-B822-45D0-B044-6494ED039C4E}" type="presParOf" srcId="{B4E6F6D3-A5A9-4B45-BF47-0EA37073E440}" destId="{3E300A5E-A608-4AD2-AB19-3FB1617E0011}" srcOrd="1" destOrd="0" presId="urn:microsoft.com/office/officeart/2005/8/layout/hierarchy6"/>
    <dgm:cxn modelId="{4D5B2768-C98B-46B3-8613-9C81C9DA1277}" type="presParOf" srcId="{3E300A5E-A608-4AD2-AB19-3FB1617E0011}" destId="{5135E780-C6C7-43D2-B816-A78CF40DCBA5}" srcOrd="0" destOrd="0" presId="urn:microsoft.com/office/officeart/2005/8/layout/hierarchy6"/>
    <dgm:cxn modelId="{504CE163-CE99-4977-888B-6229B2EF8085}" type="presParOf" srcId="{3E300A5E-A608-4AD2-AB19-3FB1617E0011}" destId="{C7C9EBB9-5567-4B02-9321-6752EC781982}" srcOrd="1" destOrd="0" presId="urn:microsoft.com/office/officeart/2005/8/layout/hierarchy6"/>
    <dgm:cxn modelId="{8AD4BB48-0523-44F0-9D09-22C01E9127CB}" type="presParOf" srcId="{C7C9EBB9-5567-4B02-9321-6752EC781982}" destId="{27D7AAE3-A9EA-4FCB-A22D-AC4BD9638DF5}" srcOrd="0" destOrd="0" presId="urn:microsoft.com/office/officeart/2005/8/layout/hierarchy6"/>
    <dgm:cxn modelId="{1AC3717C-56A9-4C33-A015-6D22A7420432}" type="presParOf" srcId="{C7C9EBB9-5567-4B02-9321-6752EC781982}" destId="{5D1E7954-FF3F-4EC2-BA6D-036E451475F5}" srcOrd="1" destOrd="0" presId="urn:microsoft.com/office/officeart/2005/8/layout/hierarchy6"/>
    <dgm:cxn modelId="{2B22D92E-011E-4355-B3CC-DB1A68E86D97}" type="presParOf" srcId="{5D1E7954-FF3F-4EC2-BA6D-036E451475F5}" destId="{AC11009F-BF69-482E-A935-F50DC6824DE5}" srcOrd="0" destOrd="0" presId="urn:microsoft.com/office/officeart/2005/8/layout/hierarchy6"/>
    <dgm:cxn modelId="{6F19898B-AEEE-4061-9CB7-E6B79F9A3F48}" type="presParOf" srcId="{5D1E7954-FF3F-4EC2-BA6D-036E451475F5}" destId="{1BC969BE-0BC2-4B02-B16E-99638B0ABAE7}" srcOrd="1" destOrd="0" presId="urn:microsoft.com/office/officeart/2005/8/layout/hierarchy6"/>
    <dgm:cxn modelId="{1D13ED3D-E4BF-4BA7-85B3-FA63037813EB}" type="presParOf" srcId="{1BC969BE-0BC2-4B02-B16E-99638B0ABAE7}" destId="{ACA77CE6-348E-4D56-BA6C-3BB038A33119}" srcOrd="0" destOrd="0" presId="urn:microsoft.com/office/officeart/2005/8/layout/hierarchy6"/>
    <dgm:cxn modelId="{B99EEEFC-6E10-42B8-9FB4-4DAB71832BD2}" type="presParOf" srcId="{1BC969BE-0BC2-4B02-B16E-99638B0ABAE7}" destId="{1EE3C0FC-E24B-4951-B967-694C310D1CFC}" srcOrd="1" destOrd="0" presId="urn:microsoft.com/office/officeart/2005/8/layout/hierarchy6"/>
    <dgm:cxn modelId="{493E7D73-8C4F-4E5A-B49B-771140B6253B}" type="presParOf" srcId="{5D1E7954-FF3F-4EC2-BA6D-036E451475F5}" destId="{A544ACC0-A09B-4110-AAF9-7EDF23BD903B}" srcOrd="2" destOrd="0" presId="urn:microsoft.com/office/officeart/2005/8/layout/hierarchy6"/>
    <dgm:cxn modelId="{CDC9DEE4-4F5B-4DF3-899C-F63D9B330E36}" type="presParOf" srcId="{5D1E7954-FF3F-4EC2-BA6D-036E451475F5}" destId="{6D0727B2-0ABC-4730-97F3-A35CDF599D5E}" srcOrd="3" destOrd="0" presId="urn:microsoft.com/office/officeart/2005/8/layout/hierarchy6"/>
    <dgm:cxn modelId="{562B4685-8C5F-4B1E-96C1-16A96F88697F}" type="presParOf" srcId="{6D0727B2-0ABC-4730-97F3-A35CDF599D5E}" destId="{0F15B46B-CB80-4398-A456-608ED8D14375}" srcOrd="0" destOrd="0" presId="urn:microsoft.com/office/officeart/2005/8/layout/hierarchy6"/>
    <dgm:cxn modelId="{64E2C1A2-1E4B-484E-916D-E5AA1EC8906C}" type="presParOf" srcId="{6D0727B2-0ABC-4730-97F3-A35CDF599D5E}" destId="{558CB77E-578F-4FAF-AB1F-E7D4F4394E94}" srcOrd="1" destOrd="0" presId="urn:microsoft.com/office/officeart/2005/8/layout/hierarchy6"/>
    <dgm:cxn modelId="{8DDA60FB-E415-4F1F-9B81-D8F227634A8F}" type="presParOf" srcId="{5D1E7954-FF3F-4EC2-BA6D-036E451475F5}" destId="{11963ADA-E50B-4AFF-AA73-C2D65A96F4BA}" srcOrd="4" destOrd="0" presId="urn:microsoft.com/office/officeart/2005/8/layout/hierarchy6"/>
    <dgm:cxn modelId="{FBB4484E-AB34-46FB-9539-5C31A588D103}" type="presParOf" srcId="{5D1E7954-FF3F-4EC2-BA6D-036E451475F5}" destId="{34828734-42C9-4D23-8F2E-5F6F14FCD72B}" srcOrd="5" destOrd="0" presId="urn:microsoft.com/office/officeart/2005/8/layout/hierarchy6"/>
    <dgm:cxn modelId="{8D22A188-AFB5-4221-AC2E-2CD005C19499}" type="presParOf" srcId="{34828734-42C9-4D23-8F2E-5F6F14FCD72B}" destId="{DA149990-7959-426D-8737-40E7A779A1D7}" srcOrd="0" destOrd="0" presId="urn:microsoft.com/office/officeart/2005/8/layout/hierarchy6"/>
    <dgm:cxn modelId="{2017EAC8-D6D4-46BF-8600-E0A2A809CCAB}" type="presParOf" srcId="{34828734-42C9-4D23-8F2E-5F6F14FCD72B}" destId="{789A620A-BBFB-443F-ADE4-DCC9D5B59EDE}" srcOrd="1" destOrd="0" presId="urn:microsoft.com/office/officeart/2005/8/layout/hierarchy6"/>
    <dgm:cxn modelId="{F8A42DE9-94F9-4B9E-B853-70794CB52E49}" type="presParOf" srcId="{3E300A5E-A608-4AD2-AB19-3FB1617E0011}" destId="{512908DF-6844-4349-A237-FA9B9DE4185B}" srcOrd="2" destOrd="0" presId="urn:microsoft.com/office/officeart/2005/8/layout/hierarchy6"/>
    <dgm:cxn modelId="{9D578A9B-028F-4888-8C91-FB02543745C9}" type="presParOf" srcId="{3E300A5E-A608-4AD2-AB19-3FB1617E0011}" destId="{03CBF830-AD30-46D6-9068-B826FFD9E9B4}" srcOrd="3" destOrd="0" presId="urn:microsoft.com/office/officeart/2005/8/layout/hierarchy6"/>
    <dgm:cxn modelId="{534D4F60-4EC2-4201-A0A5-C49616A63BA7}" type="presParOf" srcId="{03CBF830-AD30-46D6-9068-B826FFD9E9B4}" destId="{FBF090DB-F6B3-4E2B-A0B9-098916AD4811}" srcOrd="0" destOrd="0" presId="urn:microsoft.com/office/officeart/2005/8/layout/hierarchy6"/>
    <dgm:cxn modelId="{768E27C9-3BCE-42D1-8992-190DB781AC2C}" type="presParOf" srcId="{03CBF830-AD30-46D6-9068-B826FFD9E9B4}" destId="{70CC9DB6-977C-40D9-A2D2-409D6CB614B2}" srcOrd="1" destOrd="0" presId="urn:microsoft.com/office/officeart/2005/8/layout/hierarchy6"/>
    <dgm:cxn modelId="{2950F4A6-C3F1-46A2-8516-1B11A7768DA7}" type="presParOf" srcId="{70CC9DB6-977C-40D9-A2D2-409D6CB614B2}" destId="{F5613C39-2082-4D7F-9ACF-9F265BD3E54A}" srcOrd="0" destOrd="0" presId="urn:microsoft.com/office/officeart/2005/8/layout/hierarchy6"/>
    <dgm:cxn modelId="{16E7AC63-9636-48DB-9031-94461F6C00F8}" type="presParOf" srcId="{70CC9DB6-977C-40D9-A2D2-409D6CB614B2}" destId="{8AD5F42A-A59D-4261-998F-DB3FA046FAF3}" srcOrd="1" destOrd="0" presId="urn:microsoft.com/office/officeart/2005/8/layout/hierarchy6"/>
    <dgm:cxn modelId="{2031FE63-B5B4-4D98-AA84-EEABA03B3CFD}" type="presParOf" srcId="{8AD5F42A-A59D-4261-998F-DB3FA046FAF3}" destId="{3E938001-C97B-46BC-BC0F-DBFF38479E5F}" srcOrd="0" destOrd="0" presId="urn:microsoft.com/office/officeart/2005/8/layout/hierarchy6"/>
    <dgm:cxn modelId="{CCC8E6DF-8FE2-4042-A9D2-A1A1711A5691}" type="presParOf" srcId="{8AD5F42A-A59D-4261-998F-DB3FA046FAF3}" destId="{CBC0B1D2-B862-4596-834B-A707871D6178}" srcOrd="1" destOrd="0" presId="urn:microsoft.com/office/officeart/2005/8/layout/hierarchy6"/>
    <dgm:cxn modelId="{3CCEF177-B6E7-4D46-8D15-E0E3E87661D1}" type="presParOf" srcId="{70CC9DB6-977C-40D9-A2D2-409D6CB614B2}" destId="{09EDD548-D3A1-4EAA-A581-4D4515490BFC}" srcOrd="2" destOrd="0" presId="urn:microsoft.com/office/officeart/2005/8/layout/hierarchy6"/>
    <dgm:cxn modelId="{63EE9CC0-15BC-4E4E-91F9-3C0874C10CF6}" type="presParOf" srcId="{70CC9DB6-977C-40D9-A2D2-409D6CB614B2}" destId="{977AF675-85EE-4EEE-A39B-C7488FECB3C8}" srcOrd="3" destOrd="0" presId="urn:microsoft.com/office/officeart/2005/8/layout/hierarchy6"/>
    <dgm:cxn modelId="{8CBDDE8E-7607-4C72-A2E4-05208B7AC426}" type="presParOf" srcId="{977AF675-85EE-4EEE-A39B-C7488FECB3C8}" destId="{30C1443B-8E1A-44E0-88F5-F0C49CD8216D}" srcOrd="0" destOrd="0" presId="urn:microsoft.com/office/officeart/2005/8/layout/hierarchy6"/>
    <dgm:cxn modelId="{2EBFF2DE-431C-4327-B965-F247620AA260}" type="presParOf" srcId="{977AF675-85EE-4EEE-A39B-C7488FECB3C8}" destId="{86A2C9EC-3D18-4132-94A0-AD56FF120828}" srcOrd="1" destOrd="0" presId="urn:microsoft.com/office/officeart/2005/8/layout/hierarchy6"/>
    <dgm:cxn modelId="{F780BC2D-5E27-4C04-9CD5-929E7C1E8678}" type="presParOf" srcId="{3E300A5E-A608-4AD2-AB19-3FB1617E0011}" destId="{17DAD346-4C2C-4633-A6F2-9CEFA10B0A0A}" srcOrd="4" destOrd="0" presId="urn:microsoft.com/office/officeart/2005/8/layout/hierarchy6"/>
    <dgm:cxn modelId="{1563E2A5-9D9E-4BB2-8244-AC8D52E40674}" type="presParOf" srcId="{3E300A5E-A608-4AD2-AB19-3FB1617E0011}" destId="{109C9EBD-3931-4A12-AA54-7EF1F5FB2009}" srcOrd="5" destOrd="0" presId="urn:microsoft.com/office/officeart/2005/8/layout/hierarchy6"/>
    <dgm:cxn modelId="{B81CCB90-CF18-4656-8228-317636BBBD23}" type="presParOf" srcId="{109C9EBD-3931-4A12-AA54-7EF1F5FB2009}" destId="{7185F1F4-64AF-4868-B702-2E065321A9EB}" srcOrd="0" destOrd="0" presId="urn:microsoft.com/office/officeart/2005/8/layout/hierarchy6"/>
    <dgm:cxn modelId="{17040D35-FEC5-4D14-AC8D-91176D1C5234}" type="presParOf" srcId="{109C9EBD-3931-4A12-AA54-7EF1F5FB2009}" destId="{59D04E1A-3C39-45AF-ABF7-5894B1DE244B}" srcOrd="1" destOrd="0" presId="urn:microsoft.com/office/officeart/2005/8/layout/hierarchy6"/>
    <dgm:cxn modelId="{020A0422-70BD-4642-A5E7-C5147514FEE9}" type="presParOf" srcId="{59D04E1A-3C39-45AF-ABF7-5894B1DE244B}" destId="{E6ED4385-7D88-4B28-B5BA-1F6C6306CC02}" srcOrd="0" destOrd="0" presId="urn:microsoft.com/office/officeart/2005/8/layout/hierarchy6"/>
    <dgm:cxn modelId="{423059DF-8BB6-4875-AF4E-1487256654AB}" type="presParOf" srcId="{59D04E1A-3C39-45AF-ABF7-5894B1DE244B}" destId="{83793B09-7749-4B08-A7EE-00F00DE74F94}" srcOrd="1" destOrd="0" presId="urn:microsoft.com/office/officeart/2005/8/layout/hierarchy6"/>
    <dgm:cxn modelId="{2E8D09F2-9CD8-4790-978E-4F8E34AB7134}" type="presParOf" srcId="{83793B09-7749-4B08-A7EE-00F00DE74F94}" destId="{976D8288-0049-4541-B6F3-3F7E69D43101}" srcOrd="0" destOrd="0" presId="urn:microsoft.com/office/officeart/2005/8/layout/hierarchy6"/>
    <dgm:cxn modelId="{F9B274B9-92A7-466E-BC16-7B6A8B6ECD84}" type="presParOf" srcId="{83793B09-7749-4B08-A7EE-00F00DE74F94}" destId="{A5238AD4-0B4B-4F5B-AF77-678670A2B2EB}" srcOrd="1" destOrd="0" presId="urn:microsoft.com/office/officeart/2005/8/layout/hierarchy6"/>
    <dgm:cxn modelId="{AEE13DC9-804F-4B08-9613-4964D85DDED5}" type="presParOf" srcId="{59D04E1A-3C39-45AF-ABF7-5894B1DE244B}" destId="{ADE7297B-1B28-46C0-A3DC-6A8D77D29DA1}" srcOrd="2" destOrd="0" presId="urn:microsoft.com/office/officeart/2005/8/layout/hierarchy6"/>
    <dgm:cxn modelId="{07504744-67D4-4434-87CF-4FF73F878BEA}" type="presParOf" srcId="{59D04E1A-3C39-45AF-ABF7-5894B1DE244B}" destId="{438567F9-5584-4993-A052-DBFFD6F609CF}" srcOrd="3" destOrd="0" presId="urn:microsoft.com/office/officeart/2005/8/layout/hierarchy6"/>
    <dgm:cxn modelId="{81C3CA54-94C4-4D58-8070-3E0C49EB7A47}" type="presParOf" srcId="{438567F9-5584-4993-A052-DBFFD6F609CF}" destId="{AC1C9500-B6E5-485B-9828-BCE31101543F}" srcOrd="0" destOrd="0" presId="urn:microsoft.com/office/officeart/2005/8/layout/hierarchy6"/>
    <dgm:cxn modelId="{E1BD0C41-D658-4717-B1B0-9A7F6C8C8616}" type="presParOf" srcId="{438567F9-5584-4993-A052-DBFFD6F609CF}" destId="{55717CB0-8F85-4A3C-8DC2-8EFC3D2C4615}" srcOrd="1" destOrd="0" presId="urn:microsoft.com/office/officeart/2005/8/layout/hierarchy6"/>
    <dgm:cxn modelId="{ADF6E45B-40A1-4AD0-B740-FC3F204554BE}" type="presParOf" srcId="{59D04E1A-3C39-45AF-ABF7-5894B1DE244B}" destId="{9D71BA71-3DC4-42D1-8308-27551A23BFF7}" srcOrd="4" destOrd="0" presId="urn:microsoft.com/office/officeart/2005/8/layout/hierarchy6"/>
    <dgm:cxn modelId="{53AA64E9-CEFD-4289-B5B5-FB7593C2159A}" type="presParOf" srcId="{59D04E1A-3C39-45AF-ABF7-5894B1DE244B}" destId="{BA70D21E-11F3-471E-939D-144EEC737630}" srcOrd="5" destOrd="0" presId="urn:microsoft.com/office/officeart/2005/8/layout/hierarchy6"/>
    <dgm:cxn modelId="{5F770EE8-ACB4-48C8-AA99-8BF9C257D558}" type="presParOf" srcId="{BA70D21E-11F3-471E-939D-144EEC737630}" destId="{96DF4CE1-5E9B-43B9-8FB2-BAA5C17F78F1}" srcOrd="0" destOrd="0" presId="urn:microsoft.com/office/officeart/2005/8/layout/hierarchy6"/>
    <dgm:cxn modelId="{B28F9F74-D2AA-428A-8AD7-6CF653E146F4}" type="presParOf" srcId="{BA70D21E-11F3-471E-939D-144EEC737630}" destId="{A98816F0-3E5B-4BE3-8189-CAF608CDB771}" srcOrd="1" destOrd="0" presId="urn:microsoft.com/office/officeart/2005/8/layout/hierarchy6"/>
    <dgm:cxn modelId="{5713D57A-DDFC-4DB0-907B-DF59056BB403}" type="presParOf" srcId="{59D04E1A-3C39-45AF-ABF7-5894B1DE244B}" destId="{D4180C49-5510-4FD6-9D79-88A3C450822C}" srcOrd="6" destOrd="0" presId="urn:microsoft.com/office/officeart/2005/8/layout/hierarchy6"/>
    <dgm:cxn modelId="{31223DF5-F0D8-4365-A7F8-8E8EBB45D990}" type="presParOf" srcId="{59D04E1A-3C39-45AF-ABF7-5894B1DE244B}" destId="{20EE1008-D5C9-4175-BA59-D8B314C99242}" srcOrd="7" destOrd="0" presId="urn:microsoft.com/office/officeart/2005/8/layout/hierarchy6"/>
    <dgm:cxn modelId="{AEB14039-C92A-4300-B73F-CB154ED8F611}" type="presParOf" srcId="{20EE1008-D5C9-4175-BA59-D8B314C99242}" destId="{C7B3F68A-DC25-43C4-AB96-BCF7CE14E810}" srcOrd="0" destOrd="0" presId="urn:microsoft.com/office/officeart/2005/8/layout/hierarchy6"/>
    <dgm:cxn modelId="{CDE63915-FC84-4F25-9CE5-5A5071DDCE44}" type="presParOf" srcId="{20EE1008-D5C9-4175-BA59-D8B314C99242}" destId="{5583905A-FAC7-4BFB-9666-311D7A0061DE}" srcOrd="1" destOrd="0" presId="urn:microsoft.com/office/officeart/2005/8/layout/hierarchy6"/>
    <dgm:cxn modelId="{A7EC0F6F-932B-44A6-8256-0CE3597E5C75}" type="presParOf" srcId="{59D04E1A-3C39-45AF-ABF7-5894B1DE244B}" destId="{2F2A174B-780F-4966-A545-144643AC96FE}" srcOrd="8" destOrd="0" presId="urn:microsoft.com/office/officeart/2005/8/layout/hierarchy6"/>
    <dgm:cxn modelId="{3D1141C1-1879-4395-9C1A-72A6506BCA1A}" type="presParOf" srcId="{59D04E1A-3C39-45AF-ABF7-5894B1DE244B}" destId="{F3362291-F003-49EB-B1EA-4F0510EC6387}" srcOrd="9" destOrd="0" presId="urn:microsoft.com/office/officeart/2005/8/layout/hierarchy6"/>
    <dgm:cxn modelId="{6DB461A2-BEEE-4263-9714-4529579F9E9B}" type="presParOf" srcId="{F3362291-F003-49EB-B1EA-4F0510EC6387}" destId="{DF9ED2A2-5E8D-4344-9604-679D36B7D247}" srcOrd="0" destOrd="0" presId="urn:microsoft.com/office/officeart/2005/8/layout/hierarchy6"/>
    <dgm:cxn modelId="{E70AE185-C3E3-4F5F-B1B7-051311057A79}" type="presParOf" srcId="{F3362291-F003-49EB-B1EA-4F0510EC6387}" destId="{5D2595C7-CC51-4B11-92B4-6EC7E3DF687C}" srcOrd="1" destOrd="0" presId="urn:microsoft.com/office/officeart/2005/8/layout/hierarchy6"/>
    <dgm:cxn modelId="{1C133C27-2982-4075-97B3-06DB532439C6}" type="presParOf" srcId="{1F7CF244-8B8D-44CF-B479-B7E52EEA63E6}" destId="{1B77D1A9-E48B-4624-BEF4-AEB892743197}" srcOrd="1" destOrd="0" presId="urn:microsoft.com/office/officeart/2005/8/layout/hierarchy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A0044-9B18-4E79-B262-EFB4EEA4A062}">
      <dsp:nvSpPr>
        <dsp:cNvPr id="0" name=""/>
        <dsp:cNvSpPr/>
      </dsp:nvSpPr>
      <dsp:spPr>
        <a:xfrm>
          <a:off x="2155527" y="3289740"/>
          <a:ext cx="363389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8FC1A2-2D91-4B6D-9786-280032C748A8}">
      <dsp:nvSpPr>
        <dsp:cNvPr id="0" name=""/>
        <dsp:cNvSpPr/>
      </dsp:nvSpPr>
      <dsp:spPr>
        <a:xfrm>
          <a:off x="2155527" y="759170"/>
          <a:ext cx="3633897"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32BBCF-753E-469E-952A-6B6D26F3AEBA}">
      <dsp:nvSpPr>
        <dsp:cNvPr id="0" name=""/>
        <dsp:cNvSpPr/>
      </dsp:nvSpPr>
      <dsp:spPr>
        <a:xfrm>
          <a:off x="246061" y="119260"/>
          <a:ext cx="3186897" cy="322726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84401F-1AB1-417A-BF52-896BED9AABB0}">
      <dsp:nvSpPr>
        <dsp:cNvPr id="0" name=""/>
        <dsp:cNvSpPr/>
      </dsp:nvSpPr>
      <dsp:spPr>
        <a:xfrm>
          <a:off x="603415" y="665733"/>
          <a:ext cx="2591303" cy="13361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689100">
            <a:lnSpc>
              <a:spcPct val="90000"/>
            </a:lnSpc>
            <a:spcBef>
              <a:spcPct val="0"/>
            </a:spcBef>
            <a:spcAft>
              <a:spcPct val="35000"/>
            </a:spcAft>
            <a:buNone/>
          </a:pPr>
          <a:r>
            <a:rPr lang="es-ES" sz="3800" kern="1200" dirty="0"/>
            <a:t>Factores de crecimiento</a:t>
          </a:r>
        </a:p>
      </dsp:txBody>
      <dsp:txXfrm>
        <a:off x="603415" y="665733"/>
        <a:ext cx="2591303" cy="1336140"/>
      </dsp:txXfrm>
    </dsp:sp>
    <dsp:sp modelId="{27CB5460-3077-46F6-8521-86641017DA74}">
      <dsp:nvSpPr>
        <dsp:cNvPr id="0" name=""/>
        <dsp:cNvSpPr/>
      </dsp:nvSpPr>
      <dsp:spPr>
        <a:xfrm>
          <a:off x="5030254" y="0"/>
          <a:ext cx="1518341" cy="151834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4000" r="-34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7A0C23-D480-4BD2-99D1-34B6B642BE2D}">
      <dsp:nvSpPr>
        <dsp:cNvPr id="0" name=""/>
        <dsp:cNvSpPr/>
      </dsp:nvSpPr>
      <dsp:spPr>
        <a:xfrm>
          <a:off x="6548596" y="0"/>
          <a:ext cx="4491671" cy="1518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0" rIns="118110" bIns="0" numCol="1" spcCol="1270" anchor="t" anchorCtr="0">
          <a:noAutofit/>
        </a:bodyPr>
        <a:lstStyle/>
        <a:p>
          <a:pPr marL="0" lvl="0" indent="0" algn="l" defTabSz="1377950">
            <a:lnSpc>
              <a:spcPct val="90000"/>
            </a:lnSpc>
            <a:spcBef>
              <a:spcPct val="0"/>
            </a:spcBef>
            <a:spcAft>
              <a:spcPct val="35000"/>
            </a:spcAft>
            <a:buNone/>
          </a:pPr>
          <a:r>
            <a:rPr lang="es-ES" sz="3100" kern="1200" dirty="0" err="1"/>
            <a:t>Protótrofos</a:t>
          </a:r>
          <a:endParaRPr lang="es-ES" sz="3100" kern="1200" dirty="0"/>
        </a:p>
        <a:p>
          <a:pPr marL="228600" lvl="1" indent="-228600" algn="l" defTabSz="1066800">
            <a:lnSpc>
              <a:spcPct val="90000"/>
            </a:lnSpc>
            <a:spcBef>
              <a:spcPct val="0"/>
            </a:spcBef>
            <a:spcAft>
              <a:spcPct val="15000"/>
            </a:spcAft>
            <a:buChar char="•"/>
          </a:pPr>
          <a:r>
            <a:rPr lang="es-ES" sz="2400" kern="1200" dirty="0"/>
            <a:t>Cubre sus totalmente sus necesidades con fuente de C principal</a:t>
          </a:r>
        </a:p>
      </dsp:txBody>
      <dsp:txXfrm>
        <a:off x="6548596" y="0"/>
        <a:ext cx="4491671" cy="1518341"/>
      </dsp:txXfrm>
    </dsp:sp>
    <dsp:sp modelId="{92533160-BAE0-4ED3-982D-35F69E971386}">
      <dsp:nvSpPr>
        <dsp:cNvPr id="0" name=""/>
        <dsp:cNvSpPr/>
      </dsp:nvSpPr>
      <dsp:spPr>
        <a:xfrm>
          <a:off x="5030254" y="2530569"/>
          <a:ext cx="1518341" cy="1518341"/>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9B1FF9-4C11-43D3-B413-8AC6AB521DB8}">
      <dsp:nvSpPr>
        <dsp:cNvPr id="0" name=""/>
        <dsp:cNvSpPr/>
      </dsp:nvSpPr>
      <dsp:spPr>
        <a:xfrm>
          <a:off x="6548596" y="2530569"/>
          <a:ext cx="3750171" cy="1518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0" rIns="118110" bIns="0" numCol="1" spcCol="1270" anchor="t" anchorCtr="0">
          <a:noAutofit/>
        </a:bodyPr>
        <a:lstStyle/>
        <a:p>
          <a:pPr marL="0" lvl="0" indent="0" algn="l" defTabSz="1377950">
            <a:lnSpc>
              <a:spcPct val="90000"/>
            </a:lnSpc>
            <a:spcBef>
              <a:spcPct val="0"/>
            </a:spcBef>
            <a:spcAft>
              <a:spcPct val="35000"/>
            </a:spcAft>
            <a:buNone/>
          </a:pPr>
          <a:r>
            <a:rPr lang="es-ES" sz="3100" kern="1200" dirty="0" err="1"/>
            <a:t>Auxótrofos</a:t>
          </a:r>
          <a:endParaRPr lang="es-ES" sz="3100" kern="1200" dirty="0"/>
        </a:p>
        <a:p>
          <a:pPr marL="228600" lvl="1" indent="-228600" algn="l" defTabSz="1066800">
            <a:lnSpc>
              <a:spcPct val="90000"/>
            </a:lnSpc>
            <a:spcBef>
              <a:spcPct val="0"/>
            </a:spcBef>
            <a:spcAft>
              <a:spcPct val="15000"/>
            </a:spcAft>
            <a:buChar char="•"/>
          </a:pPr>
          <a:r>
            <a:rPr lang="es-ES" sz="2400" kern="1200" dirty="0"/>
            <a:t>Requiere nutriente esencial externo</a:t>
          </a:r>
        </a:p>
      </dsp:txBody>
      <dsp:txXfrm>
        <a:off x="6548596" y="2530569"/>
        <a:ext cx="3750171" cy="1518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E2F2F-AA9F-407E-9742-F4BC793E0D07}">
      <dsp:nvSpPr>
        <dsp:cNvPr id="0" name=""/>
        <dsp:cNvSpPr/>
      </dsp:nvSpPr>
      <dsp:spPr>
        <a:xfrm>
          <a:off x="4739863" y="0"/>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Clasificación de medios de cultivo</a:t>
          </a:r>
        </a:p>
      </dsp:txBody>
      <dsp:txXfrm>
        <a:off x="4757660" y="17797"/>
        <a:ext cx="875850" cy="572035"/>
      </dsp:txXfrm>
    </dsp:sp>
    <dsp:sp modelId="{5135E780-C6C7-43D2-B816-A78CF40DCBA5}">
      <dsp:nvSpPr>
        <dsp:cNvPr id="0" name=""/>
        <dsp:cNvSpPr/>
      </dsp:nvSpPr>
      <dsp:spPr>
        <a:xfrm>
          <a:off x="1640952" y="607629"/>
          <a:ext cx="3554632" cy="243051"/>
        </a:xfrm>
        <a:custGeom>
          <a:avLst/>
          <a:gdLst/>
          <a:ahLst/>
          <a:cxnLst/>
          <a:rect l="0" t="0" r="0" b="0"/>
          <a:pathLst>
            <a:path>
              <a:moveTo>
                <a:pt x="3554632" y="0"/>
              </a:moveTo>
              <a:lnTo>
                <a:pt x="3554632" y="121525"/>
              </a:lnTo>
              <a:lnTo>
                <a:pt x="0" y="121525"/>
              </a:lnTo>
              <a:lnTo>
                <a:pt x="0" y="243051"/>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7D7AAE3-A9EA-4FCB-A22D-AC4BD9638DF5}">
      <dsp:nvSpPr>
        <dsp:cNvPr id="0" name=""/>
        <dsp:cNvSpPr/>
      </dsp:nvSpPr>
      <dsp:spPr>
        <a:xfrm>
          <a:off x="1185230" y="850681"/>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Estado físico</a:t>
          </a:r>
        </a:p>
      </dsp:txBody>
      <dsp:txXfrm>
        <a:off x="1203027" y="868478"/>
        <a:ext cx="875850" cy="572035"/>
      </dsp:txXfrm>
    </dsp:sp>
    <dsp:sp modelId="{AC11009F-BF69-482E-A935-F50DC6824DE5}">
      <dsp:nvSpPr>
        <dsp:cNvPr id="0" name=""/>
        <dsp:cNvSpPr/>
      </dsp:nvSpPr>
      <dsp:spPr>
        <a:xfrm>
          <a:off x="456075" y="1458310"/>
          <a:ext cx="1184877" cy="243051"/>
        </a:xfrm>
        <a:custGeom>
          <a:avLst/>
          <a:gdLst/>
          <a:ahLst/>
          <a:cxnLst/>
          <a:rect l="0" t="0" r="0" b="0"/>
          <a:pathLst>
            <a:path>
              <a:moveTo>
                <a:pt x="1184877" y="0"/>
              </a:moveTo>
              <a:lnTo>
                <a:pt x="1184877" y="121525"/>
              </a:lnTo>
              <a:lnTo>
                <a:pt x="0" y="121525"/>
              </a:lnTo>
              <a:lnTo>
                <a:pt x="0" y="24305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CA77CE6-348E-4D56-BA6C-3BB038A33119}">
      <dsp:nvSpPr>
        <dsp:cNvPr id="0" name=""/>
        <dsp:cNvSpPr/>
      </dsp:nvSpPr>
      <dsp:spPr>
        <a:xfrm>
          <a:off x="353" y="1701362"/>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Sólidos</a:t>
          </a:r>
        </a:p>
      </dsp:txBody>
      <dsp:txXfrm>
        <a:off x="18150" y="1719159"/>
        <a:ext cx="875850" cy="572035"/>
      </dsp:txXfrm>
    </dsp:sp>
    <dsp:sp modelId="{A544ACC0-A09B-4110-AAF9-7EDF23BD903B}">
      <dsp:nvSpPr>
        <dsp:cNvPr id="0" name=""/>
        <dsp:cNvSpPr/>
      </dsp:nvSpPr>
      <dsp:spPr>
        <a:xfrm>
          <a:off x="1595232" y="1458310"/>
          <a:ext cx="91440" cy="243051"/>
        </a:xfrm>
        <a:custGeom>
          <a:avLst/>
          <a:gdLst/>
          <a:ahLst/>
          <a:cxnLst/>
          <a:rect l="0" t="0" r="0" b="0"/>
          <a:pathLst>
            <a:path>
              <a:moveTo>
                <a:pt x="45720" y="0"/>
              </a:moveTo>
              <a:lnTo>
                <a:pt x="45720" y="24305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F15B46B-CB80-4398-A456-608ED8D14375}">
      <dsp:nvSpPr>
        <dsp:cNvPr id="0" name=""/>
        <dsp:cNvSpPr/>
      </dsp:nvSpPr>
      <dsp:spPr>
        <a:xfrm>
          <a:off x="1185230" y="1701362"/>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Semisólidos</a:t>
          </a:r>
        </a:p>
      </dsp:txBody>
      <dsp:txXfrm>
        <a:off x="1203027" y="1719159"/>
        <a:ext cx="875850" cy="572035"/>
      </dsp:txXfrm>
    </dsp:sp>
    <dsp:sp modelId="{11963ADA-E50B-4AFF-AA73-C2D65A96F4BA}">
      <dsp:nvSpPr>
        <dsp:cNvPr id="0" name=""/>
        <dsp:cNvSpPr/>
      </dsp:nvSpPr>
      <dsp:spPr>
        <a:xfrm>
          <a:off x="1640952" y="1458310"/>
          <a:ext cx="1184877" cy="243051"/>
        </a:xfrm>
        <a:custGeom>
          <a:avLst/>
          <a:gdLst/>
          <a:ahLst/>
          <a:cxnLst/>
          <a:rect l="0" t="0" r="0" b="0"/>
          <a:pathLst>
            <a:path>
              <a:moveTo>
                <a:pt x="0" y="0"/>
              </a:moveTo>
              <a:lnTo>
                <a:pt x="0" y="121525"/>
              </a:lnTo>
              <a:lnTo>
                <a:pt x="1184877" y="121525"/>
              </a:lnTo>
              <a:lnTo>
                <a:pt x="1184877" y="24305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A149990-7959-426D-8737-40E7A779A1D7}">
      <dsp:nvSpPr>
        <dsp:cNvPr id="0" name=""/>
        <dsp:cNvSpPr/>
      </dsp:nvSpPr>
      <dsp:spPr>
        <a:xfrm>
          <a:off x="2370108" y="1701362"/>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Líquidos</a:t>
          </a:r>
        </a:p>
      </dsp:txBody>
      <dsp:txXfrm>
        <a:off x="2387905" y="1719159"/>
        <a:ext cx="875850" cy="572035"/>
      </dsp:txXfrm>
    </dsp:sp>
    <dsp:sp modelId="{512908DF-6844-4349-A237-FA9B9DE4185B}">
      <dsp:nvSpPr>
        <dsp:cNvPr id="0" name=""/>
        <dsp:cNvSpPr/>
      </dsp:nvSpPr>
      <dsp:spPr>
        <a:xfrm>
          <a:off x="4603146" y="607629"/>
          <a:ext cx="592438" cy="243051"/>
        </a:xfrm>
        <a:custGeom>
          <a:avLst/>
          <a:gdLst/>
          <a:ahLst/>
          <a:cxnLst/>
          <a:rect l="0" t="0" r="0" b="0"/>
          <a:pathLst>
            <a:path>
              <a:moveTo>
                <a:pt x="592438" y="0"/>
              </a:moveTo>
              <a:lnTo>
                <a:pt x="592438" y="121525"/>
              </a:lnTo>
              <a:lnTo>
                <a:pt x="0" y="121525"/>
              </a:lnTo>
              <a:lnTo>
                <a:pt x="0" y="243051"/>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BF090DB-F6B3-4E2B-A0B9-098916AD4811}">
      <dsp:nvSpPr>
        <dsp:cNvPr id="0" name=""/>
        <dsp:cNvSpPr/>
      </dsp:nvSpPr>
      <dsp:spPr>
        <a:xfrm>
          <a:off x="4147424" y="850681"/>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Composición</a:t>
          </a:r>
        </a:p>
      </dsp:txBody>
      <dsp:txXfrm>
        <a:off x="4165221" y="868478"/>
        <a:ext cx="875850" cy="572035"/>
      </dsp:txXfrm>
    </dsp:sp>
    <dsp:sp modelId="{F5613C39-2082-4D7F-9ACF-9F265BD3E54A}">
      <dsp:nvSpPr>
        <dsp:cNvPr id="0" name=""/>
        <dsp:cNvSpPr/>
      </dsp:nvSpPr>
      <dsp:spPr>
        <a:xfrm>
          <a:off x="4010708" y="1458310"/>
          <a:ext cx="592438" cy="243051"/>
        </a:xfrm>
        <a:custGeom>
          <a:avLst/>
          <a:gdLst/>
          <a:ahLst/>
          <a:cxnLst/>
          <a:rect l="0" t="0" r="0" b="0"/>
          <a:pathLst>
            <a:path>
              <a:moveTo>
                <a:pt x="592438" y="0"/>
              </a:moveTo>
              <a:lnTo>
                <a:pt x="592438" y="121525"/>
              </a:lnTo>
              <a:lnTo>
                <a:pt x="0" y="121525"/>
              </a:lnTo>
              <a:lnTo>
                <a:pt x="0" y="24305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E938001-C97B-46BC-BC0F-DBFF38479E5F}">
      <dsp:nvSpPr>
        <dsp:cNvPr id="0" name=""/>
        <dsp:cNvSpPr/>
      </dsp:nvSpPr>
      <dsp:spPr>
        <a:xfrm>
          <a:off x="3554985" y="1701362"/>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Sintéticos o definidos</a:t>
          </a:r>
        </a:p>
      </dsp:txBody>
      <dsp:txXfrm>
        <a:off x="3572782" y="1719159"/>
        <a:ext cx="875850" cy="572035"/>
      </dsp:txXfrm>
    </dsp:sp>
    <dsp:sp modelId="{09EDD548-D3A1-4EAA-A581-4D4515490BFC}">
      <dsp:nvSpPr>
        <dsp:cNvPr id="0" name=""/>
        <dsp:cNvSpPr/>
      </dsp:nvSpPr>
      <dsp:spPr>
        <a:xfrm>
          <a:off x="4603146" y="1458310"/>
          <a:ext cx="592438" cy="243051"/>
        </a:xfrm>
        <a:custGeom>
          <a:avLst/>
          <a:gdLst/>
          <a:ahLst/>
          <a:cxnLst/>
          <a:rect l="0" t="0" r="0" b="0"/>
          <a:pathLst>
            <a:path>
              <a:moveTo>
                <a:pt x="0" y="0"/>
              </a:moveTo>
              <a:lnTo>
                <a:pt x="0" y="121525"/>
              </a:lnTo>
              <a:lnTo>
                <a:pt x="592438" y="121525"/>
              </a:lnTo>
              <a:lnTo>
                <a:pt x="592438" y="24305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0C1443B-8E1A-44E0-88F5-F0C49CD8216D}">
      <dsp:nvSpPr>
        <dsp:cNvPr id="0" name=""/>
        <dsp:cNvSpPr/>
      </dsp:nvSpPr>
      <dsp:spPr>
        <a:xfrm>
          <a:off x="4739863" y="1701362"/>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Naturales o complejos</a:t>
          </a:r>
        </a:p>
      </dsp:txBody>
      <dsp:txXfrm>
        <a:off x="4757660" y="1719159"/>
        <a:ext cx="875850" cy="572035"/>
      </dsp:txXfrm>
    </dsp:sp>
    <dsp:sp modelId="{17DAD346-4C2C-4633-A6F2-9CEFA10B0A0A}">
      <dsp:nvSpPr>
        <dsp:cNvPr id="0" name=""/>
        <dsp:cNvSpPr/>
      </dsp:nvSpPr>
      <dsp:spPr>
        <a:xfrm>
          <a:off x="5195585" y="607629"/>
          <a:ext cx="3554632" cy="243051"/>
        </a:xfrm>
        <a:custGeom>
          <a:avLst/>
          <a:gdLst/>
          <a:ahLst/>
          <a:cxnLst/>
          <a:rect l="0" t="0" r="0" b="0"/>
          <a:pathLst>
            <a:path>
              <a:moveTo>
                <a:pt x="0" y="0"/>
              </a:moveTo>
              <a:lnTo>
                <a:pt x="0" y="121525"/>
              </a:lnTo>
              <a:lnTo>
                <a:pt x="3554632" y="121525"/>
              </a:lnTo>
              <a:lnTo>
                <a:pt x="3554632" y="243051"/>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185F1F4-64AF-4868-B702-2E065321A9EB}">
      <dsp:nvSpPr>
        <dsp:cNvPr id="0" name=""/>
        <dsp:cNvSpPr/>
      </dsp:nvSpPr>
      <dsp:spPr>
        <a:xfrm>
          <a:off x="8294496" y="850681"/>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Aplicación</a:t>
          </a:r>
        </a:p>
      </dsp:txBody>
      <dsp:txXfrm>
        <a:off x="8312293" y="868478"/>
        <a:ext cx="875850" cy="572035"/>
      </dsp:txXfrm>
    </dsp:sp>
    <dsp:sp modelId="{E6ED4385-7D88-4B28-B5BA-1F6C6306CC02}">
      <dsp:nvSpPr>
        <dsp:cNvPr id="0" name=""/>
        <dsp:cNvSpPr/>
      </dsp:nvSpPr>
      <dsp:spPr>
        <a:xfrm>
          <a:off x="6380463" y="1458310"/>
          <a:ext cx="2369755" cy="243051"/>
        </a:xfrm>
        <a:custGeom>
          <a:avLst/>
          <a:gdLst/>
          <a:ahLst/>
          <a:cxnLst/>
          <a:rect l="0" t="0" r="0" b="0"/>
          <a:pathLst>
            <a:path>
              <a:moveTo>
                <a:pt x="2369755" y="0"/>
              </a:moveTo>
              <a:lnTo>
                <a:pt x="2369755" y="121525"/>
              </a:lnTo>
              <a:lnTo>
                <a:pt x="0" y="121525"/>
              </a:lnTo>
              <a:lnTo>
                <a:pt x="0" y="24305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76D8288-0049-4541-B6F3-3F7E69D43101}">
      <dsp:nvSpPr>
        <dsp:cNvPr id="0" name=""/>
        <dsp:cNvSpPr/>
      </dsp:nvSpPr>
      <dsp:spPr>
        <a:xfrm>
          <a:off x="5924741" y="1701362"/>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Selectivos</a:t>
          </a:r>
        </a:p>
      </dsp:txBody>
      <dsp:txXfrm>
        <a:off x="5942538" y="1719159"/>
        <a:ext cx="875850" cy="572035"/>
      </dsp:txXfrm>
    </dsp:sp>
    <dsp:sp modelId="{ADE7297B-1B28-46C0-A3DC-6A8D77D29DA1}">
      <dsp:nvSpPr>
        <dsp:cNvPr id="0" name=""/>
        <dsp:cNvSpPr/>
      </dsp:nvSpPr>
      <dsp:spPr>
        <a:xfrm>
          <a:off x="7565340" y="1458310"/>
          <a:ext cx="1184877" cy="243051"/>
        </a:xfrm>
        <a:custGeom>
          <a:avLst/>
          <a:gdLst/>
          <a:ahLst/>
          <a:cxnLst/>
          <a:rect l="0" t="0" r="0" b="0"/>
          <a:pathLst>
            <a:path>
              <a:moveTo>
                <a:pt x="1184877" y="0"/>
              </a:moveTo>
              <a:lnTo>
                <a:pt x="1184877" y="121525"/>
              </a:lnTo>
              <a:lnTo>
                <a:pt x="0" y="121525"/>
              </a:lnTo>
              <a:lnTo>
                <a:pt x="0" y="24305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C1C9500-B6E5-485B-9828-BCE31101543F}">
      <dsp:nvSpPr>
        <dsp:cNvPr id="0" name=""/>
        <dsp:cNvSpPr/>
      </dsp:nvSpPr>
      <dsp:spPr>
        <a:xfrm>
          <a:off x="7109618" y="1701362"/>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De enriquecimiento</a:t>
          </a:r>
        </a:p>
      </dsp:txBody>
      <dsp:txXfrm>
        <a:off x="7127415" y="1719159"/>
        <a:ext cx="875850" cy="572035"/>
      </dsp:txXfrm>
    </dsp:sp>
    <dsp:sp modelId="{9D71BA71-3DC4-42D1-8308-27551A23BFF7}">
      <dsp:nvSpPr>
        <dsp:cNvPr id="0" name=""/>
        <dsp:cNvSpPr/>
      </dsp:nvSpPr>
      <dsp:spPr>
        <a:xfrm>
          <a:off x="8704498" y="1458310"/>
          <a:ext cx="91440" cy="243051"/>
        </a:xfrm>
        <a:custGeom>
          <a:avLst/>
          <a:gdLst/>
          <a:ahLst/>
          <a:cxnLst/>
          <a:rect l="0" t="0" r="0" b="0"/>
          <a:pathLst>
            <a:path>
              <a:moveTo>
                <a:pt x="45720" y="0"/>
              </a:moveTo>
              <a:lnTo>
                <a:pt x="45720" y="24305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6DF4CE1-5E9B-43B9-8FB2-BAA5C17F78F1}">
      <dsp:nvSpPr>
        <dsp:cNvPr id="0" name=""/>
        <dsp:cNvSpPr/>
      </dsp:nvSpPr>
      <dsp:spPr>
        <a:xfrm>
          <a:off x="8294496" y="1701362"/>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Enriquecidos</a:t>
          </a:r>
        </a:p>
      </dsp:txBody>
      <dsp:txXfrm>
        <a:off x="8312293" y="1719159"/>
        <a:ext cx="875850" cy="572035"/>
      </dsp:txXfrm>
    </dsp:sp>
    <dsp:sp modelId="{D4180C49-5510-4FD6-9D79-88A3C450822C}">
      <dsp:nvSpPr>
        <dsp:cNvPr id="0" name=""/>
        <dsp:cNvSpPr/>
      </dsp:nvSpPr>
      <dsp:spPr>
        <a:xfrm>
          <a:off x="8750218" y="1458310"/>
          <a:ext cx="1184877" cy="243051"/>
        </a:xfrm>
        <a:custGeom>
          <a:avLst/>
          <a:gdLst/>
          <a:ahLst/>
          <a:cxnLst/>
          <a:rect l="0" t="0" r="0" b="0"/>
          <a:pathLst>
            <a:path>
              <a:moveTo>
                <a:pt x="0" y="0"/>
              </a:moveTo>
              <a:lnTo>
                <a:pt x="0" y="121525"/>
              </a:lnTo>
              <a:lnTo>
                <a:pt x="1184877" y="121525"/>
              </a:lnTo>
              <a:lnTo>
                <a:pt x="1184877" y="24305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7B3F68A-DC25-43C4-AB96-BCF7CE14E810}">
      <dsp:nvSpPr>
        <dsp:cNvPr id="0" name=""/>
        <dsp:cNvSpPr/>
      </dsp:nvSpPr>
      <dsp:spPr>
        <a:xfrm>
          <a:off x="9479373" y="1701362"/>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Diferenciales</a:t>
          </a:r>
        </a:p>
      </dsp:txBody>
      <dsp:txXfrm>
        <a:off x="9497170" y="1719159"/>
        <a:ext cx="875850" cy="572035"/>
      </dsp:txXfrm>
    </dsp:sp>
    <dsp:sp modelId="{2F2A174B-780F-4966-A545-144643AC96FE}">
      <dsp:nvSpPr>
        <dsp:cNvPr id="0" name=""/>
        <dsp:cNvSpPr/>
      </dsp:nvSpPr>
      <dsp:spPr>
        <a:xfrm>
          <a:off x="8750218" y="1458310"/>
          <a:ext cx="2369755" cy="243051"/>
        </a:xfrm>
        <a:custGeom>
          <a:avLst/>
          <a:gdLst/>
          <a:ahLst/>
          <a:cxnLst/>
          <a:rect l="0" t="0" r="0" b="0"/>
          <a:pathLst>
            <a:path>
              <a:moveTo>
                <a:pt x="0" y="0"/>
              </a:moveTo>
              <a:lnTo>
                <a:pt x="0" y="121525"/>
              </a:lnTo>
              <a:lnTo>
                <a:pt x="2369755" y="121525"/>
              </a:lnTo>
              <a:lnTo>
                <a:pt x="2369755" y="243051"/>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9ED2A2-5E8D-4344-9604-679D36B7D247}">
      <dsp:nvSpPr>
        <dsp:cNvPr id="0" name=""/>
        <dsp:cNvSpPr/>
      </dsp:nvSpPr>
      <dsp:spPr>
        <a:xfrm>
          <a:off x="10664251" y="1701362"/>
          <a:ext cx="911444" cy="607629"/>
        </a:xfrm>
        <a:prstGeom prst="roundRect">
          <a:avLst>
            <a:gd name="adj" fmla="val 1000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dirty="0"/>
            <a:t>De mantenimiento</a:t>
          </a:r>
        </a:p>
      </dsp:txBody>
      <dsp:txXfrm>
        <a:off x="10682048" y="1719159"/>
        <a:ext cx="875850" cy="572035"/>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475077-A074-4E8C-B45E-964494945228}" type="datetimeFigureOut">
              <a:rPr lang="en-US"/>
              <a:t>6/14/2021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4C80B-8910-445E-8D30-7A590951118B}" type="slidenum">
              <a:rPr/>
              <a:t>‹#›</a:t>
            </a:fld>
            <a:endParaRPr/>
          </a:p>
        </p:txBody>
      </p:sp>
    </p:spTree>
    <p:extLst>
      <p:ext uri="{BB962C8B-B14F-4D97-AF65-F5344CB8AC3E}">
        <p14:creationId xmlns:p14="http://schemas.microsoft.com/office/powerpoint/2010/main" val="162125406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1-06-01T18:10:24.623"/>
    </inkml:context>
    <inkml:brush xml:id="br0">
      <inkml:brushProperty name="width" value="0.05292" units="cm"/>
      <inkml:brushProperty name="height" value="0.05292" units="cm"/>
      <inkml:brushProperty name="color" value="#FF0000"/>
    </inkml:brush>
  </inkml:definitions>
  <inkml:trace contextRef="#ctx0" brushRef="#br0">17115 6102 0,'-25'0'16,"-223"25"140,199-25-125,24 25-15,0-25 15,25 24 16,0 1-16,0 0 78,0 74-62,25-99 94,0 0-125,24 0 15,-49-25-16,25 25 1,0 0 62,25 0-62,-26 0 15,1 0 0,0 25 16,-25 0 0,0 49 16,0 1-32,0-26 16,0 26-32,-50-50 79,-49-1-63,50-24 1,24 0 30,25-24-31,0-1 32,0-50-16,25 51 0,24 24-1</inkml:trace>
  <inkml:trace contextRef="#ctx0" brushRef="#br0" timeOffset="1825.16">17264 6176 0,'0'50'62,"-25"-25"-15,25 74 0,0 0-31,0-74-1,0 0 17,0 0 77,25 99-93,74-124 77,-49 0-77,-25 0 15,-1 0 16,-24-25-47,25 0 16,-25 0 15,0 0-15,0 1-16,0-125 78,0 124-47,0 0 16,-25 0 0,1 1 0,-26 24-32,0 0 110,26 0-125,-1 0 32</inkml:trace>
  <inkml:trace contextRef="#ctx0" brushRef="#br0" timeOffset="3184">17785 6028 0,'0'24'0,"0"26"15,0-25 1,0 24 62,0 125-62,0-149-1,0 0 1,0-1-1,0 26 17,0-25-32,0 0 78,25-25-47,-25 49 0,49-24-15,-24-25 0,0 25 15,0-25-16,0 0 17,-1 0 46,-24-25-63,0 0 32,0 0-15,25 25-1,-25-24-16</inkml:trace>
  <inkml:trace contextRef="#ctx0" brushRef="#br0" timeOffset="4281.49">17735 6375 0,'0'-25'47,"25"25"46,0 0-46,49 0 0,1 0-31,-50 0 15</inkml:trace>
  <inkml:trace contextRef="#ctx0" brushRef="#br0" timeOffset="6166.96">18182 5928 0,'0'25'47,"0"0"-47,0 0 31,0 0 16,0 24-16,-25 50 47,25-74-31,-25 74-16,25-24 0,0-50-15,0 24 15,0 26 32,0-1-63,0-24 47,0-1 15,0-24 16</inkml:trace>
  <inkml:trace contextRef="#ctx0" brushRef="#br0" timeOffset="9307.62">17909 4192 0,'0'99'79,"0"25"-33,-25-25-46,25-24 79</inkml:trace>
  <inkml:trace contextRef="#ctx0" brushRef="#br0" timeOffset="10139.83">17661 4242 0,'25'0'16,"74"0"15,25 0 32,-25 0-48,-74 0 64</inkml:trace>
  <inkml:trace contextRef="#ctx0" brushRef="#br0" timeOffset="11021.59">18058 4390 0,'0'25'16,"0"0"0,25 25 30,-25-26-14,24-24-32,1 0 31,25 0 47,-25-74-62,-25 49-1,0 0 17,0-24-32</inkml:trace>
  <inkml:trace contextRef="#ctx0" brushRef="#br0" timeOffset="12654.46">18231 4192 0,'0'25'47,"0"24"-47,0-24 31,0 25 1,0 49-1,0-74 0,0 0-15,0-1 31,25-24 15,0 0-15,25-74 0,-26 74 109,1 0-109,0 0-31,-25 25 109,0 24-110,0-24 17,0 0-17,-25-25 16,25 25-15,-25-25 0,1 0 15,-1 0 16,25-25 109</inkml:trace>
  <inkml:trace contextRef="#ctx0" brushRef="#br0" timeOffset="15019.48">18579 4440 0,'0'25'188,"25"0"-141,-25-1-16,24-24 0,1 0-15,25 0-1,-25 0 17,-25-24 14,0-1-30,0 0 47,0 0-32,-25 50 203,25 0-218,0 0 31,0-1-16,0 1-31,-25-25 94,25-25-1,0 1-61,0-1 30,0 0-31,0-25 1,0 26 218,-25 24 15,-24 0-202,24 0-32,0 24 32</inkml:trace>
  <inkml:trace contextRef="#ctx0" brushRef="#br0" timeOffset="16327.83">19149 4291 0,'-25'0'78,"1"0"-63,-26 50 48,0-1-1,50-24-30,25-25 108,0 0-93,0 0-47,-25 25 31,25-25 1,-1 25 14,-24 0-14,0-1-17,0 1 32,0 0-16</inkml:trace>
  <inkml:trace contextRef="#ctx0" brushRef="#br0" timeOffset="19519.8">18281 5829 0,'-25'75'78,"25"-51"-62,0 1-1,-25 0 48,1 124-32,-26-50 0,50-74 1,0 74-1,0-49-31,0-26 47,0 51-16,0-1 0,0-49 0,0 0-15,0 0 0,0-1 15,0 1-15,0 0-1,25-25 32,-25 25-16,0 24 16,25-24-31,-1-25-16,-24 25 15,25 0 17,-25 0-1,25 0-15,-25-1-1,25-24 16,-25 25 16</inkml:trace>
  <inkml:trace contextRef="#ctx0" brushRef="#br0" timeOffset="22656.29">18331 6424 0,'74'0'203,"25"0"-188,-74 0 32,124 0-31,-99 0 0,24 0 15,-24 0-16,-26 0-15,1 0 16,149-24 31,-149 24-16,-1 0 0,26 0 1,-25 0-17,0 0 1,-1 0 31,1 0-32,0 0 1,0 0 15,0 0 16,-1 0 0,51 0-16,-26 0-15,-24 0 31,0 0-32</inkml:trace>
  <inkml:trace contextRef="#ctx0" brushRef="#br0" timeOffset="24516.28">18876 6573 0,'0'25'47,"0"0"-31,0 0-1,0-1 1,0 26 31,0 24-31,0-24 15,0-25-16,0 0 1,0 24 15,0-24-15,0 0 0,25-25 15,0 0 16,0-25 0</inkml:trace>
  <inkml:trace contextRef="#ctx0" brushRef="#br0" timeOffset="25304.74">18728 6846 0,'74'0'93,"0"0"-77,-49-25 0,25 25 15,24 0 94,-49 0-94</inkml:trace>
  <inkml:trace contextRef="#ctx0" brushRef="#br0" timeOffset="27814.46">18653 5953 0,'25'0'125,"0"0"-94,-25 25 31,0 25-62,0-26 32,0 1 15,-25 25-16,25-75 172,25 25-172,0 0 32,-1 0-1,-24 25-31,0 0 16,0-1 0,0 1-16,0 0 1,0 25-1,0-26 16,0 1-16,0 0 16,-24-25-31,-1 0 15,0 0 0,0 0-31,0 0 47,25-25 15,0 0 32</inkml:trace>
  <inkml:trace contextRef="#ctx0" brushRef="#br0" timeOffset="29266.83">18852 6102 0,'0'25'47,"0"0"47,24 24-63,-24 1 0,0-25 47,25-25-47,0 0 1,-25-25-32,0 0 31,25-25 0,-25 26 0,25 24 63,-1 0-78,1 0 31,0 24 0,-25 26-32,25-50 32,0 0-16,-1-25 47,1 25 94</inkml:trace>
  <inkml:trace contextRef="#ctx0" brushRef="#br0" timeOffset="30333.6">19224 5904 0,'0'124'109,"0"-50"-77,0-24-17,24-1 17,1-24-1,50 25-16,-51-50 17,26 0 30,0 0-62,-26 0 47,-24 24-16,0 1 1,25-25-1,0 0 16,-25-25 62</inkml:trace>
  <inkml:trace contextRef="#ctx0" brushRef="#br0" timeOffset="32095.37">19720 5680 0,'0'25'94,"0"25"-63,49 74-15,-24-75 0,25 51 15,-1-1 0,26 50 0,-75-25 16,49 49-16,-49-98 16,0-1-31,0-24 0,0-26 46,0 26-46,-24-25 46,-26 49-46,25-49 46,0 0-62,1-25 63</inkml:trace>
  <inkml:trace contextRef="#ctx0" brushRef="#br0" timeOffset="34179.48">20464 5531 0,'-25'50'0,"0"0"0,25-26 15,-25 150 63,1-124-62,24 24 0,0-49 15,0 25 0,0-1 0,0 1-15,0-1 15,0 26 0,0-1 1,0 1-1,0-26 0,0 1 0,0-25 1,0 49-17,24-49 17,-24 24-1,25 1 63,25 49-94,-50-74 46,0 0 17,25-25-47,-1 0 62,1 0-31,-25 25-1,25-25-30,0 0 47</inkml:trace>
  <inkml:trace contextRef="#ctx0" brushRef="#br0" timeOffset="36382.61">20439 6350 0,'25'0'125,"0"0"-109,24 0 15,1 0-31,-25 0 63,74 0-48,-74 0 1,0 0 0,-1 0-1,76 0 32,48 0 47,125 50-94,-223-50 16,-1 0-1,1 0 1,148 0 124,-173 0-93,0 0 94,0 0-94,0 0 15,0 0 1,-1 0-48,26 0 1,24 0 15,26 0 1,-76 0-17,1 0 1</inkml:trace>
  <inkml:trace contextRef="#ctx0" brushRef="#br0" timeOffset="41562.18">21134 5804 0,'-100'0'63,"26"0"-16,49 25-32,25 0 251,25-25-47,0 0-219,0 0 0,-1 0 62,1 0-46,0 0 15,0 0 16,0 0 47,-25 25-47,24-25 0,-24 25-32,0-1 48,0 1-32,0 0-15,0 0-16,0 0 78,0-1-16,-24-24-31,-1 25 1,0-25-1,0 0 0,-24 0 16,-1 0-16,25 0 1,25-25-17,0 1 48,0-1 15</inkml:trace>
  <inkml:trace contextRef="#ctx0" brushRef="#br0" timeOffset="45383.35">21406 5779 0,'0'25'125,"0"0"-47,0 0-78,0 0 16,0 0 31,0-1 0,0 26 15,25-50-15,-25 25-16,25-25 1,0 0-1,0 0 0,-50 0 250,0 0-140,0 0-32,25-25-46,0 0-1,0-24-46,0 24 109,25 25-125,0-25 78,0 25-47,-1 0 16,1 0 16,25 0-32,-1 0 0,-49 25 1,25 0 14,0-1 1,-25 76-15,0-76-17,0 1 1,0 0 15,0 49 0,0-49-31,0 25 16,-25-50 15,0 25 0,1 24-15,-125-24 47,124-25-48,-25 25 16,-49-25 16,74 0-31,25-25 15,0 0-15,25-49 46,0 49-62,0 25 16,0 0 0,-1-25 30,26 25-14,-25 0 15,24 0-47,-24 0 31,0 0-16,0 0 32,24 0-31,-24 0 31,0 0-47,0 25 47,0-25-16,-25 50 16,25-26-16,-1-24 0,1 0 1,0 0-1,0 0 16,0 0 109</inkml:trace>
  <inkml:trace contextRef="#ctx0" brushRef="#br0" timeOffset="47502.63">21952 5978 0,'0'25'78,"0"0"-47,0 24 47,0-24-78,25-25 156,0 0-109,24-50-31,-49 26 15,0-1-15,0-25 46,0 25-15,0 50 109,0 50-109,0-1-15,25 0-1,-25-49-16,0 0 1,0 0 15,0 0 16,0-1-31,0 1 46,0 0-46,-25-50 93,25 0-93,0-24 15,0 24 0,0 0 1,50 0 15,-50 1-16,50-1-16,-26 25 17,1 0-17,0 0 1,0-25 31,0 25-47,-1 0 78,1 0-47</inkml:trace>
  <inkml:trace contextRef="#ctx0" brushRef="#br0" timeOffset="48859.55">21034 6424 0,'0'50'63,"0"0"-48,0-1 1,0-24 0,0 0 15,0 74 0,0 0 0,0-74-15,0 0 15</inkml:trace>
  <inkml:trace contextRef="#ctx0" brushRef="#br0" timeOffset="50158.95">21208 6524 0,'0'24'31,"0"26"-15,0-25 15,-25 0 0,25 24-15,0-24 0,0 0 30,0 24-46,0-24 63,25-25-16,0 0-16,-25-49 32,25-26-48,-25 50 16,0 1 1,0-1-32,0 0 31,0 0 63,0 50 78</inkml:trace>
  <inkml:trace contextRef="#ctx0" brushRef="#br0" timeOffset="51635.18">21530 6648 0,'-24'0'79,"-1"49"-48,25-24-16,0 0 17,0 0-17,0 24 17,0 51 46,0-76-47,25-24 63,-1 0-63,1-49 16,-25-125 140,0 149-140,0 0 125,0 1-141,0-1 16,0 0-31,-25 25 46</inkml:trace>
  <inkml:trace contextRef="#ctx0" brushRef="#br0" timeOffset="53115.75">21679 6648 0,'0'24'31,"0"26"32,0-25-48,0 24 17,0 1-1,0-25-15,0 0 62,25 49-78,-25-49 62,25-25-46,0 0 46,0 0-46,-25-25 46,0-24-15,0-76 16,0 51-32,0 49 0,-25 0 1,25 1 46</inkml:trace>
  <inkml:trace contextRef="#ctx0" brushRef="#br0" timeOffset="53983.56">22027 6796 0,'0'25'31,"0"0"0,0 0 1,0 0-1,0 0 31,0-50 32,0 0-94,24-25 47,-24 25-16,0 1 16,0-1-31</inkml:trace>
  <inkml:trace contextRef="#ctx0" brushRef="#br0" timeOffset="55515.89">22076 6772 0,'0'24'31,"0"26"16,0-25 0,25-25 109,-25 25-15,25-25-32,-25-50-46,0 25-32,25 25-15,-1-25 31,-24 1 0,25 24-16,0 0-31,-25-25 31,25 25 0,-25 25 110,0-1-94,0 1-32,0 0 48,0-50 156,0 0-188</inkml:trace>
  <inkml:trace contextRef="#ctx0" brushRef="#br0" timeOffset="56520.14">22324 6623 0,'0'49'31,"0"-24"16,0 25-16,0-25-15,0-1-1,0 1 32,0 0-16,0 0-31,25-25 32,0 0 15,0 0 31,24 0-31,-24 0-16,-25-25-16,25 25 17,-25-25-1</inkml:trace>
  <inkml:trace contextRef="#ctx0" brushRef="#br0" timeOffset="58192.43">22448 5507 0,'0'24'94,"0"26"-94,25-25 31,0 49 31,74 150-46,-74-150 0,0 0-1,-25-24 17,74 124-17,-74-150-15,0 26 31,0 0-15,0-1 15,0 26 16,0 24-16,0-74 1,-25 49 30,25-49-31,0 0-15,0-1 78,-25-24-16,25 25-62,0 0 30,0 0-30,0 0 15,0 0 63</inkml:trace>
  <inkml:trace contextRef="#ctx0" brushRef="#br0" timeOffset="59415.78">22845 6276 0,'25'0'47,"0"0"15,24 0-46,1 0-16,-25 0 62</inkml:trace>
  <inkml:trace contextRef="#ctx0" brushRef="#br0" timeOffset="60145.96">22845 6449 0,'25'0'94,"25"0"-79,-1 0 1,1 0 15,-25 0-31,-1 0 63,1 0-16</inkml:trace>
  <inkml:trace contextRef="#ctx0" brushRef="#br0" timeOffset="61477.95">23341 5879 0,'25'0'94,"0"0"-47,0 0-32,-25 25 1,0-1 31,0 1-32,24 74 48,-24-49-16,0-25-16,0 24 0,0 1-15,0 0 31,0-1 15</inkml:trace>
  <inkml:trace contextRef="#ctx0" brushRef="#br0" timeOffset="62216.65">23267 6152 0,'0'-25'31,"25"25"-15,-1 0-1,1 0 1,25 0-16,-25 0 47,24 0-32,-24 0 1,0 0 31</inkml:trace>
  <inkml:trace contextRef="#ctx0" brushRef="#br0" timeOffset="62718.82">23564 6251 0,'0'25'0</inkml:trace>
  <inkml:trace contextRef="#ctx0" brushRef="#br0" timeOffset="64230.98">23788 5829 0,'-50'-25'31,"50"50"31,-25 25-46,25-25 15,0 24 16,25-49 16,0 0-63,0 0 15,49 0 48,-49-49 31,-25 24-94,0-25 78,-25 25-16,0 25-31,0 0-15,25 25 47,0 0-1</inkml:trace>
  <inkml:trace contextRef="#ctx0" brushRef="#br0" timeOffset="65566.83">23812 5978 0,'-24'25'15,"-1"0"32,25-1 0,0 1-16,0 25-15,0-1-1,25-24 17,-25 0-1,24-25-15,-24 25 15,25-25-31,0 0 31,25 0 32,-25-75 46,-25 1-93,0 0 62,0 24-31,0 25-32,-25 25 63,0 0-31</inkml:trace>
  <inkml:trace contextRef="#ctx0" brushRef="#br0" timeOffset="68229.38">24234 5978 0,'0'25'0,"0"0"93,0 24-77,-25-24 47,25 0-48,0 0 1,0-1 31,0 1-32,0 0 48,25-25-1,0 0 1,0 0-48,24-50 32,-49-24-15,0 24 46,0 26-16,0-1-46,0 0 93,0 50-15,0 0-78,0-1-1,0 1 1,0 0 31,0 0 0,0 99-32,0-99 48,25 49-63,-25-24 15,0-1-15,25 26 47,-25-51-47,0 51 63,0-50-16,0-1-32,0 1 16,-50-25 32,26 0-16,-1-99-16,25 49-15,0 1 15,0-1-15,0 25 30,0-24-30,25 24 15,-25 0 1,24 0-17,1 25 32,-25-24 31,25 24-47,0 0-15</inkml:trace>
  <inkml:trace contextRef="#ctx0" brushRef="#br0" timeOffset="70381.84">16718 5110 0,'-49'0'16,"24"25"31,-74 49-32,49 0 17,-49 1-17,24-1 17,-148 100 61,74-50-93</inkml:trace>
  <inkml:trace contextRef="#ctx0" brushRef="#br0" timeOffset="71383.09">15974 5631 0,'-25'124'15,"1"-100"32,24 51-16,0-25 16,0-26-16,24-24 48,26 0-64,24 0 16,50 0 32,-24 0-32,-51 0-31,-24 0 78</inkml:trace>
  <inkml:trace contextRef="#ctx0" brushRef="#br0" timeOffset="76283.98">17264 7094 0,'-25'0'0,"0"0"32,1 0 30,-1 0 16,25 25-46,0 0-1,0 0 0,0 24-15,0-24-1,0 0 17,0 0-1,0-50 203,25 0-187,-1 25-31,1-25-1,0 25 48,0 0-48,0 0 32,-1 0-31,1 25-16,25 49 47,-50-49-16,25 25 0,-1-25 16,-24 49-31,0-49-1,0 0 64,0-1-48,0 1 16,-49-25-32,24 0 17,-25 0-17,26 0 32,-26 0-16,0 0 1,26 0-1,-1 0 0,0 0 16,0 0-16,25-25-31,0 1 63</inkml:trace>
  <inkml:trace contextRef="#ctx0" brushRef="#br0" timeOffset="79068.63">17661 7243 0,'0'25'0,"0"24"62,0 1-62,0 0 32,0-26-17,0 1 17,0 0-1,0 25-16,0-1 32,0 1 47,25-50-78,0 0 31,-1 0-16,1 0-16,25-25 32,-50 0-31,25 25 15,-25-25 0,24-24-15,-24 24 15,0 0-15,0 0 0,0 1-1,0-1 1,0 0 31,0 0-16,0 0-15,0 1-1,-24-1 32,-1-25 16,0 50-17,25-25-14,-25 25-17,0 0 48,1 0 359,24 25-375</inkml:trace>
  <inkml:trace contextRef="#ctx0" brushRef="#br0" timeOffset="80920.25">18058 7218 0,'0'25'47,"0"49"0,0-24-32,0-25 16,0 124 32,0-125-16,0 26-16,0-25-31,0 0 16,0-1 15,0 1 31,25-25 1,-1 0 15,1 0-62,0-49 15,-25-1 16,0 0 0,0 26-16,-25 24 0</inkml:trace>
  <inkml:trace contextRef="#ctx0" brushRef="#br0" timeOffset="81586.5">17959 7417 0,'173'24'0,"-123"-24"15,-1 0 1,1 0 15,24 0 1,-24 0-32,-25 0 62</inkml:trace>
  <inkml:trace contextRef="#ctx0" brushRef="#br0" timeOffset="83023.89">18554 7243 0,'0'25'94,"0"24"-63,0 26 0,0-50 16,0 49-31,0-49-1,0 0 1,0 24 0,0-24 15,0 25-15,0-26-1,0 1 1,0 0 15,0 25-15,0-26-1,0 1 79,25-25-47,0 0-16,-1 0 32</inkml:trace>
  <inkml:trace contextRef="#ctx0" brushRef="#br0" timeOffset="84204.22">18678 7541 0,'25'0'47,"24"0"0,100 0-32,-74 0 1,24 0 0,50 0-1,-50 0 17,0 0-17,-25 0 16,100 0 1,-99 0-1,-51 0-15,1 0 15</inkml:trace>
  <inkml:trace contextRef="#ctx0" brushRef="#br0" timeOffset="85222.49">19273 7714 0,'0'25'47,"0"0"-16,0 24 1,0 26-1,0-1-31,0-49 47,0 50-16,0-51-15,0 1 31</inkml:trace>
  <inkml:trace contextRef="#ctx0" brushRef="#br0" timeOffset="85798.67">19100 7937 0,'24'0'62,"26"0"-62,-25 0 47,74 0-16,-49 0 0</inkml:trace>
  <inkml:trace contextRef="#ctx0" brushRef="#br0" timeOffset="87421.32">19000 7293 0,'75'0'62,"-26"0"-46,1 24 0,-25-24 30,0 25-46,-25 0 16,0 0 15,-50 0 16,25-25 16,50 0 140,-25 24-141,0 1-30,0 0 14,-25-25-14,0 0-1,-24 0-15,24 0 15</inkml:trace>
  <inkml:trace contextRef="#ctx0" brushRef="#br0" timeOffset="88833.33">19348 7317 0,'0'50'31,"0"-25"0,24-25 16,-24 25-31,25-25 62,-25-50-15,25 25-48,0 25 63,0 0 47,-1 0-78,1 0 31,0 0 0,0 0-62,0 0 47,-25 25-32,25-25-16,-25 25 17</inkml:trace>
  <inkml:trace contextRef="#ctx0" brushRef="#br0" timeOffset="89494.06">19695 7268 0,'0'25'32,"0"-1"-1,0 26-16,0-25 1,0 0-16,0-1 47,25-24 62,0 0-77,-1 0 30,1 0-31</inkml:trace>
  <inkml:trace contextRef="#ctx0" brushRef="#br0" timeOffset="90171.79">19893 7119 0,'149'223'0,"-99"-124"32,123 273-17,-148-322 32,50 173 0,-75-74 0,0-124-31</inkml:trace>
  <inkml:trace contextRef="#ctx0" brushRef="#br0" timeOffset="90710.43">20414 7640 0,'25'0'15,"0"0"48,0 0-47</inkml:trace>
  <inkml:trace contextRef="#ctx0" brushRef="#br0" timeOffset="91367.9">20464 7863 0,'0'25'0,"49"-25"125,-24 0-109,0 0 0,0 0-1,0 0 16,-1 0 1</inkml:trace>
  <inkml:trace contextRef="#ctx0" brushRef="#br0" timeOffset="92253.64">21084 7590 0,'0'25'47,"0"0"-47,0 24 31,-25 26 16,25 24-15,0-25 14,0 1 1</inkml:trace>
  <inkml:trace contextRef="#ctx0" brushRef="#br0" timeOffset="93759.73">21431 7590 0,'0'50'156,"-49"-1"-124,49-24-17,0 0 32,0 0-31,49-25 124,1-25-77,99 25-63,-100 25 47,-24-25-16,-25 25 31,0 49 1,0-24-47,0-26 46,0 1-31,0 0 32,-50-25-32,26 0-15,-1-50 62,25 1-16</inkml:trace>
  <inkml:trace contextRef="#ctx0" brushRef="#br0" timeOffset="94778.62">21431 7565 0,'174'0'16,"-348"0"-16,422 0 31,-223 0 0,0 0 16</inkml:trace>
  <inkml:trace contextRef="#ctx0" brushRef="#br0" timeOffset="96107.99">21853 7541 0,'-25'74'16,"25"-49"15,0 74-16,0-74 17,0 0 15,0-1 109,149-24-156,-99-49 109,-50-26-78,0 51 1,0-1-32,0 0 62,0-25-31,0 26-31,-25 24 47,0-25 47,-25 25-16</inkml:trace>
  <inkml:trace contextRef="#ctx0" brushRef="#br0" timeOffset="98216.28">22250 7764 0,'25'49'16,"-25"-24"15,0 0-15,0 0 15,49-25 109,-24-75-140,-25 51 32,25-26-1,-25 25 0,25 25 16,-25 50 31,0-1-15,24-49 77,1 0-124,0 0 218,0 0-156,-25 25-46,0 0-17,0 0 1,0 0 15,0-1 0,0 1-15,25 0 31,-1-25 62,-24-25-62,0 0-31</inkml:trace>
  <inkml:trace contextRef="#ctx0" brushRef="#br0" timeOffset="99555.32">22721 7293 0,'0'124'0,"0"-25"31,0-25 1,0 1-1,0 73-16,0-123 1,25 74 31,0-49-31,24-25 77,-24-25-15,50 0-46,49 0 46,-50 0-63,-49 0 48,-25-25-32</inkml:trace>
  <inkml:trace contextRef="#ctx0" brushRef="#br0" timeOffset="106217.9">24829 5060 0,'-173'-124'0,"123"99"31,-123 1 0,49 24-15,49 0 15,-24 0 0,-50 0 0,0 24 1,75 1-1,74 0 125,-25 25-125,25-1 16,-25-49-31,0 50 0,1-25 15,-1-1 0,-25 51-15,25-1 15,25-49 16,-74 74-16,49 0 0,25-74-15,0 25 15,0 24-15,0-49 31,0 74 0,0 224 62,0-298-78,0 24 0,50 1 1,-50-25 46,99 123-47,0-48 0,0-1-15,-74-74 0,25 24-1,0 1 1,24-25 31,174 74-32,-124-49 17,74-26 14,199 1 48,-25-74-47,-173-472 78,-546-769-47,-522 1116-47,125 125 1,620 123-17,99-74 1,1 25-16,24 0 16,0-1 62</inkml:trace>
  <inkml:trace contextRef="#ctx0" brushRef="#br0" timeOffset="109443.83">22870 7392 0,'-595'-124'15,"545"124"17,-99 0-1,-74 0 16,0 0-32,148 25 17,-74 49-1,100-49 47,-26 24-31,75 1-47,-24 0 31,-1-1 0,0 1 1,25 24-1,0 1-31,0-51 16,0 26 15,0-25 0,0 49-15,0-24 31,0 0-32,50-26 1,-26 1 15,51 50 0,98 24 1,1-25-1,99 1 0,-99-51 0,24-24-15,-99 0-16,-24 0 31,98 0 0,-24-24-15,-124 24 15,74-75 32,25-74-48,-74 100 1,74-199 47,-124 173-32,0 26-16,0 24 17,-75-25-17,51 25 17,-76 1-17,26-1 1,24 0 15,1 0-15,24 25 31,-25-25-32,50 1 32,-24 24-31,-1 0-1,25-25 235</inkml:trace>
  <inkml:trace contextRef="#ctx0" brushRef="#br0" timeOffset="113447.97">30609 9748 0,'25'0'141,"24"0"-32,75 0-93,-74 0 30,173 0-46,-198 0 16,49 0 0,26 0-1,-26 0 17,100 0-1,-1 0-16,-49 0 1,-74 0 62,322 25-47,-248-25-15,-49 0 15,-26 0 1,50 0-1,-74 0 109,0 0-124,0 0 0,24 0 31,-24 0 46</inkml:trace>
  <inkml:trace contextRef="#ctx0" brushRef="#br0" timeOffset="118912.52">20687 10592 0,'75'0'31,"49"-25"16,272 0 0,101 0-1,247 25 1,-620 0 0,173 50-16,-197-50 1,-26 0-32,0 25 31,26-25-15,-1 24 15,50-24-16,-100 0 1,-24 0 15,25 0 16,-26 0-31,1 0-1,0 0 32,0 0 313,198 0-313,-148-24-16,73 24 0,51 0 0,49 0-15,25 0 31,198 0 15,-421 0-30,-1 0-1,100 0 0,-75 0 16,50 0-31,-74 0 30,74 0-14,-49 0-17,-1 0 1,0 0 15,1 0 0,-50 0-31,-1 0 313,26 0-297,0 0 15,49 0 16,-50 0-16,-24 0 16,0-25 297,25 0-313,24 25 0,0-25-15,1 25 31,24 0-47,-74 0 46,149 0-14,-150 0-17,100 0 17,25 0 14,50 0-30,-125 0 15,100 0 1,123 0-17,-197-25 1,-51 25 15,150 0 0,-1 0 1,-49 0-1,0 0-16,-50 0 32,99 0-31,-98 0 0,-1 0 30,50-24-14,-50 24 30,25-25-46,-99 0 15,24 25 0,-24 0 47,25 0-62,-26 0 0,1 0 218,25 0-187,-25 0-31,49 25 15,-24 0-16,-25-25 32,-1 0-31,1 0 15</inkml:trace>
  <inkml:trace contextRef="#ctx0" brushRef="#br0" timeOffset="125172.21">21878 11162 0,'99'25'78,"-74"0"-63,49-25 17,50 49-17,149-49 1,-223 0 15,24 0-31,25 0 63,273 0-17,-74 0-14,-224 0 30,75 0-46,-124 0-1,0 0 1,24 0 15,26 0 1,49 0 14,-50 0-14,1 0 15,-26 0-32,-24 0 298,273 0-298,-249 0 1,26 0 0,98 0 15,26 0-16,-1 0 32,125 0-31,-249 0 0,75 0 30,49 0-30,-98 0 15,24 0 16,-25 0-16,50 0 1,-75 0-1,-24 0 0,-1 0 0,-24 0 1</inkml:trace>
  <inkml:trace contextRef="#ctx0" brushRef="#br0" timeOffset="130976.2">27310 11137 0,'25'0'156,"24"0"-141,26 0-15,-50 0 16,49 0 0,-49 0-1,24 0 1,26 0 15,-50 0 0,24 0 1,1 0-1,24 0 0,-24 0-15,49 0 15,-24 0-15,-51 0-1,26 0 17,24 0-32,-49 0 31,25 0 0,-1 0-15,1 0-1,-25 0 1,0 0 15,123 0 16,-123 0 0,25 0-47,49 25 78,-49 0-62,-1-25 46,-24 0-46,74 0 93,-74 0-62,0 0-31,0 0-1,0 0 48,-1 0-32,1 0 47,0 0-47,0 0 1,0 0 15,-1 0-32,1 0 16,0 0 32,49 0-47,-49 0-1,0 0 16,0 0 360,0 0-375,-1 0-16,1 0 15,25 0 17,49 0-1,-25 0 0,150-25-15,-200 25 31,225 0 15,23 0-31,-197 0 1,49 0-1,-50 0-16,1 0 17,-26 0-32,-24 0 47,49 0-32,-49 0 32,25 0-31,-1 0 15,-24 0 0,25 0-15,-25 0 31,0 0 15,-1 0-31,1 0-15,0 0 31,-25-25 0,25 25-16,0 0 0,-1 0 32</inkml:trace>
  <inkml:trace contextRef="#ctx0" brushRef="#br0" timeOffset="133700.91">21977 11881 0,'174'0'16,"-50"0"46,-50 0-46,25 0 15,50 0-15,-75 25 15,125-25 0,-50 0 1,-75 0-1,50 0-16,-74 0 17,24 25-1,-24-25-15,-1 0-1,-24 0 16,0 0-15,0 0 15,49 0 16,1 0-16,-26 0 1,75 0 46,-99 0-47,0 0 16,0 0-47,0 0 141,-1 0-95,1 0-30,0 0 15,0 0 1,0 0-17,-1 0 32,1 0 62</inkml:trace>
  <inkml:trace contextRef="#ctx0" brushRef="#br0" timeOffset="139864.12">20315 12626 0</inkml:trace>
  <inkml:trace contextRef="#ctx0" brushRef="#br0" timeOffset="143030.29">18628 12005 0,'0'25'78,"-24"0"-15,24 124-47,0-75 30,-25 75-14,0-50-1,25-74 0,25-74 47,0 49-31,74-199 47,-25-24 0,-49 124-63,-25 74 16,0 0-16,25 25 16,-25-25-31,0 0-1,25 25 32,-25-49-47,24-1 47</inkml:trace>
  <inkml:trace contextRef="#ctx0" brushRef="#br0" timeOffset="163910.87">18231 16173 0,'100'-50'15,"-76"50"32,-24 25 0,0 24-31,0 150 46,-49-25-62,24-125 31,-25 75 16,-24-49 0,24-26-31,1-49 62,24 0-63,25-25 48,0 1-63,25-1 16,74-50 15,-74 75 0,0-24-31,-1 24 16,1-25 15,0 25 31,25 0-46,-26 0 15,1 0-15,0 0 31,0 0-47,24-25 47,-24 25-16,0-25-15</inkml:trace>
  <inkml:trace contextRef="#ctx0" brushRef="#br0" timeOffset="165475.99">18628 16173 0,'-49'99'16,"24"-25"31,25-49-32,-25 50 17,25-51-1,0 26 0,0 74-15,0-99-1,25 0 32,49 24-16,-24-49-15,-25 0 15,24 0 16,1-74-16,-25-25-15,-25 49 0,0 0-1,0-49 48,-25 74-48,25 0 1,-25 1 31,0 24-16,1-25 0,-1 25-31,0 0 47,0 0 0</inkml:trace>
  <inkml:trace contextRef="#ctx0" brushRef="#br0" timeOffset="167350.51">19124 16421 0,'-124'99'0,"124"-74"31,0 0 47,0-1 0,25 1-31,0 0 0,-25 0-16,25-25 1,0 0-1,-1 0 16,1 0 15,0 0-46,0-50 140,-25 25-156</inkml:trace>
  <inkml:trace contextRef="#ctx0" brushRef="#br0" timeOffset="168378.51">19496 15776 0,'-49'173'0,"-1"-98"47,1 49-47,49-25 31,-25-25 16,0 224-31,25-174 0,0-74 30,0 24-46,25-24 32,-25-1-17,0-24 1,25-25 0,-25 25-1,24-25 16,26 0 16,-25 0-31,0 25-16,-1-25 62</inkml:trace>
  <inkml:trace contextRef="#ctx0" brushRef="#br0" timeOffset="169833.58">19472 16545 0,'74'0'141,"-49"0"-110,25 0-15,-26 0-1,51 0 1,-26 0 31,224 0-16,-223 0 0,-1 0-15,-24 0 15,0-25-15,0 25 15,49 0 31,-74-25-15,25 25-15</inkml:trace>
  <inkml:trace contextRef="#ctx0" brushRef="#br0" timeOffset="179872.99">19794 16718 0,'0'100'31,"0"-51"-31,0-24 32,0 49-17,0-49 48,25 74-32,0-99 32</inkml:trace>
  <inkml:trace contextRef="#ctx0" brushRef="#br0" timeOffset="181347.41">20042 16867 0,'0'25'78,"0"0"-62,0 0 15,0-50 78,0 0-93,0 0 15,-25 0 47,1 25-31,24 25 0,-25-25-16,25 25-15,0 0 15,0 24-31,0-24 32,0 0-17,0 0 32,25 0 62,-1-25-77,26 0-17,-25 0 17</inkml:trace>
  <inkml:trace contextRef="#ctx0" brushRef="#br0" timeOffset="182964.99">19720 16073 0,'0'-24'31,"25"24"-15,24-25 31,-24 25-32,0-25 32,-25 50 47,0 0-63,0-1 1,0 26 14,-25 0-14,0-1-32,0-49 31,25 25 0,-24 0 0,-1-25 16,-25 25-31,50-1 31,0-48 109,25-1-125,0 0 16,0 25-16,-1 0-15,1 0 0,0 0 31,49 0 15</inkml:trace>
  <inkml:trace contextRef="#ctx0" brushRef="#br0" timeOffset="184103.68">20042 15999 0,'0'74'110,"0"-49"-79,0 0 16,0 0-32,0 0 1,25-25 0,0 0-1,0 0 17,-1 0 14,1 0-30,0 0 0,-25-75 15,0 50 31,0 1-46,0-1 47,-25 25-17</inkml:trace>
  <inkml:trace contextRef="#ctx0" brushRef="#br0" timeOffset="186210.37">20241 16148 0,'0'25'78,"24"-25"0,1 0-15,0-25-47,-25 0 30,0 0-14,25 25 46,-25 25 78,25-25-62,-1 0-63,1-25 32,0 25-1,0 25 16,-25 0-15,25-25 62,-1 0-63</inkml:trace>
  <inkml:trace contextRef="#ctx0" brushRef="#br0" timeOffset="187154.61">20588 15776 0,'0'49'0,"0"1"47,0-25 0,0 24-31,0-24 31,25 50-32,-1-75-15,-24 24 16,0 1 31,25-25-32,0 0 17,-25 25-17,25-25 16,0 0-15,0 0 0,-1 0 31,1 0-1</inkml:trace>
  <inkml:trace contextRef="#ctx0" brushRef="#br0" timeOffset="188737.31">20910 15602 0,'0'25'63,"50"25"-63,-50-26 15,25 1 16,124 198 1,148 398-1,-173-125-15,-99-422-1,0 75 1,0-50-1,-25 0-15,0-74 63,0 149-47,0-149-1,0-1 32,0-73 141,0-26-173,0-24 16,0 49 32,0-74-47,0 75 15,-25 49 109</inkml:trace>
  <inkml:trace contextRef="#ctx0" brushRef="#br0" timeOffset="190370.33">21853 15751 0,'-25'0'32,"0"25"46,25 24-78,0 1 15,0 148 63,0-123-62,0 24 15,25 50-15,0-99 31,25 49-16,-26-25-15,1-74 15,-25 75 0,25-51 0,-25 1 1,25 0-17,0 0 17,-1-25 30,-24 25-46</inkml:trace>
  <inkml:trace contextRef="#ctx0" brushRef="#br0" timeOffset="192047.74">22051 16247 0,'25'0'94,"74"0"-47,-49 0-31,124 0 15,24 0 0,-49 0-15,-99 0 15,24 0 0,-24-25 0,24 25 1,-24-25-1,-26 25 16,26-24-32,-25 24 32,0 0-31,-1 0 46,1 0-46,0 0 62,0 0-15,24-25-1,-24 25-46,0 0-16,0 0 31,0 0 16</inkml:trace>
  <inkml:trace contextRef="#ctx0" brushRef="#br0" timeOffset="198191.71">22448 15453 0,'0'25'0,"-25"0"79,1-25-33,-51 74-30,50-49 0,25 25 31,0-25 15,25-25 32,0 0-63,49 0 16,125 0-16,-75 0 0,-50 0 32,-49 49-32,-25 1 0,0-25-15,0 24 15,0-24-15,-25 25 15,-24-26 16,-51 1 16,-48-25-48,123 0 1,0 0-1,25-25 32,0 1-31,0-1 46,-25 0-30,25 0 15,0 0-16,0 1 16</inkml:trace>
  <inkml:trace contextRef="#ctx0" brushRef="#br0" timeOffset="199767.8">22895 15553 0,'25'0'15,"-25"-25"1,24 0 15,1 25 32,0 0-16,-25 74 0,0-24-16,0 24-16,-25-24 17,0 0 30,-24 98-46,24-123 46,25 0-30,0-50 46,25 25-47,24-25-15,-24 25 15,25 0 0,-25 0 16,-1 0-31,1 0 124</inkml:trace>
  <inkml:trace contextRef="#ctx0" brushRef="#br0" timeOffset="201239.26">23192 15776 0,'-24'0'63,"24"25"-16,0-1-16,0 1 0,24-25 79,1-25-32,-25-74-47,0 124 94,0 0-109,0 0-1,0-1 1,25 1-1,-25 0 17,0 0-17,25 24 32,24 75-47,-49-99 63,0 0-63,-24-25 62,-1 0-31,25-74 16,0 49-15,0 0-1,0-49 0,49 74-31,-24-25 47,25 25-31,-25 0 30,-1 0-46,1-25 32</inkml:trace>
  <inkml:trace contextRef="#ctx0" brushRef="#br0" timeOffset="202350.54">22671 16396 0,'0'25'15,"0"0"17,0 24-1,0 1-16,0-1 1,0 1 15,0-25 1,0 74 30,0-49-46</inkml:trace>
  <inkml:trace contextRef="#ctx0" brushRef="#br0" timeOffset="203517.87">22870 16495 0,'0'25'16,"0"25"31,0-26-31,-25 26 30,25 24-30,0-49 31,25-25 31,49-74 0,-49 49-78,-25-49 63,-25 74 46,1 49-62,24-24-31,0 0 30,0 0-30,0-1 15</inkml:trace>
  <inkml:trace contextRef="#ctx0" brushRef="#br0" timeOffset="204563.51">23168 16495 0,'-50'0'0,"25"75"46,0-51-14,25 1-1,0 0-15,25-25 109,0 0-110,-25-25 16,0 0 16,0-24-31,0 24 15</inkml:trace>
  <inkml:trace contextRef="#ctx0" brushRef="#br0" timeOffset="205912.37">23292 16495 0,'0'25'110,"0"0"-1,0 0-93,0 49 93,24-74 141,26-198-234,-50 173-1</inkml:trace>
  <inkml:trace contextRef="#ctx0" brushRef="#br0" timeOffset="207600.93">23440 16545 0,'0'74'0,"25"-74"79,0-25-79,-25 1 15,25-26 16,0 50 110,-25-50-125,24 75 109,-24 0-47,25-25 219,-25-25-157,50 124-140</inkml:trace>
  <inkml:trace contextRef="#ctx0" brushRef="#br0" timeOffset="208831.97">23812 16123 0,'0'298'16,"25"-149"-16,149-100 265,-149-49-233,0 0 46</inkml:trace>
  <inkml:trace contextRef="#ctx0" brushRef="#br0" timeOffset="211025">24036 15230 0,'49'124'16,"1"-99"-16,0 99 47,74 198 15,0 26 126,-50-26-188,-74-247 15,0-51 1,0 1 15,0 50 141,0 148-78,-25-174-63,25-73 47,0-1-78,0 0 16,0 0-1,0-24 1,0 24-16,0-25 16,0 25 124,0-24-124</inkml:trace>
  <inkml:trace contextRef="#ctx0" brushRef="#br0" timeOffset="212749.98">24780 16098 0,'49'0'47,"51"0"-31,-26-25-1,-49 25 17,74 0-1,-24-24-16,-51 24 1,26 0 15,-25 0 16</inkml:trace>
  <inkml:trace contextRef="#ctx0" brushRef="#br0" timeOffset="213831.9">25053 16272 0,'25'0'109,"24"0"-93,-24 0-1,0 0 17,0 0-17,-1 0 1,1 0 15,0 0-15,0 0 46</inkml:trace>
  <inkml:trace contextRef="#ctx0" brushRef="#br0" timeOffset="-212424.58">25946 15701 0,'124'-124'187,"-99"100"-187,-1 24 16,1 0 62,0 49 0,-25-24-62,0 0-1,0 0 79,-50 99-94,26-100 31,-26 51 0,-24-26 1,24 1 15,25-50-32,25 25 1,0-50 93,25 25-93,0-25-1,0 25 17,24-25-1,-24 1 0,0 24 16,0 0-31,-1 0-1,26 0 17,0 0 30,-26 0-46,1 0 15,-25 24-31,25-24 47</inkml:trace>
  <inkml:trace contextRef="#ctx0" brushRef="#br0" timeOffset="-210875.68">26516 15627 0,'-25'25'0,"1"24"32,-1-49 15,0 50-16,25-25 0,0 0 0,0-1-31,0 1 32,25 0 46,0 0-47,-1-25 0,1 0 16,0 0 0,0 0-31,-25-25 62,25 0-78,-25 0 62,0 1-31,0-1 1,0 0-17,0 0 63,0-24 16,0 24-31</inkml:trace>
  <inkml:trace contextRef="#ctx0" brushRef="#br0" timeOffset="-210052.08">26839 15900 0</inkml:trace>
  <inkml:trace contextRef="#ctx0" brushRef="#br0" timeOffset="-208829.73">27012 15553 0,'-25'0'16,"1"0"46,24 24-46,0 1-1,0 0 48,0 0-48,99 0 110,-49-25-93,-26 0-17,1 0 48,-25-25-32,0 0 0,0 0 63</inkml:trace>
  <inkml:trace contextRef="#ctx0" brushRef="#br0" timeOffset="-207024.2">27087 15701 0,'0'25'78,"-25"0"-46,25 0-17,0 49 63,0-49-62,0 0 15,0 24 16,25-49-16,0 0 16,-1 0-15,51 0-1,-50 0 47,-1 0-47,-24-24 0,0-1 1,0 0-17,0-25 32,0 26 31,-24-1-46,-1 25 14,0 0-30,0 0 0,0-25 62,25 0 0,-24 25-31</inkml:trace>
  <inkml:trace contextRef="#ctx0" brushRef="#br0" timeOffset="-204493.91">27434 15751 0,'0'25'172,"0"24"-125,0 1-16,0-25-31,74-25 94,-49 0-63,0 0-15,-25-25 46,0 0-46,0-24 47,0 24 15,0 50 94,0-1-126,0 1-30,0 0 15,0 0 32,0 99-32,25-75 0,-25 1 1,0 0-1,0-1 31,0-24-15,-25-50 125,25-24-125,0-26-31,0 26 30,25-26 48,24 75-78,-24 0 31,50-25-47,-51 25 47,26 0-32,-25 0 32</inkml:trace>
  <inkml:trace contextRef="#ctx0" brushRef="#br0" timeOffset="-191623.41">18604 17661 0,'0'-99'125,"49"74"-93,26-25-17,-51 25 17,51 25-1,-26 0 16,-49 25-16,0 0-31,0 0 31,0 0 0,0 74 1,-24-49-32,24-1 15,-25-24 48,-50 49-63,75-49 31,-24-25-31,24-49 125,0 24-94,0 0 16,49-25 0,-24 26-16,0 24-15,0 0 0,-1 0-1,76-25 32,-76 25 16,1 0-1,0 0 63</inkml:trace>
  <inkml:trace contextRef="#ctx0" brushRef="#br0" timeOffset="-190650.76">19174 17487 0,'-25'75'16,"25"-1"15,0-49 47,0 99-47,75-99 16,-51 0-31,1-25 31,25-25-16,-25-25 0,-25 25 1,0-49-32,0 49 15,0 0 1,0-24 46,-25 49-62,0 0 63,0 0-32</inkml:trace>
  <inkml:trace contextRef="#ctx0" brushRef="#br0" timeOffset="-189933.01">19546 17785 0,'0'25'63,"0"0"15,0 24-31,0-24-16,50-25 16</inkml:trace>
  <inkml:trace contextRef="#ctx0" brushRef="#br0" timeOffset="-189137.83">19943 17438 0,'0'24'47,"0"76"-32,-25-75 17,25 49-17,99 323 126,-74-397-16,0 0-47</inkml:trace>
  <inkml:trace contextRef="#ctx0" brushRef="#br0" timeOffset="-187922.53">20092 17338 0,'74'0'15,"-24"0"32,-25 50-16,-25 49 48,0-24-17,-25-26-46,25 1 15,-25-50 16,149-50 93,-99 50-15,24 0-31</inkml:trace>
  <inkml:trace contextRef="#ctx0" brushRef="#br0" timeOffset="-187239.44">20588 17413 0,'-75'49'0,"75"-24"47,0 0-47,0 0 16,25-25-1,0 0 64,124 0-33,-149-25 1,-25-25-47,0 50 78,25 25-46,0 25 30,25-50 32</inkml:trace>
  <inkml:trace contextRef="#ctx0" brushRef="#br0" timeOffset="-186082.63">20365 17810 0,'372'0'187,"-323"0"-156,-24 0 63</inkml:trace>
  <inkml:trace contextRef="#ctx0" brushRef="#br0" timeOffset="-184856.15">21903 17661 0,'24'0'47,"1"0"0,0 0 15</inkml:trace>
  <inkml:trace contextRef="#ctx0" brushRef="#br0" timeOffset="-184190.38">21927 17810 0,'25'0'110,"50"0"-63,24 0-1,-50 0-30,-24 0 15,0 0 16</inkml:trace>
  <inkml:trace contextRef="#ctx0" brushRef="#br0" timeOffset="-183325.64">22324 17537 0,'0'50'31,"0"74"32,0 49-32,0-98 0,25-51 16,198-24-31,-49 0 15,-75-24-31,-99-1 31,25 0-15,0 25 15,-25-25-31,25 25 31,-1-25-15,-24 1 109</inkml:trace>
  <inkml:trace contextRef="#ctx0" brushRef="#br0" timeOffset="-182541.41">22771 17661 0,'0'25'31,"0"99"16,0-99-16,0 49 32,0 50-48,0-99 32,25 24-15,-25 26-17,24-50 32</inkml:trace>
  <inkml:trace contextRef="#ctx0" brushRef="#br0" timeOffset="-181513.85">23217 17636 0,'-49'273'31,"49"-199"0,24-24-15,51 0 15,24-26 0,-74-24 16,0-24-15,-1-100 14,-24-100-14,0 100 15,-49 75-32,24 49 1,-74 25 62,74-1 31</inkml:trace>
  <inkml:trace contextRef="#ctx0" brushRef="#br0" timeOffset="-180277.14">23688 17462 0,'-24'50'31,"-26"0"16,50-25-31,0-1-1,0 1 1,0 50 15,0-1-15,0-49 15,25-25 47,0 0-62,-1 0-1,1-25 48,25-74-47,-50 74 46,0-74-46,0 49 15,0 0-31,0 26 47,0-1-32,-25 25 48,0 0 15</inkml:trace>
  <inkml:trace contextRef="#ctx0" brushRef="#br0" timeOffset="-177616.73">24011 17909 0,'25'0'0,"-25"25"78,25 24-31,-25-24-47,24-25 63,1-99 15,0 74-47,-25 0 0,25 1-15,0 24 78,-1 74-16,1-24-47,-25-26 16,0 1-16,0 0 0,25-25 16,-25-25 47,25 0-31,0 25-1,-1 0 1,-24 25-17,25 0 1,-25 25 0,0-26 16,25-24 62,-25-74-32,25 24-30,0 1 15,-25 24-78,24 0 78,-24-24-31,25 49-31,-25 24 234</inkml:trace>
  <inkml:trace contextRef="#ctx0" brushRef="#br0" timeOffset="-176221.67">24557 17611 0,'0'25'16,"0"50"-1,0 24 48,24 273-1,1-372-15,0 0 0,0 0 0,0 0-47,-1 0 31,1 0 78,50 0-93,-51-25 31,1 0-31</inkml:trace>
  <inkml:trace contextRef="#ctx0" brushRef="#br0" timeOffset="-171385.46">17735 15255 0,'-74'0'16,"49"0"15,-24 74 79,49-49-95,-50 248 32,25-248-16,-25 124-31,50-100 32,-49 75-1,49-49 0,0 73 0,0 1 16,0-74-47,0 24 78,0 99-31,0-123-15,0-50-1,0-100 109,0 26-124,25-1 47,24-24-32,-24 74-16,0 0 32,74 99-15,-74-25-1,25 25 0,-50-24 0,0-1 16,0-24 16,-25 123-32,25-98 0,-25 24 0,25-25 16,0-24-15,0-25-17,0 0 32,74 0-16,-24-1 1,49-24-1,-24 0 16,-26 0-32,1 0 1,-25 0 15,-1 0 0,1 0 16</inkml:trace>
  <inkml:trace contextRef="#ctx0" brushRef="#br0" timeOffset="-167457.03">16396 5482 0,'0'-25'79,"0"0"-64,0 0 16,-99 25 1,49 0-17,25 0 32,0 25-16,25 50-15,0-51 0,0 26-1,0 49 17,-49 75-1,49-50 0,0 74 16,25 75-16,-1-174-15,1-24 15,0-1-31,-25-49 78,50 174-62,-26-175 31,-24-48 125,25-26-141,0 50-16,0 0 32,0 0-15,-25 50-1,25 24 16,-1 25 15,-24 25-31,0-49 1,0-1-1,0 0-15,0-49 30,0 50-14,0-26 15,0-24-32,0 49 1,0-49 15,0 0 16,0 25-16,50-26-15,-50 1 15,25-25 0,49 25-31,-49-25 47,0 0-16,0 0 48,-1 0-64</inkml:trace>
  <inkml:trace contextRef="#ctx0" brushRef="#br0" timeOffset="-138362.86">22845 7392 0,'-198'-50'16,"123"25"31,-247-74-31,123 50 15,-173 24 16,99 25-47,249 0 31,-100 0-15,49 49-1,50-49 1,-49 75-1,49-50 1,0-25 0,1 24 15,-1 26 47,-25 74-62,50-74 31,0-26-1,0 51-30,50 24 0,-25-74-1,-25 24 17,124 75 14,124 125-14,-50-51-17,-148-173 17,74 74-17,0-49 16,49 24 16,26-49-15,-26-75-1,-49 1 16,100-51-16,-175 26 0,1-50-15,0 50-1,-50-26 1,24-49 15,-24-24 1,0 74-17,0 74 16,0 0-15</inkml:trace>
  <inkml:trace contextRef="#ctx0" brushRef="#br0" timeOffset="-135151.49">24433 17487 0,'-75'-49'0,"-24"24"31,-124-25 16,-1-24-16,26 49 16,-348-25-15,323 26-1,149 24 0,24 49-15,25-24 62,-24 49-78,-1-24 62,25 0-62,25-1 32,-25 1 30,-24 99-46,49-100-1,0 51 48,25-76-32,-1 51 0,51 49-15,-50-75 46,99 100-15,124 50-31,-199-175 0,26 26-1,-1-25 16,100 25-15,-75-50 15,75 24 1,99 1-32,-249-25 31,76 0-16,-26 0 17,0 0-17,-24 0 17,0-25 14,-1-74 33,-24-174-48,-25 149 16,0 0-16,0 50-15,-25 74 30,-74-199-30,49 100 0,26 25 31,-26-1-47,25 50 31,25 1 16,-74-51-32,49 50 1,0 25 15,0-49 0,1 49-15,-1 0 0</inkml:trace>
  <inkml:trace contextRef="#ctx0" brushRef="#br0" timeOffset="-133578.72">27781 17214 0,'174'-99'15,"-125"74"32,100-49-16,-74 49 1,-50 25-17</inkml:trace>
  <inkml:trace contextRef="#ctx0" brushRef="#br0" timeOffset="-132924.62">28004 17314 0,'25'0'79,"0"-25"-64,0-25 1,0 50 15,24-25-15,26 1-1,-26-1 32,26-50-31,-50 51 15</inkml:trace>
  <inkml:trace contextRef="#ctx0" brushRef="#br0" timeOffset="-130489.84">28649 16669 0,'-24'0'140,"-1"0"-124,0 0-1,25 74 64,0-49 14,0 0-61,0 0-1,25-25 94,0 0-47,-1 0-47,1 0 0,0 0 16,74 24 31,-74 1-62,-25 25 31,0-25 0,0-1-16,0 26 16,0-25 0,-25-25 47,25 25-79,-25-25 32,1 0 141,-1-25-48,-25 0-109,25 0 16,1 25-15,24-25 30</inkml:trace>
  <inkml:trace contextRef="#ctx0" brushRef="#br0" timeOffset="-128133.68">29394 16619 0,'0'-25'0,"-50"25"32,25 0-17,0 0 1,-123 25 109,123-25-63,-25 0-30,50 25 14,0 25 17,0-1-16,0 1-32,-25-25-15,25 24 110,25-49 15,25 0-94,-25 0 0,-1 0-15,1 0 0,0 0 62,49 50-31,-49 24-16,0-49 16,-25 25-32,0-26 48,0 51-48,-25-26 48,0-49-47,1 0 46,-1 0-62,0 0 31,0 0 1,25-24 14,0-26-46,0 25 63,0 0-47,0 1 93</inkml:trace>
  <inkml:trace contextRef="#ctx0" brushRef="#br0" timeOffset="-126501.33">29666 16644 0,'-24'74'31,"-1"-24"0,25 24 1,0-24-17,0-25 1,0 0 31,0 49-32,0-24 48,0 24-16,49-49 15,-24-25 1,74-50-32,-74 25 16,25 1-31,-50-51 15,25 50 47,-25-148-47,0 98-15,0 51 15,0-51 32,-25 50-32,25 1 0,-50 24-15,25 0 31,1 0-16</inkml:trace>
  <inkml:trace contextRef="#ctx0" brushRef="#br0" timeOffset="-123831.27">30014 16942 0,'24'49'62,"1"1"79,-25-25-126,25-75 157,-25 0-125,25 50 156,0 0-125,-25 25-62,0 0 46,24 74-30,-24-74-17,0-50 157,0 0-141,0 1 32,0-1-32,0 0 0,25 0 48,0 25 61,-25 25-77,25 0-48,0 0 17,-25-1 46,0 1-16</inkml:trace>
  <inkml:trace contextRef="#ctx0" brushRef="#br0" timeOffset="-122616.8">30510 16669 0,'0'173'31,"0"-73"16,0 48-16,0-48-15,25-51 15,-1 1 16,1-25-16,0-25-15,0 0 15,0 0 16,24-25-31,-24 0 15,0 0 0,0 0 47,-25 1-15</inkml:trace>
  <inkml:trace contextRef="#ctx0" brushRef="#br0" timeOffset="-94405.56">30187 15974 0,'-397'-25'15,"323"1"1,-149 24 15,49 0-31,125 0 31,-26 0-31,26 0 110,-448 272-110,423-222 31,24 0-15,-74 24 15,75-24 16,24 49 15,25-74 1,0 24-32,0-24 0,0 50-31,25-51 31,0 26-15,-1-25 0,249 248 31,-248-249-16,471 423 78,-223-224-78,149-74 1,-398-149-17,76 0 1,-26 0 15,50 0 0,25 0 32,149-99-47,-224 49 30,0-99-14,-24-24-17,-50 123 32,25-297 16,-124 49-48,24 174 17,26 0-17,-1 50 32,-49-125-31,0 26-1,74 173 1,0-25 46,-49 50-46</inkml:trace>
  <inkml:trace contextRef="#ctx0" brushRef="#br0" timeOffset="-93296.8">30659 16148 0,'24'-50'78,"1"50"-62,50-99-1,-1 25 126,422-398-126,-471 423 1,0-1 31,24 25-31</inkml:trace>
  <inkml:trace contextRef="#ctx0" brushRef="#br0" timeOffset="-92172.25">31229 15106 0,'0'-25'0,"75"25"62,-26 0-62,50 0 78,-49 0-62,-50 25 46,0 49-46,0-24 15,-25 24 1,25-49-1,0 0 16,0 74 31,0-49-16,0 0-62</inkml:trace>
  <inkml:trace contextRef="#ctx0" brushRef="#br0" timeOffset="-90778">31676 14734 0,'-25'50'16,"99"-50"30,-49 0 1,74 0-31,-24 0 31,-51 0 0,-24 24 31,0 1-47,0 25-15,0-25 15,0 24-15,-24-24 30,24 0-30,-25 24 31,0-24-31,25 50 15,0-26-16,0-24 17</inkml:trace>
  <inkml:trace contextRef="#ctx0" brushRef="#br0" timeOffset="-90043.28">31824 15056 0,'0'-24'16,"0"-1"-1,149 0 95,-99 0-95,-25 25 17,-1-25-1,1 1 0</inkml:trace>
  <inkml:trace contextRef="#ctx0" brushRef="#br0" timeOffset="-87785.72">32345 14759 0,'-24'0'109,"-1"0"-46,25 25-16,0-1-16,0 1 16,0 25-32,0-1 48,0 1-16,25-50 187,49 0-171,-49 0-16,24 0-16,-24 0-16,-25 25 32,25 24-31,-25-24 0,0 0 30,0 0-30,0 0 15,0-1 1,0 1-17,0 0 1,0 0-1,-25 24 48,0-49-16,-24 25-16,24-25 0,-25 0 16,26 0-31,24-25 15,0 1-15,0-1 31,0 0-32,0 0 32,0 0 16</inkml:trace>
  <inkml:trace contextRef="#ctx0" brushRef="#br0" timeOffset="-86013.98">32817 14684 0,'-50'124'0,"25"-49"31,25-50 16,0 49 15,0 25-46,0-49 15,0-25 0,0 24 1,0 1-17,25-50 63,49 0-46,-49 0-1,0-50 16,0 25-16,-25 1 47,25-125-47,-25 124-31,0 0 32,0 0-17,0 1 1,0-1 31,0 0-16,-25-25-15,0 26 46</inkml:trace>
  <inkml:trace contextRef="#ctx0" brushRef="#br0" timeOffset="-83674.19">33015 15056 0,'0'25'0,"0"0"32,0 25 14,0 24-30,0-49 0,0 0-1,25-1 17,-25 1 30,25-25 16,-1-49-47,-24 24 1,25-74-32,-25 74 31,25 0 16,0 0-32,-25 0 1,25 25 31,-25-24 0,0 48 0,0 51-32,0-50 32,0 74-31,0-50 31,0-24-32,0 0 48,0-50 31,0 0-79,24 1 1,-24-1 15,0-25-15,0 25 31,0 1-1,25-1 1,-25 0 0,25 25 125,-25 25-172,0 0 47,0-1 0,0 1-16,0 0 0,25-25 1,-25 25-1,0 0-16,0-1 17,0 1-17</inkml:trace>
  <inkml:trace contextRef="#ctx0" brushRef="#br0" timeOffset="-82182.09">33462 14759 0,'-25'124'0,"25"-99"32,0 99-17,0-100 1,0 1 31,0 74-32,0-74 1,0 0 47,0 0-48,0 24 1,0-24-1,25-25 79,24 0-78,-24 0 15,49-49 16,26 49-31,-76 0 15,1 0 16,0 0 15</inkml:trace>
  <inkml:trace contextRef="#ctx0" brushRef="#br0" timeOffset="-28616.45">31874 15677 0,'74'0'47,"-24"0"15,99-25-62,-50 25 32,75-25 14,-25 0-30,-100 25 15,1 0-15,-25 0 0,24 0-1,-24 0 48,74 0-48,-49 0 95</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1-06-01T18:18:58.694"/>
    </inkml:context>
    <inkml:brush xml:id="br0">
      <inkml:brushProperty name="width" value="0.05292" units="cm"/>
      <inkml:brushProperty name="height" value="0.05292" units="cm"/>
      <inkml:brushProperty name="color" value="#FF0000"/>
    </inkml:brush>
  </inkml:definitions>
  <inkml:trace contextRef="#ctx0" brushRef="#br0">6499 10840 0,'0'24'63,"0"76"-47,0 48 15,-25 1 0,0-49 0,25-1 16,0-50-31,0-73 140,50-51-140,-25 1-16,-1 49 31,26-149 0,173-123-15,-74 73 15,-74 100-31,-51 100 47,125-249 62,-124 273-77,0-50-1,0 25-16,-25 1 32,24-1-31</inkml:trace>
  <inkml:trace contextRef="#ctx0" brushRef="#br0" timeOffset="4102.24">6796 9426 0,'-24'0'0,"-1"0"31,-50 0-15,26 0 15,-26 0-16,1 0 1,24 0 15,-24 25 1,-25-1-17,74 1 16,-25 0 1,1 25 15,24-1-47,0-24 46,0 25-30,1-1 0,24-24-1,-25 0 32,25 24-47,-25-24 16,25 0 46,0 25-15,0 24 0,25-24-47,24-1 47,1-24-16,24 50-31,-24-51 31,-25 1-15,49 0 15,-24 0-31,-1 0 16,-24-25 0,25 0-16,24 24 15,-49-24 1,49 25-1,-24-25 1,24 0 31,26-25 31,-75 25-47,-1-74 16,1 0-16,-25 49 16,0-50-47,0 51 47,0-76-31,-25 51-16,25-1 31,-24 0 0,24 1 16,-50-26-31,50 51-1,-25-1 1,25 0 47,-74-25-63,24 1 62,0 49-46,26-25 31,-26 25-47,25 0 31,0 0 0,1 0 16,-1 0-16,0-25-15,0 25 15,0 0 0,1 0-15,-1 0 0,0 0-1</inkml:trace>
  <inkml:trace contextRef="#ctx0" brushRef="#br0" timeOffset="12063.91">4812 14263 0,'0'24'47,"-50"175"-32,-24 99 16,-124 297-31,123-421 47,-371 669-31,223-521 15,98-98-15,-73 73-1,148-222 1,-148 198 31,173-224-31,-24 1 15,49-25-31,-25-1 31,25-48 32</inkml:trace>
  <inkml:trace contextRef="#ctx0" brushRef="#br0" timeOffset="13680.31">2828 15056 0,'0'25'78,"25"50"-62,49-26 0,-24 1-1,148 99-15,-124-75 16,100 75 15,124 74-31,-273-198 16,24 25-1,75 98 32,347 249-16,-247-173 1,-100-100-17,-75-75 17,-49 1-32,50 24 46,24-24-30,1 24 0,-1 1 31,-24-26-32,-25-24 1,-1-25 15,1 25 0,25 49-15,-1-49-16,-24 25 16,0-1-1,0-24 1,0 0 15,-1-25-15</inkml:trace>
  <inkml:trace contextRef="#ctx0" brushRef="#br0" timeOffset="124911.19">6648 11683 0,'-25'0'0,"-74"0"16,-1 0 31,-148 0-16,199 50 0,-50 49 0,24-25-15,50 1 15,-24-1-15,-51 100 15,51-75-15,-1 50 31,-24 99-32,49-124 1,0-99-16,25 24 15,-25-24 17,25 74 15,0 75-32,25-50 16,0 25-15,25-75 0,-26 25 15,51 25-15,-50-99-1,24 74 16,-24 1-15,0-1 15,99 74 1,-74-73 14,148 98-30,-148-148 0,24-1-1,-24 1 1,-26-25-16,1 0 16,25-1 15,49 26 16,124-25-16,-99-25-15,-49 0-1,49 0 32,49 0 0,26-25-31,-125-25 15,1 1 31,49-150-46,-100 175 15,1-100-15,0 99 15,0-149-15,-25 100 15,0-75 0,25 0-15,-25 75 15,0-26-15,0-98 31,0 24-1,0-49-14,-50 149-1,50 24 0,-74-74-15,24 74 15,-49-74 0,49 50-15,25 49 0,-24 0 15,-50-74 0,24 25-15,75 49 15,-124-25 16,25-24-32,0 24 1,74 1 15,-25-1-15,1 25 0,-26-24 30,1 24 1,-100-50-15,125 75-17,-1 0 1,25 0 31,0 0-16,1 0-15,24-24 109,0-1-94,0 0 63</inkml:trace>
  <inkml:trace contextRef="#ctx0" brushRef="#br0" timeOffset="128003.97">2456 4638 0,'0'100'110,"0"-76"-79,24 150-16,-24-99 17,174 247-1,-124-198 16,74 223-32,-75-297 17,-49 0-17,0-1 1,0-24 15</inkml:trace>
  <inkml:trace contextRef="#ctx0" brushRef="#br0" timeOffset="129402.57">2679 5879 0,'0'-25'94,"25"25"-63,0 0 1,-1 0-17,1 0 32,0 0-31,0 25-1,24-25 1,-49 25 15,25-25 1,0 24-1,0 1 0,0-25 0,-1 0 16,-24-25 47,0 1-78,0-1 15,0-25 0,0 25-31,0 0 63,0 1-17,0-1 33</inkml:trace>
  <inkml:trace contextRef="#ctx0" brushRef="#br0" timeOffset="130990.56">3373 4614 0,'0'24'78,"0"1"-63,25 50 17,0-26-17,0-24 16,24 124 1,1-25-1,0-25 16,-26-24-47,1 49 62,-25-100-62,0 1 47,0 0-31,0 0 31,25 0-16</inkml:trace>
  <inkml:trace contextRef="#ctx0" brushRef="#br0" timeOffset="132178.41">3597 5507 0,'0'24'46,"24"-24"48,1 25-78,0-25 31,-25 25-32,25-25 32,25 25-31,-26-25 46,-24-25-15,0 0 0,0-24 0,0-1-16,0 25-15,0 0-1,0 1 1,0-1 31,0 0 15</inkml:trace>
  <inkml:trace contextRef="#ctx0" brushRef="#br0" timeOffset="133563.79">9401 14213 0,'-25'0'47,"-24"74"-31,-1-24 15,0-25 0,-98 149-15,73-100 0,25 0 15,-49 1 31,25-1-62,49-74 16,25 25 0,0 0 30</inkml:trace>
  <inkml:trace contextRef="#ctx0" brushRef="#br0" timeOffset="135108.75">8806 14808 0,'-25'174'16,"25"-149"-1,0 0 17,0-1-1,0 26-16,0-25 1,25-50 125,-1 0-94,1 0-16,25 1 0,-50-1 0,25-50 16,-1 1-31,-24 49 31,-24 25 62,-1 0-93,-25-25 15,25 25 31,-24 0-46</inkml:trace>
  <inkml:trace contextRef="#ctx0" brushRef="#br0" timeOffset="138692.15">6548 4192 0,'0'25'0,"0"0"47,0-1-16,0 1 0,0 0 32,0 99-47,0 0 30,-24 50 1,24-125 0,0-74 78,0 1-62</inkml:trace>
  <inkml:trace contextRef="#ctx0" brushRef="#br0" timeOffset="140364.04">6449 4713 0,'0'25'125,"0"-1"-78,25 26-31,-25-25 46,0 0-46,0 0 0,25-25 46,0 0 32,-25-25-47,24 0-32,-24 0 17,25 25-17,-25-25 17,0 0 14,25-24-14,-25 24 15,0 0-47</inkml:trace>
  <inkml:trace contextRef="#ctx0" brushRef="#br0" timeOffset="141488.78">6524 4688 0,'-25'0'16,"0"0"46,0 0 16,0 0-46,25-25 77</inkml:trace>
  <inkml:trace contextRef="#ctx0" brushRef="#br0" timeOffset="146891.06">10170 4663 0,'-25'50'16,"0"-1"30,-49 26-30,-1 24 15,1-49 16,-124 123-16,74-73-15,74-26 15,0 0-31,26-49 32,-26 25-1,-24 24-16,24-49 17,-24 49-17,49-49 1,-50 50 31,-24 49-16,49-75 0,50-73 110,0-1-125,0 0 15,0 0 0</inkml:trace>
  <inkml:trace contextRef="#ctx0" brushRef="#br0" timeOffset="148312.51">9054 5606 0,'-25'49'0,"25"-24"15,0 0 17,-25 25-17,0 24-15,25-49 16,-25 0 15,25 0 0,-24 24-15,24 1 15,0-25-15,0-1-1,0 1 17,24-25 171,-24-25-156,50 1-16,-25-1-15,49 0 62,-49 25-16,-25-25-31</inkml:trace>
  <inkml:trace contextRef="#ctx0" brushRef="#br0" timeOffset="149518.87">9128 5928 0,'0'-24'16,"0"-1"62,0 0-31,0 0 15,0 0-15,-25 25-47,25-25 32,0 1 93</inkml:trace>
  <inkml:trace contextRef="#ctx0" brushRef="#br0" timeOffset="-203773">8111 4514 0,'0'224'187,"0"-200"-156,0 26 1,25 49 15,-25-49-47,25 0 46,0 49-30,-25-74 31,0-1 15,0-48 110</inkml:trace>
  <inkml:trace contextRef="#ctx0" brushRef="#br0" timeOffset="-25853.22">14982 7045 0,'0'24'47,"0"1"-31,0 0-1,0 25 32,25-50 0,0-25 0,24-99-32,50-199-15,298-669 63,-397 967-32,50-49 32,-25 74-48,-25 25 79</inkml:trace>
  <inkml:trace contextRef="#ctx0" brushRef="#br0" timeOffset="-20433.43">19397 14709 0,'25'0'94,"25"0"-78,-1-25 31,175-123-32,-200 123 1,1 0-16,0 0 15,0 0 17,-25 1-17,25-1 1,-1 0 15,1 0 32</inkml:trace>
  <inkml:trace contextRef="#ctx0" brushRef="#br0" timeOffset="-15436.67">20265 16098 0,'0'-25'78,"0"1"-31,100-150-47,-76 100 15,125-199 1,-50 124 0,75-198-1,-50 123 32,25-48-47,-149 222 47,25 25-31,-25 50 77,0 0-61</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1-06-01T18:36:15.692"/>
    </inkml:context>
    <inkml:brush xml:id="br0">
      <inkml:brushProperty name="width" value="0.05292" units="cm"/>
      <inkml:brushProperty name="height" value="0.05292" units="cm"/>
      <inkml:brushProperty name="color" value="#FF0000"/>
    </inkml:brush>
  </inkml:definitions>
  <inkml:trace contextRef="#ctx0" brushRef="#br0">8682 11981 0,'-25'0'15,"0"24"32,25 1-16,-25 99 1,-24 124-1,24 50-15,0-100 15,25 50-31,0-198 31,0 25 0,0 148-15,0-174 0,0 51 15,0-51 16,0-24-32</inkml:trace>
  <inkml:trace contextRef="#ctx0" brushRef="#br0" timeOffset="1306.3">8359 13667 0,'25'0'125,"0"25"-47,0 25-46,-1-50-17,1 49 1,0-24 31,0-25 0,0 0-16,24-25 31,-49 1-46,25-1 0,-25 0-1,0-25-15,25 50 32,-25-74-17,0 49 16,0 0 1</inkml:trace>
  <inkml:trace contextRef="#ctx0" brushRef="#br0" timeOffset="6825.68">7119 14362 0,'0'25'31,"-25"0"-31,25-1 16,-25 1 15,1-25 16,24 25-47,0 0 31,-25 0-15,25-1 15,-25-24 0,25 25 0,-25 25 1,0-50-1,25 25-16</inkml:trace>
  <inkml:trace contextRef="#ctx0" brushRef="#br0" timeOffset="7822.94">6945 14536 0,'0'24'16,"0"1"15,0 0-15,0 0 78,25-25 109,0 0-141,0 0-46,0 0 15,-1-25-15,1 0 15</inkml:trace>
  <inkml:trace contextRef="#ctx0" brushRef="#br0" timeOffset="8869.16">7069 14585 0,'-24'0'16,"-1"0"62,0 0 0,25-25 125,0 1-156</inkml:trace>
  <inkml:trace contextRef="#ctx0" brushRef="#br0" timeOffset="11422.31">9599 14213 0,'0'25'93,"25"24"-77,0-49 0,0 25-16,-25 0 15,49 0 1,-49 0 0,75 24-1,-50 1 16,49 0 16,-24-26-31,24 26-16,-49-50 62,25 25-46,-26-25 0,-24 25 46</inkml:trace>
  <inkml:trace contextRef="#ctx0" brushRef="#br0" timeOffset="13585.43">9971 14684 0,'25'0'78,"0"0"-63,25 0 32,-25 0-31,24 0 15,1 0 16,24 0-31,-49 0 15,0 0-31,-25-24 78,0-1-47,0 0-31,0 0 31,0 0 1,0 1-17,0-1 17,-25 25 14,0 0 17,0 0-32,-24 0 0,24 0 16,0 0 31,0 0-15,1 0-32,24 25 32,-25-25-63,25 24 31,0 1 0,0 0 0,0 0 1,0 0-17,-25-25 17,25 49-17,0-24 1,0 0-1,0 0 17,0-1-1</inkml:trace>
  <inkml:trace contextRef="#ctx0" brushRef="#br0" timeOffset="46549.09">10592 15801 0,'0'24'15,"0"1"1,0 0-16,-25 0 15,25 24 1,0-24 15,0 0-15,0 0-16,0 0 31,0-1 16,0 1-31</inkml:trace>
  <inkml:trace contextRef="#ctx0" brushRef="#br0" timeOffset="48676.18">10468 15974 0,'0'25'15,"0"0"32,0 0-16,24-25-15,1 24 31,-25 1-47,25 0 47,-25 0 0,25-25-32,0 0 48,-25 25-16,24-1-16,1-24 31,0 0 1,-25-24-16,0-1 15</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1-06-01T18:48:35.631"/>
    </inkml:context>
    <inkml:brush xml:id="br0">
      <inkml:brushProperty name="width" value="0.05292" units="cm"/>
      <inkml:brushProperty name="height" value="0.05292" units="cm"/>
      <inkml:brushProperty name="color" value="#FF0000"/>
    </inkml:brush>
  </inkml:definitions>
  <inkml:trace contextRef="#ctx0" brushRef="#br0">30237 6424 0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B48A4-4B96-49F4-8C25-4C9D06114B2C}" type="datetimeFigureOut">
              <a:rPr lang="en-US"/>
              <a:t>6/14/2021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1F1E7-4EFD-4BFF-B438-FCD52FD36B17}" type="slidenum">
              <a:rPr/>
              <a:t>‹#›</a:t>
            </a:fld>
            <a:endParaRPr/>
          </a:p>
        </p:txBody>
      </p:sp>
    </p:spTree>
    <p:extLst>
      <p:ext uri="{BB962C8B-B14F-4D97-AF65-F5344CB8AC3E}">
        <p14:creationId xmlns:p14="http://schemas.microsoft.com/office/powerpoint/2010/main" val="47356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a:buNone/>
            </a:pPr>
            <a:r>
              <a:rPr lang="en-US" sz="1200" b="0" i="0" dirty="0" err="1">
                <a:solidFill>
                  <a:srgbClr val="000000"/>
                </a:solidFill>
                <a:latin typeface="Arial"/>
                <a:ea typeface="+mn-ea"/>
                <a:cs typeface="+mn-cs"/>
              </a:rPr>
              <a:t>Esta</a:t>
            </a:r>
            <a:r>
              <a:rPr lang="en-US" sz="1200" b="0" i="0">
                <a:solidFill>
                  <a:srgbClr val="000000"/>
                </a:solidFill>
                <a:latin typeface="Arial"/>
                <a:ea typeface="+mn-ea"/>
                <a:cs typeface="+mn-cs"/>
              </a:rPr>
              <a:t> es la pregunta a la que da respuesta el experimento</a:t>
            </a:r>
          </a:p>
        </p:txBody>
      </p:sp>
      <p:sp>
        <p:nvSpPr>
          <p:cNvPr id="4" name="Slide Number Placeholder 3"/>
          <p:cNvSpPr>
            <a:spLocks noGrp="1"/>
          </p:cNvSpPr>
          <p:nvPr>
            <p:ph type="sldNum" sz="quarter" idx="10"/>
          </p:nvPr>
        </p:nvSpPr>
        <p:spPr/>
        <p:txBody>
          <a:bodyPr/>
          <a:lstStyle/>
          <a:p>
            <a:pPr algn="r" defTabSz="914400">
              <a:buNone/>
            </a:pPr>
            <a:fld id="{5D81F1E7-4EFD-4BFF-B438-FCD52FD36B17}" type="slidenum">
              <a:rPr lang="en-US" sz="1200" b="0" i="0">
                <a:latin typeface="Arial"/>
                <a:ea typeface="+mn-ea"/>
                <a:cs typeface="+mn-cs"/>
              </a:rPr>
              <a:t>2</a:t>
            </a:fld>
            <a:endParaRPr lang="en-US" sz="1200" b="0" i="0">
              <a:latin typeface="Arial"/>
              <a:ea typeface="+mn-ea"/>
              <a:cs typeface="+mn-cs"/>
            </a:endParaRPr>
          </a:p>
        </p:txBody>
      </p:sp>
    </p:spTree>
    <p:extLst>
      <p:ext uri="{BB962C8B-B14F-4D97-AF65-F5344CB8AC3E}">
        <p14:creationId xmlns:p14="http://schemas.microsoft.com/office/powerpoint/2010/main" val="151482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a:buNone/>
            </a:pPr>
            <a:r>
              <a:rPr lang="en-US" sz="1200" b="0" i="0">
                <a:solidFill>
                  <a:srgbClr val="000000"/>
                </a:solidFill>
                <a:latin typeface="Arial"/>
                <a:ea typeface="+mn-ea"/>
                <a:cs typeface="+mn-cs"/>
              </a:rPr>
              <a:t>Esta es la pregunta a la que da respuesta el experimento</a:t>
            </a:r>
          </a:p>
        </p:txBody>
      </p:sp>
      <p:sp>
        <p:nvSpPr>
          <p:cNvPr id="4" name="Slide Number Placeholder 3"/>
          <p:cNvSpPr>
            <a:spLocks noGrp="1"/>
          </p:cNvSpPr>
          <p:nvPr>
            <p:ph type="sldNum" sz="quarter" idx="10"/>
          </p:nvPr>
        </p:nvSpPr>
        <p:spPr/>
        <p:txBody>
          <a:bodyPr/>
          <a:lstStyle/>
          <a:p>
            <a:pPr algn="r" defTabSz="914400">
              <a:buNone/>
            </a:pPr>
            <a:fld id="{5D81F1E7-4EFD-4BFF-B438-FCD52FD36B17}" type="slidenum">
              <a:rPr lang="en-US" sz="1200" b="0" i="0">
                <a:latin typeface="Arial"/>
                <a:ea typeface="+mn-ea"/>
                <a:cs typeface="+mn-cs"/>
              </a:rPr>
              <a:t>7</a:t>
            </a:fld>
            <a:endParaRPr lang="en-US" sz="1200" b="0" i="0">
              <a:latin typeface="Arial"/>
              <a:ea typeface="+mn-ea"/>
              <a:cs typeface="+mn-cs"/>
            </a:endParaRPr>
          </a:p>
        </p:txBody>
      </p:sp>
    </p:spTree>
    <p:extLst>
      <p:ext uri="{BB962C8B-B14F-4D97-AF65-F5344CB8AC3E}">
        <p14:creationId xmlns:p14="http://schemas.microsoft.com/office/powerpoint/2010/main" val="1097322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a:buNone/>
            </a:pPr>
            <a:r>
              <a:rPr lang="en-US" sz="1200" b="0" i="0">
                <a:solidFill>
                  <a:srgbClr val="000000"/>
                </a:solidFill>
                <a:latin typeface="Arial"/>
                <a:ea typeface="+mn-ea"/>
                <a:cs typeface="+mn-cs"/>
              </a:rPr>
              <a:t>Esta es la pregunta a la que da respuesta el experimento</a:t>
            </a:r>
          </a:p>
        </p:txBody>
      </p:sp>
      <p:sp>
        <p:nvSpPr>
          <p:cNvPr id="4" name="Slide Number Placeholder 3"/>
          <p:cNvSpPr>
            <a:spLocks noGrp="1"/>
          </p:cNvSpPr>
          <p:nvPr>
            <p:ph type="sldNum" sz="quarter" idx="10"/>
          </p:nvPr>
        </p:nvSpPr>
        <p:spPr/>
        <p:txBody>
          <a:bodyPr/>
          <a:lstStyle/>
          <a:p>
            <a:pPr algn="r" defTabSz="914400">
              <a:buNone/>
            </a:pPr>
            <a:fld id="{5D81F1E7-4EFD-4BFF-B438-FCD52FD36B17}" type="slidenum">
              <a:rPr lang="en-US" sz="1200" b="0" i="0">
                <a:latin typeface="Arial"/>
                <a:ea typeface="+mn-ea"/>
                <a:cs typeface="+mn-cs"/>
              </a:rPr>
              <a:t>22</a:t>
            </a:fld>
            <a:endParaRPr lang="en-US" sz="1200" b="0" i="0">
              <a:latin typeface="Arial"/>
              <a:ea typeface="+mn-ea"/>
              <a:cs typeface="+mn-cs"/>
            </a:endParaRPr>
          </a:p>
        </p:txBody>
      </p:sp>
    </p:spTree>
    <p:extLst>
      <p:ext uri="{BB962C8B-B14F-4D97-AF65-F5344CB8AC3E}">
        <p14:creationId xmlns:p14="http://schemas.microsoft.com/office/powerpoint/2010/main" val="3253199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pPr>
            <a:r>
              <a:rPr lang="en-US" sz="1200" b="0" i="0">
                <a:solidFill>
                  <a:srgbClr val="000000"/>
                </a:solidFill>
                <a:latin typeface="Arial"/>
                <a:ea typeface="+mn-ea"/>
                <a:cs typeface="+mn-cs"/>
              </a:rPr>
              <a:t>Resuma la investigación entre</a:t>
            </a:r>
            <a:r>
              <a:rPr lang="en-US" sz="1200" b="0" i="0" baseline="0">
                <a:solidFill>
                  <a:srgbClr val="000000"/>
                </a:solidFill>
                <a:latin typeface="Arial"/>
                <a:ea typeface="+mn-ea"/>
                <a:cs typeface="+mn-cs"/>
              </a:rPr>
              <a:t> tres y cinco puntos.</a:t>
            </a:r>
          </a:p>
          <a:p>
            <a:pPr marL="0" algn="l" defTabSz="914400">
              <a:buNone/>
            </a:pPr>
            <a:endParaRPr lang="en-US" dirty="0"/>
          </a:p>
        </p:txBody>
      </p:sp>
      <p:sp>
        <p:nvSpPr>
          <p:cNvPr id="4" name="Slide Number Placeholder 3"/>
          <p:cNvSpPr>
            <a:spLocks noGrp="1"/>
          </p:cNvSpPr>
          <p:nvPr>
            <p:ph type="sldNum" sz="quarter" idx="10"/>
          </p:nvPr>
        </p:nvSpPr>
        <p:spPr/>
        <p:txBody>
          <a:bodyPr/>
          <a:lstStyle/>
          <a:p>
            <a:pPr algn="r" defTabSz="914400">
              <a:buNone/>
            </a:pPr>
            <a:fld id="{5D81F1E7-4EFD-4BFF-B438-FCD52FD36B17}" type="slidenum">
              <a:rPr lang="en-US" sz="1200" b="0" i="0">
                <a:latin typeface="Arial"/>
                <a:ea typeface="+mn-ea"/>
                <a:cs typeface="+mn-cs"/>
              </a:rPr>
              <a:t>23</a:t>
            </a:fld>
            <a:endParaRPr lang="en-US" sz="1200" b="0" i="0">
              <a:latin typeface="Arial"/>
              <a:ea typeface="+mn-ea"/>
              <a:cs typeface="+mn-cs"/>
            </a:endParaRPr>
          </a:p>
        </p:txBody>
      </p:sp>
    </p:spTree>
    <p:extLst>
      <p:ext uri="{BB962C8B-B14F-4D97-AF65-F5344CB8AC3E}">
        <p14:creationId xmlns:p14="http://schemas.microsoft.com/office/powerpoint/2010/main" val="385503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t>24</a:t>
            </a:fld>
            <a:endParaRPr lang="en-US"/>
          </a:p>
        </p:txBody>
      </p:sp>
    </p:spTree>
    <p:extLst>
      <p:ext uri="{BB962C8B-B14F-4D97-AF65-F5344CB8AC3E}">
        <p14:creationId xmlns:p14="http://schemas.microsoft.com/office/powerpoint/2010/main" val="141240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pPr>
            <a:r>
              <a:rPr lang="en-US" sz="1200" b="0" i="0" dirty="0" err="1">
                <a:solidFill>
                  <a:srgbClr val="000000"/>
                </a:solidFill>
                <a:latin typeface="Arial"/>
                <a:ea typeface="+mn-ea"/>
                <a:cs typeface="+mn-cs"/>
              </a:rPr>
              <a:t>Resuma</a:t>
            </a:r>
            <a:r>
              <a:rPr lang="en-US" sz="1200" b="0" i="0" dirty="0">
                <a:solidFill>
                  <a:srgbClr val="000000"/>
                </a:solidFill>
                <a:latin typeface="Arial"/>
                <a:ea typeface="+mn-ea"/>
                <a:cs typeface="+mn-cs"/>
              </a:rPr>
              <a:t> la </a:t>
            </a:r>
            <a:r>
              <a:rPr lang="en-US" sz="1200" b="0" i="0" dirty="0" err="1">
                <a:solidFill>
                  <a:srgbClr val="000000"/>
                </a:solidFill>
                <a:latin typeface="Arial"/>
                <a:ea typeface="+mn-ea"/>
                <a:cs typeface="+mn-cs"/>
              </a:rPr>
              <a:t>investigación</a:t>
            </a:r>
            <a:r>
              <a:rPr lang="en-US" sz="1200" b="0" i="0" dirty="0">
                <a:solidFill>
                  <a:srgbClr val="000000"/>
                </a:solidFill>
                <a:latin typeface="Arial"/>
                <a:ea typeface="+mn-ea"/>
                <a:cs typeface="+mn-cs"/>
              </a:rPr>
              <a:t> entre</a:t>
            </a:r>
            <a:r>
              <a:rPr lang="en-US" sz="1200" b="0" i="0" baseline="0" dirty="0">
                <a:solidFill>
                  <a:srgbClr val="000000"/>
                </a:solidFill>
                <a:latin typeface="Arial"/>
                <a:ea typeface="+mn-ea"/>
                <a:cs typeface="+mn-cs"/>
              </a:rPr>
              <a:t> </a:t>
            </a:r>
            <a:r>
              <a:rPr lang="en-US" sz="1200" b="0" i="0" baseline="0" dirty="0" err="1">
                <a:solidFill>
                  <a:srgbClr val="000000"/>
                </a:solidFill>
                <a:latin typeface="Arial"/>
                <a:ea typeface="+mn-ea"/>
                <a:cs typeface="+mn-cs"/>
              </a:rPr>
              <a:t>tres</a:t>
            </a:r>
            <a:r>
              <a:rPr lang="en-US" sz="1200" b="0" i="0" baseline="0" dirty="0">
                <a:solidFill>
                  <a:srgbClr val="000000"/>
                </a:solidFill>
                <a:latin typeface="Arial"/>
                <a:ea typeface="+mn-ea"/>
                <a:cs typeface="+mn-cs"/>
              </a:rPr>
              <a:t> y </a:t>
            </a:r>
            <a:r>
              <a:rPr lang="en-US" sz="1200" b="0" i="0" baseline="0" dirty="0" err="1">
                <a:solidFill>
                  <a:srgbClr val="000000"/>
                </a:solidFill>
                <a:latin typeface="Arial"/>
                <a:ea typeface="+mn-ea"/>
                <a:cs typeface="+mn-cs"/>
              </a:rPr>
              <a:t>cinco</a:t>
            </a:r>
            <a:r>
              <a:rPr lang="en-US" sz="1200" b="0" i="0" baseline="0" dirty="0">
                <a:solidFill>
                  <a:srgbClr val="000000"/>
                </a:solidFill>
                <a:latin typeface="Arial"/>
                <a:ea typeface="+mn-ea"/>
                <a:cs typeface="+mn-cs"/>
              </a:rPr>
              <a:t> puntos.</a:t>
            </a:r>
          </a:p>
          <a:p>
            <a:pPr marL="0" algn="l" defTabSz="914400">
              <a:buNone/>
            </a:pPr>
            <a:endParaRPr lang="en-US" dirty="0"/>
          </a:p>
        </p:txBody>
      </p:sp>
      <p:sp>
        <p:nvSpPr>
          <p:cNvPr id="4" name="Slide Number Placeholder 3"/>
          <p:cNvSpPr>
            <a:spLocks noGrp="1"/>
          </p:cNvSpPr>
          <p:nvPr>
            <p:ph type="sldNum" sz="quarter" idx="10"/>
          </p:nvPr>
        </p:nvSpPr>
        <p:spPr/>
        <p:txBody>
          <a:bodyPr/>
          <a:lstStyle/>
          <a:p>
            <a:pPr algn="r" defTabSz="914400">
              <a:buNone/>
            </a:pPr>
            <a:fld id="{5D81F1E7-4EFD-4BFF-B438-FCD52FD36B17}" type="slidenum">
              <a:rPr lang="en-US" sz="1200" b="0" i="0">
                <a:latin typeface="Arial"/>
                <a:ea typeface="+mn-ea"/>
                <a:cs typeface="+mn-cs"/>
              </a:rPr>
              <a:t>25</a:t>
            </a:fld>
            <a:endParaRPr lang="en-US" sz="1200" b="0" i="0">
              <a:latin typeface="Arial"/>
              <a:ea typeface="+mn-ea"/>
              <a:cs typeface="+mn-cs"/>
            </a:endParaRPr>
          </a:p>
        </p:txBody>
      </p:sp>
    </p:spTree>
    <p:extLst>
      <p:ext uri="{BB962C8B-B14F-4D97-AF65-F5344CB8AC3E}">
        <p14:creationId xmlns:p14="http://schemas.microsoft.com/office/powerpoint/2010/main" val="1157877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pPr>
            <a:r>
              <a:rPr lang="en-US" sz="1200" b="0" i="0">
                <a:solidFill>
                  <a:srgbClr val="000000"/>
                </a:solidFill>
                <a:latin typeface="Arial"/>
                <a:ea typeface="+mn-ea"/>
                <a:cs typeface="+mn-cs"/>
              </a:rPr>
              <a:t>Resuma la investigación entre</a:t>
            </a:r>
            <a:r>
              <a:rPr lang="en-US" sz="1200" b="0" i="0" baseline="0">
                <a:solidFill>
                  <a:srgbClr val="000000"/>
                </a:solidFill>
                <a:latin typeface="Arial"/>
                <a:ea typeface="+mn-ea"/>
                <a:cs typeface="+mn-cs"/>
              </a:rPr>
              <a:t> tres y cinco puntos.</a:t>
            </a:r>
          </a:p>
          <a:p>
            <a:pPr marL="0" algn="l" defTabSz="914400">
              <a:buNone/>
            </a:pPr>
            <a:endParaRPr lang="en-US" dirty="0"/>
          </a:p>
        </p:txBody>
      </p:sp>
      <p:sp>
        <p:nvSpPr>
          <p:cNvPr id="4" name="Slide Number Placeholder 3"/>
          <p:cNvSpPr>
            <a:spLocks noGrp="1"/>
          </p:cNvSpPr>
          <p:nvPr>
            <p:ph type="sldNum" sz="quarter" idx="10"/>
          </p:nvPr>
        </p:nvSpPr>
        <p:spPr/>
        <p:txBody>
          <a:bodyPr/>
          <a:lstStyle/>
          <a:p>
            <a:pPr algn="r" defTabSz="914400">
              <a:buNone/>
            </a:pPr>
            <a:fld id="{5D81F1E7-4EFD-4BFF-B438-FCD52FD36B17}" type="slidenum">
              <a:rPr lang="en-US" sz="1200" b="0" i="0">
                <a:latin typeface="Arial"/>
                <a:ea typeface="+mn-ea"/>
                <a:cs typeface="+mn-cs"/>
              </a:rPr>
              <a:t>26</a:t>
            </a:fld>
            <a:endParaRPr lang="en-US" sz="1200" b="0" i="0">
              <a:latin typeface="Arial"/>
              <a:ea typeface="+mn-ea"/>
              <a:cs typeface="+mn-cs"/>
            </a:endParaRPr>
          </a:p>
        </p:txBody>
      </p:sp>
    </p:spTree>
    <p:extLst>
      <p:ext uri="{BB962C8B-B14F-4D97-AF65-F5344CB8AC3E}">
        <p14:creationId xmlns:p14="http://schemas.microsoft.com/office/powerpoint/2010/main" val="2573772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t>29</a:t>
            </a:fld>
            <a:endParaRPr lang="en-US"/>
          </a:p>
        </p:txBody>
      </p:sp>
    </p:spTree>
    <p:extLst>
      <p:ext uri="{BB962C8B-B14F-4D97-AF65-F5344CB8AC3E}">
        <p14:creationId xmlns:p14="http://schemas.microsoft.com/office/powerpoint/2010/main" val="375343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a:lnSpc>
                <a:spcPct val="100000"/>
              </a:lnSpc>
              <a:spcBef>
                <a:spcPts val="0"/>
              </a:spcBef>
              <a:spcAft>
                <a:spcPts val="0"/>
              </a:spcAft>
              <a:buNone/>
            </a:pPr>
            <a:r>
              <a:rPr lang="en-US" sz="1200" b="0" i="0">
                <a:solidFill>
                  <a:srgbClr val="000000"/>
                </a:solidFill>
                <a:latin typeface="Arial"/>
                <a:ea typeface="+mn-ea"/>
                <a:cs typeface="+mn-cs"/>
              </a:rPr>
              <a:t>Resuma la investigación entre</a:t>
            </a:r>
            <a:r>
              <a:rPr lang="en-US" sz="1200" b="0" i="0" baseline="0">
                <a:solidFill>
                  <a:srgbClr val="000000"/>
                </a:solidFill>
                <a:latin typeface="Arial"/>
                <a:ea typeface="+mn-ea"/>
                <a:cs typeface="+mn-cs"/>
              </a:rPr>
              <a:t> tres y cinco puntos.</a:t>
            </a:r>
          </a:p>
          <a:p>
            <a:pPr marL="0" algn="l" defTabSz="914400">
              <a:buNone/>
            </a:pPr>
            <a:endParaRPr lang="en-US" dirty="0"/>
          </a:p>
        </p:txBody>
      </p:sp>
      <p:sp>
        <p:nvSpPr>
          <p:cNvPr id="4" name="Slide Number Placeholder 3"/>
          <p:cNvSpPr>
            <a:spLocks noGrp="1"/>
          </p:cNvSpPr>
          <p:nvPr>
            <p:ph type="sldNum" sz="quarter" idx="10"/>
          </p:nvPr>
        </p:nvSpPr>
        <p:spPr/>
        <p:txBody>
          <a:bodyPr/>
          <a:lstStyle/>
          <a:p>
            <a:pPr algn="r" defTabSz="914400">
              <a:buNone/>
            </a:pPr>
            <a:fld id="{5D81F1E7-4EFD-4BFF-B438-FCD52FD36B17}" type="slidenum">
              <a:rPr lang="en-US" sz="1200" b="0" i="0">
                <a:latin typeface="Arial"/>
                <a:ea typeface="+mn-ea"/>
                <a:cs typeface="+mn-cs"/>
              </a:rPr>
              <a:t>60</a:t>
            </a:fld>
            <a:endParaRPr lang="en-US" sz="1200" b="0" i="0">
              <a:latin typeface="Arial"/>
              <a:ea typeface="+mn-ea"/>
              <a:cs typeface="+mn-cs"/>
            </a:endParaRPr>
          </a:p>
        </p:txBody>
      </p:sp>
    </p:spTree>
    <p:extLst>
      <p:ext uri="{BB962C8B-B14F-4D97-AF65-F5344CB8AC3E}">
        <p14:creationId xmlns:p14="http://schemas.microsoft.com/office/powerpoint/2010/main" val="2854612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bwMode="ltGray">
          <a:xfrm>
            <a:off x="0" y="4572000"/>
            <a:ext cx="12192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8" name="Straight Connector 7"/>
          <p:cNvCxnSpPr/>
          <p:nvPr/>
        </p:nvCxnSpPr>
        <p:spPr>
          <a:xfrm>
            <a:off x="0" y="62103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09600" y="4740333"/>
            <a:ext cx="10972800" cy="1263534"/>
          </a:xfrm>
        </p:spPr>
        <p:txBody>
          <a:bodyPr anchor="ctr">
            <a:normAutofit/>
          </a:bodyPr>
          <a:lstStyle>
            <a:lvl1pPr algn="l">
              <a:defRPr sz="5800"/>
            </a:lvl1pPr>
          </a:lstStyle>
          <a:p>
            <a:r>
              <a:rPr lang="es-ES"/>
              <a:t>Haga clic para modificar el estilo de título del patrón</a:t>
            </a:r>
            <a:endParaRPr/>
          </a:p>
        </p:txBody>
      </p:sp>
      <p:sp>
        <p:nvSpPr>
          <p:cNvPr id="3" name="Subtitle 2"/>
          <p:cNvSpPr>
            <a:spLocks noGrp="1"/>
          </p:cNvSpPr>
          <p:nvPr>
            <p:ph type="subTitle" idx="1"/>
          </p:nvPr>
        </p:nvSpPr>
        <p:spPr>
          <a:xfrm>
            <a:off x="609600" y="6286500"/>
            <a:ext cx="10972800" cy="457200"/>
          </a:xfrm>
        </p:spPr>
        <p:txBody>
          <a:bodyPr anchor="ctr">
            <a:normAutofit/>
          </a:bodyPr>
          <a:lstStyle>
            <a:lvl1pPr marL="0" indent="0" algn="l">
              <a:spcBef>
                <a:spcPts val="0"/>
              </a:spcBef>
              <a:buNone/>
              <a:defRPr sz="1800">
                <a:solidFill>
                  <a:schemeClr val="tx1">
                    <a:lumMod val="50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a:p>
        </p:txBody>
      </p:sp>
      <p:pic>
        <p:nvPicPr>
          <p:cNvPr id="9" name="Picture 8" descr="Primer plano de las probetas" title="Science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24" y="0"/>
            <a:ext cx="12188952" cy="4571999"/>
          </a:xfrm>
          <a:prstGeom prst="rect">
            <a:avLst/>
          </a:prstGeom>
        </p:spPr>
      </p:pic>
    </p:spTree>
    <p:extLst>
      <p:ext uri="{BB962C8B-B14F-4D97-AF65-F5344CB8AC3E}">
        <p14:creationId xmlns:p14="http://schemas.microsoft.com/office/powerpoint/2010/main" val="15311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Date Placeholder 3"/>
          <p:cNvSpPr>
            <a:spLocks noGrp="1"/>
          </p:cNvSpPr>
          <p:nvPr>
            <p:ph type="dt" sz="half" idx="10"/>
          </p:nvPr>
        </p:nvSpPr>
        <p:spPr/>
        <p:txBody>
          <a:bodyPr/>
          <a:lstStyle/>
          <a:p>
            <a:fld id="{0402902D-A5F5-4D7D-AAA7-32469BA0BC4D}" type="datetimeFigureOut">
              <a:rPr lang="en-US"/>
              <a:t>6/14/2021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322155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bwMode="ltGray">
          <a:xfrm>
            <a:off x="9310254" y="0"/>
            <a:ext cx="28817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8" name="Straight Connector 7"/>
          <p:cNvCxnSpPr/>
          <p:nvPr/>
        </p:nvCxnSpPr>
        <p:spPr>
          <a:xfrm flipH="1">
            <a:off x="9310254"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9486900" y="685800"/>
            <a:ext cx="2324100" cy="5486399"/>
          </a:xfrm>
        </p:spPr>
        <p:txBody>
          <a:bodyPr vert="eaVert"/>
          <a:lstStyle/>
          <a:p>
            <a:r>
              <a:rPr lang="es-ES"/>
              <a:t>Haga clic para modificar el estilo de título del patrón</a:t>
            </a:r>
            <a:endParaRPr/>
          </a:p>
        </p:txBody>
      </p:sp>
      <p:sp>
        <p:nvSpPr>
          <p:cNvPr id="3" name="Vertical Text Placeholder 2"/>
          <p:cNvSpPr>
            <a:spLocks noGrp="1"/>
          </p:cNvSpPr>
          <p:nvPr>
            <p:ph type="body" orient="vert" idx="1"/>
          </p:nvPr>
        </p:nvSpPr>
        <p:spPr>
          <a:xfrm>
            <a:off x="838199" y="685800"/>
            <a:ext cx="8105775" cy="548639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Date Placeholder 3"/>
          <p:cNvSpPr>
            <a:spLocks noGrp="1"/>
          </p:cNvSpPr>
          <p:nvPr>
            <p:ph type="dt" sz="half" idx="10"/>
          </p:nvPr>
        </p:nvSpPr>
        <p:spPr/>
        <p:txBody>
          <a:bodyPr/>
          <a:lstStyle/>
          <a:p>
            <a:fld id="{0402902D-A5F5-4D7D-AAA7-32469BA0BC4D}" type="datetimeFigureOut">
              <a:rPr lang="en-US"/>
              <a:t>6/14/2021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8626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Date Placeholder 3"/>
          <p:cNvSpPr>
            <a:spLocks noGrp="1"/>
          </p:cNvSpPr>
          <p:nvPr>
            <p:ph type="dt" sz="half" idx="10"/>
          </p:nvPr>
        </p:nvSpPr>
        <p:spPr/>
        <p:txBody>
          <a:bodyPr/>
          <a:lstStyle/>
          <a:p>
            <a:fld id="{0402902D-A5F5-4D7D-AAA7-32469BA0BC4D}" type="datetimeFigureOut">
              <a:rPr lang="en-US"/>
              <a:t>6/14/2021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225308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bwMode="ltGray">
          <a:xfrm>
            <a:off x="0" y="0"/>
            <a:ext cx="12192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8" name="Straight Connector 7"/>
          <p:cNvCxnSpPr/>
          <p:nvPr/>
        </p:nvCxnSpPr>
        <p:spPr>
          <a:xfrm>
            <a:off x="0" y="57531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3153095"/>
            <a:ext cx="10972800" cy="2286000"/>
          </a:xfrm>
        </p:spPr>
        <p:txBody>
          <a:bodyPr anchor="b">
            <a:normAutofit/>
          </a:bodyPr>
          <a:lstStyle>
            <a:lvl1pPr>
              <a:defRPr sz="5800" b="0"/>
            </a:lvl1pPr>
          </a:lstStyle>
          <a:p>
            <a:r>
              <a:rPr lang="es-ES"/>
              <a:t>Haga clic para modificar el estilo de título del patrón</a:t>
            </a:r>
            <a:endParaRPr/>
          </a:p>
        </p:txBody>
      </p:sp>
      <p:sp>
        <p:nvSpPr>
          <p:cNvPr id="3" name="Text Placeholder 2"/>
          <p:cNvSpPr>
            <a:spLocks noGrp="1"/>
          </p:cNvSpPr>
          <p:nvPr>
            <p:ph type="body" idx="1"/>
          </p:nvPr>
        </p:nvSpPr>
        <p:spPr>
          <a:xfrm>
            <a:off x="603250" y="5864054"/>
            <a:ext cx="10972800" cy="450042"/>
          </a:xfrm>
        </p:spPr>
        <p:txBody>
          <a:bodyPr anchor="ctr"/>
          <a:lstStyle>
            <a:lvl1pPr marL="0" indent="0">
              <a:spcBef>
                <a:spcPts val="0"/>
              </a:spcBef>
              <a:buNone/>
              <a:defRPr sz="2000">
                <a:solidFill>
                  <a:schemeClr val="tx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Tree>
    <p:extLst>
      <p:ext uri="{BB962C8B-B14F-4D97-AF65-F5344CB8AC3E}">
        <p14:creationId xmlns:p14="http://schemas.microsoft.com/office/powerpoint/2010/main" val="293724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Content Placeholder 2"/>
          <p:cNvSpPr>
            <a:spLocks noGrp="1"/>
          </p:cNvSpPr>
          <p:nvPr>
            <p:ph sz="half" idx="1"/>
          </p:nvPr>
        </p:nvSpPr>
        <p:spPr>
          <a:xfrm>
            <a:off x="1066800" y="1714501"/>
            <a:ext cx="4752109" cy="4457700"/>
          </a:xfrm>
        </p:spPr>
        <p:txBody>
          <a:bodyPr>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Content Placeholder 3"/>
          <p:cNvSpPr>
            <a:spLocks noGrp="1"/>
          </p:cNvSpPr>
          <p:nvPr>
            <p:ph sz="half" idx="2"/>
          </p:nvPr>
        </p:nvSpPr>
        <p:spPr>
          <a:xfrm>
            <a:off x="6373091" y="1714501"/>
            <a:ext cx="4752109" cy="4457700"/>
          </a:xfrm>
        </p:spPr>
        <p:txBody>
          <a:bodyPr>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Date Placeholder 4"/>
          <p:cNvSpPr>
            <a:spLocks noGrp="1"/>
          </p:cNvSpPr>
          <p:nvPr>
            <p:ph type="dt" sz="half" idx="10"/>
          </p:nvPr>
        </p:nvSpPr>
        <p:spPr/>
        <p:txBody>
          <a:bodyPr/>
          <a:lstStyle/>
          <a:p>
            <a:fld id="{0402902D-A5F5-4D7D-AAA7-32469BA0BC4D}" type="datetimeFigureOut">
              <a:rPr lang="en-US"/>
              <a:t>6/14/2021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407238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Text Placeholder 2"/>
          <p:cNvSpPr>
            <a:spLocks noGrp="1"/>
          </p:cNvSpPr>
          <p:nvPr>
            <p:ph type="body" idx="1"/>
          </p:nvPr>
        </p:nvSpPr>
        <p:spPr>
          <a:xfrm>
            <a:off x="106680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6680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5" name="Text Placeholder 4"/>
          <p:cNvSpPr>
            <a:spLocks noGrp="1"/>
          </p:cNvSpPr>
          <p:nvPr>
            <p:ph type="body" sz="quarter" idx="3"/>
          </p:nvPr>
        </p:nvSpPr>
        <p:spPr>
          <a:xfrm>
            <a:off x="637032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37032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7" name="Date Placeholder 6"/>
          <p:cNvSpPr>
            <a:spLocks noGrp="1"/>
          </p:cNvSpPr>
          <p:nvPr>
            <p:ph type="dt" sz="half" idx="10"/>
          </p:nvPr>
        </p:nvSpPr>
        <p:spPr/>
        <p:txBody>
          <a:bodyPr/>
          <a:lstStyle/>
          <a:p>
            <a:fld id="{0402902D-A5F5-4D7D-AAA7-32469BA0BC4D}" type="datetimeFigureOut">
              <a:rPr lang="en-US"/>
              <a:t>6/14/2021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9606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a:p>
        </p:txBody>
      </p:sp>
      <p:sp>
        <p:nvSpPr>
          <p:cNvPr id="3" name="Date Placeholder 2"/>
          <p:cNvSpPr>
            <a:spLocks noGrp="1"/>
          </p:cNvSpPr>
          <p:nvPr>
            <p:ph type="dt" sz="half" idx="10"/>
          </p:nvPr>
        </p:nvSpPr>
        <p:spPr/>
        <p:txBody>
          <a:bodyPr/>
          <a:lstStyle/>
          <a:p>
            <a:fld id="{0402902D-A5F5-4D7D-AAA7-32469BA0BC4D}" type="datetimeFigureOut">
              <a:rPr lang="en-US"/>
              <a:t>6/14/2021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251594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2902D-A5F5-4D7D-AAA7-32469BA0BC4D}" type="datetimeFigureOut">
              <a:rPr lang="en-US"/>
              <a:t>6/14/2021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5F4C9F40-B079-4B71-A627-7266DFEA7F03}" type="slidenum">
              <a:rPr/>
              <a:t>‹#›</a:t>
            </a:fld>
            <a:endParaRPr/>
          </a:p>
        </p:txBody>
      </p:sp>
    </p:spTree>
    <p:extLst>
      <p:ext uri="{BB962C8B-B14F-4D97-AF65-F5344CB8AC3E}">
        <p14:creationId xmlns:p14="http://schemas.microsoft.com/office/powerpoint/2010/main" val="27563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3" name="Rectangle 12"/>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anchor="t">
            <a:normAutofit/>
          </a:bodyPr>
          <a:lstStyle>
            <a:lvl1pPr>
              <a:defRPr sz="2800" b="0"/>
            </a:lvl1pPr>
          </a:lstStyle>
          <a:p>
            <a:r>
              <a:rPr lang="es-ES"/>
              <a:t>Haga clic para modificar el estilo de título del patrón</a:t>
            </a:r>
            <a:endParaRPr/>
          </a:p>
        </p:txBody>
      </p:sp>
      <p:sp>
        <p:nvSpPr>
          <p:cNvPr id="3" name="Content Placeholder 2"/>
          <p:cNvSpPr>
            <a:spLocks noGrp="1"/>
          </p:cNvSpPr>
          <p:nvPr>
            <p:ph idx="1"/>
          </p:nvPr>
        </p:nvSpPr>
        <p:spPr>
          <a:xfrm>
            <a:off x="4699000" y="465513"/>
            <a:ext cx="7048500" cy="5935287"/>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4" name="Text Placeholder 3"/>
          <p:cNvSpPr>
            <a:spLocks noGrp="1"/>
          </p:cNvSpPr>
          <p:nvPr>
            <p:ph type="body" sz="half" idx="2"/>
          </p:nvPr>
        </p:nvSpPr>
        <p:spPr>
          <a:xfrm>
            <a:off x="380519" y="3746500"/>
            <a:ext cx="3506162" cy="24257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Tree>
    <p:extLst>
      <p:ext uri="{BB962C8B-B14F-4D97-AF65-F5344CB8AC3E}">
        <p14:creationId xmlns:p14="http://schemas.microsoft.com/office/powerpoint/2010/main" val="300201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anchor="t">
            <a:normAutofit/>
          </a:bodyPr>
          <a:lstStyle>
            <a:lvl1pPr>
              <a:defRPr sz="2800" b="0"/>
            </a:lvl1pPr>
          </a:lstStyle>
          <a:p>
            <a:r>
              <a:rPr lang="es-ES"/>
              <a:t>Haga clic para modificar el estilo de título del patrón</a:t>
            </a:r>
            <a:endParaRPr/>
          </a:p>
        </p:txBody>
      </p:sp>
      <p:sp>
        <p:nvSpPr>
          <p:cNvPr id="3" name="Picture Placeholder 2"/>
          <p:cNvSpPr>
            <a:spLocks noGrp="1"/>
          </p:cNvSpPr>
          <p:nvPr>
            <p:ph type="pic" idx="1"/>
          </p:nvPr>
        </p:nvSpPr>
        <p:spPr>
          <a:xfrm>
            <a:off x="4309872" y="0"/>
            <a:ext cx="7882128" cy="6858000"/>
          </a:xfrm>
        </p:spPr>
        <p:txBody>
          <a:bodyPr tIns="7315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a:p>
        </p:txBody>
      </p:sp>
      <p:sp>
        <p:nvSpPr>
          <p:cNvPr id="4" name="Text Placeholder 3"/>
          <p:cNvSpPr>
            <a:spLocks noGrp="1"/>
          </p:cNvSpPr>
          <p:nvPr>
            <p:ph type="body" sz="half" idx="2"/>
          </p:nvPr>
        </p:nvSpPr>
        <p:spPr>
          <a:xfrm>
            <a:off x="384048" y="3749040"/>
            <a:ext cx="3502152" cy="242316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Tree>
    <p:extLst>
      <p:ext uri="{BB962C8B-B14F-4D97-AF65-F5344CB8AC3E}">
        <p14:creationId xmlns:p14="http://schemas.microsoft.com/office/powerpoint/2010/main" val="9349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0" y="13716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r>
              <a:rPr lang="es-ES"/>
              <a:t>Haga clic para modificar el estilo de título del patrón</a:t>
            </a:r>
            <a:endParaRPr/>
          </a:p>
        </p:txBody>
      </p: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dirty="0"/>
          </a:p>
        </p:txBody>
      </p:sp>
      <p:sp>
        <p:nvSpPr>
          <p:cNvPr id="4" name="Date Placeholder 3"/>
          <p:cNvSpPr>
            <a:spLocks noGrp="1"/>
          </p:cNvSpPr>
          <p:nvPr>
            <p:ph type="dt" sz="half" idx="2"/>
          </p:nvPr>
        </p:nvSpPr>
        <p:spPr>
          <a:xfrm>
            <a:off x="9486900" y="6394450"/>
            <a:ext cx="2324100"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fld id="{0402902D-A5F5-4D7D-AAA7-32469BA0BC4D}" type="datetimeFigureOut">
              <a:rPr lang="en-US"/>
              <a:pPr/>
              <a:t>6/14/2021</a:t>
            </a:fld>
            <a:endParaRPr/>
          </a:p>
        </p:txBody>
      </p:sp>
      <p:sp>
        <p:nvSpPr>
          <p:cNvPr id="5" name="Footer Placeholder 4"/>
          <p:cNvSpPr>
            <a:spLocks noGrp="1"/>
          </p:cNvSpPr>
          <p:nvPr>
            <p:ph type="ftr" sz="quarter" idx="3"/>
          </p:nvPr>
        </p:nvSpPr>
        <p:spPr>
          <a:xfrm>
            <a:off x="809625" y="6394450"/>
            <a:ext cx="8134350" cy="274320"/>
          </a:xfrm>
          <a:prstGeom prst="rect">
            <a:avLst/>
          </a:prstGeom>
        </p:spPr>
        <p:txBody>
          <a:bodyPr vert="horz" lIns="91440" tIns="45720" rIns="91440" bIns="45720" rtlCol="0" anchor="ctr"/>
          <a:lstStyle>
            <a:lvl1pPr algn="l">
              <a:defRPr sz="1200">
                <a:solidFill>
                  <a:schemeClr val="tx1">
                    <a:lumMod val="50000"/>
                  </a:schemeClr>
                </a:solidFill>
              </a:defRPr>
            </a:lvl1pPr>
          </a:lstStyle>
          <a:p>
            <a:endParaRPr/>
          </a:p>
        </p:txBody>
      </p:sp>
      <p:sp>
        <p:nvSpPr>
          <p:cNvPr id="6" name="Slide Number Placeholder 5"/>
          <p:cNvSpPr>
            <a:spLocks noGrp="1"/>
          </p:cNvSpPr>
          <p:nvPr>
            <p:ph type="sldNum" sz="quarter" idx="4"/>
          </p:nvPr>
        </p:nvSpPr>
        <p:spPr>
          <a:xfrm>
            <a:off x="85724" y="6394450"/>
            <a:ext cx="523875"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fld id="{5F4C9F40-B079-4B71-A627-7266DFEA7F03}" type="slidenum">
              <a:rPr/>
              <a:pPr/>
              <a:t>‹#›</a:t>
            </a:fld>
            <a:endParaRPr/>
          </a:p>
        </p:txBody>
      </p:sp>
    </p:spTree>
    <p:extLst>
      <p:ext uri="{BB962C8B-B14F-4D97-AF65-F5344CB8AC3E}">
        <p14:creationId xmlns:p14="http://schemas.microsoft.com/office/powerpoint/2010/main" val="127595847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26.jpeg"/><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g"/><Relationship Id="rId19" Type="http://schemas.openxmlformats.org/officeDocument/2006/relationships/image" Target="../media/image43.jpeg"/><Relationship Id="rId4" Type="http://schemas.openxmlformats.org/officeDocument/2006/relationships/image" Target="../media/image28.jpg"/><Relationship Id="rId9" Type="http://schemas.openxmlformats.org/officeDocument/2006/relationships/image" Target="../media/image33.jpg"/><Relationship Id="rId1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gif"/></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5.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jpe"/><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20.png"/><Relationship Id="rId5" Type="http://schemas.openxmlformats.org/officeDocument/2006/relationships/image" Target="../media/image74.jpeg"/><Relationship Id="rId4" Type="http://schemas.openxmlformats.org/officeDocument/2006/relationships/image" Target="../media/image700.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50.png"/><Relationship Id="rId4" Type="http://schemas.openxmlformats.org/officeDocument/2006/relationships/image" Target="../media/image740.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0.jpe"/><Relationship Id="rId4" Type="http://schemas.openxmlformats.org/officeDocument/2006/relationships/image" Target="../media/image9.jpe"/></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9.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820.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customXml" Target="../ink/ink1.xml"/><Relationship Id="rId4" Type="http://schemas.openxmlformats.org/officeDocument/2006/relationships/image" Target="../media/image83.gif"/></Relationships>
</file>

<file path=ppt/slides/_rels/slide4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3.png"/><Relationship Id="rId18" Type="http://schemas.openxmlformats.org/officeDocument/2006/relationships/image" Target="../media/image98.emf"/><Relationship Id="rId3" Type="http://schemas.openxmlformats.org/officeDocument/2006/relationships/image" Target="../media/image85.png"/><Relationship Id="rId7" Type="http://schemas.openxmlformats.org/officeDocument/2006/relationships/image" Target="../media/image88.png"/><Relationship Id="rId12" Type="http://schemas.openxmlformats.org/officeDocument/2006/relationships/image" Target="../media/image92.png"/><Relationship Id="rId17" Type="http://schemas.openxmlformats.org/officeDocument/2006/relationships/customXml" Target="../ink/ink2.xml"/><Relationship Id="rId2" Type="http://schemas.openxmlformats.org/officeDocument/2006/relationships/image" Target="../media/image84.png"/><Relationship Id="rId16"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1.png"/><Relationship Id="rId5" Type="http://schemas.openxmlformats.org/officeDocument/2006/relationships/image" Target="../media/image86.jpeg"/><Relationship Id="rId15" Type="http://schemas.openxmlformats.org/officeDocument/2006/relationships/image" Target="../media/image95.png"/><Relationship Id="rId10" Type="http://schemas.openxmlformats.org/officeDocument/2006/relationships/image" Target="../media/image90.jpeg"/><Relationship Id="rId4" Type="http://schemas.microsoft.com/office/2007/relationships/hdphoto" Target="../media/hdphoto3.wdp"/><Relationship Id="rId9" Type="http://schemas.microsoft.com/office/2007/relationships/hdphoto" Target="../media/hdphoto4.wdp"/><Relationship Id="rId14"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 Id="rId5" Type="http://schemas.openxmlformats.org/officeDocument/2006/relationships/image" Target="../media/image101.emf"/><Relationship Id="rId4" Type="http://schemas.openxmlformats.org/officeDocument/2006/relationships/customXml" Target="../ink/ink3.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 Id="rId5" Type="http://schemas.openxmlformats.org/officeDocument/2006/relationships/image" Target="../media/image106.jpe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109.png"/><Relationship Id="rId2" Type="http://schemas.openxmlformats.org/officeDocument/2006/relationships/image" Target="../media/image10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8.png"/><Relationship Id="rId10" Type="http://schemas.microsoft.com/office/2007/relationships/hdphoto" Target="../media/hdphoto8.wdp"/><Relationship Id="rId4" Type="http://schemas.openxmlformats.org/officeDocument/2006/relationships/image" Target="../media/image92.png"/><Relationship Id="rId9" Type="http://schemas.openxmlformats.org/officeDocument/2006/relationships/image" Target="../media/image110.png"/></Relationships>
</file>

<file path=ppt/slides/_rels/slide53.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6.png"/><Relationship Id="rId18" Type="http://schemas.microsoft.com/office/2007/relationships/hdphoto" Target="../media/hdphoto13.wdp"/><Relationship Id="rId3" Type="http://schemas.openxmlformats.org/officeDocument/2006/relationships/image" Target="../media/image112.jpeg"/><Relationship Id="rId7" Type="http://schemas.microsoft.com/office/2007/relationships/hdphoto" Target="../media/hdphoto7.wdp"/><Relationship Id="rId12" Type="http://schemas.microsoft.com/office/2007/relationships/hdphoto" Target="../media/hdphoto10.wdp"/><Relationship Id="rId17" Type="http://schemas.openxmlformats.org/officeDocument/2006/relationships/image" Target="../media/image118.png"/><Relationship Id="rId2" Type="http://schemas.openxmlformats.org/officeDocument/2006/relationships/image" Target="../media/image111.jpeg"/><Relationship Id="rId16" Type="http://schemas.microsoft.com/office/2007/relationships/hdphoto" Target="../media/hdphoto12.wdp"/><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5.png"/><Relationship Id="rId5" Type="http://schemas.microsoft.com/office/2007/relationships/hdphoto" Target="../media/hdphoto6.wdp"/><Relationship Id="rId15" Type="http://schemas.openxmlformats.org/officeDocument/2006/relationships/image" Target="../media/image117.png"/><Relationship Id="rId10" Type="http://schemas.openxmlformats.org/officeDocument/2006/relationships/image" Target="../media/image114.png"/><Relationship Id="rId4" Type="http://schemas.openxmlformats.org/officeDocument/2006/relationships/image" Target="../media/image108.png"/><Relationship Id="rId9" Type="http://schemas.microsoft.com/office/2007/relationships/hdphoto" Target="../media/hdphoto9.wdp"/><Relationship Id="rId14" Type="http://schemas.microsoft.com/office/2007/relationships/hdphoto" Target="../media/hdphoto11.wdp"/></Relationships>
</file>

<file path=ppt/slides/_rels/slide54.xml.rels><?xml version="1.0" encoding="UTF-8" standalone="yes"?>
<Relationships xmlns="http://schemas.openxmlformats.org/package/2006/relationships"><Relationship Id="rId8" Type="http://schemas.openxmlformats.org/officeDocument/2006/relationships/image" Target="../media/image116.png"/><Relationship Id="rId13" Type="http://schemas.microsoft.com/office/2007/relationships/hdphoto" Target="../media/hdphoto13.wdp"/><Relationship Id="rId3" Type="http://schemas.openxmlformats.org/officeDocument/2006/relationships/image" Target="../media/image112.jpeg"/><Relationship Id="rId7" Type="http://schemas.microsoft.com/office/2007/relationships/hdphoto" Target="../media/hdphoto10.wdp"/><Relationship Id="rId12" Type="http://schemas.openxmlformats.org/officeDocument/2006/relationships/image" Target="../media/image118.pn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png"/><Relationship Id="rId11" Type="http://schemas.microsoft.com/office/2007/relationships/hdphoto" Target="../media/hdphoto12.wdp"/><Relationship Id="rId5" Type="http://schemas.microsoft.com/office/2007/relationships/hdphoto" Target="../media/hdphoto6.wdp"/><Relationship Id="rId15" Type="http://schemas.openxmlformats.org/officeDocument/2006/relationships/image" Target="../media/image120.jpeg"/><Relationship Id="rId10" Type="http://schemas.openxmlformats.org/officeDocument/2006/relationships/image" Target="../media/image117.png"/><Relationship Id="rId4" Type="http://schemas.openxmlformats.org/officeDocument/2006/relationships/image" Target="../media/image108.png"/><Relationship Id="rId9" Type="http://schemas.microsoft.com/office/2007/relationships/hdphoto" Target="../media/hdphoto11.wdp"/><Relationship Id="rId14" Type="http://schemas.openxmlformats.org/officeDocument/2006/relationships/image" Target="../media/image119.jpeg"/></Relationships>
</file>

<file path=ppt/slides/_rels/slide55.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26.jpeg"/><Relationship Id="rId3" Type="http://schemas.microsoft.com/office/2007/relationships/hdphoto" Target="../media/hdphoto14.wdp"/><Relationship Id="rId7" Type="http://schemas.openxmlformats.org/officeDocument/2006/relationships/image" Target="../media/image123.png"/><Relationship Id="rId12" Type="http://schemas.microsoft.com/office/2007/relationships/hdphoto" Target="../media/hdphoto18.wdp"/><Relationship Id="rId2" Type="http://schemas.openxmlformats.org/officeDocument/2006/relationships/image" Target="../media/image121.png"/><Relationship Id="rId1" Type="http://schemas.openxmlformats.org/officeDocument/2006/relationships/slideLayout" Target="../slideLayouts/slideLayout2.xml"/><Relationship Id="rId6" Type="http://schemas.microsoft.com/office/2007/relationships/hdphoto" Target="../media/hdphoto15.wdp"/><Relationship Id="rId11" Type="http://schemas.openxmlformats.org/officeDocument/2006/relationships/image" Target="../media/image125.png"/><Relationship Id="rId5" Type="http://schemas.openxmlformats.org/officeDocument/2006/relationships/image" Target="../media/image122.png"/><Relationship Id="rId10" Type="http://schemas.microsoft.com/office/2007/relationships/hdphoto" Target="../media/hdphoto17.wdp"/><Relationship Id="rId4" Type="http://schemas.openxmlformats.org/officeDocument/2006/relationships/image" Target="../media/image92.png"/><Relationship Id="rId9" Type="http://schemas.openxmlformats.org/officeDocument/2006/relationships/image" Target="../media/image124.png"/><Relationship Id="rId14" Type="http://schemas.openxmlformats.org/officeDocument/2006/relationships/image" Target="../media/image127.jpeg"/></Relationships>
</file>

<file path=ppt/slides/_rels/slide56.xml.rels><?xml version="1.0" encoding="UTF-8" standalone="yes"?>
<Relationships xmlns="http://schemas.openxmlformats.org/package/2006/relationships"><Relationship Id="rId8" Type="http://schemas.openxmlformats.org/officeDocument/2006/relationships/image" Target="../media/image116.png"/><Relationship Id="rId13" Type="http://schemas.microsoft.com/office/2007/relationships/hdphoto" Target="../media/hdphoto13.wdp"/><Relationship Id="rId3" Type="http://schemas.openxmlformats.org/officeDocument/2006/relationships/image" Target="../media/image112.jpeg"/><Relationship Id="rId7" Type="http://schemas.microsoft.com/office/2007/relationships/hdphoto" Target="../media/hdphoto10.wdp"/><Relationship Id="rId12" Type="http://schemas.openxmlformats.org/officeDocument/2006/relationships/image" Target="../media/image118.png"/><Relationship Id="rId2" Type="http://schemas.openxmlformats.org/officeDocument/2006/relationships/image" Target="../media/image111.jpeg"/><Relationship Id="rId16"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15.png"/><Relationship Id="rId11" Type="http://schemas.microsoft.com/office/2007/relationships/hdphoto" Target="../media/hdphoto12.wdp"/><Relationship Id="rId5" Type="http://schemas.microsoft.com/office/2007/relationships/hdphoto" Target="../media/hdphoto6.wdp"/><Relationship Id="rId15" Type="http://schemas.openxmlformats.org/officeDocument/2006/relationships/image" Target="../media/image120.jpeg"/><Relationship Id="rId10" Type="http://schemas.openxmlformats.org/officeDocument/2006/relationships/image" Target="../media/image117.png"/><Relationship Id="rId4" Type="http://schemas.openxmlformats.org/officeDocument/2006/relationships/image" Target="../media/image108.png"/><Relationship Id="rId9" Type="http://schemas.microsoft.com/office/2007/relationships/hdphoto" Target="../media/hdphoto11.wdp"/><Relationship Id="rId14" Type="http://schemas.openxmlformats.org/officeDocument/2006/relationships/image" Target="../media/image119.jpeg"/></Relationships>
</file>

<file path=ppt/slides/_rels/slide57.xml.rels><?xml version="1.0" encoding="UTF-8" standalone="yes"?>
<Relationships xmlns="http://schemas.openxmlformats.org/package/2006/relationships"><Relationship Id="rId8" Type="http://schemas.openxmlformats.org/officeDocument/2006/relationships/image" Target="../media/image130.jpeg"/><Relationship Id="rId3" Type="http://schemas.microsoft.com/office/2007/relationships/hdphoto" Target="../media/hdphoto5.wdp"/><Relationship Id="rId7" Type="http://schemas.openxmlformats.org/officeDocument/2006/relationships/image" Target="../media/image126.jpeg"/><Relationship Id="rId2" Type="http://schemas.openxmlformats.org/officeDocument/2006/relationships/image" Target="../media/image107.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129.png"/><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8" Type="http://schemas.openxmlformats.org/officeDocument/2006/relationships/image" Target="../media/image131.jpeg"/><Relationship Id="rId3" Type="http://schemas.microsoft.com/office/2007/relationships/hdphoto" Target="../media/hdphoto6.wdp"/><Relationship Id="rId7" Type="http://schemas.openxmlformats.org/officeDocument/2006/relationships/image" Target="../media/image120.jpe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9.jpeg"/><Relationship Id="rId11" Type="http://schemas.openxmlformats.org/officeDocument/2006/relationships/image" Target="../media/image130.jpeg"/><Relationship Id="rId5" Type="http://schemas.openxmlformats.org/officeDocument/2006/relationships/image" Target="../media/image112.jpeg"/><Relationship Id="rId10" Type="http://schemas.microsoft.com/office/2007/relationships/hdphoto" Target="../media/hdphoto19.wdp"/><Relationship Id="rId4" Type="http://schemas.openxmlformats.org/officeDocument/2006/relationships/image" Target="../media/image111.jpeg"/><Relationship Id="rId9" Type="http://schemas.openxmlformats.org/officeDocument/2006/relationships/image" Target="../media/image129.png"/></Relationships>
</file>

<file path=ppt/slides/_rels/slide5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0.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40.pn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6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45.jpeg"/><Relationship Id="rId4" Type="http://schemas.openxmlformats.org/officeDocument/2006/relationships/image" Target="../media/image152.png"/></Relationships>
</file>

<file path=ppt/slides/_rels/slide6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7.png"/><Relationship Id="rId2" Type="http://schemas.openxmlformats.org/officeDocument/2006/relationships/image" Target="../media/image150.png"/><Relationship Id="rId1" Type="http://schemas.openxmlformats.org/officeDocument/2006/relationships/slideLayout" Target="../slideLayouts/slideLayout5.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png"/></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s://www.youtube.com/watch?v=WOE7SBS1HQk" TargetMode="External"/><Relationship Id="rId13" Type="http://schemas.openxmlformats.org/officeDocument/2006/relationships/hyperlink" Target="https://www.youtube.com/watch?v=roFcH88_c3I&amp;t=45s" TargetMode="External"/><Relationship Id="rId3" Type="http://schemas.openxmlformats.org/officeDocument/2006/relationships/hyperlink" Target="https://www.youtube.com/watch?v=miga09gVMyY" TargetMode="External"/><Relationship Id="rId7" Type="http://schemas.openxmlformats.org/officeDocument/2006/relationships/hyperlink" Target="https://www.youtube.com/watch?v=6_Ma7E46jyg" TargetMode="External"/><Relationship Id="rId12" Type="http://schemas.openxmlformats.org/officeDocument/2006/relationships/hyperlink" Target="https://www.youtube.com/watch?v=JPcJn6HKMg4" TargetMode="External"/><Relationship Id="rId2" Type="http://schemas.openxmlformats.org/officeDocument/2006/relationships/hyperlink" Target="https://www.youtube.com/watch?v=xl264TosO5s" TargetMode="External"/><Relationship Id="rId1" Type="http://schemas.openxmlformats.org/officeDocument/2006/relationships/slideLayout" Target="../slideLayouts/slideLayout5.xml"/><Relationship Id="rId6" Type="http://schemas.openxmlformats.org/officeDocument/2006/relationships/hyperlink" Target="https://www.youtube.com/watch?v=Nw5DkCnVEWw" TargetMode="External"/><Relationship Id="rId11" Type="http://schemas.openxmlformats.org/officeDocument/2006/relationships/hyperlink" Target="https://www.youtube.com/watch?v=JK16ZK5veJs" TargetMode="External"/><Relationship Id="rId5" Type="http://schemas.openxmlformats.org/officeDocument/2006/relationships/hyperlink" Target="https://www.youtube.com/watch?v=P8oJokrcr-s" TargetMode="External"/><Relationship Id="rId10" Type="http://schemas.openxmlformats.org/officeDocument/2006/relationships/hyperlink" Target="https://www.youtube.com/watch?v=OvRCqZ50K6Q&amp;list=PLiQNaNlvL46INjiKAEUx_Sd8XZ6ehSHcS" TargetMode="External"/><Relationship Id="rId4" Type="http://schemas.openxmlformats.org/officeDocument/2006/relationships/hyperlink" Target="https://www.youtube.com/watch?v=4C6qzXmdP3I&amp;t=12s" TargetMode="External"/><Relationship Id="rId9" Type="http://schemas.openxmlformats.org/officeDocument/2006/relationships/hyperlink" Target="https://www.youtube.com/watch?v=SKPrmRPnyzc" TargetMode="External"/><Relationship Id="rId14" Type="http://schemas.openxmlformats.org/officeDocument/2006/relationships/hyperlink" Target="https://www.youtube.com/watch?v=oK0ElQuWaI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09600" y="4468762"/>
            <a:ext cx="10972800" cy="1696064"/>
          </a:xfrm>
        </p:spPr>
        <p:txBody>
          <a:bodyPr>
            <a:normAutofit/>
          </a:bodyPr>
          <a:lstStyle/>
          <a:p>
            <a:pPr algn="l" defTabSz="914400">
              <a:lnSpc>
                <a:spcPct val="90000"/>
              </a:lnSpc>
              <a:spcBef>
                <a:spcPts val="0"/>
              </a:spcBef>
              <a:buNone/>
            </a:pPr>
            <a:r>
              <a:rPr lang="es-ES" sz="4800" noProof="1"/>
              <a:t>Tema 2.3 Esterilización y preparación de material y medios de cultivo</a:t>
            </a:r>
          </a:p>
        </p:txBody>
      </p:sp>
      <p:sp>
        <p:nvSpPr>
          <p:cNvPr id="3" name="Subtítulo 2"/>
          <p:cNvSpPr>
            <a:spLocks noGrp="1"/>
          </p:cNvSpPr>
          <p:nvPr>
            <p:ph type="subTitle" idx="1"/>
          </p:nvPr>
        </p:nvSpPr>
        <p:spPr>
          <a:xfrm>
            <a:off x="112542" y="6286500"/>
            <a:ext cx="11469858" cy="457200"/>
          </a:xfrm>
        </p:spPr>
        <p:txBody>
          <a:bodyPr>
            <a:normAutofit fontScale="85000" lnSpcReduction="10000"/>
          </a:bodyPr>
          <a:lstStyle/>
          <a:p>
            <a:r>
              <a:rPr lang="es-ES" noProof="1"/>
              <a:t>Microbiología experimental | Micro Exp. |https://www.facebook.com/profile.php?id=100010129183459 Dudas y sugerencias Inbox</a:t>
            </a:r>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390" y="-90488"/>
            <a:ext cx="8596668" cy="1009117"/>
          </a:xfrm>
        </p:spPr>
        <p:txBody>
          <a:bodyPr/>
          <a:lstStyle/>
          <a:p>
            <a:r>
              <a:rPr lang="es-MX" dirty="0"/>
              <a:t>MICRONUTRIMENTOS</a:t>
            </a:r>
          </a:p>
        </p:txBody>
      </p:sp>
      <p:sp>
        <p:nvSpPr>
          <p:cNvPr id="3" name="Marcador de contenido 2"/>
          <p:cNvSpPr>
            <a:spLocks noGrp="1"/>
          </p:cNvSpPr>
          <p:nvPr>
            <p:ph idx="1"/>
          </p:nvPr>
        </p:nvSpPr>
        <p:spPr>
          <a:xfrm>
            <a:off x="0" y="645230"/>
            <a:ext cx="4763068" cy="688898"/>
          </a:xfrm>
        </p:spPr>
        <p:txBody>
          <a:bodyPr>
            <a:normAutofit fontScale="70000" lnSpcReduction="20000"/>
          </a:bodyPr>
          <a:lstStyle/>
          <a:p>
            <a:r>
              <a:rPr lang="es-MX" dirty="0"/>
              <a:t>Son elementos necesarios en muy baja concentración, con frecuencia no es necesario añadirlos a los medios de cultivo.</a:t>
            </a:r>
          </a:p>
        </p:txBody>
      </p:sp>
      <p:sp>
        <p:nvSpPr>
          <p:cNvPr id="6" name="Título 1">
            <a:extLst>
              <a:ext uri="{FF2B5EF4-FFF2-40B4-BE49-F238E27FC236}">
                <a16:creationId xmlns:a16="http://schemas.microsoft.com/office/drawing/2014/main" id="{25F835F4-EEB3-4676-A79B-C27B032A491C}"/>
              </a:ext>
            </a:extLst>
          </p:cNvPr>
          <p:cNvSpPr txBox="1">
            <a:spLocks/>
          </p:cNvSpPr>
          <p:nvPr/>
        </p:nvSpPr>
        <p:spPr>
          <a:xfrm>
            <a:off x="6248820" y="133451"/>
            <a:ext cx="5796745" cy="625996"/>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a:t>FACTORES DE CRECIMIENTO</a:t>
            </a:r>
          </a:p>
        </p:txBody>
      </p:sp>
      <p:sp>
        <p:nvSpPr>
          <p:cNvPr id="7" name="Rectángulo 6">
            <a:extLst>
              <a:ext uri="{FF2B5EF4-FFF2-40B4-BE49-F238E27FC236}">
                <a16:creationId xmlns:a16="http://schemas.microsoft.com/office/drawing/2014/main" id="{6B389192-8180-4C56-AE5A-9B9398AFA15F}"/>
              </a:ext>
            </a:extLst>
          </p:cNvPr>
          <p:cNvSpPr/>
          <p:nvPr/>
        </p:nvSpPr>
        <p:spPr>
          <a:xfrm>
            <a:off x="6099192" y="503131"/>
            <a:ext cx="6096000" cy="830997"/>
          </a:xfrm>
          <a:prstGeom prst="rect">
            <a:avLst/>
          </a:prstGeom>
        </p:spPr>
        <p:txBody>
          <a:bodyPr>
            <a:spAutoFit/>
          </a:bodyPr>
          <a:lstStyle/>
          <a:p>
            <a:r>
              <a:rPr lang="es-MX" sz="1600" dirty="0"/>
              <a:t>Compuestos orgánicos que se necesitan en muy pequeñas cantidades y solo por algunas células. Pueden ser vitaminas, aminoácidos, purinas y pirimidinas</a:t>
            </a:r>
          </a:p>
        </p:txBody>
      </p:sp>
      <p:pic>
        <p:nvPicPr>
          <p:cNvPr id="10" name="Picture 9">
            <a:extLst>
              <a:ext uri="{FF2B5EF4-FFF2-40B4-BE49-F238E27FC236}">
                <a16:creationId xmlns:a16="http://schemas.microsoft.com/office/drawing/2014/main" id="{3C4261A7-47EE-4D58-A07F-51A3D4A328FA}"/>
              </a:ext>
            </a:extLst>
          </p:cNvPr>
          <p:cNvPicPr>
            <a:picLocks noChangeAspect="1"/>
          </p:cNvPicPr>
          <p:nvPr/>
        </p:nvPicPr>
        <p:blipFill>
          <a:blip r:embed="rId2"/>
          <a:stretch>
            <a:fillRect/>
          </a:stretch>
        </p:blipFill>
        <p:spPr>
          <a:xfrm>
            <a:off x="1794475" y="1353066"/>
            <a:ext cx="8596668" cy="5504934"/>
          </a:xfrm>
          <a:prstGeom prst="rect">
            <a:avLst/>
          </a:prstGeom>
        </p:spPr>
      </p:pic>
      <p:sp>
        <p:nvSpPr>
          <p:cNvPr id="8" name="CuadroTexto 6">
            <a:extLst>
              <a:ext uri="{FF2B5EF4-FFF2-40B4-BE49-F238E27FC236}">
                <a16:creationId xmlns:a16="http://schemas.microsoft.com/office/drawing/2014/main" id="{9955CAEB-0CFA-45C0-BADE-784CDB3C617C}"/>
              </a:ext>
            </a:extLst>
          </p:cNvPr>
          <p:cNvSpPr txBox="1"/>
          <p:nvPr/>
        </p:nvSpPr>
        <p:spPr>
          <a:xfrm>
            <a:off x="8392285" y="6354869"/>
            <a:ext cx="2183294" cy="276999"/>
          </a:xfrm>
          <a:prstGeom prst="rect">
            <a:avLst/>
          </a:prstGeom>
          <a:noFill/>
        </p:spPr>
        <p:txBody>
          <a:bodyPr wrap="square" rtlCol="0">
            <a:spAutoFit/>
          </a:bodyPr>
          <a:lstStyle/>
          <a:p>
            <a:r>
              <a:rPr lang="es-MX" sz="1200" dirty="0">
                <a:solidFill>
                  <a:schemeClr val="bg1"/>
                </a:solidFill>
              </a:rPr>
              <a:t>(</a:t>
            </a:r>
            <a:r>
              <a:rPr lang="es-MX" sz="1200" dirty="0" err="1">
                <a:solidFill>
                  <a:schemeClr val="bg1"/>
                </a:solidFill>
              </a:rPr>
              <a:t>Mandigan</a:t>
            </a:r>
            <a:r>
              <a:rPr lang="es-MX" sz="1200" dirty="0">
                <a:solidFill>
                  <a:schemeClr val="bg1"/>
                </a:solidFill>
              </a:rPr>
              <a:t> et al, 2015)</a:t>
            </a:r>
          </a:p>
        </p:txBody>
      </p:sp>
    </p:spTree>
    <p:extLst>
      <p:ext uri="{BB962C8B-B14F-4D97-AF65-F5344CB8AC3E}">
        <p14:creationId xmlns:p14="http://schemas.microsoft.com/office/powerpoint/2010/main" val="36173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FUENTE DE CARBONO</a:t>
            </a:r>
            <a:endParaRPr lang="es-MX" dirty="0"/>
          </a:p>
        </p:txBody>
      </p:sp>
      <p:pic>
        <p:nvPicPr>
          <p:cNvPr id="1026" name="Picture 2" descr="https://upload.wikimedia.org/wikipedia/commons/thumb/8/8e/Calvin-cycle4.svg/800px-Calvin-cycle4.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09284" y="2171766"/>
            <a:ext cx="4667049" cy="439687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8258632" y="1525435"/>
            <a:ext cx="3168352" cy="646331"/>
          </a:xfrm>
          <a:prstGeom prst="rect">
            <a:avLst/>
          </a:prstGeom>
          <a:noFill/>
        </p:spPr>
        <p:txBody>
          <a:bodyPr wrap="square" rtlCol="0">
            <a:spAutoFit/>
          </a:bodyPr>
          <a:lstStyle/>
          <a:p>
            <a:r>
              <a:rPr lang="en-US" dirty="0"/>
              <a:t>AUTOTROFOS:</a:t>
            </a:r>
            <a:br>
              <a:rPr lang="en-US" dirty="0"/>
            </a:br>
            <a:r>
              <a:rPr lang="en-US" dirty="0"/>
              <a:t>FIJACIÓN DE CO</a:t>
            </a:r>
            <a:r>
              <a:rPr lang="en-US" baseline="-25000" dirty="0"/>
              <a:t>2</a:t>
            </a:r>
            <a:endParaRPr lang="es-MX" baseline="-25000" dirty="0"/>
          </a:p>
        </p:txBody>
      </p:sp>
      <p:sp>
        <p:nvSpPr>
          <p:cNvPr id="6" name="CuadroTexto 5"/>
          <p:cNvSpPr txBox="1"/>
          <p:nvPr/>
        </p:nvSpPr>
        <p:spPr>
          <a:xfrm>
            <a:off x="751722" y="1413273"/>
            <a:ext cx="4303975" cy="646331"/>
          </a:xfrm>
          <a:prstGeom prst="rect">
            <a:avLst/>
          </a:prstGeom>
          <a:noFill/>
        </p:spPr>
        <p:txBody>
          <a:bodyPr wrap="square" rtlCol="0">
            <a:spAutoFit/>
          </a:bodyPr>
          <a:lstStyle/>
          <a:p>
            <a:r>
              <a:rPr lang="en-US" dirty="0"/>
              <a:t>HETERÓTROFOS: METABOLISMO DE CARBOHIDRATOS Y PROTEINAS</a:t>
            </a:r>
            <a:endParaRPr lang="es-MX" baseline="-25000" dirty="0"/>
          </a:p>
        </p:txBody>
      </p:sp>
      <p:pic>
        <p:nvPicPr>
          <p:cNvPr id="1028" name="Picture 4" descr="https://upload.wikimedia.org/wikipedia/commons/thumb/1/13/Citric_acid_cycle_with_aconitate_2-es.svg/400px-Citric_acid_cycle_with_aconitate_2-e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710" y="3541259"/>
            <a:ext cx="4172001" cy="33167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766.photobucket.com/albums/xx302/Shinka_01/Glucoacutelisis_zpsf4839eb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5559" y="1987100"/>
            <a:ext cx="3336305" cy="16192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811D2D-32A8-4DBC-9C53-0F8E0DB6BF0D}"/>
              </a:ext>
            </a:extLst>
          </p:cNvPr>
          <p:cNvSpPr txBox="1"/>
          <p:nvPr/>
        </p:nvSpPr>
        <p:spPr>
          <a:xfrm>
            <a:off x="4503065" y="2448765"/>
            <a:ext cx="992579" cy="369332"/>
          </a:xfrm>
          <a:prstGeom prst="rect">
            <a:avLst/>
          </a:prstGeom>
          <a:noFill/>
        </p:spPr>
        <p:txBody>
          <a:bodyPr wrap="none" rtlCol="0">
            <a:spAutoFit/>
          </a:bodyPr>
          <a:lstStyle/>
          <a:p>
            <a:r>
              <a:rPr lang="es-MX" dirty="0"/>
              <a:t>Lactosa</a:t>
            </a:r>
            <a:endParaRPr lang="en-US" dirty="0"/>
          </a:p>
        </p:txBody>
      </p:sp>
      <p:sp>
        <p:nvSpPr>
          <p:cNvPr id="9" name="TextBox 8">
            <a:extLst>
              <a:ext uri="{FF2B5EF4-FFF2-40B4-BE49-F238E27FC236}">
                <a16:creationId xmlns:a16="http://schemas.microsoft.com/office/drawing/2014/main" id="{41662A8F-0CCB-457B-84ED-481E714AD7FE}"/>
              </a:ext>
            </a:extLst>
          </p:cNvPr>
          <p:cNvSpPr txBox="1"/>
          <p:nvPr/>
        </p:nvSpPr>
        <p:spPr>
          <a:xfrm>
            <a:off x="3856896" y="1987100"/>
            <a:ext cx="1031051" cy="369332"/>
          </a:xfrm>
          <a:prstGeom prst="rect">
            <a:avLst/>
          </a:prstGeom>
          <a:noFill/>
        </p:spPr>
        <p:txBody>
          <a:bodyPr wrap="none" rtlCol="0">
            <a:spAutoFit/>
          </a:bodyPr>
          <a:lstStyle/>
          <a:p>
            <a:r>
              <a:rPr lang="es-MX" dirty="0"/>
              <a:t>Glucosa</a:t>
            </a:r>
            <a:endParaRPr lang="en-US" dirty="0"/>
          </a:p>
        </p:txBody>
      </p:sp>
      <p:sp>
        <p:nvSpPr>
          <p:cNvPr id="10" name="TextBox 9">
            <a:extLst>
              <a:ext uri="{FF2B5EF4-FFF2-40B4-BE49-F238E27FC236}">
                <a16:creationId xmlns:a16="http://schemas.microsoft.com/office/drawing/2014/main" id="{CCA6FEC7-5A0B-4F8E-BBFF-460260679879}"/>
              </a:ext>
            </a:extLst>
          </p:cNvPr>
          <p:cNvSpPr txBox="1"/>
          <p:nvPr/>
        </p:nvSpPr>
        <p:spPr>
          <a:xfrm>
            <a:off x="4887947" y="3022343"/>
            <a:ext cx="1159292" cy="369332"/>
          </a:xfrm>
          <a:prstGeom prst="rect">
            <a:avLst/>
          </a:prstGeom>
          <a:noFill/>
        </p:spPr>
        <p:txBody>
          <a:bodyPr wrap="none" rtlCol="0">
            <a:spAutoFit/>
          </a:bodyPr>
          <a:lstStyle/>
          <a:p>
            <a:r>
              <a:rPr lang="es-MX" dirty="0"/>
              <a:t>Sacarosa</a:t>
            </a:r>
            <a:endParaRPr lang="en-US" dirty="0"/>
          </a:p>
        </p:txBody>
      </p:sp>
      <p:sp>
        <p:nvSpPr>
          <p:cNvPr id="11" name="TextBox 10">
            <a:extLst>
              <a:ext uri="{FF2B5EF4-FFF2-40B4-BE49-F238E27FC236}">
                <a16:creationId xmlns:a16="http://schemas.microsoft.com/office/drawing/2014/main" id="{889F6B3D-86D2-42EE-AFD4-B9E3DB36F85A}"/>
              </a:ext>
            </a:extLst>
          </p:cNvPr>
          <p:cNvSpPr txBox="1"/>
          <p:nvPr/>
        </p:nvSpPr>
        <p:spPr>
          <a:xfrm>
            <a:off x="4989711" y="3743488"/>
            <a:ext cx="928459" cy="369332"/>
          </a:xfrm>
          <a:prstGeom prst="rect">
            <a:avLst/>
          </a:prstGeom>
          <a:noFill/>
        </p:spPr>
        <p:txBody>
          <a:bodyPr wrap="none" rtlCol="0">
            <a:spAutoFit/>
          </a:bodyPr>
          <a:lstStyle/>
          <a:p>
            <a:r>
              <a:rPr lang="es-MX" dirty="0"/>
              <a:t>Manitol</a:t>
            </a:r>
            <a:endParaRPr lang="en-US" dirty="0"/>
          </a:p>
        </p:txBody>
      </p:sp>
      <p:sp>
        <p:nvSpPr>
          <p:cNvPr id="12" name="TextBox 11">
            <a:extLst>
              <a:ext uri="{FF2B5EF4-FFF2-40B4-BE49-F238E27FC236}">
                <a16:creationId xmlns:a16="http://schemas.microsoft.com/office/drawing/2014/main" id="{78375FF6-4114-44D2-9959-7C8AE9A3A878}"/>
              </a:ext>
            </a:extLst>
          </p:cNvPr>
          <p:cNvSpPr txBox="1"/>
          <p:nvPr/>
        </p:nvSpPr>
        <p:spPr>
          <a:xfrm>
            <a:off x="4860570" y="4503998"/>
            <a:ext cx="1505540" cy="369332"/>
          </a:xfrm>
          <a:prstGeom prst="rect">
            <a:avLst/>
          </a:prstGeom>
          <a:noFill/>
        </p:spPr>
        <p:txBody>
          <a:bodyPr wrap="none" rtlCol="0">
            <a:spAutoFit/>
          </a:bodyPr>
          <a:lstStyle/>
          <a:p>
            <a:r>
              <a:rPr lang="es-MX" dirty="0" err="1"/>
              <a:t>Aminoacidos</a:t>
            </a:r>
            <a:endParaRPr lang="en-US" dirty="0"/>
          </a:p>
        </p:txBody>
      </p:sp>
      <p:sp>
        <p:nvSpPr>
          <p:cNvPr id="13" name="TextBox 12">
            <a:extLst>
              <a:ext uri="{FF2B5EF4-FFF2-40B4-BE49-F238E27FC236}">
                <a16:creationId xmlns:a16="http://schemas.microsoft.com/office/drawing/2014/main" id="{808E5E07-A4D7-4990-A022-95AF35125DE0}"/>
              </a:ext>
            </a:extLst>
          </p:cNvPr>
          <p:cNvSpPr txBox="1"/>
          <p:nvPr/>
        </p:nvSpPr>
        <p:spPr>
          <a:xfrm>
            <a:off x="4996924" y="5225143"/>
            <a:ext cx="1159292" cy="369332"/>
          </a:xfrm>
          <a:prstGeom prst="rect">
            <a:avLst/>
          </a:prstGeom>
          <a:noFill/>
        </p:spPr>
        <p:txBody>
          <a:bodyPr wrap="none" rtlCol="0">
            <a:spAutoFit/>
          </a:bodyPr>
          <a:lstStyle/>
          <a:p>
            <a:r>
              <a:rPr lang="es-MX" dirty="0" err="1"/>
              <a:t>Proteinas</a:t>
            </a:r>
            <a:endParaRPr lang="en-US" dirty="0"/>
          </a:p>
        </p:txBody>
      </p:sp>
      <p:sp>
        <p:nvSpPr>
          <p:cNvPr id="14" name="TextBox 13">
            <a:extLst>
              <a:ext uri="{FF2B5EF4-FFF2-40B4-BE49-F238E27FC236}">
                <a16:creationId xmlns:a16="http://schemas.microsoft.com/office/drawing/2014/main" id="{B57599DA-9F21-41AF-BEC7-5C9D7B38CC1D}"/>
              </a:ext>
            </a:extLst>
          </p:cNvPr>
          <p:cNvSpPr txBox="1"/>
          <p:nvPr/>
        </p:nvSpPr>
        <p:spPr>
          <a:xfrm>
            <a:off x="4996924" y="5873491"/>
            <a:ext cx="1210588" cy="369332"/>
          </a:xfrm>
          <a:prstGeom prst="rect">
            <a:avLst/>
          </a:prstGeom>
          <a:noFill/>
        </p:spPr>
        <p:txBody>
          <a:bodyPr wrap="none" rtlCol="0">
            <a:spAutoFit/>
          </a:bodyPr>
          <a:lstStyle/>
          <a:p>
            <a:r>
              <a:rPr lang="es-MX" dirty="0"/>
              <a:t>Extractos </a:t>
            </a:r>
            <a:endParaRPr lang="en-US" dirty="0"/>
          </a:p>
        </p:txBody>
      </p:sp>
      <p:sp>
        <p:nvSpPr>
          <p:cNvPr id="15" name="TextBox 14">
            <a:extLst>
              <a:ext uri="{FF2B5EF4-FFF2-40B4-BE49-F238E27FC236}">
                <a16:creationId xmlns:a16="http://schemas.microsoft.com/office/drawing/2014/main" id="{E8E36C13-EB3C-4F6F-B4C1-76C41D8E9444}"/>
              </a:ext>
            </a:extLst>
          </p:cNvPr>
          <p:cNvSpPr txBox="1"/>
          <p:nvPr/>
        </p:nvSpPr>
        <p:spPr>
          <a:xfrm>
            <a:off x="4648661" y="6488668"/>
            <a:ext cx="1236236" cy="369332"/>
          </a:xfrm>
          <a:prstGeom prst="rect">
            <a:avLst/>
          </a:prstGeom>
          <a:noFill/>
        </p:spPr>
        <p:txBody>
          <a:bodyPr wrap="none" rtlCol="0">
            <a:spAutoFit/>
          </a:bodyPr>
          <a:lstStyle/>
          <a:p>
            <a:r>
              <a:rPr lang="es-MX" dirty="0"/>
              <a:t>Infusiones</a:t>
            </a:r>
            <a:endParaRPr lang="en-US" dirty="0"/>
          </a:p>
        </p:txBody>
      </p:sp>
    </p:spTree>
    <p:extLst>
      <p:ext uri="{BB962C8B-B14F-4D97-AF65-F5344CB8AC3E}">
        <p14:creationId xmlns:p14="http://schemas.microsoft.com/office/powerpoint/2010/main" val="338135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FUENTES DE NITRÓGENO</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135148" y="2225615"/>
                <a:ext cx="6321924" cy="4632385"/>
              </a:xfrm>
            </p:spPr>
            <p:txBody>
              <a:bodyPr>
                <a:normAutofit fontScale="62500" lnSpcReduction="20000"/>
              </a:bodyPr>
              <a:lstStyle/>
              <a:p>
                <a:r>
                  <a:rPr lang="es-MX" sz="2400" i="1" dirty="0">
                    <a:latin typeface="Cambria Math" panose="02040503050406030204" pitchFamily="18" charset="0"/>
                  </a:rPr>
                  <a:t>Quimioautótrofos </a:t>
                </a:r>
                <a:r>
                  <a:rPr lang="es-MX" sz="2400" i="1" dirty="0" err="1">
                    <a:latin typeface="Cambria Math" panose="02040503050406030204" pitchFamily="18" charset="0"/>
                  </a:rPr>
                  <a:t>nitrosantes</a:t>
                </a:r>
                <a:r>
                  <a:rPr lang="es-MX" sz="2400" i="1" dirty="0">
                    <a:latin typeface="Cambria Math" panose="02040503050406030204" pitchFamily="18" charset="0"/>
                  </a:rPr>
                  <a:t> (</a:t>
                </a:r>
                <a:r>
                  <a:rPr lang="es-MX" sz="2400" b="1" i="1" dirty="0" err="1">
                    <a:latin typeface="Cambria Math" panose="02040503050406030204" pitchFamily="18" charset="0"/>
                  </a:rPr>
                  <a:t>Nitrosomonas</a:t>
                </a:r>
                <a:r>
                  <a:rPr lang="es-MX" sz="2400" i="1" dirty="0">
                    <a:latin typeface="Cambria Math" panose="02040503050406030204" pitchFamily="18" charset="0"/>
                  </a:rPr>
                  <a:t> </a:t>
                </a:r>
                <a:r>
                  <a:rPr lang="es-MX" sz="2400" i="1" dirty="0" err="1">
                    <a:latin typeface="Cambria Math" panose="02040503050406030204" pitchFamily="18" charset="0"/>
                  </a:rPr>
                  <a:t>sp</a:t>
                </a:r>
                <a:r>
                  <a:rPr lang="es-MX" sz="2400" i="1" dirty="0">
                    <a:latin typeface="Cambria Math" panose="02040503050406030204" pitchFamily="18" charset="0"/>
                  </a:rPr>
                  <a:t>.)</a:t>
                </a:r>
              </a:p>
              <a:p>
                <a14:m>
                  <m:oMath xmlns:m="http://schemas.openxmlformats.org/officeDocument/2006/math">
                    <m:sSubSup>
                      <m:sSubSupPr>
                        <m:ctrlPr>
                          <a:rPr lang="es-MX" sz="2800" i="1">
                            <a:latin typeface="Cambria Math" panose="02040503050406030204" pitchFamily="18" charset="0"/>
                          </a:rPr>
                        </m:ctrlPr>
                      </m:sSubSupPr>
                      <m:e>
                        <m:r>
                          <a:rPr lang="es-MX" sz="2800" i="1">
                            <a:latin typeface="Cambria Math" panose="02040503050406030204" pitchFamily="18" charset="0"/>
                          </a:rPr>
                          <m:t>𝑁𝐻</m:t>
                        </m:r>
                      </m:e>
                      <m:sub>
                        <m:r>
                          <a:rPr lang="es-MX" sz="2800" i="1">
                            <a:latin typeface="Cambria Math" panose="02040503050406030204" pitchFamily="18" charset="0"/>
                          </a:rPr>
                          <m:t>4</m:t>
                        </m:r>
                      </m:sub>
                      <m:sup>
                        <m:r>
                          <a:rPr lang="es-MX" sz="2800" i="1">
                            <a:latin typeface="Cambria Math" panose="02040503050406030204" pitchFamily="18" charset="0"/>
                          </a:rPr>
                          <m:t>+</m:t>
                        </m:r>
                      </m:sup>
                    </m:sSubSup>
                    <m:r>
                      <a:rPr lang="es-MX" sz="2800" i="1">
                        <a:latin typeface="Cambria Math" panose="02040503050406030204" pitchFamily="18" charset="0"/>
                      </a:rPr>
                      <m:t>+</m:t>
                    </m:r>
                    <m:f>
                      <m:fPr>
                        <m:ctrlPr>
                          <a:rPr lang="es-MX" sz="2800" i="1">
                            <a:latin typeface="Cambria Math" panose="02040503050406030204" pitchFamily="18" charset="0"/>
                          </a:rPr>
                        </m:ctrlPr>
                      </m:fPr>
                      <m:num>
                        <m:r>
                          <a:rPr lang="es-MX" sz="2800" i="1">
                            <a:latin typeface="Cambria Math" panose="02040503050406030204" pitchFamily="18" charset="0"/>
                          </a:rPr>
                          <m:t>3</m:t>
                        </m:r>
                      </m:num>
                      <m:den>
                        <m:r>
                          <a:rPr lang="es-MX" sz="2800" i="1">
                            <a:latin typeface="Cambria Math" panose="02040503050406030204" pitchFamily="18" charset="0"/>
                          </a:rPr>
                          <m:t>2</m:t>
                        </m:r>
                      </m:den>
                    </m:f>
                    <m:sSub>
                      <m:sSubPr>
                        <m:ctrlPr>
                          <a:rPr lang="es-MX" sz="2800" i="1">
                            <a:latin typeface="Cambria Math" panose="02040503050406030204" pitchFamily="18" charset="0"/>
                          </a:rPr>
                        </m:ctrlPr>
                      </m:sSubPr>
                      <m:e>
                        <m:r>
                          <a:rPr lang="es-MX" sz="2800" i="1">
                            <a:latin typeface="Cambria Math" panose="02040503050406030204" pitchFamily="18" charset="0"/>
                          </a:rPr>
                          <m:t> </m:t>
                        </m:r>
                        <m:r>
                          <a:rPr lang="es-MX" sz="2800" i="1">
                            <a:latin typeface="Cambria Math" panose="02040503050406030204" pitchFamily="18" charset="0"/>
                          </a:rPr>
                          <m:t>𝑂</m:t>
                        </m:r>
                      </m:e>
                      <m:sub>
                        <m:r>
                          <a:rPr lang="es-MX" sz="2800" i="1">
                            <a:latin typeface="Cambria Math" panose="02040503050406030204" pitchFamily="18" charset="0"/>
                          </a:rPr>
                          <m:t>2</m:t>
                        </m:r>
                      </m:sub>
                    </m:sSub>
                    <m:r>
                      <a:rPr lang="es-MX" sz="2800" i="1">
                        <a:latin typeface="Cambria Math" panose="02040503050406030204" pitchFamily="18" charset="0"/>
                        <a:ea typeface="Cambria Math" panose="02040503050406030204" pitchFamily="18" charset="0"/>
                      </a:rPr>
                      <m:t>→</m:t>
                    </m:r>
                    <m:r>
                      <a:rPr lang="es-MX" sz="2800" i="1">
                        <a:latin typeface="Cambria Math" panose="02040503050406030204" pitchFamily="18" charset="0"/>
                        <a:ea typeface="Cambria Math" panose="02040503050406030204" pitchFamily="18" charset="0"/>
                      </a:rPr>
                      <m:t>𝑁</m:t>
                    </m:r>
                    <m:sSubSup>
                      <m:sSubSupPr>
                        <m:ctrlPr>
                          <a:rPr lang="es-MX" sz="2800" i="1">
                            <a:latin typeface="Cambria Math" panose="02040503050406030204" pitchFamily="18" charset="0"/>
                            <a:ea typeface="Cambria Math" panose="02040503050406030204" pitchFamily="18" charset="0"/>
                          </a:rPr>
                        </m:ctrlPr>
                      </m:sSubSupPr>
                      <m:e>
                        <m:r>
                          <a:rPr lang="es-MX" sz="2800" i="1">
                            <a:latin typeface="Cambria Math" panose="02040503050406030204" pitchFamily="18" charset="0"/>
                            <a:ea typeface="Cambria Math" panose="02040503050406030204" pitchFamily="18" charset="0"/>
                          </a:rPr>
                          <m:t>𝑂</m:t>
                        </m:r>
                      </m:e>
                      <m:sub>
                        <m:r>
                          <a:rPr lang="es-MX" sz="2800" i="1">
                            <a:latin typeface="Cambria Math" panose="02040503050406030204" pitchFamily="18" charset="0"/>
                            <a:ea typeface="Cambria Math" panose="02040503050406030204" pitchFamily="18" charset="0"/>
                          </a:rPr>
                          <m:t>2</m:t>
                        </m:r>
                      </m:sub>
                      <m:sup>
                        <m:r>
                          <a:rPr lang="es-MX" sz="2800" i="1">
                            <a:latin typeface="Cambria Math" panose="02040503050406030204" pitchFamily="18" charset="0"/>
                            <a:ea typeface="Cambria Math" panose="02040503050406030204" pitchFamily="18" charset="0"/>
                          </a:rPr>
                          <m:t>−</m:t>
                        </m:r>
                      </m:sup>
                    </m:sSubSup>
                    <m:r>
                      <a:rPr lang="es-MX" sz="2800" i="1">
                        <a:latin typeface="Cambria Math" panose="02040503050406030204" pitchFamily="18" charset="0"/>
                        <a:ea typeface="Cambria Math" panose="02040503050406030204" pitchFamily="18" charset="0"/>
                      </a:rPr>
                      <m:t>+2</m:t>
                    </m:r>
                    <m:sSup>
                      <m:sSupPr>
                        <m:ctrlPr>
                          <a:rPr lang="es-MX" sz="2800" i="1">
                            <a:latin typeface="Cambria Math" panose="02040503050406030204" pitchFamily="18" charset="0"/>
                            <a:ea typeface="Cambria Math" panose="02040503050406030204" pitchFamily="18" charset="0"/>
                          </a:rPr>
                        </m:ctrlPr>
                      </m:sSupPr>
                      <m:e>
                        <m:r>
                          <a:rPr lang="es-MX" sz="2800" i="1">
                            <a:latin typeface="Cambria Math" panose="02040503050406030204" pitchFamily="18" charset="0"/>
                            <a:ea typeface="Cambria Math" panose="02040503050406030204" pitchFamily="18" charset="0"/>
                          </a:rPr>
                          <m:t>𝐻</m:t>
                        </m:r>
                      </m:e>
                      <m:sup>
                        <m:r>
                          <a:rPr lang="es-MX" sz="2800" i="1">
                            <a:latin typeface="Cambria Math" panose="02040503050406030204" pitchFamily="18" charset="0"/>
                            <a:ea typeface="Cambria Math" panose="02040503050406030204" pitchFamily="18" charset="0"/>
                          </a:rPr>
                          <m:t>+</m:t>
                        </m:r>
                      </m:sup>
                    </m:sSup>
                    <m:r>
                      <a:rPr lang="es-MX" sz="2800" i="1">
                        <a:latin typeface="Cambria Math" panose="02040503050406030204" pitchFamily="18" charset="0"/>
                        <a:ea typeface="Cambria Math" panose="02040503050406030204" pitchFamily="18" charset="0"/>
                      </a:rPr>
                      <m:t>+2</m:t>
                    </m:r>
                    <m:sSub>
                      <m:sSubPr>
                        <m:ctrlPr>
                          <a:rPr lang="es-MX" sz="2800" i="1">
                            <a:latin typeface="Cambria Math" panose="02040503050406030204" pitchFamily="18" charset="0"/>
                            <a:ea typeface="Cambria Math" panose="02040503050406030204" pitchFamily="18" charset="0"/>
                          </a:rPr>
                        </m:ctrlPr>
                      </m:sSubPr>
                      <m:e>
                        <m:r>
                          <a:rPr lang="es-MX" sz="2800" i="1">
                            <a:latin typeface="Cambria Math" panose="02040503050406030204" pitchFamily="18" charset="0"/>
                            <a:ea typeface="Cambria Math" panose="02040503050406030204" pitchFamily="18" charset="0"/>
                          </a:rPr>
                          <m:t>𝐻</m:t>
                        </m:r>
                      </m:e>
                      <m:sub>
                        <m:r>
                          <a:rPr lang="es-MX" sz="2800" i="1">
                            <a:latin typeface="Cambria Math" panose="02040503050406030204" pitchFamily="18" charset="0"/>
                            <a:ea typeface="Cambria Math" panose="02040503050406030204" pitchFamily="18" charset="0"/>
                          </a:rPr>
                          <m:t>2</m:t>
                        </m:r>
                      </m:sub>
                    </m:sSub>
                    <m:r>
                      <a:rPr lang="es-MX" sz="2800" i="1">
                        <a:latin typeface="Cambria Math" panose="02040503050406030204" pitchFamily="18" charset="0"/>
                        <a:ea typeface="Cambria Math" panose="02040503050406030204" pitchFamily="18" charset="0"/>
                      </a:rPr>
                      <m:t>𝑂</m:t>
                    </m:r>
                  </m:oMath>
                </a14:m>
                <a:r>
                  <a:rPr lang="es-MX" sz="3600" dirty="0"/>
                  <a:t>                 </a:t>
                </a:r>
                <a:r>
                  <a:rPr lang="es-MX" sz="2400" i="1" dirty="0">
                    <a:latin typeface="Cambria Math" panose="02040503050406030204" pitchFamily="18" charset="0"/>
                  </a:rPr>
                  <a:t>Quimioautótrofos nitrificantes   (</a:t>
                </a:r>
                <a:r>
                  <a:rPr lang="es-MX" sz="2400" b="1" i="1" dirty="0" err="1">
                    <a:latin typeface="Cambria Math" panose="02040503050406030204" pitchFamily="18" charset="0"/>
                  </a:rPr>
                  <a:t>Nitrobacter</a:t>
                </a:r>
                <a:r>
                  <a:rPr lang="es-MX" sz="2400" i="1" dirty="0">
                    <a:latin typeface="Cambria Math" panose="02040503050406030204" pitchFamily="18" charset="0"/>
                  </a:rPr>
                  <a:t> </a:t>
                </a:r>
                <a:r>
                  <a:rPr lang="es-MX" sz="2400" i="1" dirty="0" err="1">
                    <a:latin typeface="Cambria Math" panose="02040503050406030204" pitchFamily="18" charset="0"/>
                  </a:rPr>
                  <a:t>sp</a:t>
                </a:r>
                <a:r>
                  <a:rPr lang="es-MX" sz="2400" i="1" dirty="0">
                    <a:latin typeface="Cambria Math" panose="02040503050406030204" pitchFamily="18" charset="0"/>
                  </a:rPr>
                  <a:t>.)</a:t>
                </a:r>
              </a:p>
              <a:p>
                <a14:m>
                  <m:oMath xmlns:m="http://schemas.openxmlformats.org/officeDocument/2006/math">
                    <m:sSubSup>
                      <m:sSubSupPr>
                        <m:ctrlPr>
                          <a:rPr lang="es-MX" sz="2400" i="1">
                            <a:latin typeface="Cambria Math" panose="02040503050406030204" pitchFamily="18" charset="0"/>
                          </a:rPr>
                        </m:ctrlPr>
                      </m:sSubSupPr>
                      <m:e>
                        <m:r>
                          <a:rPr lang="es-MX" sz="2400" i="1">
                            <a:latin typeface="Cambria Math" panose="02040503050406030204" pitchFamily="18" charset="0"/>
                          </a:rPr>
                          <m:t>𝑁𝑂</m:t>
                        </m:r>
                      </m:e>
                      <m:sub>
                        <m:r>
                          <a:rPr lang="es-MX" sz="2400" i="1">
                            <a:latin typeface="Cambria Math" panose="02040503050406030204" pitchFamily="18" charset="0"/>
                          </a:rPr>
                          <m:t>2</m:t>
                        </m:r>
                      </m:sub>
                      <m:sup>
                        <m:r>
                          <a:rPr lang="es-MX" sz="2400" i="1">
                            <a:latin typeface="Cambria Math" panose="02040503050406030204" pitchFamily="18" charset="0"/>
                          </a:rPr>
                          <m:t>−</m:t>
                        </m:r>
                      </m:sup>
                    </m:sSubSup>
                    <m:r>
                      <a:rPr lang="es-MX" sz="2400" i="1">
                        <a:latin typeface="Cambria Math" panose="02040503050406030204" pitchFamily="18" charset="0"/>
                      </a:rPr>
                      <m:t>+</m:t>
                    </m:r>
                    <m:f>
                      <m:fPr>
                        <m:ctrlPr>
                          <a:rPr lang="es-MX" sz="2400" i="1">
                            <a:latin typeface="Cambria Math" panose="02040503050406030204" pitchFamily="18" charset="0"/>
                          </a:rPr>
                        </m:ctrlPr>
                      </m:fPr>
                      <m:num>
                        <m:r>
                          <a:rPr lang="es-MX" sz="2400" i="1">
                            <a:latin typeface="Cambria Math" panose="02040503050406030204" pitchFamily="18" charset="0"/>
                          </a:rPr>
                          <m:t>1</m:t>
                        </m:r>
                      </m:num>
                      <m:den>
                        <m:r>
                          <a:rPr lang="es-MX" sz="2400" i="1">
                            <a:latin typeface="Cambria Math" panose="02040503050406030204" pitchFamily="18" charset="0"/>
                          </a:rPr>
                          <m:t>2</m:t>
                        </m:r>
                      </m:den>
                    </m:f>
                    <m:sSub>
                      <m:sSubPr>
                        <m:ctrlPr>
                          <a:rPr lang="es-MX" sz="2400" i="1">
                            <a:latin typeface="Cambria Math" panose="02040503050406030204" pitchFamily="18" charset="0"/>
                          </a:rPr>
                        </m:ctrlPr>
                      </m:sSubPr>
                      <m:e>
                        <m:r>
                          <a:rPr lang="es-MX" sz="2400" i="1">
                            <a:latin typeface="Cambria Math" panose="02040503050406030204" pitchFamily="18" charset="0"/>
                          </a:rPr>
                          <m:t> </m:t>
                        </m:r>
                        <m:r>
                          <a:rPr lang="es-MX" sz="2400" i="1">
                            <a:latin typeface="Cambria Math" panose="02040503050406030204" pitchFamily="18" charset="0"/>
                          </a:rPr>
                          <m:t>𝑂</m:t>
                        </m:r>
                      </m:e>
                      <m:sub>
                        <m:r>
                          <a:rPr lang="es-MX" sz="2400" i="1">
                            <a:latin typeface="Cambria Math" panose="02040503050406030204" pitchFamily="18" charset="0"/>
                          </a:rPr>
                          <m:t>2</m:t>
                        </m:r>
                      </m:sub>
                    </m:sSub>
                    <m:r>
                      <a:rPr lang="es-MX" sz="2400" i="1">
                        <a:latin typeface="Cambria Math" panose="02040503050406030204" pitchFamily="18" charset="0"/>
                        <a:ea typeface="Cambria Math" panose="02040503050406030204" pitchFamily="18" charset="0"/>
                      </a:rPr>
                      <m:t>→</m:t>
                    </m:r>
                    <m:r>
                      <a:rPr lang="es-MX" sz="2400" i="1">
                        <a:latin typeface="Cambria Math" panose="02040503050406030204" pitchFamily="18" charset="0"/>
                        <a:ea typeface="Cambria Math" panose="02040503050406030204" pitchFamily="18" charset="0"/>
                      </a:rPr>
                      <m:t>𝑁</m:t>
                    </m:r>
                    <m:sSubSup>
                      <m:sSubSupPr>
                        <m:ctrlPr>
                          <a:rPr lang="es-MX" sz="2400" i="1">
                            <a:latin typeface="Cambria Math" panose="02040503050406030204" pitchFamily="18" charset="0"/>
                            <a:ea typeface="Cambria Math" panose="02040503050406030204" pitchFamily="18" charset="0"/>
                          </a:rPr>
                        </m:ctrlPr>
                      </m:sSubSupPr>
                      <m:e>
                        <m:r>
                          <a:rPr lang="es-MX" sz="2400" i="1">
                            <a:latin typeface="Cambria Math" panose="02040503050406030204" pitchFamily="18" charset="0"/>
                            <a:ea typeface="Cambria Math" panose="02040503050406030204" pitchFamily="18" charset="0"/>
                          </a:rPr>
                          <m:t>𝑂</m:t>
                        </m:r>
                      </m:e>
                      <m:sub>
                        <m:r>
                          <a:rPr lang="es-MX" sz="2400" i="1">
                            <a:latin typeface="Cambria Math" panose="02040503050406030204" pitchFamily="18" charset="0"/>
                            <a:ea typeface="Cambria Math" panose="02040503050406030204" pitchFamily="18" charset="0"/>
                          </a:rPr>
                          <m:t>3</m:t>
                        </m:r>
                      </m:sub>
                      <m:sup>
                        <m:r>
                          <a:rPr lang="es-MX" sz="2400" i="1">
                            <a:latin typeface="Cambria Math" panose="02040503050406030204" pitchFamily="18" charset="0"/>
                            <a:ea typeface="Cambria Math" panose="02040503050406030204" pitchFamily="18" charset="0"/>
                          </a:rPr>
                          <m:t>−</m:t>
                        </m:r>
                      </m:sup>
                    </m:sSubSup>
                  </m:oMath>
                </a14:m>
                <a:r>
                  <a:rPr lang="es-MX" dirty="0"/>
                  <a:t>                                                               </a:t>
                </a:r>
              </a:p>
              <a:p>
                <a14:m>
                  <m:oMath xmlns:m="http://schemas.openxmlformats.org/officeDocument/2006/math">
                    <m:r>
                      <a:rPr lang="es-MX" sz="2400" i="1">
                        <a:latin typeface="Cambria Math" panose="02040503050406030204" pitchFamily="18" charset="0"/>
                        <a:ea typeface="Cambria Math" panose="02040503050406030204" pitchFamily="18" charset="0"/>
                      </a:rPr>
                      <m:t>𝐵𝑎𝑐𝑡𝑒𝑟𝑖𝑎𝑠</m:t>
                    </m:r>
                    <m:r>
                      <a:rPr lang="es-MX" sz="2400" i="1">
                        <a:latin typeface="Cambria Math" panose="02040503050406030204" pitchFamily="18" charset="0"/>
                        <a:ea typeface="Cambria Math" panose="02040503050406030204" pitchFamily="18" charset="0"/>
                      </a:rPr>
                      <m:t> </m:t>
                    </m:r>
                    <m:r>
                      <a:rPr lang="es-MX" sz="2400" i="1">
                        <a:latin typeface="Cambria Math" panose="02040503050406030204" pitchFamily="18" charset="0"/>
                        <a:ea typeface="Cambria Math" panose="02040503050406030204" pitchFamily="18" charset="0"/>
                      </a:rPr>
                      <m:t>𝑞𝑢𝑖𝑚𝑖𝑜h𝑒𝑡𝑒𝑟</m:t>
                    </m:r>
                    <m:r>
                      <a:rPr lang="es-MX" sz="2400" i="1">
                        <a:latin typeface="Cambria Math" panose="02040503050406030204" pitchFamily="18" charset="0"/>
                        <a:ea typeface="Cambria Math" panose="02040503050406030204" pitchFamily="18" charset="0"/>
                      </a:rPr>
                      <m:t>ó</m:t>
                    </m:r>
                    <m:r>
                      <a:rPr lang="es-MX" sz="2400" i="1">
                        <a:latin typeface="Cambria Math" panose="02040503050406030204" pitchFamily="18" charset="0"/>
                        <a:ea typeface="Cambria Math" panose="02040503050406030204" pitchFamily="18" charset="0"/>
                      </a:rPr>
                      <m:t>𝑡𝑟𝑜𝑓𝑎𝑠</m:t>
                    </m:r>
                    <m:r>
                      <a:rPr lang="es-MX" sz="2400" i="1">
                        <a:latin typeface="Cambria Math" panose="02040503050406030204" pitchFamily="18" charset="0"/>
                        <a:ea typeface="Cambria Math" panose="02040503050406030204" pitchFamily="18" charset="0"/>
                      </a:rPr>
                      <m:t> </m:t>
                    </m:r>
                    <m:r>
                      <a:rPr lang="es-MX" sz="2400" i="1">
                        <a:latin typeface="Cambria Math" panose="02040503050406030204" pitchFamily="18" charset="0"/>
                        <a:ea typeface="Cambria Math" panose="02040503050406030204" pitchFamily="18" charset="0"/>
                      </a:rPr>
                      <m:t>𝑑𝑒𝑠𝑛𝑖𝑡𝑟𝑖𝑓𝑖𝑐𝑎𝑛𝑡𝑒𝑠</m:t>
                    </m:r>
                  </m:oMath>
                </a14:m>
                <a:r>
                  <a:rPr lang="es-MX" sz="2800" dirty="0"/>
                  <a:t> </a:t>
                </a:r>
                <a:r>
                  <a:rPr lang="es-MX" sz="2000" dirty="0"/>
                  <a:t>(</a:t>
                </a:r>
                <a:r>
                  <a:rPr lang="es-MX" sz="2000" b="1" i="1" dirty="0" err="1"/>
                  <a:t>Pseudomonas</a:t>
                </a:r>
                <a:r>
                  <a:rPr lang="es-MX" sz="2000" dirty="0"/>
                  <a:t> </a:t>
                </a:r>
                <a:r>
                  <a:rPr lang="es-MX" sz="2000" dirty="0" err="1"/>
                  <a:t>sp</a:t>
                </a:r>
                <a:r>
                  <a:rPr lang="es-MX" sz="2000" dirty="0"/>
                  <a:t>.)</a:t>
                </a:r>
              </a:p>
              <a:p>
                <a:r>
                  <a:rPr lang="es-MX" sz="2400" dirty="0"/>
                  <a:t>4</a:t>
                </a:r>
                <a14:m>
                  <m:oMath xmlns:m="http://schemas.openxmlformats.org/officeDocument/2006/math">
                    <m:sSubSup>
                      <m:sSubSupPr>
                        <m:ctrlPr>
                          <a:rPr lang="es-MX" sz="2400" i="1">
                            <a:latin typeface="Cambria Math" panose="02040503050406030204" pitchFamily="18" charset="0"/>
                          </a:rPr>
                        </m:ctrlPr>
                      </m:sSubSupPr>
                      <m:e>
                        <m:r>
                          <a:rPr lang="es-MX" sz="2400" i="1">
                            <a:latin typeface="Cambria Math" panose="02040503050406030204" pitchFamily="18" charset="0"/>
                          </a:rPr>
                          <m:t>𝑁𝑂</m:t>
                        </m:r>
                      </m:e>
                      <m:sub>
                        <m:r>
                          <a:rPr lang="es-MX" sz="2400" i="1">
                            <a:latin typeface="Cambria Math" panose="02040503050406030204" pitchFamily="18" charset="0"/>
                          </a:rPr>
                          <m:t>3</m:t>
                        </m:r>
                      </m:sub>
                      <m:sup>
                        <m:r>
                          <a:rPr lang="es-MX" sz="2400" i="1">
                            <a:latin typeface="Cambria Math" panose="02040503050406030204" pitchFamily="18" charset="0"/>
                          </a:rPr>
                          <m:t>−</m:t>
                        </m:r>
                      </m:sup>
                    </m:sSubSup>
                    <m:r>
                      <a:rPr lang="es-MX" sz="2400" i="1">
                        <a:latin typeface="Cambria Math" panose="02040503050406030204" pitchFamily="18" charset="0"/>
                      </a:rPr>
                      <m:t>+</m:t>
                    </m:r>
                    <m:sSub>
                      <m:sSubPr>
                        <m:ctrlPr>
                          <a:rPr lang="es-MX" sz="2400" i="1">
                            <a:latin typeface="Cambria Math" panose="02040503050406030204" pitchFamily="18" charset="0"/>
                          </a:rPr>
                        </m:ctrlPr>
                      </m:sSubPr>
                      <m:e>
                        <m:r>
                          <a:rPr lang="es-MX" sz="2400" i="1">
                            <a:latin typeface="Cambria Math" panose="02040503050406030204" pitchFamily="18" charset="0"/>
                          </a:rPr>
                          <m:t>5</m:t>
                        </m:r>
                        <m:r>
                          <a:rPr lang="es-MX" sz="2400" i="1">
                            <a:latin typeface="Cambria Math" panose="02040503050406030204" pitchFamily="18" charset="0"/>
                          </a:rPr>
                          <m:t>𝐶</m:t>
                        </m:r>
                        <m:r>
                          <a:rPr lang="es-MX" sz="2400" i="1">
                            <a:latin typeface="Cambria Math" panose="02040503050406030204" pitchFamily="18" charset="0"/>
                          </a:rPr>
                          <m:t>+</m:t>
                        </m:r>
                        <m:r>
                          <a:rPr lang="es-MX" sz="2400" i="1">
                            <a:latin typeface="Cambria Math" panose="02040503050406030204" pitchFamily="18" charset="0"/>
                          </a:rPr>
                          <m:t>𝐻</m:t>
                        </m:r>
                      </m:e>
                      <m:sub>
                        <m:r>
                          <a:rPr lang="es-MX" sz="2400" i="1">
                            <a:latin typeface="Cambria Math" panose="02040503050406030204" pitchFamily="18" charset="0"/>
                          </a:rPr>
                          <m:t>2</m:t>
                        </m:r>
                      </m:sub>
                    </m:sSub>
                    <m:r>
                      <a:rPr lang="es-MX" sz="2400" i="1">
                        <a:latin typeface="Cambria Math" panose="02040503050406030204" pitchFamily="18" charset="0"/>
                      </a:rPr>
                      <m:t>𝑂</m:t>
                    </m:r>
                    <m:r>
                      <a:rPr lang="es-MX" sz="2400" i="1">
                        <a:latin typeface="Cambria Math" panose="02040503050406030204" pitchFamily="18" charset="0"/>
                        <a:ea typeface="Cambria Math" panose="02040503050406030204" pitchFamily="18" charset="0"/>
                      </a:rPr>
                      <m:t>→2</m:t>
                    </m:r>
                    <m:sSub>
                      <m:sSubPr>
                        <m:ctrlPr>
                          <a:rPr lang="es-MX" sz="2400" i="1">
                            <a:latin typeface="Cambria Math" panose="02040503050406030204" pitchFamily="18" charset="0"/>
                            <a:ea typeface="Cambria Math" panose="02040503050406030204" pitchFamily="18" charset="0"/>
                          </a:rPr>
                        </m:ctrlPr>
                      </m:sSubPr>
                      <m:e>
                        <m:r>
                          <a:rPr lang="es-MX" sz="2400" i="1">
                            <a:latin typeface="Cambria Math" panose="02040503050406030204" pitchFamily="18" charset="0"/>
                            <a:ea typeface="Cambria Math" panose="02040503050406030204" pitchFamily="18" charset="0"/>
                          </a:rPr>
                          <m:t>𝑁</m:t>
                        </m:r>
                      </m:e>
                      <m:sub>
                        <m:r>
                          <a:rPr lang="es-MX" sz="2400" i="1">
                            <a:latin typeface="Cambria Math" panose="02040503050406030204" pitchFamily="18" charset="0"/>
                            <a:ea typeface="Cambria Math" panose="02040503050406030204" pitchFamily="18" charset="0"/>
                          </a:rPr>
                          <m:t>2</m:t>
                        </m:r>
                      </m:sub>
                    </m:sSub>
                    <m:r>
                      <a:rPr lang="es-MX" sz="2400" i="1">
                        <a:latin typeface="Cambria Math" panose="02040503050406030204" pitchFamily="18" charset="0"/>
                        <a:ea typeface="Cambria Math" panose="02040503050406030204" pitchFamily="18" charset="0"/>
                      </a:rPr>
                      <m:t>+2</m:t>
                    </m:r>
                    <m:sSubSup>
                      <m:sSubSupPr>
                        <m:ctrlPr>
                          <a:rPr lang="es-MX" sz="2400" i="1">
                            <a:latin typeface="Cambria Math" panose="02040503050406030204" pitchFamily="18" charset="0"/>
                            <a:ea typeface="Cambria Math" panose="02040503050406030204" pitchFamily="18" charset="0"/>
                          </a:rPr>
                        </m:ctrlPr>
                      </m:sSubSupPr>
                      <m:e>
                        <m:r>
                          <a:rPr lang="es-MX" sz="2400" i="1">
                            <a:latin typeface="Cambria Math" panose="02040503050406030204" pitchFamily="18" charset="0"/>
                            <a:ea typeface="Cambria Math" panose="02040503050406030204" pitchFamily="18" charset="0"/>
                          </a:rPr>
                          <m:t>𝐻𝐶𝑂</m:t>
                        </m:r>
                      </m:e>
                      <m:sub>
                        <m:r>
                          <a:rPr lang="es-MX" sz="2400" i="1">
                            <a:latin typeface="Cambria Math" panose="02040503050406030204" pitchFamily="18" charset="0"/>
                            <a:ea typeface="Cambria Math" panose="02040503050406030204" pitchFamily="18" charset="0"/>
                          </a:rPr>
                          <m:t>3</m:t>
                        </m:r>
                      </m:sub>
                      <m:sup>
                        <m:r>
                          <a:rPr lang="es-MX" sz="2400" i="1">
                            <a:latin typeface="Cambria Math" panose="02040503050406030204" pitchFamily="18" charset="0"/>
                            <a:ea typeface="Cambria Math" panose="02040503050406030204" pitchFamily="18" charset="0"/>
                          </a:rPr>
                          <m:t>−</m:t>
                        </m:r>
                      </m:sup>
                    </m:sSubSup>
                    <m:r>
                      <a:rPr lang="es-MX" sz="2400" i="1">
                        <a:latin typeface="Cambria Math" panose="02040503050406030204" pitchFamily="18" charset="0"/>
                        <a:ea typeface="Cambria Math" panose="02040503050406030204" pitchFamily="18" charset="0"/>
                      </a:rPr>
                      <m:t>+</m:t>
                    </m:r>
                    <m:sSub>
                      <m:sSubPr>
                        <m:ctrlPr>
                          <a:rPr lang="es-MX" sz="2400" i="1">
                            <a:latin typeface="Cambria Math" panose="02040503050406030204" pitchFamily="18" charset="0"/>
                            <a:ea typeface="Cambria Math" panose="02040503050406030204" pitchFamily="18" charset="0"/>
                          </a:rPr>
                        </m:ctrlPr>
                      </m:sSubPr>
                      <m:e>
                        <m:r>
                          <a:rPr lang="es-MX" sz="2400" i="1">
                            <a:latin typeface="Cambria Math" panose="02040503050406030204" pitchFamily="18" charset="0"/>
                            <a:ea typeface="Cambria Math" panose="02040503050406030204" pitchFamily="18" charset="0"/>
                          </a:rPr>
                          <m:t>𝐶𝑂</m:t>
                        </m:r>
                      </m:e>
                      <m:sub>
                        <m:r>
                          <a:rPr lang="es-MX" sz="2400" i="1">
                            <a:latin typeface="Cambria Math" panose="02040503050406030204" pitchFamily="18" charset="0"/>
                            <a:ea typeface="Cambria Math" panose="02040503050406030204" pitchFamily="18" charset="0"/>
                          </a:rPr>
                          <m:t>2</m:t>
                        </m:r>
                      </m:sub>
                    </m:sSub>
                  </m:oMath>
                </a14:m>
                <a:endParaRPr lang="es-MX" dirty="0"/>
              </a:p>
              <a:p>
                <a14:m>
                  <m:oMath xmlns:m="http://schemas.openxmlformats.org/officeDocument/2006/math">
                    <m:sSubSup>
                      <m:sSubSupPr>
                        <m:ctrlPr>
                          <a:rPr lang="es-MX" sz="2800" i="1">
                            <a:latin typeface="Cambria Math" panose="02040503050406030204" pitchFamily="18" charset="0"/>
                          </a:rPr>
                        </m:ctrlPr>
                      </m:sSubSupPr>
                      <m:e>
                        <m:r>
                          <a:rPr lang="es-MX" sz="2800" i="1">
                            <a:latin typeface="Cambria Math" panose="02040503050406030204" pitchFamily="18" charset="0"/>
                          </a:rPr>
                          <m:t>𝑁𝑂</m:t>
                        </m:r>
                      </m:e>
                      <m:sub>
                        <m:r>
                          <a:rPr lang="es-MX" sz="2800" i="1">
                            <a:latin typeface="Cambria Math" panose="02040503050406030204" pitchFamily="18" charset="0"/>
                          </a:rPr>
                          <m:t>3</m:t>
                        </m:r>
                      </m:sub>
                      <m:sup>
                        <m:r>
                          <a:rPr lang="es-MX" sz="2800" i="1">
                            <a:latin typeface="Cambria Math" panose="02040503050406030204" pitchFamily="18" charset="0"/>
                          </a:rPr>
                          <m:t>−</m:t>
                        </m:r>
                      </m:sup>
                    </m:sSubSup>
                    <m:r>
                      <a:rPr lang="es-MX" sz="2800" i="1">
                        <a:latin typeface="Cambria Math" panose="02040503050406030204" pitchFamily="18" charset="0"/>
                        <a:ea typeface="Cambria Math" panose="02040503050406030204" pitchFamily="18" charset="0"/>
                      </a:rPr>
                      <m:t>→</m:t>
                    </m:r>
                    <m:sSubSup>
                      <m:sSubSupPr>
                        <m:ctrlPr>
                          <a:rPr lang="es-MX" sz="2800" i="1">
                            <a:latin typeface="Cambria Math" panose="02040503050406030204" pitchFamily="18" charset="0"/>
                            <a:ea typeface="Cambria Math" panose="02040503050406030204" pitchFamily="18" charset="0"/>
                          </a:rPr>
                        </m:ctrlPr>
                      </m:sSubSupPr>
                      <m:e>
                        <m:r>
                          <a:rPr lang="es-MX" sz="2800" i="1">
                            <a:latin typeface="Cambria Math" panose="02040503050406030204" pitchFamily="18" charset="0"/>
                            <a:ea typeface="Cambria Math" panose="02040503050406030204" pitchFamily="18" charset="0"/>
                          </a:rPr>
                          <m:t>𝑁𝑂</m:t>
                        </m:r>
                      </m:e>
                      <m:sub>
                        <m:r>
                          <a:rPr lang="es-MX" sz="2800" i="1">
                            <a:latin typeface="Cambria Math" panose="02040503050406030204" pitchFamily="18" charset="0"/>
                            <a:ea typeface="Cambria Math" panose="02040503050406030204" pitchFamily="18" charset="0"/>
                          </a:rPr>
                          <m:t>2</m:t>
                        </m:r>
                      </m:sub>
                      <m:sup>
                        <m:r>
                          <a:rPr lang="es-MX" sz="2800" i="1">
                            <a:latin typeface="Cambria Math" panose="02040503050406030204" pitchFamily="18" charset="0"/>
                            <a:ea typeface="Cambria Math" panose="02040503050406030204" pitchFamily="18" charset="0"/>
                          </a:rPr>
                          <m:t>−</m:t>
                        </m:r>
                      </m:sup>
                    </m:sSubSup>
                    <m:r>
                      <a:rPr lang="es-MX" sz="2800" i="1">
                        <a:latin typeface="Cambria Math" panose="02040503050406030204" pitchFamily="18" charset="0"/>
                        <a:ea typeface="Cambria Math" panose="02040503050406030204" pitchFamily="18" charset="0"/>
                      </a:rPr>
                      <m:t>→</m:t>
                    </m:r>
                    <m:r>
                      <a:rPr lang="es-MX" sz="2800" i="1">
                        <a:latin typeface="Cambria Math" panose="02040503050406030204" pitchFamily="18" charset="0"/>
                        <a:ea typeface="Cambria Math" panose="02040503050406030204" pitchFamily="18" charset="0"/>
                      </a:rPr>
                      <m:t>𝑁𝑂</m:t>
                    </m:r>
                    <m:r>
                      <a:rPr lang="es-MX" sz="2800" i="1">
                        <a:latin typeface="Cambria Math" panose="02040503050406030204" pitchFamily="18" charset="0"/>
                        <a:ea typeface="Cambria Math" panose="02040503050406030204" pitchFamily="18" charset="0"/>
                      </a:rPr>
                      <m:t>→</m:t>
                    </m:r>
                    <m:sSub>
                      <m:sSubPr>
                        <m:ctrlPr>
                          <a:rPr lang="es-MX" sz="2800" i="1">
                            <a:latin typeface="Cambria Math" panose="02040503050406030204" pitchFamily="18" charset="0"/>
                            <a:ea typeface="Cambria Math" panose="02040503050406030204" pitchFamily="18" charset="0"/>
                          </a:rPr>
                        </m:ctrlPr>
                      </m:sSubPr>
                      <m:e>
                        <m:r>
                          <a:rPr lang="es-MX" sz="2800" i="1">
                            <a:latin typeface="Cambria Math" panose="02040503050406030204" pitchFamily="18" charset="0"/>
                            <a:ea typeface="Cambria Math" panose="02040503050406030204" pitchFamily="18" charset="0"/>
                          </a:rPr>
                          <m:t>𝑁</m:t>
                        </m:r>
                      </m:e>
                      <m:sub>
                        <m:r>
                          <a:rPr lang="es-MX" sz="2800" i="1">
                            <a:latin typeface="Cambria Math" panose="02040503050406030204" pitchFamily="18" charset="0"/>
                            <a:ea typeface="Cambria Math" panose="02040503050406030204" pitchFamily="18" charset="0"/>
                          </a:rPr>
                          <m:t>2</m:t>
                        </m:r>
                      </m:sub>
                    </m:sSub>
                    <m:r>
                      <a:rPr lang="es-MX" sz="2800" i="1">
                        <a:latin typeface="Cambria Math" panose="02040503050406030204" pitchFamily="18" charset="0"/>
                        <a:ea typeface="Cambria Math" panose="02040503050406030204" pitchFamily="18" charset="0"/>
                      </a:rPr>
                      <m:t>𝑂</m:t>
                    </m:r>
                    <m:r>
                      <a:rPr lang="es-MX" sz="2800" i="1">
                        <a:latin typeface="Cambria Math" panose="02040503050406030204" pitchFamily="18" charset="0"/>
                        <a:ea typeface="Cambria Math" panose="02040503050406030204" pitchFamily="18" charset="0"/>
                      </a:rPr>
                      <m:t>→</m:t>
                    </m:r>
                    <m:sSub>
                      <m:sSubPr>
                        <m:ctrlPr>
                          <a:rPr lang="es-MX" sz="2800" i="1">
                            <a:latin typeface="Cambria Math" panose="02040503050406030204" pitchFamily="18" charset="0"/>
                            <a:ea typeface="Cambria Math" panose="02040503050406030204" pitchFamily="18" charset="0"/>
                          </a:rPr>
                        </m:ctrlPr>
                      </m:sSubPr>
                      <m:e>
                        <m:r>
                          <a:rPr lang="es-MX" sz="2800" i="1">
                            <a:latin typeface="Cambria Math" panose="02040503050406030204" pitchFamily="18" charset="0"/>
                            <a:ea typeface="Cambria Math" panose="02040503050406030204" pitchFamily="18" charset="0"/>
                          </a:rPr>
                          <m:t>𝑁</m:t>
                        </m:r>
                      </m:e>
                      <m:sub>
                        <m:r>
                          <a:rPr lang="es-MX" sz="2800" i="1">
                            <a:latin typeface="Cambria Math" panose="02040503050406030204" pitchFamily="18" charset="0"/>
                            <a:ea typeface="Cambria Math" panose="02040503050406030204" pitchFamily="18" charset="0"/>
                          </a:rPr>
                          <m:t>2</m:t>
                        </m:r>
                      </m:sub>
                    </m:sSub>
                  </m:oMath>
                </a14:m>
                <a:endParaRPr lang="es-MX" dirty="0"/>
              </a:p>
              <a:p>
                <a:r>
                  <a:rPr lang="es-MX" sz="2400" i="1" dirty="0">
                    <a:latin typeface="Cambria Math" panose="02040503050406030204" pitchFamily="18" charset="0"/>
                  </a:rPr>
                  <a:t>Fijadores de nitrógeno o </a:t>
                </a:r>
                <a:r>
                  <a:rPr lang="es-MX" sz="2400" i="1" dirty="0" err="1">
                    <a:latin typeface="Cambria Math" panose="02040503050406030204" pitchFamily="18" charset="0"/>
                  </a:rPr>
                  <a:t>diazotrofas</a:t>
                </a:r>
                <a:r>
                  <a:rPr lang="es-MX" sz="2400" i="1" dirty="0">
                    <a:latin typeface="Cambria Math" panose="02040503050406030204" pitchFamily="18" charset="0"/>
                  </a:rPr>
                  <a:t> (</a:t>
                </a:r>
                <a:r>
                  <a:rPr lang="es-MX" sz="2400" b="1" i="1" dirty="0" err="1">
                    <a:latin typeface="Cambria Math" panose="02040503050406030204" pitchFamily="18" charset="0"/>
                  </a:rPr>
                  <a:t>Rhizobium</a:t>
                </a:r>
                <a:r>
                  <a:rPr lang="es-MX" sz="2400" i="1" dirty="0">
                    <a:latin typeface="Cambria Math" panose="02040503050406030204" pitchFamily="18" charset="0"/>
                  </a:rPr>
                  <a:t> </a:t>
                </a:r>
                <a:r>
                  <a:rPr lang="es-MX" sz="2400" i="1" dirty="0" err="1">
                    <a:latin typeface="Cambria Math" panose="02040503050406030204" pitchFamily="18" charset="0"/>
                  </a:rPr>
                  <a:t>sp</a:t>
                </a:r>
                <a:r>
                  <a:rPr lang="es-MX" sz="2400" i="1" dirty="0">
                    <a:latin typeface="Cambria Math" panose="02040503050406030204" pitchFamily="18" charset="0"/>
                  </a:rPr>
                  <a:t>., </a:t>
                </a:r>
                <a:r>
                  <a:rPr lang="es-MX" sz="2400" b="1" i="1" dirty="0" err="1">
                    <a:latin typeface="Cambria Math" panose="02040503050406030204" pitchFamily="18" charset="0"/>
                  </a:rPr>
                  <a:t>Azotobacter</a:t>
                </a:r>
                <a:r>
                  <a:rPr lang="es-MX" sz="2400" i="1" dirty="0">
                    <a:latin typeface="Cambria Math" panose="02040503050406030204" pitchFamily="18" charset="0"/>
                  </a:rPr>
                  <a:t> </a:t>
                </a:r>
                <a:r>
                  <a:rPr lang="es-MX" sz="2400" i="1" dirty="0" err="1">
                    <a:latin typeface="Cambria Math" panose="02040503050406030204" pitchFamily="18" charset="0"/>
                  </a:rPr>
                  <a:t>sp</a:t>
                </a:r>
                <a:r>
                  <a:rPr lang="es-MX" sz="2400" i="1" dirty="0">
                    <a:latin typeface="Cambria Math" panose="02040503050406030204" pitchFamily="18" charset="0"/>
                  </a:rPr>
                  <a:t>.)</a:t>
                </a:r>
              </a:p>
              <a:p>
                <a14:m>
                  <m:oMath xmlns:m="http://schemas.openxmlformats.org/officeDocument/2006/math">
                    <m:sSubSup>
                      <m:sSubSupPr>
                        <m:ctrlPr>
                          <a:rPr lang="es-MX" sz="2400" i="1">
                            <a:latin typeface="Cambria Math" panose="02040503050406030204" pitchFamily="18" charset="0"/>
                          </a:rPr>
                        </m:ctrlPr>
                      </m:sSubSupPr>
                      <m:e>
                        <m:r>
                          <a:rPr lang="es-MX" sz="2400" i="1">
                            <a:latin typeface="Cambria Math" panose="02040503050406030204" pitchFamily="18" charset="0"/>
                          </a:rPr>
                          <m:t>𝑁</m:t>
                        </m:r>
                      </m:e>
                      <m:sub>
                        <m:r>
                          <a:rPr lang="es-MX" sz="2400" i="1">
                            <a:latin typeface="Cambria Math" panose="02040503050406030204" pitchFamily="18" charset="0"/>
                          </a:rPr>
                          <m:t>2</m:t>
                        </m:r>
                      </m:sub>
                      <m:sup>
                        <m:r>
                          <a:rPr lang="es-MX" sz="2400" i="1">
                            <a:latin typeface="Cambria Math" panose="02040503050406030204" pitchFamily="18" charset="0"/>
                          </a:rPr>
                          <m:t>0</m:t>
                        </m:r>
                      </m:sup>
                    </m:sSubSup>
                    <m:r>
                      <a:rPr lang="es-MX" sz="2400" i="1">
                        <a:latin typeface="Cambria Math" panose="02040503050406030204" pitchFamily="18" charset="0"/>
                      </a:rPr>
                      <m:t>+6</m:t>
                    </m:r>
                    <m:sSup>
                      <m:sSupPr>
                        <m:ctrlPr>
                          <a:rPr lang="es-MX" sz="2400" i="1">
                            <a:latin typeface="Cambria Math" panose="02040503050406030204" pitchFamily="18" charset="0"/>
                          </a:rPr>
                        </m:ctrlPr>
                      </m:sSupPr>
                      <m:e>
                        <m:r>
                          <a:rPr lang="es-MX" sz="2400" i="1">
                            <a:latin typeface="Cambria Math" panose="02040503050406030204" pitchFamily="18" charset="0"/>
                          </a:rPr>
                          <m:t>𝐻</m:t>
                        </m:r>
                      </m:e>
                      <m:sup>
                        <m:r>
                          <a:rPr lang="es-MX" sz="2400" i="1">
                            <a:latin typeface="Cambria Math" panose="02040503050406030204" pitchFamily="18" charset="0"/>
                          </a:rPr>
                          <m:t>+</m:t>
                        </m:r>
                      </m:sup>
                    </m:sSup>
                    <m:r>
                      <a:rPr lang="es-MX" sz="2400" i="1">
                        <a:latin typeface="Cambria Math" panose="02040503050406030204" pitchFamily="18" charset="0"/>
                        <a:ea typeface="Cambria Math" panose="02040503050406030204" pitchFamily="18" charset="0"/>
                      </a:rPr>
                      <m:t>→</m:t>
                    </m:r>
                    <m:r>
                      <a:rPr lang="es-MX" sz="2400" i="1">
                        <a:latin typeface="Cambria Math" panose="02040503050406030204" pitchFamily="18" charset="0"/>
                        <a:ea typeface="Cambria Math" panose="02040503050406030204" pitchFamily="18" charset="0"/>
                      </a:rPr>
                      <m:t>𝑁</m:t>
                    </m:r>
                    <m:sSubSup>
                      <m:sSubSupPr>
                        <m:ctrlPr>
                          <a:rPr lang="es-MX" sz="2400" i="1">
                            <a:latin typeface="Cambria Math" panose="02040503050406030204" pitchFamily="18" charset="0"/>
                            <a:ea typeface="Cambria Math" panose="02040503050406030204" pitchFamily="18" charset="0"/>
                          </a:rPr>
                        </m:ctrlPr>
                      </m:sSubSupPr>
                      <m:e>
                        <m:r>
                          <a:rPr lang="es-MX" sz="2400" i="1">
                            <a:latin typeface="Cambria Math" panose="02040503050406030204" pitchFamily="18" charset="0"/>
                            <a:ea typeface="Cambria Math" panose="02040503050406030204" pitchFamily="18" charset="0"/>
                          </a:rPr>
                          <m:t>𝐻</m:t>
                        </m:r>
                      </m:e>
                      <m:sub>
                        <m:r>
                          <a:rPr lang="es-MX" sz="2400" i="1">
                            <a:latin typeface="Cambria Math" panose="02040503050406030204" pitchFamily="18" charset="0"/>
                            <a:ea typeface="Cambria Math" panose="02040503050406030204" pitchFamily="18" charset="0"/>
                          </a:rPr>
                          <m:t>3</m:t>
                        </m:r>
                      </m:sub>
                      <m:sup>
                        <m:r>
                          <a:rPr lang="es-MX" sz="2400" i="1">
                            <a:latin typeface="Cambria Math" panose="02040503050406030204" pitchFamily="18" charset="0"/>
                            <a:ea typeface="Cambria Math" panose="02040503050406030204" pitchFamily="18" charset="0"/>
                          </a:rPr>
                          <m:t>0</m:t>
                        </m:r>
                      </m:sup>
                    </m:sSubSup>
                  </m:oMath>
                </a14:m>
                <a:endParaRPr lang="es-MX"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135148" y="2225615"/>
                <a:ext cx="6321924" cy="4632385"/>
              </a:xfrm>
              <a:blipFill>
                <a:blip r:embed="rId2"/>
                <a:stretch>
                  <a:fillRect l="-579" t="-1184"/>
                </a:stretch>
              </a:blipFill>
            </p:spPr>
            <p:txBody>
              <a:bodyPr/>
              <a:lstStyle/>
              <a:p>
                <a:r>
                  <a:rPr lang="es-US">
                    <a:noFill/>
                  </a:rPr>
                  <a:t> </a:t>
                </a:r>
              </a:p>
            </p:txBody>
          </p:sp>
        </mc:Fallback>
      </mc:AlternateContent>
      <p:sp>
        <p:nvSpPr>
          <p:cNvPr id="4" name="Rectangle 3">
            <a:extLst>
              <a:ext uri="{FF2B5EF4-FFF2-40B4-BE49-F238E27FC236}">
                <a16:creationId xmlns:a16="http://schemas.microsoft.com/office/drawing/2014/main" id="{DFB35B36-1C9D-48C2-8C28-FE357A31A2C4}"/>
              </a:ext>
            </a:extLst>
          </p:cNvPr>
          <p:cNvSpPr/>
          <p:nvPr/>
        </p:nvSpPr>
        <p:spPr>
          <a:xfrm>
            <a:off x="1066800" y="1302285"/>
            <a:ext cx="3762568" cy="923330"/>
          </a:xfrm>
          <a:prstGeom prst="rect">
            <a:avLst/>
          </a:prstGeom>
          <a:noFill/>
        </p:spPr>
        <p:txBody>
          <a:bodyPr wrap="non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rPr>
              <a:t>Inorgánicas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DB26E951-0610-4D55-97E5-507A1F555D84}"/>
              </a:ext>
            </a:extLst>
          </p:cNvPr>
          <p:cNvSpPr/>
          <p:nvPr/>
        </p:nvSpPr>
        <p:spPr>
          <a:xfrm>
            <a:off x="7194430" y="1324410"/>
            <a:ext cx="3339377" cy="923330"/>
          </a:xfrm>
          <a:prstGeom prst="rect">
            <a:avLst/>
          </a:prstGeom>
          <a:noFill/>
        </p:spPr>
        <p:txBody>
          <a:bodyPr wrap="none" lIns="91440" tIns="45720" rIns="91440" bIns="45720">
            <a:spAutoFit/>
          </a:bodyPr>
          <a:lstStyle/>
          <a:p>
            <a:pPr algn="ctr"/>
            <a:r>
              <a:rPr lang="en-US" sz="5400" dirty="0" err="1">
                <a:ln w="0"/>
                <a:effectLst>
                  <a:outerShdw blurRad="38100" dist="19050" dir="2700000" algn="tl" rotWithShape="0">
                    <a:schemeClr val="dk1">
                      <a:alpha val="40000"/>
                    </a:schemeClr>
                  </a:outerShdw>
                </a:effectLst>
              </a:rPr>
              <a:t>O</a:t>
            </a:r>
            <a:r>
              <a:rPr lang="en-US" sz="5400" b="0" cap="none" spc="0" dirty="0" err="1">
                <a:ln w="0"/>
                <a:solidFill>
                  <a:schemeClr val="tx1"/>
                </a:solidFill>
                <a:effectLst>
                  <a:outerShdw blurRad="38100" dist="19050" dir="2700000" algn="tl" rotWithShape="0">
                    <a:schemeClr val="dk1">
                      <a:alpha val="40000"/>
                    </a:schemeClr>
                  </a:outerShdw>
                </a:effectLst>
              </a:rPr>
              <a:t>rgánicas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CAD6E55E-1D83-45EE-ABA0-736B257E9667}"/>
              </a:ext>
            </a:extLst>
          </p:cNvPr>
          <p:cNvSpPr txBox="1"/>
          <p:nvPr/>
        </p:nvSpPr>
        <p:spPr>
          <a:xfrm>
            <a:off x="6961033" y="5324340"/>
            <a:ext cx="1903085" cy="1477328"/>
          </a:xfrm>
          <a:prstGeom prst="rect">
            <a:avLst/>
          </a:prstGeom>
          <a:noFill/>
        </p:spPr>
        <p:txBody>
          <a:bodyPr wrap="none" rtlCol="0">
            <a:spAutoFit/>
          </a:bodyPr>
          <a:lstStyle/>
          <a:p>
            <a:r>
              <a:rPr lang="es-MX" dirty="0"/>
              <a:t>Peptonas</a:t>
            </a:r>
          </a:p>
          <a:p>
            <a:r>
              <a:rPr lang="es-MX" dirty="0" err="1"/>
              <a:t>Tripteina</a:t>
            </a:r>
            <a:r>
              <a:rPr lang="es-MX" dirty="0"/>
              <a:t>.</a:t>
            </a:r>
          </a:p>
          <a:p>
            <a:r>
              <a:rPr lang="es-MX" dirty="0" err="1"/>
              <a:t>Proteinas</a:t>
            </a:r>
            <a:endParaRPr lang="es-MX" dirty="0"/>
          </a:p>
          <a:p>
            <a:r>
              <a:rPr lang="es-MX" dirty="0"/>
              <a:t>Aminoácidos</a:t>
            </a:r>
          </a:p>
          <a:p>
            <a:r>
              <a:rPr lang="es-MX" dirty="0"/>
              <a:t>Ácidos nucleicos</a:t>
            </a:r>
            <a:endParaRPr lang="en-US" dirty="0"/>
          </a:p>
        </p:txBody>
      </p:sp>
      <p:pic>
        <p:nvPicPr>
          <p:cNvPr id="2050" name="Picture 2">
            <a:extLst>
              <a:ext uri="{FF2B5EF4-FFF2-40B4-BE49-F238E27FC236}">
                <a16:creationId xmlns:a16="http://schemas.microsoft.com/office/drawing/2014/main" id="{86F6CA44-FF38-4F90-9329-ACCA611C0F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3858" y="2226231"/>
            <a:ext cx="2879748" cy="30316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ntender la DNA: Forma, replicación y mutación">
            <a:extLst>
              <a:ext uri="{FF2B5EF4-FFF2-40B4-BE49-F238E27FC236}">
                <a16:creationId xmlns:a16="http://schemas.microsoft.com/office/drawing/2014/main" id="{D98CCEE3-E8C3-496F-BA4C-4D0D577488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4120" y="2187545"/>
            <a:ext cx="2219374" cy="16645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xtracto De Levadura Como Medio De Cultivo Para Ambos Y Microbiología  Fermentación Industrial Uso Cdb Sabor A Levadura - Buy Extracto De Levadura, Levadura De Sabor,Levadura De Cerveza Product on Alibaba.com">
            <a:extLst>
              <a:ext uri="{FF2B5EF4-FFF2-40B4-BE49-F238E27FC236}">
                <a16:creationId xmlns:a16="http://schemas.microsoft.com/office/drawing/2014/main" id="{9E55F866-8902-4BA9-BC91-208285955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3606" y="3593378"/>
            <a:ext cx="2219373" cy="16645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4615E41-75D2-441E-A0B5-DD42BE9D44C7}"/>
              </a:ext>
            </a:extLst>
          </p:cNvPr>
          <p:cNvSpPr txBox="1"/>
          <p:nvPr/>
        </p:nvSpPr>
        <p:spPr>
          <a:xfrm>
            <a:off x="9591886" y="5443807"/>
            <a:ext cx="2121093" cy="646331"/>
          </a:xfrm>
          <a:prstGeom prst="rect">
            <a:avLst/>
          </a:prstGeom>
          <a:noFill/>
        </p:spPr>
        <p:txBody>
          <a:bodyPr wrap="none" rtlCol="0">
            <a:spAutoFit/>
          </a:bodyPr>
          <a:lstStyle/>
          <a:p>
            <a:r>
              <a:rPr lang="es-MX" dirty="0"/>
              <a:t>Extractos</a:t>
            </a:r>
          </a:p>
          <a:p>
            <a:r>
              <a:rPr lang="es-MX" dirty="0"/>
              <a:t>Algunas infusiones</a:t>
            </a:r>
          </a:p>
        </p:txBody>
      </p:sp>
      <p:sp>
        <p:nvSpPr>
          <p:cNvPr id="7" name="TextBox 6">
            <a:extLst>
              <a:ext uri="{FF2B5EF4-FFF2-40B4-BE49-F238E27FC236}">
                <a16:creationId xmlns:a16="http://schemas.microsoft.com/office/drawing/2014/main" id="{ABF1B1A1-47AC-4939-B715-2905BBD8FD77}"/>
              </a:ext>
            </a:extLst>
          </p:cNvPr>
          <p:cNvSpPr txBox="1"/>
          <p:nvPr/>
        </p:nvSpPr>
        <p:spPr>
          <a:xfrm>
            <a:off x="10354638" y="6303908"/>
            <a:ext cx="1837362" cy="430887"/>
          </a:xfrm>
          <a:prstGeom prst="rect">
            <a:avLst/>
          </a:prstGeom>
          <a:noFill/>
        </p:spPr>
        <p:txBody>
          <a:bodyPr wrap="none" rtlCol="0">
            <a:spAutoFit/>
          </a:bodyPr>
          <a:lstStyle/>
          <a:p>
            <a:r>
              <a:rPr lang="es-MX" sz="1100" dirty="0"/>
              <a:t>*Usualmente también son </a:t>
            </a:r>
          </a:p>
          <a:p>
            <a:r>
              <a:rPr lang="es-MX" sz="1100" dirty="0"/>
              <a:t>Fuentes de C orgánico</a:t>
            </a:r>
            <a:endParaRPr lang="en-US" sz="1100" dirty="0"/>
          </a:p>
        </p:txBody>
      </p:sp>
    </p:spTree>
    <p:extLst>
      <p:ext uri="{BB962C8B-B14F-4D97-AF65-F5344CB8AC3E}">
        <p14:creationId xmlns:p14="http://schemas.microsoft.com/office/powerpoint/2010/main" val="11475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E0D0469-10B5-4A1B-8FC5-F61BBCA6B94D}"/>
              </a:ext>
            </a:extLst>
          </p:cNvPr>
          <p:cNvSpPr>
            <a:spLocks noGrp="1"/>
          </p:cNvSpPr>
          <p:nvPr>
            <p:ph type="title"/>
          </p:nvPr>
        </p:nvSpPr>
        <p:spPr>
          <a:xfrm>
            <a:off x="609600" y="1755616"/>
            <a:ext cx="10972800" cy="2286000"/>
          </a:xfrm>
        </p:spPr>
        <p:txBody>
          <a:bodyPr>
            <a:normAutofit fontScale="90000"/>
          </a:bodyPr>
          <a:lstStyle/>
          <a:p>
            <a:r>
              <a:rPr lang="es-MX" dirty="0"/>
              <a:t>CLASIFICACIÓN DE LOS MICROORGANISMOS SEGÚN SUS REQUERIMIENTOS NUTRICIONALES</a:t>
            </a:r>
          </a:p>
        </p:txBody>
      </p:sp>
      <p:sp>
        <p:nvSpPr>
          <p:cNvPr id="5" name="Marcador de texto 4">
            <a:extLst>
              <a:ext uri="{FF2B5EF4-FFF2-40B4-BE49-F238E27FC236}">
                <a16:creationId xmlns:a16="http://schemas.microsoft.com/office/drawing/2014/main" id="{23D9B5BB-D1A8-420B-B9AA-1C4F175809E5}"/>
              </a:ext>
            </a:extLst>
          </p:cNvPr>
          <p:cNvSpPr>
            <a:spLocks noGrp="1"/>
          </p:cNvSpPr>
          <p:nvPr>
            <p:ph type="body" idx="1"/>
          </p:nvPr>
        </p:nvSpPr>
        <p:spPr>
          <a:xfrm>
            <a:off x="609600" y="4163427"/>
            <a:ext cx="8596668" cy="1641340"/>
          </a:xfrm>
        </p:spPr>
        <p:txBody>
          <a:bodyPr>
            <a:normAutofit/>
          </a:bodyPr>
          <a:lstStyle/>
          <a:p>
            <a:r>
              <a:rPr lang="es-MX" dirty="0"/>
              <a:t>FUENTE DE CARBONO</a:t>
            </a:r>
          </a:p>
          <a:p>
            <a:r>
              <a:rPr lang="es-MX" dirty="0"/>
              <a:t>FUENTE DE ENERGÍA</a:t>
            </a:r>
          </a:p>
          <a:p>
            <a:r>
              <a:rPr lang="es-MX" dirty="0"/>
              <a:t>FACTORES DE CRECIMIENTO</a:t>
            </a:r>
          </a:p>
        </p:txBody>
      </p:sp>
    </p:spTree>
    <p:extLst>
      <p:ext uri="{BB962C8B-B14F-4D97-AF65-F5344CB8AC3E}">
        <p14:creationId xmlns:p14="http://schemas.microsoft.com/office/powerpoint/2010/main" val="78343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9E0EC0-234A-4D54-B535-4AD0C1BA8074}"/>
              </a:ext>
            </a:extLst>
          </p:cNvPr>
          <p:cNvSpPr>
            <a:spLocks noGrp="1"/>
          </p:cNvSpPr>
          <p:nvPr>
            <p:ph type="title"/>
          </p:nvPr>
        </p:nvSpPr>
        <p:spPr>
          <a:xfrm>
            <a:off x="500220" y="128951"/>
            <a:ext cx="9199382" cy="853687"/>
          </a:xfrm>
        </p:spPr>
        <p:txBody>
          <a:bodyPr>
            <a:noAutofit/>
          </a:bodyPr>
          <a:lstStyle/>
          <a:p>
            <a:pPr algn="ctr"/>
            <a:r>
              <a:rPr lang="es-MX" sz="2800" dirty="0"/>
              <a:t>FUENTE DE CARBONO:</a:t>
            </a:r>
            <a:br>
              <a:rPr lang="es-MX" sz="2800" dirty="0"/>
            </a:br>
            <a:r>
              <a:rPr lang="es-MX" sz="2800" dirty="0"/>
              <a:t>AUTOTROFÍA VS HETEROTROFÍA</a:t>
            </a:r>
            <a:br>
              <a:rPr lang="es-MX" sz="2800" dirty="0"/>
            </a:br>
            <a:r>
              <a:rPr lang="es-MX" sz="2800" dirty="0"/>
              <a:t>MIXOTROFÍA</a:t>
            </a:r>
            <a:br>
              <a:rPr lang="es-MX" sz="2800" dirty="0"/>
            </a:br>
            <a:br>
              <a:rPr lang="es-MX" sz="2800" dirty="0"/>
            </a:br>
            <a:endParaRPr lang="es-MX" sz="2800" dirty="0"/>
          </a:p>
        </p:txBody>
      </p:sp>
      <p:pic>
        <p:nvPicPr>
          <p:cNvPr id="2050" name="Picture 2" descr="No hay descripciÃ³n de la foto disponible.">
            <a:extLst>
              <a:ext uri="{FF2B5EF4-FFF2-40B4-BE49-F238E27FC236}">
                <a16:creationId xmlns:a16="http://schemas.microsoft.com/office/drawing/2014/main" id="{71CEFBDA-CBCF-4310-834E-BC7755335A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6100" y="1409482"/>
            <a:ext cx="7184821" cy="5538856"/>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776653D1-2833-4890-82FD-98D477C709A7}"/>
              </a:ext>
            </a:extLst>
          </p:cNvPr>
          <p:cNvSpPr txBox="1">
            <a:spLocks/>
          </p:cNvSpPr>
          <p:nvPr/>
        </p:nvSpPr>
        <p:spPr>
          <a:xfrm rot="16200000">
            <a:off x="-1893983" y="3497971"/>
            <a:ext cx="5597120" cy="142013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800" dirty="0"/>
              <a:t>FUENTE DE ENERGÍA</a:t>
            </a:r>
            <a:br>
              <a:rPr lang="es-MX" sz="2800" dirty="0"/>
            </a:br>
            <a:r>
              <a:rPr lang="es-MX" sz="2800" dirty="0"/>
              <a:t>FOTOTROFÍA VS QUIMIOTROFÍA</a:t>
            </a:r>
          </a:p>
        </p:txBody>
      </p:sp>
      <p:sp>
        <p:nvSpPr>
          <p:cNvPr id="4" name="CuadroTexto 3">
            <a:extLst>
              <a:ext uri="{FF2B5EF4-FFF2-40B4-BE49-F238E27FC236}">
                <a16:creationId xmlns:a16="http://schemas.microsoft.com/office/drawing/2014/main" id="{345F94D3-F60F-448F-A21D-AA5047820B6D}"/>
              </a:ext>
            </a:extLst>
          </p:cNvPr>
          <p:cNvSpPr txBox="1"/>
          <p:nvPr/>
        </p:nvSpPr>
        <p:spPr>
          <a:xfrm>
            <a:off x="8850702" y="1560936"/>
            <a:ext cx="3548368" cy="1107996"/>
          </a:xfrm>
          <a:prstGeom prst="rect">
            <a:avLst/>
          </a:prstGeom>
          <a:noFill/>
        </p:spPr>
        <p:txBody>
          <a:bodyPr wrap="square" rtlCol="0">
            <a:spAutoFit/>
          </a:bodyPr>
          <a:lstStyle/>
          <a:p>
            <a:pPr algn="ctr"/>
            <a:r>
              <a:rPr lang="es-MX" b="1" dirty="0"/>
              <a:t>FUENTE DE CARBONO</a:t>
            </a:r>
          </a:p>
          <a:p>
            <a:r>
              <a:rPr lang="es-MX" sz="1600" b="1" dirty="0"/>
              <a:t>AUTO-</a:t>
            </a:r>
            <a:r>
              <a:rPr lang="es-MX" sz="1600" dirty="0"/>
              <a:t> : INORGÁNICA</a:t>
            </a:r>
          </a:p>
          <a:p>
            <a:r>
              <a:rPr lang="es-MX" sz="1600" b="1" dirty="0"/>
              <a:t>HETERO-</a:t>
            </a:r>
            <a:r>
              <a:rPr lang="es-MX" sz="1600" dirty="0"/>
              <a:t> : ORGÁNICA</a:t>
            </a:r>
          </a:p>
          <a:p>
            <a:r>
              <a:rPr lang="es-MX" sz="1600" b="1" dirty="0"/>
              <a:t>MIXO-</a:t>
            </a:r>
            <a:r>
              <a:rPr lang="es-MX" sz="1600" dirty="0"/>
              <a:t> : INORGÁNICA/ORGÁNICA</a:t>
            </a:r>
          </a:p>
        </p:txBody>
      </p:sp>
      <p:sp>
        <p:nvSpPr>
          <p:cNvPr id="7" name="CuadroTexto 6">
            <a:extLst>
              <a:ext uri="{FF2B5EF4-FFF2-40B4-BE49-F238E27FC236}">
                <a16:creationId xmlns:a16="http://schemas.microsoft.com/office/drawing/2014/main" id="{E90A4118-A831-4D42-AC34-68A69A153169}"/>
              </a:ext>
            </a:extLst>
          </p:cNvPr>
          <p:cNvSpPr txBox="1"/>
          <p:nvPr/>
        </p:nvSpPr>
        <p:spPr>
          <a:xfrm>
            <a:off x="8850702" y="3681097"/>
            <a:ext cx="3268500" cy="2339102"/>
          </a:xfrm>
          <a:prstGeom prst="rect">
            <a:avLst/>
          </a:prstGeom>
          <a:noFill/>
        </p:spPr>
        <p:txBody>
          <a:bodyPr wrap="square" rtlCol="0">
            <a:spAutoFit/>
          </a:bodyPr>
          <a:lstStyle/>
          <a:p>
            <a:pPr algn="ctr"/>
            <a:r>
              <a:rPr lang="es-MX" b="1" dirty="0"/>
              <a:t>FUENTE DE ENERGÍA</a:t>
            </a:r>
          </a:p>
          <a:p>
            <a:r>
              <a:rPr lang="es-MX" sz="1600" b="1" dirty="0"/>
              <a:t>FOTO- </a:t>
            </a:r>
            <a:r>
              <a:rPr lang="es-MX" sz="1600" dirty="0"/>
              <a:t>: LUZ</a:t>
            </a:r>
          </a:p>
          <a:p>
            <a:r>
              <a:rPr lang="es-MX" sz="1600" b="1" dirty="0"/>
              <a:t>QUIMIO-</a:t>
            </a:r>
            <a:r>
              <a:rPr lang="es-MX" sz="1600" dirty="0"/>
              <a:t>: REACCIONES REDOX</a:t>
            </a:r>
          </a:p>
          <a:p>
            <a:r>
              <a:rPr lang="es-MX" sz="1600" b="1" dirty="0"/>
              <a:t>QUIMIOORGANO-</a:t>
            </a:r>
            <a:r>
              <a:rPr lang="es-MX" sz="1600" dirty="0"/>
              <a:t>: REACCIONES REDOX MEDIANTE COMPUESTOS ORGÁNICOS</a:t>
            </a:r>
          </a:p>
          <a:p>
            <a:r>
              <a:rPr lang="es-MX" sz="1600" b="1" dirty="0"/>
              <a:t>QUIMIOLITO-</a:t>
            </a:r>
            <a:r>
              <a:rPr lang="es-MX" sz="1600" dirty="0"/>
              <a:t> : REACCIONES REDOX CON COMPUESTOS INORGÁNICOS</a:t>
            </a:r>
          </a:p>
        </p:txBody>
      </p:sp>
    </p:spTree>
    <p:extLst>
      <p:ext uri="{BB962C8B-B14F-4D97-AF65-F5344CB8AC3E}">
        <p14:creationId xmlns:p14="http://schemas.microsoft.com/office/powerpoint/2010/main" val="80494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076" y="-63924"/>
            <a:ext cx="10105626" cy="707662"/>
          </a:xfrm>
        </p:spPr>
        <p:txBody>
          <a:bodyPr>
            <a:normAutofit fontScale="90000"/>
          </a:bodyPr>
          <a:lstStyle/>
          <a:p>
            <a:r>
              <a:rPr lang="es-MX" dirty="0"/>
              <a:t>CLASIFICACIÓN POR FUENTE DE C Y DE ENERGÍA</a:t>
            </a:r>
          </a:p>
        </p:txBody>
      </p:sp>
      <p:grpSp>
        <p:nvGrpSpPr>
          <p:cNvPr id="5" name="Grupo 4"/>
          <p:cNvGrpSpPr/>
          <p:nvPr/>
        </p:nvGrpSpPr>
        <p:grpSpPr>
          <a:xfrm>
            <a:off x="-68871" y="310595"/>
            <a:ext cx="12739538" cy="6500159"/>
            <a:chOff x="780323" y="116979"/>
            <a:chExt cx="11697104" cy="6572301"/>
          </a:xfrm>
        </p:grpSpPr>
        <p:sp>
          <p:nvSpPr>
            <p:cNvPr id="7" name="Forma libre 6"/>
            <p:cNvSpPr/>
            <p:nvPr/>
          </p:nvSpPr>
          <p:spPr>
            <a:xfrm>
              <a:off x="10185180" y="5188406"/>
              <a:ext cx="156598" cy="221960"/>
            </a:xfrm>
            <a:custGeom>
              <a:avLst/>
              <a:gdLst/>
              <a:ahLst/>
              <a:cxnLst/>
              <a:rect l="0" t="0" r="0" b="0"/>
              <a:pathLst>
                <a:path>
                  <a:moveTo>
                    <a:pt x="0" y="0"/>
                  </a:moveTo>
                  <a:lnTo>
                    <a:pt x="0" y="111861"/>
                  </a:lnTo>
                  <a:lnTo>
                    <a:pt x="156598" y="111861"/>
                  </a:lnTo>
                  <a:lnTo>
                    <a:pt x="156598" y="221960"/>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8" name="Forma libre 7"/>
            <p:cNvSpPr/>
            <p:nvPr/>
          </p:nvSpPr>
          <p:spPr>
            <a:xfrm>
              <a:off x="10139460" y="4261809"/>
              <a:ext cx="91440" cy="221960"/>
            </a:xfrm>
            <a:custGeom>
              <a:avLst/>
              <a:gdLst/>
              <a:ahLst/>
              <a:cxnLst/>
              <a:rect l="0" t="0" r="0" b="0"/>
              <a:pathLst>
                <a:path>
                  <a:moveTo>
                    <a:pt x="134448" y="0"/>
                  </a:moveTo>
                  <a:lnTo>
                    <a:pt x="134448" y="111861"/>
                  </a:lnTo>
                  <a:lnTo>
                    <a:pt x="45720" y="111861"/>
                  </a:lnTo>
                  <a:lnTo>
                    <a:pt x="45720" y="221960"/>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9" name="Forma libre 8"/>
            <p:cNvSpPr/>
            <p:nvPr/>
          </p:nvSpPr>
          <p:spPr>
            <a:xfrm>
              <a:off x="9255578" y="3335211"/>
              <a:ext cx="1018330" cy="221960"/>
            </a:xfrm>
            <a:custGeom>
              <a:avLst/>
              <a:gdLst/>
              <a:ahLst/>
              <a:cxnLst/>
              <a:rect l="0" t="0" r="0" b="0"/>
              <a:pathLst>
                <a:path>
                  <a:moveTo>
                    <a:pt x="0" y="0"/>
                  </a:moveTo>
                  <a:lnTo>
                    <a:pt x="0" y="111861"/>
                  </a:lnTo>
                  <a:lnTo>
                    <a:pt x="1018330" y="111861"/>
                  </a:lnTo>
                  <a:lnTo>
                    <a:pt x="1018330" y="221960"/>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0" name="Forma libre 9"/>
            <p:cNvSpPr/>
            <p:nvPr/>
          </p:nvSpPr>
          <p:spPr>
            <a:xfrm>
              <a:off x="7955587" y="5188406"/>
              <a:ext cx="145920" cy="221960"/>
            </a:xfrm>
            <a:custGeom>
              <a:avLst/>
              <a:gdLst/>
              <a:ahLst/>
              <a:cxnLst/>
              <a:rect l="0" t="0" r="0" b="0"/>
              <a:pathLst>
                <a:path>
                  <a:moveTo>
                    <a:pt x="0" y="0"/>
                  </a:moveTo>
                  <a:lnTo>
                    <a:pt x="0" y="111861"/>
                  </a:lnTo>
                  <a:lnTo>
                    <a:pt x="145920" y="111861"/>
                  </a:lnTo>
                  <a:lnTo>
                    <a:pt x="145920" y="221960"/>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1" name="Forma libre 10"/>
            <p:cNvSpPr/>
            <p:nvPr/>
          </p:nvSpPr>
          <p:spPr>
            <a:xfrm>
              <a:off x="7955587" y="4261809"/>
              <a:ext cx="145920" cy="221960"/>
            </a:xfrm>
            <a:custGeom>
              <a:avLst/>
              <a:gdLst/>
              <a:ahLst/>
              <a:cxnLst/>
              <a:rect l="0" t="0" r="0" b="0"/>
              <a:pathLst>
                <a:path>
                  <a:moveTo>
                    <a:pt x="145920" y="0"/>
                  </a:moveTo>
                  <a:lnTo>
                    <a:pt x="145920" y="111861"/>
                  </a:lnTo>
                  <a:lnTo>
                    <a:pt x="0" y="111861"/>
                  </a:lnTo>
                  <a:lnTo>
                    <a:pt x="0" y="221960"/>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2" name="Forma libre 11"/>
            <p:cNvSpPr/>
            <p:nvPr/>
          </p:nvSpPr>
          <p:spPr>
            <a:xfrm>
              <a:off x="8101508" y="3335211"/>
              <a:ext cx="1154070" cy="221960"/>
            </a:xfrm>
            <a:custGeom>
              <a:avLst/>
              <a:gdLst/>
              <a:ahLst/>
              <a:cxnLst/>
              <a:rect l="0" t="0" r="0" b="0"/>
              <a:pathLst>
                <a:path>
                  <a:moveTo>
                    <a:pt x="1154070" y="0"/>
                  </a:moveTo>
                  <a:lnTo>
                    <a:pt x="1154070" y="111861"/>
                  </a:lnTo>
                  <a:lnTo>
                    <a:pt x="0" y="111861"/>
                  </a:lnTo>
                  <a:lnTo>
                    <a:pt x="0" y="221960"/>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3" name="Forma libre 12"/>
            <p:cNvSpPr/>
            <p:nvPr/>
          </p:nvSpPr>
          <p:spPr>
            <a:xfrm>
              <a:off x="9209858" y="2408613"/>
              <a:ext cx="91440" cy="221960"/>
            </a:xfrm>
            <a:custGeom>
              <a:avLst/>
              <a:gdLst/>
              <a:ahLst/>
              <a:cxnLst/>
              <a:rect l="0" t="0" r="0" b="0"/>
              <a:pathLst>
                <a:path>
                  <a:moveTo>
                    <a:pt x="45720" y="0"/>
                  </a:moveTo>
                  <a:lnTo>
                    <a:pt x="45720" y="221960"/>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4" name="Forma libre 13"/>
            <p:cNvSpPr/>
            <p:nvPr/>
          </p:nvSpPr>
          <p:spPr>
            <a:xfrm>
              <a:off x="9209858" y="1482016"/>
              <a:ext cx="91440" cy="221960"/>
            </a:xfrm>
            <a:custGeom>
              <a:avLst/>
              <a:gdLst/>
              <a:ahLst/>
              <a:cxnLst/>
              <a:rect l="0" t="0" r="0" b="0"/>
              <a:pathLst>
                <a:path>
                  <a:moveTo>
                    <a:pt x="45720" y="0"/>
                  </a:moveTo>
                  <a:lnTo>
                    <a:pt x="45720" y="221960"/>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5" name="Forma libre 14"/>
            <p:cNvSpPr/>
            <p:nvPr/>
          </p:nvSpPr>
          <p:spPr>
            <a:xfrm>
              <a:off x="6054192" y="731659"/>
              <a:ext cx="3201386" cy="91440"/>
            </a:xfrm>
            <a:custGeom>
              <a:avLst/>
              <a:gdLst/>
              <a:ahLst/>
              <a:cxnLst/>
              <a:rect l="0" t="0" r="0" b="0"/>
              <a:pathLst>
                <a:path>
                  <a:moveTo>
                    <a:pt x="0" y="91718"/>
                  </a:moveTo>
                  <a:lnTo>
                    <a:pt x="3201386" y="45720"/>
                  </a:lnTo>
                </a:path>
              </a:pathLst>
            </a:custGeom>
            <a:noFill/>
            <a:ln>
              <a:solidFill>
                <a:schemeClr val="tx1"/>
              </a:solidFill>
            </a:ln>
          </p:spPr>
          <p:style>
            <a:lnRef idx="1">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6" name="Forma libre 15"/>
            <p:cNvSpPr/>
            <p:nvPr/>
          </p:nvSpPr>
          <p:spPr>
            <a:xfrm>
              <a:off x="3563707" y="2556939"/>
              <a:ext cx="1674545" cy="365164"/>
            </a:xfrm>
            <a:custGeom>
              <a:avLst/>
              <a:gdLst/>
              <a:ahLst/>
              <a:cxnLst/>
              <a:rect l="0" t="0" r="0" b="0"/>
              <a:pathLst>
                <a:path>
                  <a:moveTo>
                    <a:pt x="0" y="0"/>
                  </a:moveTo>
                  <a:lnTo>
                    <a:pt x="0" y="255064"/>
                  </a:lnTo>
                  <a:lnTo>
                    <a:pt x="1674545" y="255064"/>
                  </a:lnTo>
                  <a:lnTo>
                    <a:pt x="1674545" y="365164"/>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7" name="Forma libre 16"/>
            <p:cNvSpPr/>
            <p:nvPr/>
          </p:nvSpPr>
          <p:spPr>
            <a:xfrm>
              <a:off x="3690846" y="5336732"/>
              <a:ext cx="91440" cy="418189"/>
            </a:xfrm>
            <a:custGeom>
              <a:avLst/>
              <a:gdLst/>
              <a:ahLst/>
              <a:cxnLst/>
              <a:rect l="0" t="0" r="0" b="0"/>
              <a:pathLst>
                <a:path>
                  <a:moveTo>
                    <a:pt x="118250" y="0"/>
                  </a:moveTo>
                  <a:lnTo>
                    <a:pt x="118250" y="308089"/>
                  </a:lnTo>
                  <a:lnTo>
                    <a:pt x="45720" y="308089"/>
                  </a:lnTo>
                  <a:lnTo>
                    <a:pt x="45720" y="418189"/>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8" name="Forma libre 17"/>
            <p:cNvSpPr/>
            <p:nvPr/>
          </p:nvSpPr>
          <p:spPr>
            <a:xfrm>
              <a:off x="3761364" y="4372091"/>
              <a:ext cx="91440" cy="260003"/>
            </a:xfrm>
            <a:custGeom>
              <a:avLst/>
              <a:gdLst/>
              <a:ahLst/>
              <a:cxnLst/>
              <a:rect l="0" t="0" r="0" b="0"/>
              <a:pathLst>
                <a:path>
                  <a:moveTo>
                    <a:pt x="45720" y="0"/>
                  </a:moveTo>
                  <a:lnTo>
                    <a:pt x="45720" y="149904"/>
                  </a:lnTo>
                  <a:lnTo>
                    <a:pt x="47732" y="149904"/>
                  </a:lnTo>
                  <a:lnTo>
                    <a:pt x="47732" y="260003"/>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9" name="Forma libre 18"/>
            <p:cNvSpPr/>
            <p:nvPr/>
          </p:nvSpPr>
          <p:spPr>
            <a:xfrm>
              <a:off x="2602960" y="3445494"/>
              <a:ext cx="1204123" cy="221960"/>
            </a:xfrm>
            <a:custGeom>
              <a:avLst/>
              <a:gdLst/>
              <a:ahLst/>
              <a:cxnLst/>
              <a:rect l="0" t="0" r="0" b="0"/>
              <a:pathLst>
                <a:path>
                  <a:moveTo>
                    <a:pt x="0" y="0"/>
                  </a:moveTo>
                  <a:lnTo>
                    <a:pt x="0" y="111861"/>
                  </a:lnTo>
                  <a:lnTo>
                    <a:pt x="1204123" y="111861"/>
                  </a:lnTo>
                  <a:lnTo>
                    <a:pt x="1204123" y="221960"/>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0" name="Forma libre 19"/>
            <p:cNvSpPr/>
            <p:nvPr/>
          </p:nvSpPr>
          <p:spPr>
            <a:xfrm>
              <a:off x="1341455" y="5298689"/>
              <a:ext cx="91440" cy="456232"/>
            </a:xfrm>
            <a:custGeom>
              <a:avLst/>
              <a:gdLst/>
              <a:ahLst/>
              <a:cxnLst/>
              <a:rect l="0" t="0" r="0" b="0"/>
              <a:pathLst>
                <a:path>
                  <a:moveTo>
                    <a:pt x="48123" y="0"/>
                  </a:moveTo>
                  <a:lnTo>
                    <a:pt x="48123" y="346133"/>
                  </a:lnTo>
                  <a:lnTo>
                    <a:pt x="45720" y="346133"/>
                  </a:lnTo>
                  <a:lnTo>
                    <a:pt x="45720" y="456232"/>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1" name="Forma libre 20"/>
            <p:cNvSpPr/>
            <p:nvPr/>
          </p:nvSpPr>
          <p:spPr>
            <a:xfrm>
              <a:off x="1343859" y="4372091"/>
              <a:ext cx="91440" cy="221960"/>
            </a:xfrm>
            <a:custGeom>
              <a:avLst/>
              <a:gdLst/>
              <a:ahLst/>
              <a:cxnLst/>
              <a:rect l="0" t="0" r="0" b="0"/>
              <a:pathLst>
                <a:path>
                  <a:moveTo>
                    <a:pt x="54977" y="0"/>
                  </a:moveTo>
                  <a:lnTo>
                    <a:pt x="54977" y="111861"/>
                  </a:lnTo>
                  <a:lnTo>
                    <a:pt x="45720" y="111861"/>
                  </a:lnTo>
                  <a:lnTo>
                    <a:pt x="45720" y="221960"/>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2" name="Forma libre 21"/>
            <p:cNvSpPr/>
            <p:nvPr/>
          </p:nvSpPr>
          <p:spPr>
            <a:xfrm>
              <a:off x="1398836" y="3445494"/>
              <a:ext cx="1204123" cy="221960"/>
            </a:xfrm>
            <a:custGeom>
              <a:avLst/>
              <a:gdLst/>
              <a:ahLst/>
              <a:cxnLst/>
              <a:rect l="0" t="0" r="0" b="0"/>
              <a:pathLst>
                <a:path>
                  <a:moveTo>
                    <a:pt x="1204123" y="0"/>
                  </a:moveTo>
                  <a:lnTo>
                    <a:pt x="1204123" y="111861"/>
                  </a:lnTo>
                  <a:lnTo>
                    <a:pt x="0" y="111861"/>
                  </a:lnTo>
                  <a:lnTo>
                    <a:pt x="0" y="221960"/>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3" name="Forma libre 22"/>
            <p:cNvSpPr/>
            <p:nvPr/>
          </p:nvSpPr>
          <p:spPr>
            <a:xfrm>
              <a:off x="2602960" y="2556939"/>
              <a:ext cx="960746" cy="183917"/>
            </a:xfrm>
            <a:custGeom>
              <a:avLst/>
              <a:gdLst/>
              <a:ahLst/>
              <a:cxnLst/>
              <a:rect l="0" t="0" r="0" b="0"/>
              <a:pathLst>
                <a:path>
                  <a:moveTo>
                    <a:pt x="960746" y="0"/>
                  </a:moveTo>
                  <a:lnTo>
                    <a:pt x="960746" y="73817"/>
                  </a:lnTo>
                  <a:lnTo>
                    <a:pt x="0" y="73817"/>
                  </a:lnTo>
                  <a:lnTo>
                    <a:pt x="0" y="183917"/>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4" name="Forma libre 23"/>
            <p:cNvSpPr/>
            <p:nvPr/>
          </p:nvSpPr>
          <p:spPr>
            <a:xfrm>
              <a:off x="3517987" y="1592298"/>
              <a:ext cx="91440" cy="260003"/>
            </a:xfrm>
            <a:custGeom>
              <a:avLst/>
              <a:gdLst/>
              <a:ahLst/>
              <a:cxnLst/>
              <a:rect l="0" t="0" r="0" b="0"/>
              <a:pathLst>
                <a:path>
                  <a:moveTo>
                    <a:pt x="72093" y="0"/>
                  </a:moveTo>
                  <a:lnTo>
                    <a:pt x="72093" y="149904"/>
                  </a:lnTo>
                  <a:lnTo>
                    <a:pt x="45720" y="149904"/>
                  </a:lnTo>
                  <a:lnTo>
                    <a:pt x="45720" y="260003"/>
                  </a:lnTo>
                </a:path>
              </a:pathLst>
            </a:custGeom>
            <a:noFill/>
            <a:ln>
              <a:solidFill>
                <a:schemeClr val="tx1"/>
              </a:solidFill>
            </a:ln>
          </p:spPr>
          <p:style>
            <a:lnRef idx="1">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5" name="Forma libre 24"/>
            <p:cNvSpPr/>
            <p:nvPr/>
          </p:nvSpPr>
          <p:spPr>
            <a:xfrm>
              <a:off x="3590081" y="777657"/>
              <a:ext cx="2464110" cy="91440"/>
            </a:xfrm>
            <a:custGeom>
              <a:avLst/>
              <a:gdLst/>
              <a:ahLst/>
              <a:cxnLst/>
              <a:rect l="0" t="0" r="0" b="0"/>
              <a:pathLst>
                <a:path>
                  <a:moveTo>
                    <a:pt x="2464110" y="45720"/>
                  </a:moveTo>
                  <a:lnTo>
                    <a:pt x="0" y="45720"/>
                  </a:lnTo>
                  <a:lnTo>
                    <a:pt x="0" y="84672"/>
                  </a:lnTo>
                </a:path>
              </a:pathLst>
            </a:custGeom>
            <a:noFill/>
            <a:ln>
              <a:solidFill>
                <a:schemeClr val="tx1"/>
              </a:solidFill>
            </a:ln>
          </p:spPr>
          <p:style>
            <a:lnRef idx="1">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26" name="Elipse 25"/>
            <p:cNvSpPr/>
            <p:nvPr/>
          </p:nvSpPr>
          <p:spPr>
            <a:xfrm>
              <a:off x="5701873" y="118740"/>
              <a:ext cx="704636" cy="704636"/>
            </a:xfrm>
            <a:prstGeom prst="ellipse">
              <a:avLst/>
            </a:prstGeom>
            <a:blipFill>
              <a:blip r:embed="rId2" cstate="print">
                <a:extLst>
                  <a:ext uri="{28A0092B-C50C-407E-A947-70E740481C1C}">
                    <a14:useLocalDpi xmlns:a14="http://schemas.microsoft.com/office/drawing/2010/main" val="0"/>
                  </a:ext>
                </a:extLst>
              </a:blip>
              <a:srcRect/>
              <a:stretch>
                <a:fillRect l="-29000" r="-29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27" name="Forma libre 26"/>
            <p:cNvSpPr/>
            <p:nvPr/>
          </p:nvSpPr>
          <p:spPr>
            <a:xfrm>
              <a:off x="6406510" y="116979"/>
              <a:ext cx="1056955" cy="704636"/>
            </a:xfrm>
            <a:custGeom>
              <a:avLst/>
              <a:gdLst>
                <a:gd name="connsiteX0" fmla="*/ 0 w 1056955"/>
                <a:gd name="connsiteY0" fmla="*/ 0 h 704636"/>
                <a:gd name="connsiteX1" fmla="*/ 1056955 w 1056955"/>
                <a:gd name="connsiteY1" fmla="*/ 0 h 704636"/>
                <a:gd name="connsiteX2" fmla="*/ 1056955 w 1056955"/>
                <a:gd name="connsiteY2" fmla="*/ 704636 h 704636"/>
                <a:gd name="connsiteX3" fmla="*/ 0 w 1056955"/>
                <a:gd name="connsiteY3" fmla="*/ 704636 h 704636"/>
                <a:gd name="connsiteX4" fmla="*/ 0 w 105695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55" h="704636">
                  <a:moveTo>
                    <a:pt x="0" y="0"/>
                  </a:moveTo>
                  <a:lnTo>
                    <a:pt x="1056955" y="0"/>
                  </a:lnTo>
                  <a:lnTo>
                    <a:pt x="1056955"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defTabSz="533400">
                <a:lnSpc>
                  <a:spcPct val="90000"/>
                </a:lnSpc>
                <a:spcBef>
                  <a:spcPct val="0"/>
                </a:spcBef>
                <a:spcAft>
                  <a:spcPct val="35000"/>
                </a:spcAft>
              </a:pPr>
              <a:r>
                <a:rPr lang="es-MX" sz="1200" dirty="0">
                  <a:latin typeface="Arial" panose="020B0604020202020204" pitchFamily="34" charset="0"/>
                  <a:cs typeface="Arial" panose="020B0604020202020204" pitchFamily="34" charset="0"/>
                </a:rPr>
                <a:t>Fuente</a:t>
              </a:r>
              <a:r>
                <a:rPr lang="es-MX" sz="1050" dirty="0">
                  <a:latin typeface="Arial" panose="020B0604020202020204" pitchFamily="34" charset="0"/>
                  <a:cs typeface="Arial" panose="020B0604020202020204" pitchFamily="34" charset="0"/>
                </a:rPr>
                <a:t> de </a:t>
              </a:r>
              <a:r>
                <a:rPr lang="es-MX" sz="1200" dirty="0">
                  <a:latin typeface="Arial" panose="020B0604020202020204" pitchFamily="34" charset="0"/>
                  <a:cs typeface="Arial" panose="020B0604020202020204" pitchFamily="34" charset="0"/>
                </a:rPr>
                <a:t>energía</a:t>
              </a:r>
              <a:endParaRPr lang="es-MX" sz="1050" dirty="0">
                <a:latin typeface="Arial" panose="020B0604020202020204" pitchFamily="34" charset="0"/>
                <a:cs typeface="Arial" panose="020B0604020202020204" pitchFamily="34" charset="0"/>
              </a:endParaRPr>
            </a:p>
          </p:txBody>
        </p:sp>
        <p:sp>
          <p:nvSpPr>
            <p:cNvPr id="28" name="Elipse 27"/>
            <p:cNvSpPr/>
            <p:nvPr/>
          </p:nvSpPr>
          <p:spPr>
            <a:xfrm>
              <a:off x="3108948" y="862330"/>
              <a:ext cx="962266" cy="729968"/>
            </a:xfrm>
            <a:prstGeom prst="ellipse">
              <a:avLst/>
            </a:prstGeom>
            <a:blipFill>
              <a:blip r:embed="rId3" cstate="print">
                <a:extLst>
                  <a:ext uri="{28A0092B-C50C-407E-A947-70E740481C1C}">
                    <a14:useLocalDpi xmlns:a14="http://schemas.microsoft.com/office/drawing/2010/main" val="0"/>
                  </a:ext>
                </a:extLst>
              </a:blip>
              <a:srcRect/>
              <a:stretch>
                <a:fillRect l="-17000" r="-17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29" name="Forma libre 28"/>
            <p:cNvSpPr/>
            <p:nvPr/>
          </p:nvSpPr>
          <p:spPr>
            <a:xfrm>
              <a:off x="3807083" y="1117921"/>
              <a:ext cx="2123126" cy="704636"/>
            </a:xfrm>
            <a:custGeom>
              <a:avLst/>
              <a:gdLst>
                <a:gd name="connsiteX0" fmla="*/ 0 w 1443346"/>
                <a:gd name="connsiteY0" fmla="*/ 0 h 704636"/>
                <a:gd name="connsiteX1" fmla="*/ 1443346 w 1443346"/>
                <a:gd name="connsiteY1" fmla="*/ 0 h 704636"/>
                <a:gd name="connsiteX2" fmla="*/ 1443346 w 1443346"/>
                <a:gd name="connsiteY2" fmla="*/ 704636 h 704636"/>
                <a:gd name="connsiteX3" fmla="*/ 0 w 1443346"/>
                <a:gd name="connsiteY3" fmla="*/ 704636 h 704636"/>
                <a:gd name="connsiteX4" fmla="*/ 0 w 1443346"/>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346" h="704636">
                  <a:moveTo>
                    <a:pt x="0" y="0"/>
                  </a:moveTo>
                  <a:lnTo>
                    <a:pt x="1443346" y="0"/>
                  </a:lnTo>
                  <a:lnTo>
                    <a:pt x="1443346"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algn="ctr" defTabSz="400050">
                <a:lnSpc>
                  <a:spcPct val="90000"/>
                </a:lnSpc>
                <a:spcBef>
                  <a:spcPct val="0"/>
                </a:spcBef>
                <a:spcAft>
                  <a:spcPct val="35000"/>
                </a:spcAft>
              </a:pPr>
              <a:r>
                <a:rPr lang="es-MX" sz="1600" dirty="0">
                  <a:latin typeface="Arial" panose="020B0604020202020204" pitchFamily="34" charset="0"/>
                  <a:cs typeface="Arial" panose="020B0604020202020204" pitchFamily="34" charset="0"/>
                </a:rPr>
                <a:t>Reacciones </a:t>
              </a:r>
              <a:r>
                <a:rPr lang="es-MX" sz="1600" dirty="0" err="1">
                  <a:latin typeface="Arial" panose="020B0604020202020204" pitchFamily="34" charset="0"/>
                  <a:cs typeface="Arial" panose="020B0604020202020204" pitchFamily="34" charset="0"/>
                </a:rPr>
                <a:t>redox</a:t>
              </a:r>
              <a:r>
                <a:rPr lang="es-MX" sz="1600" dirty="0">
                  <a:latin typeface="Arial" panose="020B0604020202020204" pitchFamily="34" charset="0"/>
                  <a:cs typeface="Arial" panose="020B0604020202020204" pitchFamily="34" charset="0"/>
                </a:rPr>
                <a:t> compuestos químicos</a:t>
              </a:r>
            </a:p>
          </p:txBody>
        </p:sp>
        <p:sp>
          <p:nvSpPr>
            <p:cNvPr id="30" name="Elipse 29"/>
            <p:cNvSpPr/>
            <p:nvPr/>
          </p:nvSpPr>
          <p:spPr>
            <a:xfrm>
              <a:off x="3211389" y="1852302"/>
              <a:ext cx="704636" cy="704636"/>
            </a:xfrm>
            <a:prstGeom prst="ellipse">
              <a:avLst/>
            </a:prstGeom>
            <a:blipFill>
              <a:blip r:embed="rId4" cstate="print">
                <a:extLst>
                  <a:ext uri="{28A0092B-C50C-407E-A947-70E740481C1C}">
                    <a14:useLocalDpi xmlns:a14="http://schemas.microsoft.com/office/drawing/2010/main" val="0"/>
                  </a:ext>
                </a:extLst>
              </a:blip>
              <a:srcRect/>
              <a:stretch>
                <a:fillRect t="-5000" b="-5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31" name="Forma libre 30"/>
            <p:cNvSpPr/>
            <p:nvPr/>
          </p:nvSpPr>
          <p:spPr>
            <a:xfrm>
              <a:off x="3916018" y="1792920"/>
              <a:ext cx="1747675" cy="704636"/>
            </a:xfrm>
            <a:custGeom>
              <a:avLst/>
              <a:gdLst>
                <a:gd name="connsiteX0" fmla="*/ 0 w 1747675"/>
                <a:gd name="connsiteY0" fmla="*/ 0 h 704636"/>
                <a:gd name="connsiteX1" fmla="*/ 1747675 w 1747675"/>
                <a:gd name="connsiteY1" fmla="*/ 0 h 704636"/>
                <a:gd name="connsiteX2" fmla="*/ 1747675 w 1747675"/>
                <a:gd name="connsiteY2" fmla="*/ 704636 h 704636"/>
                <a:gd name="connsiteX3" fmla="*/ 0 w 1747675"/>
                <a:gd name="connsiteY3" fmla="*/ 704636 h 704636"/>
                <a:gd name="connsiteX4" fmla="*/ 0 w 174767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75" h="704636">
                  <a:moveTo>
                    <a:pt x="0" y="0"/>
                  </a:moveTo>
                  <a:lnTo>
                    <a:pt x="1747675" y="0"/>
                  </a:lnTo>
                  <a:lnTo>
                    <a:pt x="1747675"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40005" tIns="40005" rIns="40005" bIns="40005" numCol="1" spcCol="1270" anchor="ctr" anchorCtr="0">
              <a:noAutofit/>
            </a:bodyPr>
            <a:lstStyle/>
            <a:p>
              <a:pPr defTabSz="466725">
                <a:lnSpc>
                  <a:spcPct val="90000"/>
                </a:lnSpc>
                <a:spcBef>
                  <a:spcPct val="0"/>
                </a:spcBef>
                <a:spcAft>
                  <a:spcPct val="35000"/>
                </a:spcAft>
              </a:pPr>
              <a:r>
                <a:rPr lang="es-MX" sz="1350" dirty="0" err="1">
                  <a:latin typeface="Arial" panose="020B0604020202020204" pitchFamily="34" charset="0"/>
                  <a:cs typeface="Arial" panose="020B0604020202020204" pitchFamily="34" charset="0"/>
                </a:rPr>
                <a:t>Quimiotrofos</a:t>
              </a:r>
              <a:endParaRPr lang="es-MX" sz="1200" dirty="0">
                <a:latin typeface="Arial" panose="020B0604020202020204" pitchFamily="34" charset="0"/>
                <a:cs typeface="Arial" panose="020B0604020202020204" pitchFamily="34" charset="0"/>
              </a:endParaRPr>
            </a:p>
          </p:txBody>
        </p:sp>
        <p:sp>
          <p:nvSpPr>
            <p:cNvPr id="32" name="Elipse 31"/>
            <p:cNvSpPr/>
            <p:nvPr/>
          </p:nvSpPr>
          <p:spPr>
            <a:xfrm>
              <a:off x="2250642" y="2740857"/>
              <a:ext cx="704636" cy="704636"/>
            </a:xfrm>
            <a:prstGeom prst="ellipse">
              <a:avLst/>
            </a:prstGeom>
            <a:blipFill>
              <a:blip r:embed="rId5" cstate="print">
                <a:extLst>
                  <a:ext uri="{28A0092B-C50C-407E-A947-70E740481C1C}">
                    <a14:useLocalDpi xmlns:a14="http://schemas.microsoft.com/office/drawing/2010/main" val="0"/>
                  </a:ext>
                </a:extLst>
              </a:blip>
              <a:srcRect/>
              <a:stretch>
                <a:fillRect t="-3000" b="-3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33" name="Forma libre 32"/>
            <p:cNvSpPr/>
            <p:nvPr/>
          </p:nvSpPr>
          <p:spPr>
            <a:xfrm rot="16200000">
              <a:off x="287726" y="2832666"/>
              <a:ext cx="1625070" cy="639876"/>
            </a:xfrm>
            <a:custGeom>
              <a:avLst/>
              <a:gdLst>
                <a:gd name="connsiteX0" fmla="*/ 0 w 1056955"/>
                <a:gd name="connsiteY0" fmla="*/ 0 h 704636"/>
                <a:gd name="connsiteX1" fmla="*/ 1056955 w 1056955"/>
                <a:gd name="connsiteY1" fmla="*/ 0 h 704636"/>
                <a:gd name="connsiteX2" fmla="*/ 1056955 w 1056955"/>
                <a:gd name="connsiteY2" fmla="*/ 704636 h 704636"/>
                <a:gd name="connsiteX3" fmla="*/ 0 w 1056955"/>
                <a:gd name="connsiteY3" fmla="*/ 704636 h 704636"/>
                <a:gd name="connsiteX4" fmla="*/ 0 w 105695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55" h="704636">
                  <a:moveTo>
                    <a:pt x="0" y="0"/>
                  </a:moveTo>
                  <a:lnTo>
                    <a:pt x="1056955" y="0"/>
                  </a:lnTo>
                  <a:lnTo>
                    <a:pt x="1056955"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1433" tIns="31433" rIns="31433" bIns="31433" numCol="1" spcCol="1270" anchor="ctr" anchorCtr="0">
              <a:noAutofit/>
            </a:bodyPr>
            <a:lstStyle/>
            <a:p>
              <a:pPr defTabSz="350044">
                <a:lnSpc>
                  <a:spcPct val="90000"/>
                </a:lnSpc>
                <a:spcBef>
                  <a:spcPct val="0"/>
                </a:spcBef>
                <a:spcAft>
                  <a:spcPct val="35000"/>
                </a:spcAft>
              </a:pPr>
              <a:r>
                <a:rPr lang="es-MX" sz="1200" dirty="0">
                  <a:latin typeface="Arial" panose="020B0604020202020204" pitchFamily="34" charset="0"/>
                  <a:cs typeface="Arial" panose="020B0604020202020204" pitchFamily="34" charset="0"/>
                </a:rPr>
                <a:t>Fuente de energía de carbono orgánico: </a:t>
              </a:r>
              <a:r>
                <a:rPr lang="es-MX" sz="1200" b="1" dirty="0" err="1">
                  <a:latin typeface="Arial" panose="020B0604020202020204" pitchFamily="34" charset="0"/>
                  <a:cs typeface="Arial" panose="020B0604020202020204" pitchFamily="34" charset="0"/>
                </a:rPr>
                <a:t>Quimiorganótrofos</a:t>
              </a:r>
              <a:endParaRPr lang="es-MX" sz="1200" b="1" dirty="0">
                <a:latin typeface="Arial" panose="020B0604020202020204" pitchFamily="34" charset="0"/>
                <a:cs typeface="Arial" panose="020B0604020202020204" pitchFamily="34" charset="0"/>
              </a:endParaRPr>
            </a:p>
          </p:txBody>
        </p:sp>
        <p:sp>
          <p:nvSpPr>
            <p:cNvPr id="34" name="Elipse 33"/>
            <p:cNvSpPr/>
            <p:nvPr/>
          </p:nvSpPr>
          <p:spPr>
            <a:xfrm>
              <a:off x="1252333" y="3703736"/>
              <a:ext cx="704636" cy="704636"/>
            </a:xfrm>
            <a:prstGeom prst="ellipse">
              <a:avLst/>
            </a:prstGeom>
            <a:blipFill>
              <a:blip r:embed="rId6" cstate="print">
                <a:extLst>
                  <a:ext uri="{28A0092B-C50C-407E-A947-70E740481C1C}">
                    <a14:useLocalDpi xmlns:a14="http://schemas.microsoft.com/office/drawing/2010/main" val="0"/>
                  </a:ext>
                </a:extLst>
              </a:blip>
              <a:srcRect/>
              <a:stretch>
                <a:fillRect l="-61000" r="-61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35" name="Forma libre 34"/>
            <p:cNvSpPr/>
            <p:nvPr/>
          </p:nvSpPr>
          <p:spPr>
            <a:xfrm>
              <a:off x="2032171" y="3819702"/>
              <a:ext cx="1374834" cy="704636"/>
            </a:xfrm>
            <a:custGeom>
              <a:avLst/>
              <a:gdLst>
                <a:gd name="connsiteX0" fmla="*/ 0 w 1374834"/>
                <a:gd name="connsiteY0" fmla="*/ 0 h 704636"/>
                <a:gd name="connsiteX1" fmla="*/ 1374834 w 1374834"/>
                <a:gd name="connsiteY1" fmla="*/ 0 h 704636"/>
                <a:gd name="connsiteX2" fmla="*/ 1374834 w 1374834"/>
                <a:gd name="connsiteY2" fmla="*/ 704636 h 704636"/>
                <a:gd name="connsiteX3" fmla="*/ 0 w 1374834"/>
                <a:gd name="connsiteY3" fmla="*/ 704636 h 704636"/>
                <a:gd name="connsiteX4" fmla="*/ 0 w 1374834"/>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834" h="704636">
                  <a:moveTo>
                    <a:pt x="0" y="0"/>
                  </a:moveTo>
                  <a:lnTo>
                    <a:pt x="1374834" y="0"/>
                  </a:lnTo>
                  <a:lnTo>
                    <a:pt x="1374834"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1433" tIns="31433" rIns="31433" bIns="31433" numCol="1" spcCol="1270" anchor="ctr" anchorCtr="0">
              <a:noAutofit/>
            </a:bodyPr>
            <a:lstStyle/>
            <a:p>
              <a:pPr defTabSz="350044">
                <a:lnSpc>
                  <a:spcPct val="90000"/>
                </a:lnSpc>
                <a:spcBef>
                  <a:spcPct val="0"/>
                </a:spcBef>
                <a:spcAft>
                  <a:spcPct val="35000"/>
                </a:spcAft>
              </a:pPr>
              <a:r>
                <a:rPr lang="es-MX" sz="1050" dirty="0">
                  <a:latin typeface="Arial" panose="020B0604020202020204" pitchFamily="34" charset="0"/>
                  <a:cs typeface="Arial" panose="020B0604020202020204" pitchFamily="34" charset="0"/>
                </a:rPr>
                <a:t>Compuestos </a:t>
              </a:r>
              <a:r>
                <a:rPr lang="es-MX" sz="1200" dirty="0">
                  <a:latin typeface="Arial" panose="020B0604020202020204" pitchFamily="34" charset="0"/>
                  <a:cs typeface="Arial" panose="020B0604020202020204" pitchFamily="34" charset="0"/>
                </a:rPr>
                <a:t>orgánicos</a:t>
              </a:r>
              <a:endParaRPr lang="es-MX" sz="1050" dirty="0">
                <a:latin typeface="Arial" panose="020B0604020202020204" pitchFamily="34" charset="0"/>
                <a:cs typeface="Arial" panose="020B0604020202020204" pitchFamily="34" charset="0"/>
              </a:endParaRPr>
            </a:p>
          </p:txBody>
        </p:sp>
        <p:sp>
          <p:nvSpPr>
            <p:cNvPr id="36" name="Elipse 35"/>
            <p:cNvSpPr/>
            <p:nvPr/>
          </p:nvSpPr>
          <p:spPr>
            <a:xfrm>
              <a:off x="1037261" y="4594052"/>
              <a:ext cx="704636" cy="704636"/>
            </a:xfrm>
            <a:prstGeom prst="ellipse">
              <a:avLst/>
            </a:prstGeom>
            <a:blipFill>
              <a:blip r:embed="rId7" cstate="print">
                <a:extLst>
                  <a:ext uri="{28A0092B-C50C-407E-A947-70E740481C1C}">
                    <a14:useLocalDpi xmlns:a14="http://schemas.microsoft.com/office/drawing/2010/main" val="0"/>
                  </a:ext>
                </a:extLst>
              </a:blip>
              <a:srcRect/>
              <a:stretch>
                <a:fillRect l="-7000" r="-7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37" name="Forma libre 36"/>
            <p:cNvSpPr/>
            <p:nvPr/>
          </p:nvSpPr>
          <p:spPr>
            <a:xfrm>
              <a:off x="1611083" y="4603074"/>
              <a:ext cx="2150280" cy="704636"/>
            </a:xfrm>
            <a:custGeom>
              <a:avLst/>
              <a:gdLst>
                <a:gd name="connsiteX0" fmla="*/ 0 w 1792226"/>
                <a:gd name="connsiteY0" fmla="*/ 0 h 704636"/>
                <a:gd name="connsiteX1" fmla="*/ 1792226 w 1792226"/>
                <a:gd name="connsiteY1" fmla="*/ 0 h 704636"/>
                <a:gd name="connsiteX2" fmla="*/ 1792226 w 1792226"/>
                <a:gd name="connsiteY2" fmla="*/ 704636 h 704636"/>
                <a:gd name="connsiteX3" fmla="*/ 0 w 1792226"/>
                <a:gd name="connsiteY3" fmla="*/ 704636 h 704636"/>
                <a:gd name="connsiteX4" fmla="*/ 0 w 1792226"/>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26" h="704636">
                  <a:moveTo>
                    <a:pt x="0" y="0"/>
                  </a:moveTo>
                  <a:lnTo>
                    <a:pt x="1792226" y="0"/>
                  </a:lnTo>
                  <a:lnTo>
                    <a:pt x="1792226"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defTabSz="400050">
                <a:lnSpc>
                  <a:spcPct val="90000"/>
                </a:lnSpc>
                <a:spcBef>
                  <a:spcPct val="0"/>
                </a:spcBef>
                <a:spcAft>
                  <a:spcPct val="35000"/>
                </a:spcAft>
              </a:pPr>
              <a:r>
                <a:rPr lang="es-MX" sz="1400" dirty="0" err="1">
                  <a:latin typeface="Arial" panose="020B0604020202020204" pitchFamily="34" charset="0"/>
                  <a:cs typeface="Arial" panose="020B0604020202020204" pitchFamily="34" charset="0"/>
                </a:rPr>
                <a:t>Quimioorganoheterótrofos</a:t>
              </a:r>
              <a:endParaRPr lang="es-MX" sz="1400" dirty="0">
                <a:latin typeface="Arial" panose="020B0604020202020204" pitchFamily="34" charset="0"/>
                <a:cs typeface="Arial" panose="020B0604020202020204" pitchFamily="34" charset="0"/>
              </a:endParaRPr>
            </a:p>
            <a:p>
              <a:pPr defTabSz="400050">
                <a:lnSpc>
                  <a:spcPct val="90000"/>
                </a:lnSpc>
                <a:spcBef>
                  <a:spcPct val="0"/>
                </a:spcBef>
                <a:spcAft>
                  <a:spcPct val="35000"/>
                </a:spcAft>
              </a:pPr>
              <a:r>
                <a:rPr lang="es-MX" sz="1400" dirty="0">
                  <a:latin typeface="Arial" panose="020B0604020202020204" pitchFamily="34" charset="0"/>
                  <a:cs typeface="Arial" panose="020B0604020202020204" pitchFamily="34" charset="0"/>
                </a:rPr>
                <a:t>:Hongos-levaduras</a:t>
              </a:r>
            </a:p>
            <a:p>
              <a:pPr defTabSz="400050">
                <a:lnSpc>
                  <a:spcPct val="90000"/>
                </a:lnSpc>
                <a:spcBef>
                  <a:spcPct val="0"/>
                </a:spcBef>
                <a:spcAft>
                  <a:spcPct val="35000"/>
                </a:spcAft>
              </a:pPr>
              <a:r>
                <a:rPr lang="es-MX" sz="1400" dirty="0">
                  <a:latin typeface="Arial" panose="020B0604020202020204" pitchFamily="34" charset="0"/>
                  <a:cs typeface="Arial" panose="020B0604020202020204" pitchFamily="34" charset="0"/>
                </a:rPr>
                <a:t>Bacterias</a:t>
              </a:r>
              <a:endParaRPr lang="es-MX" sz="900" dirty="0">
                <a:latin typeface="Arial" panose="020B0604020202020204" pitchFamily="34" charset="0"/>
                <a:cs typeface="Arial" panose="020B0604020202020204" pitchFamily="34" charset="0"/>
              </a:endParaRPr>
            </a:p>
          </p:txBody>
        </p:sp>
        <p:sp>
          <p:nvSpPr>
            <p:cNvPr id="38" name="Elipse 37"/>
            <p:cNvSpPr/>
            <p:nvPr/>
          </p:nvSpPr>
          <p:spPr>
            <a:xfrm>
              <a:off x="1034857" y="5754922"/>
              <a:ext cx="704636" cy="704636"/>
            </a:xfrm>
            <a:prstGeom prst="ellipse">
              <a:avLst/>
            </a:prstGeom>
            <a:blipFill>
              <a:blip r:embed="rId8" cstate="print">
                <a:extLst>
                  <a:ext uri="{28A0092B-C50C-407E-A947-70E740481C1C}">
                    <a14:useLocalDpi xmlns:a14="http://schemas.microsoft.com/office/drawing/2010/main" val="0"/>
                  </a:ext>
                </a:extLst>
              </a:blip>
              <a:srcRect/>
              <a:stretch>
                <a:fillRect l="-39000" r="-39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39" name="Forma libre 38"/>
            <p:cNvSpPr/>
            <p:nvPr/>
          </p:nvSpPr>
          <p:spPr>
            <a:xfrm>
              <a:off x="1686605" y="5791687"/>
              <a:ext cx="1653679" cy="704636"/>
            </a:xfrm>
            <a:custGeom>
              <a:avLst/>
              <a:gdLst>
                <a:gd name="connsiteX0" fmla="*/ 0 w 1056955"/>
                <a:gd name="connsiteY0" fmla="*/ 0 h 704636"/>
                <a:gd name="connsiteX1" fmla="*/ 1056955 w 1056955"/>
                <a:gd name="connsiteY1" fmla="*/ 0 h 704636"/>
                <a:gd name="connsiteX2" fmla="*/ 1056955 w 1056955"/>
                <a:gd name="connsiteY2" fmla="*/ 704636 h 704636"/>
                <a:gd name="connsiteX3" fmla="*/ 0 w 1056955"/>
                <a:gd name="connsiteY3" fmla="*/ 704636 h 704636"/>
                <a:gd name="connsiteX4" fmla="*/ 0 w 105695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55" h="704636">
                  <a:moveTo>
                    <a:pt x="0" y="0"/>
                  </a:moveTo>
                  <a:lnTo>
                    <a:pt x="1056955" y="0"/>
                  </a:lnTo>
                  <a:lnTo>
                    <a:pt x="1056955"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1433" tIns="31433" rIns="31433" bIns="31433" numCol="1" spcCol="1270" anchor="ctr" anchorCtr="0">
              <a:noAutofit/>
            </a:bodyPr>
            <a:lstStyle/>
            <a:p>
              <a:pPr defTabSz="366713">
                <a:lnSpc>
                  <a:spcPct val="90000"/>
                </a:lnSpc>
                <a:spcBef>
                  <a:spcPct val="0"/>
                </a:spcBef>
                <a:spcAft>
                  <a:spcPct val="35000"/>
                </a:spcAft>
              </a:pPr>
              <a:r>
                <a:rPr lang="es-MX" sz="1200" i="1" dirty="0" err="1"/>
                <a:t>Escherichia</a:t>
              </a:r>
              <a:r>
                <a:rPr lang="es-MX" sz="1050" i="1" dirty="0"/>
                <a:t> </a:t>
              </a:r>
              <a:r>
                <a:rPr lang="es-MX" sz="1050" i="1" dirty="0" err="1"/>
                <a:t>coli</a:t>
              </a:r>
              <a:endParaRPr lang="es-MX" sz="1050" i="1" dirty="0"/>
            </a:p>
            <a:p>
              <a:pPr defTabSz="366713">
                <a:lnSpc>
                  <a:spcPct val="90000"/>
                </a:lnSpc>
                <a:spcBef>
                  <a:spcPct val="0"/>
                </a:spcBef>
                <a:spcAft>
                  <a:spcPct val="35000"/>
                </a:spcAft>
              </a:pPr>
              <a:r>
                <a:rPr lang="es-MX" sz="1050" i="1" dirty="0" err="1"/>
                <a:t>Geobacillus</a:t>
              </a:r>
              <a:r>
                <a:rPr lang="es-MX" sz="1050" i="1" dirty="0"/>
                <a:t> </a:t>
              </a:r>
              <a:r>
                <a:rPr lang="es-MX" sz="1050" i="1" dirty="0" err="1"/>
                <a:t>sterothermophilus</a:t>
              </a:r>
              <a:endParaRPr lang="es-MX" sz="1050" i="1" dirty="0"/>
            </a:p>
          </p:txBody>
        </p:sp>
        <p:sp>
          <p:nvSpPr>
            <p:cNvPr id="40" name="Elipse 39"/>
            <p:cNvSpPr/>
            <p:nvPr/>
          </p:nvSpPr>
          <p:spPr>
            <a:xfrm>
              <a:off x="3454765" y="3667454"/>
              <a:ext cx="704636" cy="704636"/>
            </a:xfrm>
            <a:prstGeom prst="ellipse">
              <a:avLst/>
            </a:prstGeom>
            <a:blipFill>
              <a:blip r:embed="rId9" cstate="print">
                <a:extLst>
                  <a:ext uri="{28A0092B-C50C-407E-A947-70E740481C1C}">
                    <a14:useLocalDpi xmlns:a14="http://schemas.microsoft.com/office/drawing/2010/main" val="0"/>
                  </a:ext>
                </a:extLst>
              </a:blip>
              <a:srcRect/>
              <a:stretch>
                <a:fillRect l="-17000" r="-17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41" name="Forma libre 40"/>
            <p:cNvSpPr/>
            <p:nvPr/>
          </p:nvSpPr>
          <p:spPr>
            <a:xfrm>
              <a:off x="4159416" y="3703736"/>
              <a:ext cx="1056955" cy="704636"/>
            </a:xfrm>
            <a:custGeom>
              <a:avLst/>
              <a:gdLst>
                <a:gd name="connsiteX0" fmla="*/ 0 w 1056955"/>
                <a:gd name="connsiteY0" fmla="*/ 0 h 704636"/>
                <a:gd name="connsiteX1" fmla="*/ 1056955 w 1056955"/>
                <a:gd name="connsiteY1" fmla="*/ 0 h 704636"/>
                <a:gd name="connsiteX2" fmla="*/ 1056955 w 1056955"/>
                <a:gd name="connsiteY2" fmla="*/ 704636 h 704636"/>
                <a:gd name="connsiteX3" fmla="*/ 0 w 1056955"/>
                <a:gd name="connsiteY3" fmla="*/ 704636 h 704636"/>
                <a:gd name="connsiteX4" fmla="*/ 0 w 105695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55" h="704636">
                  <a:moveTo>
                    <a:pt x="0" y="0"/>
                  </a:moveTo>
                  <a:lnTo>
                    <a:pt x="1056955" y="0"/>
                  </a:lnTo>
                  <a:lnTo>
                    <a:pt x="1056955"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1433" tIns="31433" rIns="31433" bIns="31433" numCol="1" spcCol="1270" anchor="ctr" anchorCtr="0">
              <a:noAutofit/>
            </a:bodyPr>
            <a:lstStyle/>
            <a:p>
              <a:pPr defTabSz="350044">
                <a:lnSpc>
                  <a:spcPct val="90000"/>
                </a:lnSpc>
                <a:spcBef>
                  <a:spcPct val="0"/>
                </a:spcBef>
                <a:spcAft>
                  <a:spcPct val="35000"/>
                </a:spcAft>
              </a:pPr>
              <a:r>
                <a:rPr lang="es-MX" sz="1200" dirty="0">
                  <a:latin typeface="Arial" panose="020B0604020202020204" pitchFamily="34" charset="0"/>
                  <a:cs typeface="Arial" panose="020B0604020202020204" pitchFamily="34" charset="0"/>
                </a:rPr>
                <a:t>CO</a:t>
              </a:r>
              <a:r>
                <a:rPr lang="es-MX" sz="1200" baseline="-25000" dirty="0">
                  <a:latin typeface="Arial" panose="020B0604020202020204" pitchFamily="34" charset="0"/>
                  <a:cs typeface="Arial" panose="020B0604020202020204" pitchFamily="34" charset="0"/>
                </a:rPr>
                <a:t>2</a:t>
              </a:r>
              <a:endParaRPr lang="es-MX" sz="788" baseline="-25000" dirty="0">
                <a:latin typeface="Arial" panose="020B0604020202020204" pitchFamily="34" charset="0"/>
                <a:cs typeface="Arial" panose="020B0604020202020204" pitchFamily="34" charset="0"/>
              </a:endParaRPr>
            </a:p>
          </p:txBody>
        </p:sp>
        <p:sp>
          <p:nvSpPr>
            <p:cNvPr id="42" name="Elipse 41"/>
            <p:cNvSpPr/>
            <p:nvPr/>
          </p:nvSpPr>
          <p:spPr>
            <a:xfrm>
              <a:off x="3456778" y="4632095"/>
              <a:ext cx="704636" cy="704636"/>
            </a:xfrm>
            <a:prstGeom prst="ellipse">
              <a:avLst/>
            </a:prstGeom>
            <a:blipFill>
              <a:blip r:embed="rId4" cstate="print">
                <a:extLst>
                  <a:ext uri="{28A0092B-C50C-407E-A947-70E740481C1C}">
                    <a14:useLocalDpi xmlns:a14="http://schemas.microsoft.com/office/drawing/2010/main" val="0"/>
                  </a:ext>
                </a:extLst>
              </a:blip>
              <a:srcRect/>
              <a:stretch>
                <a:fillRect t="-5000" b="-5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43" name="Forma libre 42"/>
            <p:cNvSpPr/>
            <p:nvPr/>
          </p:nvSpPr>
          <p:spPr>
            <a:xfrm>
              <a:off x="4160090" y="4822169"/>
              <a:ext cx="1857655" cy="704636"/>
            </a:xfrm>
            <a:custGeom>
              <a:avLst/>
              <a:gdLst>
                <a:gd name="connsiteX0" fmla="*/ 0 w 1885788"/>
                <a:gd name="connsiteY0" fmla="*/ 0 h 704636"/>
                <a:gd name="connsiteX1" fmla="*/ 1885788 w 1885788"/>
                <a:gd name="connsiteY1" fmla="*/ 0 h 704636"/>
                <a:gd name="connsiteX2" fmla="*/ 1885788 w 1885788"/>
                <a:gd name="connsiteY2" fmla="*/ 704636 h 704636"/>
                <a:gd name="connsiteX3" fmla="*/ 0 w 1885788"/>
                <a:gd name="connsiteY3" fmla="*/ 704636 h 704636"/>
                <a:gd name="connsiteX4" fmla="*/ 0 w 1885788"/>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788" h="704636">
                  <a:moveTo>
                    <a:pt x="0" y="0"/>
                  </a:moveTo>
                  <a:lnTo>
                    <a:pt x="1885788" y="0"/>
                  </a:lnTo>
                  <a:lnTo>
                    <a:pt x="1885788"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defTabSz="400050">
                <a:lnSpc>
                  <a:spcPct val="90000"/>
                </a:lnSpc>
                <a:spcBef>
                  <a:spcPct val="0"/>
                </a:spcBef>
                <a:spcAft>
                  <a:spcPct val="35000"/>
                </a:spcAft>
              </a:pPr>
              <a:r>
                <a:rPr lang="es-MX" sz="1600" dirty="0" err="1">
                  <a:latin typeface="Arial" panose="020B0604020202020204" pitchFamily="34" charset="0"/>
                  <a:cs typeface="Arial" panose="020B0604020202020204" pitchFamily="34" charset="0"/>
                </a:rPr>
                <a:t>Quimioautótrofos</a:t>
              </a:r>
              <a:endParaRPr lang="es-MX" sz="900" dirty="0">
                <a:latin typeface="Arial" panose="020B0604020202020204" pitchFamily="34" charset="0"/>
                <a:cs typeface="Arial" panose="020B0604020202020204" pitchFamily="34" charset="0"/>
              </a:endParaRPr>
            </a:p>
          </p:txBody>
        </p:sp>
        <p:sp>
          <p:nvSpPr>
            <p:cNvPr id="44" name="Elipse 43"/>
            <p:cNvSpPr/>
            <p:nvPr/>
          </p:nvSpPr>
          <p:spPr>
            <a:xfrm>
              <a:off x="3384248" y="5754922"/>
              <a:ext cx="704636" cy="704636"/>
            </a:xfrm>
            <a:prstGeom prst="ellipse">
              <a:avLst/>
            </a:prstGeom>
            <a:blipFill>
              <a:blip r:embed="rId10" cstate="print">
                <a:extLst>
                  <a:ext uri="{28A0092B-C50C-407E-A947-70E740481C1C}">
                    <a14:useLocalDpi xmlns:a14="http://schemas.microsoft.com/office/drawing/2010/main" val="0"/>
                  </a:ext>
                </a:extLst>
              </a:blip>
              <a:srcRect/>
              <a:stretch>
                <a:fillRect l="-7000" r="-7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45" name="Forma libre 44"/>
            <p:cNvSpPr/>
            <p:nvPr/>
          </p:nvSpPr>
          <p:spPr>
            <a:xfrm>
              <a:off x="4274668" y="5754921"/>
              <a:ext cx="1763331" cy="704636"/>
            </a:xfrm>
            <a:custGeom>
              <a:avLst/>
              <a:gdLst>
                <a:gd name="connsiteX0" fmla="*/ 0 w 1399144"/>
                <a:gd name="connsiteY0" fmla="*/ 0 h 704636"/>
                <a:gd name="connsiteX1" fmla="*/ 1399144 w 1399144"/>
                <a:gd name="connsiteY1" fmla="*/ 0 h 704636"/>
                <a:gd name="connsiteX2" fmla="*/ 1399144 w 1399144"/>
                <a:gd name="connsiteY2" fmla="*/ 704636 h 704636"/>
                <a:gd name="connsiteX3" fmla="*/ 0 w 1399144"/>
                <a:gd name="connsiteY3" fmla="*/ 704636 h 704636"/>
                <a:gd name="connsiteX4" fmla="*/ 0 w 1399144"/>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144" h="704636">
                  <a:moveTo>
                    <a:pt x="0" y="0"/>
                  </a:moveTo>
                  <a:lnTo>
                    <a:pt x="1399144" y="0"/>
                  </a:lnTo>
                  <a:lnTo>
                    <a:pt x="1399144"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defTabSz="400050">
                <a:lnSpc>
                  <a:spcPct val="90000"/>
                </a:lnSpc>
                <a:spcBef>
                  <a:spcPct val="0"/>
                </a:spcBef>
                <a:spcAft>
                  <a:spcPct val="35000"/>
                </a:spcAft>
              </a:pPr>
              <a:r>
                <a:rPr lang="es-MX" sz="1200" i="1" dirty="0" err="1"/>
                <a:t>Nitrobacter</a:t>
              </a:r>
              <a:r>
                <a:rPr lang="es-MX" sz="1050" i="1" dirty="0"/>
                <a:t> </a:t>
              </a:r>
              <a:r>
                <a:rPr lang="es-MX" sz="1050" i="1" dirty="0" err="1"/>
                <a:t>sp</a:t>
              </a:r>
              <a:r>
                <a:rPr lang="es-MX" sz="1050" i="1" dirty="0"/>
                <a:t>.</a:t>
              </a:r>
            </a:p>
            <a:p>
              <a:pPr defTabSz="400050">
                <a:lnSpc>
                  <a:spcPct val="90000"/>
                </a:lnSpc>
                <a:spcBef>
                  <a:spcPct val="0"/>
                </a:spcBef>
                <a:spcAft>
                  <a:spcPct val="35000"/>
                </a:spcAft>
              </a:pPr>
              <a:r>
                <a:rPr lang="es-MX" sz="1050" i="1" dirty="0" err="1"/>
                <a:t>Nitrosomonas</a:t>
              </a:r>
              <a:r>
                <a:rPr lang="es-MX" sz="1050" i="1" dirty="0"/>
                <a:t> </a:t>
              </a:r>
              <a:r>
                <a:rPr lang="es-MX" sz="1050" i="1" dirty="0" err="1"/>
                <a:t>sp</a:t>
              </a:r>
              <a:r>
                <a:rPr lang="es-MX" sz="1050" i="1" dirty="0"/>
                <a:t>.</a:t>
              </a:r>
            </a:p>
          </p:txBody>
        </p:sp>
        <p:sp>
          <p:nvSpPr>
            <p:cNvPr id="46" name="Elipse 45"/>
            <p:cNvSpPr/>
            <p:nvPr/>
          </p:nvSpPr>
          <p:spPr>
            <a:xfrm>
              <a:off x="4647906" y="2884082"/>
              <a:ext cx="942664" cy="742657"/>
            </a:xfrm>
            <a:prstGeom prst="ellipse">
              <a:avLst/>
            </a:prstGeom>
            <a:blipFill>
              <a:blip r:embed="rId11" cstate="print">
                <a:extLst>
                  <a:ext uri="{28A0092B-C50C-407E-A947-70E740481C1C}">
                    <a14:useLocalDpi xmlns:a14="http://schemas.microsoft.com/office/drawing/2010/main" val="0"/>
                  </a:ext>
                </a:extLst>
              </a:blip>
              <a:srcRect/>
              <a:stretch>
                <a:fillRect t="-17000" b="-17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47" name="Forma libre 46"/>
            <p:cNvSpPr/>
            <p:nvPr/>
          </p:nvSpPr>
          <p:spPr>
            <a:xfrm>
              <a:off x="5437463" y="2637753"/>
              <a:ext cx="2132499" cy="1029702"/>
            </a:xfrm>
            <a:custGeom>
              <a:avLst/>
              <a:gdLst>
                <a:gd name="connsiteX0" fmla="*/ 0 w 1258696"/>
                <a:gd name="connsiteY0" fmla="*/ 0 h 704636"/>
                <a:gd name="connsiteX1" fmla="*/ 1258696 w 1258696"/>
                <a:gd name="connsiteY1" fmla="*/ 0 h 704636"/>
                <a:gd name="connsiteX2" fmla="*/ 1258696 w 1258696"/>
                <a:gd name="connsiteY2" fmla="*/ 704636 h 704636"/>
                <a:gd name="connsiteX3" fmla="*/ 0 w 1258696"/>
                <a:gd name="connsiteY3" fmla="*/ 704636 h 704636"/>
                <a:gd name="connsiteX4" fmla="*/ 0 w 1258696"/>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8696" h="704636">
                  <a:moveTo>
                    <a:pt x="0" y="0"/>
                  </a:moveTo>
                  <a:lnTo>
                    <a:pt x="1258696" y="0"/>
                  </a:lnTo>
                  <a:lnTo>
                    <a:pt x="1258696"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5718" tIns="25718" rIns="25718" bIns="25718" numCol="1" spcCol="1270" anchor="ctr" anchorCtr="0">
              <a:noAutofit/>
            </a:bodyPr>
            <a:lstStyle/>
            <a:p>
              <a:pPr algn="ctr" defTabSz="300038">
                <a:lnSpc>
                  <a:spcPct val="90000"/>
                </a:lnSpc>
                <a:spcBef>
                  <a:spcPct val="0"/>
                </a:spcBef>
                <a:spcAft>
                  <a:spcPct val="35000"/>
                </a:spcAft>
              </a:pPr>
              <a:r>
                <a:rPr lang="es-MX" sz="1200" dirty="0"/>
                <a:t>Fuentes inorgánicas de energía y carbono</a:t>
              </a:r>
            </a:p>
            <a:p>
              <a:pPr algn="ctr" defTabSz="300038">
                <a:lnSpc>
                  <a:spcPct val="90000"/>
                </a:lnSpc>
                <a:spcBef>
                  <a:spcPct val="0"/>
                </a:spcBef>
                <a:spcAft>
                  <a:spcPct val="35000"/>
                </a:spcAft>
              </a:pPr>
              <a:r>
                <a:rPr lang="es-MX" sz="1400" b="1" dirty="0" err="1"/>
                <a:t>Quimiolitótrofos</a:t>
              </a:r>
              <a:endParaRPr lang="es-MX" sz="1400" b="1" dirty="0"/>
            </a:p>
            <a:p>
              <a:pPr algn="ctr" defTabSz="300038">
                <a:lnSpc>
                  <a:spcPct val="90000"/>
                </a:lnSpc>
                <a:spcBef>
                  <a:spcPct val="0"/>
                </a:spcBef>
                <a:spcAft>
                  <a:spcPct val="35000"/>
                </a:spcAft>
              </a:pPr>
              <a:r>
                <a:rPr lang="es-MX" sz="1200" i="1" dirty="0" err="1"/>
                <a:t>Acidithiobacillus</a:t>
              </a:r>
              <a:r>
                <a:rPr lang="es-MX" sz="1200" i="1" dirty="0"/>
                <a:t> </a:t>
              </a:r>
              <a:r>
                <a:rPr lang="es-MX" sz="1200" i="1" dirty="0" err="1"/>
                <a:t>ferroxidans</a:t>
              </a:r>
              <a:endParaRPr lang="es-MX" sz="1200" i="1" dirty="0"/>
            </a:p>
          </p:txBody>
        </p:sp>
        <p:sp>
          <p:nvSpPr>
            <p:cNvPr id="48" name="Elipse 47"/>
            <p:cNvSpPr/>
            <p:nvPr/>
          </p:nvSpPr>
          <p:spPr>
            <a:xfrm>
              <a:off x="8903260" y="777379"/>
              <a:ext cx="704636" cy="704636"/>
            </a:xfrm>
            <a:prstGeom prst="ellipse">
              <a:avLst/>
            </a:prstGeom>
            <a:blipFill>
              <a:blip r:embed="rId12" cstate="print">
                <a:extLst>
                  <a:ext uri="{28A0092B-C50C-407E-A947-70E740481C1C}">
                    <a14:useLocalDpi xmlns:a14="http://schemas.microsoft.com/office/drawing/2010/main" val="0"/>
                  </a:ext>
                </a:extLst>
              </a:blip>
              <a:srcRect/>
              <a:stretch>
                <a:fillRect l="-26000" r="-26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49" name="Forma libre 48"/>
            <p:cNvSpPr/>
            <p:nvPr/>
          </p:nvSpPr>
          <p:spPr>
            <a:xfrm>
              <a:off x="9607890" y="675783"/>
              <a:ext cx="1056955" cy="704636"/>
            </a:xfrm>
            <a:custGeom>
              <a:avLst/>
              <a:gdLst>
                <a:gd name="connsiteX0" fmla="*/ 0 w 1056955"/>
                <a:gd name="connsiteY0" fmla="*/ 0 h 704636"/>
                <a:gd name="connsiteX1" fmla="*/ 1056955 w 1056955"/>
                <a:gd name="connsiteY1" fmla="*/ 0 h 704636"/>
                <a:gd name="connsiteX2" fmla="*/ 1056955 w 1056955"/>
                <a:gd name="connsiteY2" fmla="*/ 704636 h 704636"/>
                <a:gd name="connsiteX3" fmla="*/ 0 w 1056955"/>
                <a:gd name="connsiteY3" fmla="*/ 704636 h 704636"/>
                <a:gd name="connsiteX4" fmla="*/ 0 w 105695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55" h="704636">
                  <a:moveTo>
                    <a:pt x="0" y="0"/>
                  </a:moveTo>
                  <a:lnTo>
                    <a:pt x="1056955" y="0"/>
                  </a:lnTo>
                  <a:lnTo>
                    <a:pt x="1056955"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defTabSz="400050">
                <a:lnSpc>
                  <a:spcPct val="90000"/>
                </a:lnSpc>
                <a:spcBef>
                  <a:spcPct val="0"/>
                </a:spcBef>
                <a:spcAft>
                  <a:spcPct val="35000"/>
                </a:spcAft>
              </a:pPr>
              <a:r>
                <a:rPr lang="es-MX" sz="2000" dirty="0">
                  <a:latin typeface="Arial" panose="020B0604020202020204" pitchFamily="34" charset="0"/>
                  <a:cs typeface="Arial" panose="020B0604020202020204" pitchFamily="34" charset="0"/>
                </a:rPr>
                <a:t>Luz</a:t>
              </a:r>
            </a:p>
          </p:txBody>
        </p:sp>
        <p:sp>
          <p:nvSpPr>
            <p:cNvPr id="50" name="Elipse 49"/>
            <p:cNvSpPr/>
            <p:nvPr/>
          </p:nvSpPr>
          <p:spPr>
            <a:xfrm>
              <a:off x="8903260" y="1703976"/>
              <a:ext cx="704636" cy="704636"/>
            </a:xfrm>
            <a:prstGeom prst="ellipse">
              <a:avLst/>
            </a:prstGeom>
            <a:blipFill>
              <a:blip r:embed="rId13" cstate="print">
                <a:extLst>
                  <a:ext uri="{28A0092B-C50C-407E-A947-70E740481C1C}">
                    <a14:useLocalDpi xmlns:a14="http://schemas.microsoft.com/office/drawing/2010/main" val="0"/>
                  </a:ext>
                </a:extLst>
              </a:blip>
              <a:srcRect/>
              <a:stretch>
                <a:fillRect l="-17000" r="-17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51" name="Forma libre 50"/>
            <p:cNvSpPr/>
            <p:nvPr/>
          </p:nvSpPr>
          <p:spPr>
            <a:xfrm>
              <a:off x="9702779" y="1666157"/>
              <a:ext cx="1509304" cy="704636"/>
            </a:xfrm>
            <a:custGeom>
              <a:avLst/>
              <a:gdLst>
                <a:gd name="connsiteX0" fmla="*/ 0 w 1056955"/>
                <a:gd name="connsiteY0" fmla="*/ 0 h 704636"/>
                <a:gd name="connsiteX1" fmla="*/ 1056955 w 1056955"/>
                <a:gd name="connsiteY1" fmla="*/ 0 h 704636"/>
                <a:gd name="connsiteX2" fmla="*/ 1056955 w 1056955"/>
                <a:gd name="connsiteY2" fmla="*/ 704636 h 704636"/>
                <a:gd name="connsiteX3" fmla="*/ 0 w 1056955"/>
                <a:gd name="connsiteY3" fmla="*/ 704636 h 704636"/>
                <a:gd name="connsiteX4" fmla="*/ 0 w 105695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55" h="704636">
                  <a:moveTo>
                    <a:pt x="0" y="0"/>
                  </a:moveTo>
                  <a:lnTo>
                    <a:pt x="1056955" y="0"/>
                  </a:lnTo>
                  <a:lnTo>
                    <a:pt x="1056955"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40005" tIns="40005" rIns="40005" bIns="40005" numCol="1" spcCol="1270" anchor="ctr" anchorCtr="0">
              <a:noAutofit/>
            </a:bodyPr>
            <a:lstStyle/>
            <a:p>
              <a:pPr defTabSz="466725">
                <a:lnSpc>
                  <a:spcPct val="90000"/>
                </a:lnSpc>
                <a:spcBef>
                  <a:spcPct val="0"/>
                </a:spcBef>
                <a:spcAft>
                  <a:spcPct val="35000"/>
                </a:spcAft>
              </a:pPr>
              <a:r>
                <a:rPr lang="es-MX" sz="1350" dirty="0" err="1">
                  <a:latin typeface="Arial" panose="020B0604020202020204" pitchFamily="34" charset="0"/>
                  <a:cs typeface="Arial" panose="020B0604020202020204" pitchFamily="34" charset="0"/>
                </a:rPr>
                <a:t>Fotótrofos</a:t>
              </a:r>
              <a:endParaRPr lang="es-MX" sz="1200" dirty="0">
                <a:latin typeface="Arial" panose="020B0604020202020204" pitchFamily="34" charset="0"/>
                <a:cs typeface="Arial" panose="020B0604020202020204" pitchFamily="34" charset="0"/>
              </a:endParaRPr>
            </a:p>
          </p:txBody>
        </p:sp>
        <p:sp>
          <p:nvSpPr>
            <p:cNvPr id="52" name="Elipse 51"/>
            <p:cNvSpPr/>
            <p:nvPr/>
          </p:nvSpPr>
          <p:spPr>
            <a:xfrm>
              <a:off x="8903260" y="2630574"/>
              <a:ext cx="704636" cy="704636"/>
            </a:xfrm>
            <a:prstGeom prst="ellipse">
              <a:avLst/>
            </a:prstGeom>
            <a:blipFill>
              <a:blip r:embed="rId5" cstate="print">
                <a:extLst>
                  <a:ext uri="{28A0092B-C50C-407E-A947-70E740481C1C}">
                    <a14:useLocalDpi xmlns:a14="http://schemas.microsoft.com/office/drawing/2010/main" val="0"/>
                  </a:ext>
                </a:extLst>
              </a:blip>
              <a:srcRect/>
              <a:stretch>
                <a:fillRect t="-3000" b="-3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53" name="Forma libre 52"/>
            <p:cNvSpPr/>
            <p:nvPr/>
          </p:nvSpPr>
          <p:spPr>
            <a:xfrm>
              <a:off x="9607890" y="2628812"/>
              <a:ext cx="1056955" cy="704636"/>
            </a:xfrm>
            <a:custGeom>
              <a:avLst/>
              <a:gdLst>
                <a:gd name="connsiteX0" fmla="*/ 0 w 1056955"/>
                <a:gd name="connsiteY0" fmla="*/ 0 h 704636"/>
                <a:gd name="connsiteX1" fmla="*/ 1056955 w 1056955"/>
                <a:gd name="connsiteY1" fmla="*/ 0 h 704636"/>
                <a:gd name="connsiteX2" fmla="*/ 1056955 w 1056955"/>
                <a:gd name="connsiteY2" fmla="*/ 704636 h 704636"/>
                <a:gd name="connsiteX3" fmla="*/ 0 w 1056955"/>
                <a:gd name="connsiteY3" fmla="*/ 704636 h 704636"/>
                <a:gd name="connsiteX4" fmla="*/ 0 w 105695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55" h="704636">
                  <a:moveTo>
                    <a:pt x="0" y="0"/>
                  </a:moveTo>
                  <a:lnTo>
                    <a:pt x="1056955" y="0"/>
                  </a:lnTo>
                  <a:lnTo>
                    <a:pt x="1056955"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1433" tIns="31433" rIns="31433" bIns="31433" numCol="1" spcCol="1270" anchor="ctr" anchorCtr="0">
              <a:noAutofit/>
            </a:bodyPr>
            <a:lstStyle/>
            <a:p>
              <a:pPr defTabSz="350044">
                <a:lnSpc>
                  <a:spcPct val="90000"/>
                </a:lnSpc>
                <a:spcBef>
                  <a:spcPct val="0"/>
                </a:spcBef>
                <a:spcAft>
                  <a:spcPct val="35000"/>
                </a:spcAft>
              </a:pPr>
              <a:r>
                <a:rPr lang="es-MX" sz="1050" dirty="0">
                  <a:latin typeface="Arial" panose="020B0604020202020204" pitchFamily="34" charset="0"/>
                  <a:cs typeface="Arial" panose="020B0604020202020204" pitchFamily="34" charset="0"/>
                </a:rPr>
                <a:t>Fuente de </a:t>
              </a:r>
              <a:r>
                <a:rPr lang="es-MX" sz="1200" dirty="0">
                  <a:latin typeface="Arial" panose="020B0604020202020204" pitchFamily="34" charset="0"/>
                  <a:cs typeface="Arial" panose="020B0604020202020204" pitchFamily="34" charset="0"/>
                </a:rPr>
                <a:t>carbono</a:t>
              </a:r>
              <a:endParaRPr lang="es-MX" sz="900" dirty="0">
                <a:latin typeface="Arial" panose="020B0604020202020204" pitchFamily="34" charset="0"/>
                <a:cs typeface="Arial" panose="020B0604020202020204" pitchFamily="34" charset="0"/>
              </a:endParaRPr>
            </a:p>
          </p:txBody>
        </p:sp>
        <p:sp>
          <p:nvSpPr>
            <p:cNvPr id="54" name="Elipse 53"/>
            <p:cNvSpPr/>
            <p:nvPr/>
          </p:nvSpPr>
          <p:spPr>
            <a:xfrm>
              <a:off x="7749189" y="3557172"/>
              <a:ext cx="704636" cy="704636"/>
            </a:xfrm>
            <a:prstGeom prst="ellipse">
              <a:avLst/>
            </a:prstGeom>
            <a:blipFill>
              <a:blip r:embed="rId14" cstate="print">
                <a:extLst>
                  <a:ext uri="{28A0092B-C50C-407E-A947-70E740481C1C}">
                    <a14:useLocalDpi xmlns:a14="http://schemas.microsoft.com/office/drawing/2010/main" val="0"/>
                  </a:ext>
                </a:extLst>
              </a:blip>
              <a:srcRect/>
              <a:stretch>
                <a:fillRect l="-27000" r="-27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55" name="Forma libre 54"/>
            <p:cNvSpPr/>
            <p:nvPr/>
          </p:nvSpPr>
          <p:spPr>
            <a:xfrm>
              <a:off x="8453819" y="3555410"/>
              <a:ext cx="1056955" cy="704636"/>
            </a:xfrm>
            <a:custGeom>
              <a:avLst/>
              <a:gdLst>
                <a:gd name="connsiteX0" fmla="*/ 0 w 1056955"/>
                <a:gd name="connsiteY0" fmla="*/ 0 h 704636"/>
                <a:gd name="connsiteX1" fmla="*/ 1056955 w 1056955"/>
                <a:gd name="connsiteY1" fmla="*/ 0 h 704636"/>
                <a:gd name="connsiteX2" fmla="*/ 1056955 w 1056955"/>
                <a:gd name="connsiteY2" fmla="*/ 704636 h 704636"/>
                <a:gd name="connsiteX3" fmla="*/ 0 w 1056955"/>
                <a:gd name="connsiteY3" fmla="*/ 704636 h 704636"/>
                <a:gd name="connsiteX4" fmla="*/ 0 w 105695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55" h="704636">
                  <a:moveTo>
                    <a:pt x="0" y="0"/>
                  </a:moveTo>
                  <a:lnTo>
                    <a:pt x="1056955" y="0"/>
                  </a:lnTo>
                  <a:lnTo>
                    <a:pt x="1056955"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1433" tIns="31433" rIns="31433" bIns="31433" numCol="1" spcCol="1270" anchor="ctr" anchorCtr="0">
              <a:noAutofit/>
            </a:bodyPr>
            <a:lstStyle/>
            <a:p>
              <a:pPr defTabSz="350044">
                <a:lnSpc>
                  <a:spcPct val="90000"/>
                </a:lnSpc>
                <a:spcBef>
                  <a:spcPct val="0"/>
                </a:spcBef>
                <a:spcAft>
                  <a:spcPct val="35000"/>
                </a:spcAft>
              </a:pPr>
              <a:r>
                <a:rPr lang="es-MX" sz="1600" dirty="0">
                  <a:latin typeface="Arial" panose="020B0604020202020204" pitchFamily="34" charset="0"/>
                  <a:cs typeface="Arial" panose="020B0604020202020204" pitchFamily="34" charset="0"/>
                </a:rPr>
                <a:t>CO</a:t>
              </a:r>
              <a:r>
                <a:rPr lang="es-MX" sz="1600" baseline="-25000" dirty="0">
                  <a:latin typeface="Arial" panose="020B0604020202020204" pitchFamily="34" charset="0"/>
                  <a:cs typeface="Arial" panose="020B0604020202020204" pitchFamily="34" charset="0"/>
                </a:rPr>
                <a:t>2</a:t>
              </a:r>
              <a:endParaRPr lang="es-MX" sz="1050" baseline="-25000" dirty="0">
                <a:latin typeface="Arial" panose="020B0604020202020204" pitchFamily="34" charset="0"/>
                <a:cs typeface="Arial" panose="020B0604020202020204" pitchFamily="34" charset="0"/>
              </a:endParaRPr>
            </a:p>
          </p:txBody>
        </p:sp>
        <p:sp>
          <p:nvSpPr>
            <p:cNvPr id="56" name="Elipse 55"/>
            <p:cNvSpPr/>
            <p:nvPr/>
          </p:nvSpPr>
          <p:spPr>
            <a:xfrm>
              <a:off x="7845633" y="4568686"/>
              <a:ext cx="704636" cy="704636"/>
            </a:xfrm>
            <a:prstGeom prst="ellipse">
              <a:avLst/>
            </a:prstGeom>
            <a:blipFill>
              <a:blip r:embed="rId15" cstate="print">
                <a:extLst>
                  <a:ext uri="{28A0092B-C50C-407E-A947-70E740481C1C}">
                    <a14:useLocalDpi xmlns:a14="http://schemas.microsoft.com/office/drawing/2010/main" val="0"/>
                  </a:ext>
                </a:extLst>
              </a:blip>
              <a:srcRect/>
              <a:stretch>
                <a:fillRect l="-17000" r="-17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57" name="Forma libre 56"/>
            <p:cNvSpPr/>
            <p:nvPr/>
          </p:nvSpPr>
          <p:spPr>
            <a:xfrm>
              <a:off x="6624591" y="4465720"/>
              <a:ext cx="1539713" cy="1029702"/>
            </a:xfrm>
            <a:custGeom>
              <a:avLst/>
              <a:gdLst>
                <a:gd name="connsiteX0" fmla="*/ 0 w 1640637"/>
                <a:gd name="connsiteY0" fmla="*/ 0 h 704636"/>
                <a:gd name="connsiteX1" fmla="*/ 1640637 w 1640637"/>
                <a:gd name="connsiteY1" fmla="*/ 0 h 704636"/>
                <a:gd name="connsiteX2" fmla="*/ 1640637 w 1640637"/>
                <a:gd name="connsiteY2" fmla="*/ 704636 h 704636"/>
                <a:gd name="connsiteX3" fmla="*/ 0 w 1640637"/>
                <a:gd name="connsiteY3" fmla="*/ 704636 h 704636"/>
                <a:gd name="connsiteX4" fmla="*/ 0 w 1640637"/>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637" h="704636">
                  <a:moveTo>
                    <a:pt x="0" y="0"/>
                  </a:moveTo>
                  <a:lnTo>
                    <a:pt x="1640637" y="0"/>
                  </a:lnTo>
                  <a:lnTo>
                    <a:pt x="1640637"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algn="ctr" defTabSz="400050">
                <a:lnSpc>
                  <a:spcPct val="90000"/>
                </a:lnSpc>
                <a:spcBef>
                  <a:spcPct val="0"/>
                </a:spcBef>
                <a:spcAft>
                  <a:spcPct val="35000"/>
                </a:spcAft>
              </a:pPr>
              <a:r>
                <a:rPr lang="es-MX" sz="1600" dirty="0">
                  <a:latin typeface="Arial" panose="020B0604020202020204" pitchFamily="34" charset="0"/>
                  <a:cs typeface="Arial" panose="020B0604020202020204" pitchFamily="34" charset="0"/>
                </a:rPr>
                <a:t>Fotoautótrofos:</a:t>
              </a:r>
            </a:p>
            <a:p>
              <a:pPr algn="ctr" defTabSz="400050">
                <a:lnSpc>
                  <a:spcPct val="90000"/>
                </a:lnSpc>
                <a:spcBef>
                  <a:spcPct val="0"/>
                </a:spcBef>
                <a:spcAft>
                  <a:spcPct val="35000"/>
                </a:spcAft>
              </a:pPr>
              <a:r>
                <a:rPr lang="es-MX" sz="1600" dirty="0">
                  <a:latin typeface="Arial" panose="020B0604020202020204" pitchFamily="34" charset="0"/>
                  <a:cs typeface="Arial" panose="020B0604020202020204" pitchFamily="34" charset="0"/>
                </a:rPr>
                <a:t> Algas y cianobacterias</a:t>
              </a:r>
              <a:endParaRPr lang="es-MX" sz="1200" dirty="0">
                <a:latin typeface="Arial" panose="020B0604020202020204" pitchFamily="34" charset="0"/>
                <a:cs typeface="Arial" panose="020B0604020202020204" pitchFamily="34" charset="0"/>
              </a:endParaRPr>
            </a:p>
          </p:txBody>
        </p:sp>
        <p:sp>
          <p:nvSpPr>
            <p:cNvPr id="58" name="Elipse 57"/>
            <p:cNvSpPr/>
            <p:nvPr/>
          </p:nvSpPr>
          <p:spPr>
            <a:xfrm>
              <a:off x="7979212" y="5537925"/>
              <a:ext cx="704636" cy="704636"/>
            </a:xfrm>
            <a:prstGeom prst="ellipse">
              <a:avLst/>
            </a:prstGeom>
            <a:blipFill>
              <a:blip r:embed="rId16" cstate="print">
                <a:extLst>
                  <a:ext uri="{28A0092B-C50C-407E-A947-70E740481C1C}">
                    <a14:useLocalDpi xmlns:a14="http://schemas.microsoft.com/office/drawing/2010/main" val="0"/>
                  </a:ext>
                </a:extLst>
              </a:blip>
              <a:srcRect/>
              <a:stretch>
                <a:fillRect l="-25000" r="-25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59" name="Forma libre 58"/>
            <p:cNvSpPr/>
            <p:nvPr/>
          </p:nvSpPr>
          <p:spPr>
            <a:xfrm>
              <a:off x="7828226" y="6242561"/>
              <a:ext cx="1154071" cy="446719"/>
            </a:xfrm>
            <a:custGeom>
              <a:avLst/>
              <a:gdLst>
                <a:gd name="connsiteX0" fmla="*/ 0 w 1056955"/>
                <a:gd name="connsiteY0" fmla="*/ 0 h 704636"/>
                <a:gd name="connsiteX1" fmla="*/ 1056955 w 1056955"/>
                <a:gd name="connsiteY1" fmla="*/ 0 h 704636"/>
                <a:gd name="connsiteX2" fmla="*/ 1056955 w 1056955"/>
                <a:gd name="connsiteY2" fmla="*/ 704636 h 704636"/>
                <a:gd name="connsiteX3" fmla="*/ 0 w 1056955"/>
                <a:gd name="connsiteY3" fmla="*/ 704636 h 704636"/>
                <a:gd name="connsiteX4" fmla="*/ 0 w 105695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55" h="704636">
                  <a:moveTo>
                    <a:pt x="0" y="0"/>
                  </a:moveTo>
                  <a:lnTo>
                    <a:pt x="1056955" y="0"/>
                  </a:lnTo>
                  <a:lnTo>
                    <a:pt x="1056955"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1433" tIns="31433" rIns="31433" bIns="31433" numCol="1" spcCol="1270" anchor="ctr" anchorCtr="0">
              <a:noAutofit/>
            </a:bodyPr>
            <a:lstStyle/>
            <a:p>
              <a:pPr defTabSz="366713">
                <a:lnSpc>
                  <a:spcPct val="90000"/>
                </a:lnSpc>
                <a:spcBef>
                  <a:spcPct val="0"/>
                </a:spcBef>
                <a:spcAft>
                  <a:spcPct val="35000"/>
                </a:spcAft>
              </a:pPr>
              <a:r>
                <a:rPr lang="es-MX" sz="1050" i="1" dirty="0" err="1">
                  <a:latin typeface="Arial" panose="020B0604020202020204" pitchFamily="34" charset="0"/>
                  <a:cs typeface="Arial" panose="020B0604020202020204" pitchFamily="34" charset="0"/>
                </a:rPr>
                <a:t>Arthrospira</a:t>
              </a:r>
              <a:r>
                <a:rPr lang="es-MX" sz="1050" i="1" dirty="0">
                  <a:latin typeface="Arial" panose="020B0604020202020204" pitchFamily="34" charset="0"/>
                  <a:cs typeface="Arial" panose="020B0604020202020204" pitchFamily="34" charset="0"/>
                </a:rPr>
                <a:t> </a:t>
              </a:r>
              <a:r>
                <a:rPr lang="es-MX" sz="1050" i="1" dirty="0" err="1">
                  <a:latin typeface="Arial" panose="020B0604020202020204" pitchFamily="34" charset="0"/>
                  <a:cs typeface="Arial" panose="020B0604020202020204" pitchFamily="34" charset="0"/>
                </a:rPr>
                <a:t>sp</a:t>
              </a:r>
              <a:r>
                <a:rPr lang="es-MX" sz="1050" i="1" dirty="0">
                  <a:latin typeface="Arial" panose="020B0604020202020204" pitchFamily="34" charset="0"/>
                  <a:cs typeface="Arial" panose="020B0604020202020204" pitchFamily="34" charset="0"/>
                </a:rPr>
                <a:t>.</a:t>
              </a:r>
            </a:p>
          </p:txBody>
        </p:sp>
        <p:sp>
          <p:nvSpPr>
            <p:cNvPr id="60" name="Elipse 59"/>
            <p:cNvSpPr/>
            <p:nvPr/>
          </p:nvSpPr>
          <p:spPr>
            <a:xfrm>
              <a:off x="9921590" y="3557172"/>
              <a:ext cx="704636" cy="704636"/>
            </a:xfrm>
            <a:prstGeom prst="ellipse">
              <a:avLst/>
            </a:prstGeom>
            <a:blipFill>
              <a:blip r:embed="rId17" cstate="print">
                <a:extLst>
                  <a:ext uri="{28A0092B-C50C-407E-A947-70E740481C1C}">
                    <a14:useLocalDpi xmlns:a14="http://schemas.microsoft.com/office/drawing/2010/main" val="0"/>
                  </a:ext>
                </a:extLst>
              </a:blip>
              <a:srcRect/>
              <a:stretch>
                <a:fillRect l="-14000" r="-14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sp>
        <p:sp>
          <p:nvSpPr>
            <p:cNvPr id="61" name="Forma libre 60"/>
            <p:cNvSpPr/>
            <p:nvPr/>
          </p:nvSpPr>
          <p:spPr>
            <a:xfrm>
              <a:off x="10715973" y="3280434"/>
              <a:ext cx="1328434" cy="704636"/>
            </a:xfrm>
            <a:custGeom>
              <a:avLst/>
              <a:gdLst>
                <a:gd name="connsiteX0" fmla="*/ 0 w 1328434"/>
                <a:gd name="connsiteY0" fmla="*/ 0 h 704636"/>
                <a:gd name="connsiteX1" fmla="*/ 1328434 w 1328434"/>
                <a:gd name="connsiteY1" fmla="*/ 0 h 704636"/>
                <a:gd name="connsiteX2" fmla="*/ 1328434 w 1328434"/>
                <a:gd name="connsiteY2" fmla="*/ 704636 h 704636"/>
                <a:gd name="connsiteX3" fmla="*/ 0 w 1328434"/>
                <a:gd name="connsiteY3" fmla="*/ 704636 h 704636"/>
                <a:gd name="connsiteX4" fmla="*/ 0 w 1328434"/>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434" h="704636">
                  <a:moveTo>
                    <a:pt x="0" y="0"/>
                  </a:moveTo>
                  <a:lnTo>
                    <a:pt x="1328434" y="0"/>
                  </a:lnTo>
                  <a:lnTo>
                    <a:pt x="1328434"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40005" tIns="40005" rIns="40005" bIns="40005" numCol="1" spcCol="1270" anchor="ctr" anchorCtr="0">
              <a:noAutofit/>
            </a:bodyPr>
            <a:lstStyle/>
            <a:p>
              <a:pPr defTabSz="466725">
                <a:lnSpc>
                  <a:spcPct val="90000"/>
                </a:lnSpc>
                <a:spcBef>
                  <a:spcPct val="0"/>
                </a:spcBef>
                <a:spcAft>
                  <a:spcPct val="35000"/>
                </a:spcAft>
              </a:pPr>
              <a:r>
                <a:rPr lang="es-MX" sz="1050" dirty="0">
                  <a:latin typeface="Arial" panose="020B0604020202020204" pitchFamily="34" charset="0"/>
                  <a:cs typeface="Arial" panose="020B0604020202020204" pitchFamily="34" charset="0"/>
                </a:rPr>
                <a:t>Compuestos orgánicos</a:t>
              </a:r>
            </a:p>
          </p:txBody>
        </p:sp>
        <p:sp>
          <p:nvSpPr>
            <p:cNvPr id="63" name="Forma libre 62"/>
            <p:cNvSpPr/>
            <p:nvPr/>
          </p:nvSpPr>
          <p:spPr>
            <a:xfrm>
              <a:off x="10648092" y="4534593"/>
              <a:ext cx="1829335" cy="704636"/>
            </a:xfrm>
            <a:custGeom>
              <a:avLst/>
              <a:gdLst>
                <a:gd name="connsiteX0" fmla="*/ 0 w 1683349"/>
                <a:gd name="connsiteY0" fmla="*/ 0 h 704636"/>
                <a:gd name="connsiteX1" fmla="*/ 1683349 w 1683349"/>
                <a:gd name="connsiteY1" fmla="*/ 0 h 704636"/>
                <a:gd name="connsiteX2" fmla="*/ 1683349 w 1683349"/>
                <a:gd name="connsiteY2" fmla="*/ 704636 h 704636"/>
                <a:gd name="connsiteX3" fmla="*/ 0 w 1683349"/>
                <a:gd name="connsiteY3" fmla="*/ 704636 h 704636"/>
                <a:gd name="connsiteX4" fmla="*/ 0 w 1683349"/>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349" h="704636">
                  <a:moveTo>
                    <a:pt x="0" y="0"/>
                  </a:moveTo>
                  <a:lnTo>
                    <a:pt x="1683349" y="0"/>
                  </a:lnTo>
                  <a:lnTo>
                    <a:pt x="1683349"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1433" tIns="31433" rIns="31433" bIns="31433" numCol="1" spcCol="1270" anchor="ctr" anchorCtr="0">
              <a:noAutofit/>
            </a:bodyPr>
            <a:lstStyle/>
            <a:p>
              <a:pPr defTabSz="366713">
                <a:lnSpc>
                  <a:spcPct val="90000"/>
                </a:lnSpc>
                <a:spcBef>
                  <a:spcPct val="0"/>
                </a:spcBef>
                <a:spcAft>
                  <a:spcPct val="35000"/>
                </a:spcAft>
              </a:pPr>
              <a:r>
                <a:rPr lang="es-MX" sz="1400" dirty="0" err="1">
                  <a:latin typeface="Arial" panose="020B0604020202020204" pitchFamily="34" charset="0"/>
                  <a:cs typeface="Arial" panose="020B0604020202020204" pitchFamily="34" charset="0"/>
                </a:rPr>
                <a:t>Fotoheterótrofos</a:t>
              </a:r>
              <a:r>
                <a:rPr lang="es-MX" sz="1400" dirty="0">
                  <a:latin typeface="Arial" panose="020B0604020202020204" pitchFamily="34" charset="0"/>
                  <a:cs typeface="Arial" panose="020B0604020202020204" pitchFamily="34" charset="0"/>
                </a:rPr>
                <a:t>:</a:t>
              </a:r>
              <a:endParaRPr lang="es-MX" sz="1100" dirty="0">
                <a:latin typeface="Arial" panose="020B0604020202020204" pitchFamily="34" charset="0"/>
                <a:cs typeface="Arial" panose="020B0604020202020204" pitchFamily="34" charset="0"/>
              </a:endParaRPr>
            </a:p>
          </p:txBody>
        </p:sp>
        <p:sp>
          <p:nvSpPr>
            <p:cNvPr id="65" name="Forma libre 64"/>
            <p:cNvSpPr/>
            <p:nvPr/>
          </p:nvSpPr>
          <p:spPr>
            <a:xfrm>
              <a:off x="10706479" y="5716966"/>
              <a:ext cx="1334044" cy="704636"/>
            </a:xfrm>
            <a:custGeom>
              <a:avLst/>
              <a:gdLst>
                <a:gd name="connsiteX0" fmla="*/ 0 w 1056955"/>
                <a:gd name="connsiteY0" fmla="*/ 0 h 704636"/>
                <a:gd name="connsiteX1" fmla="*/ 1056955 w 1056955"/>
                <a:gd name="connsiteY1" fmla="*/ 0 h 704636"/>
                <a:gd name="connsiteX2" fmla="*/ 1056955 w 1056955"/>
                <a:gd name="connsiteY2" fmla="*/ 704636 h 704636"/>
                <a:gd name="connsiteX3" fmla="*/ 0 w 1056955"/>
                <a:gd name="connsiteY3" fmla="*/ 704636 h 704636"/>
                <a:gd name="connsiteX4" fmla="*/ 0 w 105695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55" h="704636">
                  <a:moveTo>
                    <a:pt x="0" y="0"/>
                  </a:moveTo>
                  <a:lnTo>
                    <a:pt x="1056955" y="0"/>
                  </a:lnTo>
                  <a:lnTo>
                    <a:pt x="1056955" y="704636"/>
                  </a:lnTo>
                  <a:lnTo>
                    <a:pt x="0" y="704636"/>
                  </a:lnTo>
                  <a:lnTo>
                    <a:pt x="0" y="0"/>
                  </a:lnTo>
                  <a:close/>
                </a:path>
              </a:pathLst>
            </a:custGeom>
            <a:ln>
              <a:noFill/>
            </a:ln>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defTabSz="400050">
                <a:lnSpc>
                  <a:spcPct val="90000"/>
                </a:lnSpc>
                <a:spcBef>
                  <a:spcPct val="0"/>
                </a:spcBef>
                <a:spcAft>
                  <a:spcPct val="35000"/>
                </a:spcAft>
              </a:pPr>
              <a:r>
                <a:rPr lang="es-MX" sz="1050" i="1" dirty="0" err="1">
                  <a:latin typeface="Arial" panose="020B0604020202020204" pitchFamily="34" charset="0"/>
                  <a:cs typeface="Arial" panose="020B0604020202020204" pitchFamily="34" charset="0"/>
                </a:rPr>
                <a:t>Rhodobacter</a:t>
              </a:r>
              <a:r>
                <a:rPr lang="es-MX" sz="1050" i="1" dirty="0">
                  <a:latin typeface="Arial" panose="020B0604020202020204" pitchFamily="34" charset="0"/>
                  <a:cs typeface="Arial" panose="020B0604020202020204" pitchFamily="34" charset="0"/>
                </a:rPr>
                <a:t> </a:t>
              </a:r>
              <a:r>
                <a:rPr lang="es-MX" sz="1050" i="1" dirty="0" err="1">
                  <a:latin typeface="Arial" panose="020B0604020202020204" pitchFamily="34" charset="0"/>
                  <a:cs typeface="Arial" panose="020B0604020202020204" pitchFamily="34" charset="0"/>
                </a:rPr>
                <a:t>sp</a:t>
              </a:r>
              <a:r>
                <a:rPr lang="es-MX" sz="1050" i="1" dirty="0">
                  <a:latin typeface="Arial" panose="020B0604020202020204" pitchFamily="34" charset="0"/>
                  <a:cs typeface="Arial" panose="020B0604020202020204" pitchFamily="34" charset="0"/>
                </a:rPr>
                <a:t>.</a:t>
              </a:r>
              <a:r>
                <a:rPr lang="es-MX" sz="900" i="1" dirty="0">
                  <a:latin typeface="Arial" panose="020B0604020202020204" pitchFamily="34" charset="0"/>
                  <a:cs typeface="Arial" panose="020B0604020202020204" pitchFamily="34" charset="0"/>
                </a:rPr>
                <a:t>.</a:t>
              </a:r>
            </a:p>
          </p:txBody>
        </p:sp>
      </p:grpSp>
      <p:pic>
        <p:nvPicPr>
          <p:cNvPr id="1026" name="Picture 2" descr="http://genome.jgi.doe.gov/rhop8/rhop2.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01273" y="4679718"/>
            <a:ext cx="671314" cy="6894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enniskunkel.com/gallery/bacteria/28874C.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991919" y="5600038"/>
            <a:ext cx="749975" cy="883607"/>
          </a:xfrm>
          <a:prstGeom prst="rect">
            <a:avLst/>
          </a:prstGeom>
          <a:noFill/>
          <a:extLst>
            <a:ext uri="{909E8E84-426E-40DD-AFC4-6F175D3DCCD1}">
              <a14:hiddenFill xmlns:a14="http://schemas.microsoft.com/office/drawing/2010/main">
                <a:solidFill>
                  <a:srgbClr val="FFFFFF"/>
                </a:solidFill>
              </a14:hiddenFill>
            </a:ext>
          </a:extLst>
        </p:spPr>
      </p:pic>
      <p:sp>
        <p:nvSpPr>
          <p:cNvPr id="64" name="Forma libre 32">
            <a:extLst>
              <a:ext uri="{FF2B5EF4-FFF2-40B4-BE49-F238E27FC236}">
                <a16:creationId xmlns:a16="http://schemas.microsoft.com/office/drawing/2014/main" id="{4A6DD763-FBA3-4899-8B61-FFE836F3C6B5}"/>
              </a:ext>
            </a:extLst>
          </p:cNvPr>
          <p:cNvSpPr/>
          <p:nvPr/>
        </p:nvSpPr>
        <p:spPr>
          <a:xfrm>
            <a:off x="2309887" y="2876068"/>
            <a:ext cx="1106260" cy="696901"/>
          </a:xfrm>
          <a:custGeom>
            <a:avLst/>
            <a:gdLst>
              <a:gd name="connsiteX0" fmla="*/ 0 w 1056955"/>
              <a:gd name="connsiteY0" fmla="*/ 0 h 704636"/>
              <a:gd name="connsiteX1" fmla="*/ 1056955 w 1056955"/>
              <a:gd name="connsiteY1" fmla="*/ 0 h 704636"/>
              <a:gd name="connsiteX2" fmla="*/ 1056955 w 1056955"/>
              <a:gd name="connsiteY2" fmla="*/ 704636 h 704636"/>
              <a:gd name="connsiteX3" fmla="*/ 0 w 1056955"/>
              <a:gd name="connsiteY3" fmla="*/ 704636 h 704636"/>
              <a:gd name="connsiteX4" fmla="*/ 0 w 105695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55" h="704636">
                <a:moveTo>
                  <a:pt x="0" y="0"/>
                </a:moveTo>
                <a:lnTo>
                  <a:pt x="1056955" y="0"/>
                </a:lnTo>
                <a:lnTo>
                  <a:pt x="1056955" y="704636"/>
                </a:lnTo>
                <a:lnTo>
                  <a:pt x="0" y="70463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1433" tIns="31433" rIns="31433" bIns="31433" numCol="1" spcCol="1270" anchor="ctr" anchorCtr="0">
            <a:noAutofit/>
          </a:bodyPr>
          <a:lstStyle/>
          <a:p>
            <a:pPr defTabSz="350044">
              <a:lnSpc>
                <a:spcPct val="90000"/>
              </a:lnSpc>
              <a:spcBef>
                <a:spcPct val="0"/>
              </a:spcBef>
              <a:spcAft>
                <a:spcPct val="35000"/>
              </a:spcAft>
            </a:pPr>
            <a:r>
              <a:rPr lang="es-MX" sz="1100" dirty="0">
                <a:latin typeface="Arial" panose="020B0604020202020204" pitchFamily="34" charset="0"/>
                <a:cs typeface="Arial" panose="020B0604020202020204" pitchFamily="34" charset="0"/>
              </a:rPr>
              <a:t>Fuente de carbono</a:t>
            </a:r>
          </a:p>
        </p:txBody>
      </p:sp>
      <p:sp>
        <p:nvSpPr>
          <p:cNvPr id="66" name="Forma libre 62">
            <a:extLst>
              <a:ext uri="{FF2B5EF4-FFF2-40B4-BE49-F238E27FC236}">
                <a16:creationId xmlns:a16="http://schemas.microsoft.com/office/drawing/2014/main" id="{51AEB6DC-0DFF-49A8-9262-73C2236E663E}"/>
              </a:ext>
            </a:extLst>
          </p:cNvPr>
          <p:cNvSpPr/>
          <p:nvPr/>
        </p:nvSpPr>
        <p:spPr>
          <a:xfrm>
            <a:off x="8731332" y="5260507"/>
            <a:ext cx="1134480" cy="696901"/>
          </a:xfrm>
          <a:custGeom>
            <a:avLst/>
            <a:gdLst>
              <a:gd name="connsiteX0" fmla="*/ 0 w 1683349"/>
              <a:gd name="connsiteY0" fmla="*/ 0 h 704636"/>
              <a:gd name="connsiteX1" fmla="*/ 1683349 w 1683349"/>
              <a:gd name="connsiteY1" fmla="*/ 0 h 704636"/>
              <a:gd name="connsiteX2" fmla="*/ 1683349 w 1683349"/>
              <a:gd name="connsiteY2" fmla="*/ 704636 h 704636"/>
              <a:gd name="connsiteX3" fmla="*/ 0 w 1683349"/>
              <a:gd name="connsiteY3" fmla="*/ 704636 h 704636"/>
              <a:gd name="connsiteX4" fmla="*/ 0 w 1683349"/>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349" h="704636">
                <a:moveTo>
                  <a:pt x="0" y="0"/>
                </a:moveTo>
                <a:lnTo>
                  <a:pt x="1683349" y="0"/>
                </a:lnTo>
                <a:lnTo>
                  <a:pt x="1683349" y="704636"/>
                </a:lnTo>
                <a:lnTo>
                  <a:pt x="0" y="70463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1433" tIns="31433" rIns="31433" bIns="31433" numCol="1" spcCol="1270" anchor="ctr" anchorCtr="0">
            <a:noAutofit/>
          </a:bodyPr>
          <a:lstStyle/>
          <a:p>
            <a:pPr defTabSz="366713">
              <a:lnSpc>
                <a:spcPct val="90000"/>
              </a:lnSpc>
              <a:spcBef>
                <a:spcPct val="0"/>
              </a:spcBef>
              <a:spcAft>
                <a:spcPct val="35000"/>
              </a:spcAft>
            </a:pPr>
            <a:r>
              <a:rPr lang="es-MX" sz="1400" dirty="0" err="1">
                <a:latin typeface="Arial" panose="020B0604020202020204" pitchFamily="34" charset="0"/>
                <a:cs typeface="Arial" panose="020B0604020202020204" pitchFamily="34" charset="0"/>
              </a:rPr>
              <a:t>Mixótrofos</a:t>
            </a:r>
            <a:endParaRPr lang="es-MX" sz="1100" dirty="0">
              <a:latin typeface="Arial" panose="020B0604020202020204" pitchFamily="34" charset="0"/>
              <a:cs typeface="Arial" panose="020B0604020202020204" pitchFamily="34" charset="0"/>
            </a:endParaRPr>
          </a:p>
        </p:txBody>
      </p:sp>
      <p:sp>
        <p:nvSpPr>
          <p:cNvPr id="67" name="Forma libre 58">
            <a:extLst>
              <a:ext uri="{FF2B5EF4-FFF2-40B4-BE49-F238E27FC236}">
                <a16:creationId xmlns:a16="http://schemas.microsoft.com/office/drawing/2014/main" id="{749BC182-FFA8-4CAF-998E-445B24CAD303}"/>
              </a:ext>
            </a:extLst>
          </p:cNvPr>
          <p:cNvSpPr/>
          <p:nvPr/>
        </p:nvSpPr>
        <p:spPr>
          <a:xfrm>
            <a:off x="8823431" y="5500663"/>
            <a:ext cx="1207906" cy="696901"/>
          </a:xfrm>
          <a:custGeom>
            <a:avLst/>
            <a:gdLst>
              <a:gd name="connsiteX0" fmla="*/ 0 w 1056955"/>
              <a:gd name="connsiteY0" fmla="*/ 0 h 704636"/>
              <a:gd name="connsiteX1" fmla="*/ 1056955 w 1056955"/>
              <a:gd name="connsiteY1" fmla="*/ 0 h 704636"/>
              <a:gd name="connsiteX2" fmla="*/ 1056955 w 1056955"/>
              <a:gd name="connsiteY2" fmla="*/ 704636 h 704636"/>
              <a:gd name="connsiteX3" fmla="*/ 0 w 1056955"/>
              <a:gd name="connsiteY3" fmla="*/ 704636 h 704636"/>
              <a:gd name="connsiteX4" fmla="*/ 0 w 1056955"/>
              <a:gd name="connsiteY4" fmla="*/ 0 h 70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55" h="704636">
                <a:moveTo>
                  <a:pt x="0" y="0"/>
                </a:moveTo>
                <a:lnTo>
                  <a:pt x="1056955" y="0"/>
                </a:lnTo>
                <a:lnTo>
                  <a:pt x="1056955" y="704636"/>
                </a:lnTo>
                <a:lnTo>
                  <a:pt x="0" y="70463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1433" tIns="31433" rIns="31433" bIns="31433" numCol="1" spcCol="1270" anchor="ctr" anchorCtr="0">
            <a:noAutofit/>
          </a:bodyPr>
          <a:lstStyle/>
          <a:p>
            <a:pPr defTabSz="366713">
              <a:lnSpc>
                <a:spcPct val="90000"/>
              </a:lnSpc>
              <a:spcBef>
                <a:spcPct val="0"/>
              </a:spcBef>
              <a:spcAft>
                <a:spcPct val="35000"/>
              </a:spcAft>
            </a:pPr>
            <a:r>
              <a:rPr lang="es-MX" sz="1050" i="1" dirty="0" err="1">
                <a:latin typeface="Arial" panose="020B0604020202020204" pitchFamily="34" charset="0"/>
                <a:cs typeface="Arial" panose="020B0604020202020204" pitchFamily="34" charset="0"/>
              </a:rPr>
              <a:t>Euglena</a:t>
            </a:r>
            <a:r>
              <a:rPr lang="es-MX" sz="1050" i="1" dirty="0">
                <a:latin typeface="Arial" panose="020B0604020202020204" pitchFamily="34" charset="0"/>
                <a:cs typeface="Arial" panose="020B0604020202020204" pitchFamily="34" charset="0"/>
              </a:rPr>
              <a:t> </a:t>
            </a:r>
            <a:r>
              <a:rPr lang="es-MX" sz="1050" i="1" dirty="0" err="1">
                <a:latin typeface="Arial" panose="020B0604020202020204" pitchFamily="34" charset="0"/>
                <a:cs typeface="Arial" panose="020B0604020202020204" pitchFamily="34" charset="0"/>
              </a:rPr>
              <a:t>sp</a:t>
            </a:r>
            <a:r>
              <a:rPr lang="es-MX" sz="105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8533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40AE-03CA-4683-A8DA-ADC50E51E4F8}"/>
              </a:ext>
            </a:extLst>
          </p:cNvPr>
          <p:cNvSpPr>
            <a:spLocks noGrp="1"/>
          </p:cNvSpPr>
          <p:nvPr>
            <p:ph type="title"/>
          </p:nvPr>
        </p:nvSpPr>
        <p:spPr/>
        <p:txBody>
          <a:bodyPr/>
          <a:lstStyle/>
          <a:p>
            <a:r>
              <a:rPr lang="es-MX" dirty="0"/>
              <a:t>Fuentes de carbono para heterótrofos</a:t>
            </a:r>
            <a:endParaRPr lang="es-US" dirty="0"/>
          </a:p>
        </p:txBody>
      </p:sp>
      <p:sp>
        <p:nvSpPr>
          <p:cNvPr id="4" name="Text Placeholder 3">
            <a:extLst>
              <a:ext uri="{FF2B5EF4-FFF2-40B4-BE49-F238E27FC236}">
                <a16:creationId xmlns:a16="http://schemas.microsoft.com/office/drawing/2014/main" id="{EC8C56FC-1898-4FD3-B7A8-58749D0385B5}"/>
              </a:ext>
            </a:extLst>
          </p:cNvPr>
          <p:cNvSpPr>
            <a:spLocks noGrp="1"/>
          </p:cNvSpPr>
          <p:nvPr>
            <p:ph type="body" idx="1"/>
          </p:nvPr>
        </p:nvSpPr>
        <p:spPr/>
        <p:txBody>
          <a:bodyPr>
            <a:normAutofit fontScale="62500" lnSpcReduction="20000"/>
          </a:bodyPr>
          <a:lstStyle/>
          <a:p>
            <a:r>
              <a:rPr lang="es-MX" b="1" dirty="0"/>
              <a:t>Fuentes primarias:</a:t>
            </a:r>
          </a:p>
          <a:p>
            <a:r>
              <a:rPr lang="es-MX" dirty="0"/>
              <a:t> </a:t>
            </a:r>
          </a:p>
          <a:p>
            <a:r>
              <a:rPr lang="es-MX" dirty="0"/>
              <a:t>Químicamente menos complejas fácilmente metabolizables</a:t>
            </a:r>
            <a:endParaRPr lang="es-US" dirty="0"/>
          </a:p>
        </p:txBody>
      </p:sp>
      <p:sp>
        <p:nvSpPr>
          <p:cNvPr id="6" name="Text Placeholder 5">
            <a:extLst>
              <a:ext uri="{FF2B5EF4-FFF2-40B4-BE49-F238E27FC236}">
                <a16:creationId xmlns:a16="http://schemas.microsoft.com/office/drawing/2014/main" id="{A5BFF718-5907-4556-8321-A4281B666FAA}"/>
              </a:ext>
            </a:extLst>
          </p:cNvPr>
          <p:cNvSpPr>
            <a:spLocks noGrp="1"/>
          </p:cNvSpPr>
          <p:nvPr>
            <p:ph type="body" sz="quarter" idx="3"/>
          </p:nvPr>
        </p:nvSpPr>
        <p:spPr/>
        <p:txBody>
          <a:bodyPr>
            <a:normAutofit fontScale="62500" lnSpcReduction="20000"/>
          </a:bodyPr>
          <a:lstStyle/>
          <a:p>
            <a:r>
              <a:rPr lang="es-MX" b="1" dirty="0"/>
              <a:t>Fuentes secundarias</a:t>
            </a:r>
            <a:r>
              <a:rPr lang="es-MX" dirty="0"/>
              <a:t>:</a:t>
            </a:r>
          </a:p>
          <a:p>
            <a:endParaRPr lang="es-MX" dirty="0"/>
          </a:p>
          <a:p>
            <a:r>
              <a:rPr lang="es-MX" dirty="0"/>
              <a:t>Químicamente más complejas, usualmente asociadas a proteínas </a:t>
            </a:r>
            <a:endParaRPr lang="es-US" dirty="0"/>
          </a:p>
        </p:txBody>
      </p:sp>
      <p:pic>
        <p:nvPicPr>
          <p:cNvPr id="1026" name="Picture 2" descr="11 QUÍMICA: 2 Lección: Clasificación de los carbohidratos: CLASIFICACIÓN DE  LOS CARBOHIDRATOS">
            <a:extLst>
              <a:ext uri="{FF2B5EF4-FFF2-40B4-BE49-F238E27FC236}">
                <a16:creationId xmlns:a16="http://schemas.microsoft.com/office/drawing/2014/main" id="{3BAD9C14-C787-4F84-8DC5-62BEF0A82DB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00200" y="2646385"/>
            <a:ext cx="3168467" cy="3247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ptona Bacteriológica 500gr - Labotaq">
            <a:extLst>
              <a:ext uri="{FF2B5EF4-FFF2-40B4-BE49-F238E27FC236}">
                <a16:creationId xmlns:a16="http://schemas.microsoft.com/office/drawing/2014/main" id="{3446B254-6C33-46EC-A807-335EFB3F235E}"/>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904038" y="2484438"/>
            <a:ext cx="3687762" cy="3687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46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0830" y="279401"/>
            <a:ext cx="8596668" cy="1320800"/>
          </a:xfrm>
        </p:spPr>
        <p:txBody>
          <a:bodyPr>
            <a:normAutofit/>
          </a:bodyPr>
          <a:lstStyle/>
          <a:p>
            <a:r>
              <a:rPr lang="es-MX" dirty="0"/>
              <a:t>CLASIFICACIÓN POR NECESIDAD DE FACTORES DE CRECIMIENTO</a:t>
            </a:r>
          </a:p>
        </p:txBody>
      </p:sp>
      <p:graphicFrame>
        <p:nvGraphicFramePr>
          <p:cNvPr id="4" name="Marcador de contenido 3"/>
          <p:cNvGraphicFramePr>
            <a:graphicFrameLocks noGrp="1"/>
          </p:cNvGraphicFramePr>
          <p:nvPr>
            <p:ph idx="1"/>
          </p:nvPr>
        </p:nvGraphicFramePr>
        <p:xfrm>
          <a:off x="589652" y="1802295"/>
          <a:ext cx="11602347" cy="4048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652" y="5142194"/>
            <a:ext cx="4015409" cy="1623040"/>
          </a:xfrm>
          <a:prstGeom prst="rect">
            <a:avLst/>
          </a:prstGeom>
        </p:spPr>
      </p:pic>
    </p:spTree>
    <p:extLst>
      <p:ext uri="{BB962C8B-B14F-4D97-AF65-F5344CB8AC3E}">
        <p14:creationId xmlns:p14="http://schemas.microsoft.com/office/powerpoint/2010/main" val="81123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23E02-359E-44AE-A82B-A23A73648354}"/>
              </a:ext>
            </a:extLst>
          </p:cNvPr>
          <p:cNvSpPr>
            <a:spLocks noGrp="1"/>
          </p:cNvSpPr>
          <p:nvPr>
            <p:ph type="title"/>
          </p:nvPr>
        </p:nvSpPr>
        <p:spPr/>
        <p:txBody>
          <a:bodyPr/>
          <a:lstStyle/>
          <a:p>
            <a:r>
              <a:rPr lang="es-MX" dirty="0"/>
              <a:t>Diseño de medios de cultivo</a:t>
            </a:r>
            <a:endParaRPr lang="es-US" dirty="0"/>
          </a:p>
        </p:txBody>
      </p:sp>
      <p:sp>
        <p:nvSpPr>
          <p:cNvPr id="5" name="Text Placeholder 4">
            <a:extLst>
              <a:ext uri="{FF2B5EF4-FFF2-40B4-BE49-F238E27FC236}">
                <a16:creationId xmlns:a16="http://schemas.microsoft.com/office/drawing/2014/main" id="{3ACD7C75-E8D8-455B-9386-B20B06DB248F}"/>
              </a:ext>
            </a:extLst>
          </p:cNvPr>
          <p:cNvSpPr>
            <a:spLocks noGrp="1"/>
          </p:cNvSpPr>
          <p:nvPr>
            <p:ph type="body" idx="1"/>
          </p:nvPr>
        </p:nvSpPr>
        <p:spPr/>
        <p:txBody>
          <a:bodyPr/>
          <a:lstStyle/>
          <a:p>
            <a:endParaRPr lang="es-US"/>
          </a:p>
        </p:txBody>
      </p:sp>
    </p:spTree>
    <p:extLst>
      <p:ext uri="{BB962C8B-B14F-4D97-AF65-F5344CB8AC3E}">
        <p14:creationId xmlns:p14="http://schemas.microsoft.com/office/powerpoint/2010/main" val="20827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2491" y="750627"/>
            <a:ext cx="10119071" cy="1078173"/>
          </a:xfrm>
        </p:spPr>
        <p:txBody>
          <a:bodyPr>
            <a:normAutofit fontScale="77500" lnSpcReduction="20000"/>
          </a:bodyPr>
          <a:lstStyle/>
          <a:p>
            <a:pPr algn="ctr"/>
            <a:r>
              <a:rPr lang="es-MX" dirty="0"/>
              <a:t>MEDIO DE CULTIVO: SOLUCIÓN NUTRITIVA UTILIZADA PARA EL DESARROLLO DE LOS MICROORGANISMOS.</a:t>
            </a:r>
          </a:p>
          <a:p>
            <a:pPr algn="ctr"/>
            <a:r>
              <a:rPr lang="es-MX" dirty="0"/>
              <a:t>TODOS DEBEN TENER PRESENCIA DE CHONPS Y CUMPLIR REQUERIMENTOS ESPECIALES</a:t>
            </a:r>
          </a:p>
        </p:txBody>
      </p:sp>
      <p:pic>
        <p:nvPicPr>
          <p:cNvPr id="4" name="Imagen 3"/>
          <p:cNvPicPr>
            <a:picLocks noChangeAspect="1"/>
          </p:cNvPicPr>
          <p:nvPr/>
        </p:nvPicPr>
        <p:blipFill rotWithShape="1">
          <a:blip r:embed="rId2"/>
          <a:srcRect t="9656"/>
          <a:stretch/>
        </p:blipFill>
        <p:spPr>
          <a:xfrm>
            <a:off x="1146977" y="1828800"/>
            <a:ext cx="8956961" cy="4761914"/>
          </a:xfrm>
          <a:prstGeom prst="rect">
            <a:avLst/>
          </a:prstGeom>
        </p:spPr>
      </p:pic>
    </p:spTree>
    <p:extLst>
      <p:ext uri="{BB962C8B-B14F-4D97-AF65-F5344CB8AC3E}">
        <p14:creationId xmlns:p14="http://schemas.microsoft.com/office/powerpoint/2010/main" val="111318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141" y="749108"/>
            <a:ext cx="10972800" cy="1300918"/>
          </a:xfrm>
        </p:spPr>
        <p:txBody>
          <a:bodyPr>
            <a:normAutofit/>
          </a:bodyPr>
          <a:lstStyle/>
          <a:p>
            <a:pPr algn="l" defTabSz="914400">
              <a:lnSpc>
                <a:spcPct val="90000"/>
              </a:lnSpc>
              <a:spcBef>
                <a:spcPts val="0"/>
              </a:spcBef>
              <a:buNone/>
            </a:pPr>
            <a:r>
              <a:rPr lang="es-ES" noProof="1"/>
              <a:t>ESTERILIZACIÓN</a:t>
            </a:r>
          </a:p>
        </p:txBody>
      </p:sp>
      <p:sp>
        <p:nvSpPr>
          <p:cNvPr id="3" name="Marcador de posición de texto 2"/>
          <p:cNvSpPr>
            <a:spLocks noGrp="1"/>
          </p:cNvSpPr>
          <p:nvPr>
            <p:ph type="body" idx="1"/>
          </p:nvPr>
        </p:nvSpPr>
        <p:spPr>
          <a:xfrm>
            <a:off x="721237" y="2221201"/>
            <a:ext cx="5552954" cy="2586774"/>
          </a:xfrm>
        </p:spPr>
        <p:txBody>
          <a:bodyPr>
            <a:noAutofit/>
          </a:bodyPr>
          <a:lstStyle/>
          <a:p>
            <a:r>
              <a:rPr lang="es-ES" sz="2800" noProof="1">
                <a:solidFill>
                  <a:schemeClr val="tx1">
                    <a:lumMod val="95000"/>
                  </a:schemeClr>
                </a:solidFill>
              </a:rPr>
              <a:t>Es el proceso mediante el cual se destruyen todas las formas de vida de un objeto, medio o superficie. </a:t>
            </a:r>
          </a:p>
          <a:p>
            <a:r>
              <a:rPr lang="es-ES" sz="2800" noProof="1">
                <a:solidFill>
                  <a:schemeClr val="tx1">
                    <a:lumMod val="95000"/>
                  </a:schemeClr>
                </a:solidFill>
              </a:rPr>
              <a:t>(células vegetativas y esporas)</a:t>
            </a:r>
          </a:p>
        </p:txBody>
      </p:sp>
      <p:pic>
        <p:nvPicPr>
          <p:cNvPr id="1026" name="Picture 2" descr="Antibacterial Sign With A Set Of Cartoon Bacteria. Stock Vector -  Illustration of caricature, collection: 73139534">
            <a:extLst>
              <a:ext uri="{FF2B5EF4-FFF2-40B4-BE49-F238E27FC236}">
                <a16:creationId xmlns:a16="http://schemas.microsoft.com/office/drawing/2014/main" id="{2C2B1298-2740-41A9-A15A-792D548EE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931" y="506436"/>
            <a:ext cx="4712677" cy="471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05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21D08B-CF6A-4761-B19E-330AEB2CA1E9}"/>
              </a:ext>
            </a:extLst>
          </p:cNvPr>
          <p:cNvSpPr>
            <a:spLocks noGrp="1"/>
          </p:cNvSpPr>
          <p:nvPr>
            <p:ph type="title"/>
          </p:nvPr>
        </p:nvSpPr>
        <p:spPr>
          <a:xfrm>
            <a:off x="663686" y="167813"/>
            <a:ext cx="8596668" cy="705644"/>
          </a:xfrm>
        </p:spPr>
        <p:txBody>
          <a:bodyPr/>
          <a:lstStyle/>
          <a:p>
            <a:r>
              <a:rPr lang="es-MX" dirty="0"/>
              <a:t>PROBLEMA 1</a:t>
            </a:r>
          </a:p>
        </p:txBody>
      </p:sp>
      <p:sp>
        <p:nvSpPr>
          <p:cNvPr id="11" name="Marcador de contenido 10">
            <a:extLst>
              <a:ext uri="{FF2B5EF4-FFF2-40B4-BE49-F238E27FC236}">
                <a16:creationId xmlns:a16="http://schemas.microsoft.com/office/drawing/2014/main" id="{08C937AF-3B3B-4B58-AF8C-C8C854FA559F}"/>
              </a:ext>
            </a:extLst>
          </p:cNvPr>
          <p:cNvSpPr>
            <a:spLocks noGrp="1"/>
          </p:cNvSpPr>
          <p:nvPr>
            <p:ph idx="1"/>
          </p:nvPr>
        </p:nvSpPr>
        <p:spPr>
          <a:xfrm>
            <a:off x="412269" y="1551906"/>
            <a:ext cx="11543942" cy="4789357"/>
          </a:xfrm>
        </p:spPr>
        <p:txBody>
          <a:bodyPr>
            <a:normAutofit fontScale="92500" lnSpcReduction="20000"/>
          </a:bodyPr>
          <a:lstStyle/>
          <a:p>
            <a:r>
              <a:rPr lang="es-MX" sz="2400" dirty="0"/>
              <a:t>Después de haber conseguir tu título y cédula profesional en la facultad de química, te contrata la empresa “</a:t>
            </a:r>
            <a:r>
              <a:rPr lang="es-MX" sz="2400" dirty="0" err="1"/>
              <a:t>Environmental</a:t>
            </a:r>
            <a:r>
              <a:rPr lang="es-MX" sz="2400" dirty="0"/>
              <a:t> </a:t>
            </a:r>
            <a:r>
              <a:rPr lang="es-MX" sz="2400" dirty="0" err="1"/>
              <a:t>research</a:t>
            </a:r>
            <a:r>
              <a:rPr lang="es-MX" sz="2400" dirty="0"/>
              <a:t>”, la cual  ha descubierto el potencial de un microorganismo del suelo para obtener un rendimiento del 200% en el cultivo del maíz y frijol, por lo cual te pide extraerlo de una muestra de suelo y cultivarlo en un medio de cultivo adecuado a fin de reproducirlo y poderlo comercializar entre un grupo de agricultores como biofertilizante.</a:t>
            </a:r>
          </a:p>
          <a:p>
            <a:pPr marL="0" indent="0">
              <a:buNone/>
            </a:pPr>
            <a:r>
              <a:rPr lang="es-MX" sz="2400" dirty="0"/>
              <a:t>Propón la composición de un medio de cultivo adecuado para el cultivo de éste microorganismo, sabiendo que se trata de una bacteria QUIMIOHETERÓTROFA con AUXOTROFÍA a la vitamina B7.</a:t>
            </a:r>
          </a:p>
          <a:p>
            <a:r>
              <a:rPr lang="es-MX" sz="2400" dirty="0"/>
              <a:t>Adicionalmente se encontró que la asociación del microorganismo anterior con otro, que fue identificado como un microorganismo FOTOAUTÓTROFO mejora su rendimiento.</a:t>
            </a:r>
          </a:p>
          <a:p>
            <a:pPr marL="0" indent="0">
              <a:buNone/>
            </a:pPr>
            <a:r>
              <a:rPr lang="es-MX" sz="2400" dirty="0"/>
              <a:t>Propón la composición de un medio de cultivo adecuado para el cultivo de éste microorganismo.</a:t>
            </a:r>
          </a:p>
          <a:p>
            <a:pPr marL="0" lvl="0" indent="0">
              <a:buNone/>
            </a:pPr>
            <a:endParaRPr lang="es-MX" sz="2400" dirty="0"/>
          </a:p>
        </p:txBody>
      </p:sp>
    </p:spTree>
    <p:extLst>
      <p:ext uri="{BB962C8B-B14F-4D97-AF65-F5344CB8AC3E}">
        <p14:creationId xmlns:p14="http://schemas.microsoft.com/office/powerpoint/2010/main" val="423736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4B65B-9E06-4B44-803A-1BD98CF7DF4B}"/>
              </a:ext>
            </a:extLst>
          </p:cNvPr>
          <p:cNvSpPr>
            <a:spLocks noGrp="1"/>
          </p:cNvSpPr>
          <p:nvPr>
            <p:ph type="title"/>
          </p:nvPr>
        </p:nvSpPr>
        <p:spPr/>
        <p:txBody>
          <a:bodyPr/>
          <a:lstStyle/>
          <a:p>
            <a:r>
              <a:rPr lang="en-US" dirty="0" err="1"/>
              <a:t>Propuesta</a:t>
            </a:r>
            <a:endParaRPr lang="en-US" dirty="0"/>
          </a:p>
        </p:txBody>
      </p:sp>
      <p:sp>
        <p:nvSpPr>
          <p:cNvPr id="4" name="Elipse 25">
            <a:extLst>
              <a:ext uri="{FF2B5EF4-FFF2-40B4-BE49-F238E27FC236}">
                <a16:creationId xmlns:a16="http://schemas.microsoft.com/office/drawing/2014/main" id="{8C72E4E1-552B-4AE1-A08D-94C63D4CAF18}"/>
              </a:ext>
            </a:extLst>
          </p:cNvPr>
          <p:cNvSpPr>
            <a:spLocks noGrp="1"/>
          </p:cNvSpPr>
          <p:nvPr>
            <p:ph idx="1"/>
          </p:nvPr>
        </p:nvSpPr>
        <p:spPr>
          <a:xfrm>
            <a:off x="9865743" y="1938786"/>
            <a:ext cx="2038709" cy="1839583"/>
          </a:xfrm>
          <a:prstGeom prst="ellipse">
            <a:avLst/>
          </a:prstGeom>
          <a:blipFill>
            <a:blip r:embed="rId2" cstate="print">
              <a:extLst>
                <a:ext uri="{28A0092B-C50C-407E-A947-70E740481C1C}">
                  <a14:useLocalDpi xmlns:a14="http://schemas.microsoft.com/office/drawing/2010/main" val="0"/>
                </a:ext>
              </a:extLst>
            </a:blip>
            <a:srcRect/>
            <a:stretch>
              <a:fillRect l="-29000" r="-29000"/>
            </a:stretch>
          </a:blipFill>
          <a:ln>
            <a:solidFill>
              <a:schemeClr val="tx1"/>
            </a:solidFill>
          </a:ln>
        </p:spPr>
        <p:style>
          <a:lnRef idx="0">
            <a:schemeClr val="lt2">
              <a:hueOff val="0"/>
              <a:satOff val="0"/>
              <a:lumOff val="0"/>
              <a:alphaOff val="0"/>
            </a:schemeClr>
          </a:lnRef>
          <a:fillRef idx="3">
            <a:scrgbClr r="0" g="0" b="0"/>
          </a:fillRef>
          <a:effectRef idx="2">
            <a:schemeClr val="dk2">
              <a:hueOff val="0"/>
              <a:satOff val="0"/>
              <a:lumOff val="0"/>
              <a:alphaOff val="0"/>
            </a:schemeClr>
          </a:effectRef>
          <a:fontRef idx="minor">
            <a:schemeClr val="lt1"/>
          </a:fontRef>
        </p:style>
        <p:txBody>
          <a:bodyPr/>
          <a:lstStyle/>
          <a:p>
            <a:endParaRPr lang="en-US" dirty="0"/>
          </a:p>
        </p:txBody>
      </p:sp>
      <p:sp>
        <p:nvSpPr>
          <p:cNvPr id="5" name="Rectangle 4">
            <a:extLst>
              <a:ext uri="{FF2B5EF4-FFF2-40B4-BE49-F238E27FC236}">
                <a16:creationId xmlns:a16="http://schemas.microsoft.com/office/drawing/2014/main" id="{2736A995-6E74-4FF4-8B74-D916336C0649}"/>
              </a:ext>
            </a:extLst>
          </p:cNvPr>
          <p:cNvSpPr/>
          <p:nvPr/>
        </p:nvSpPr>
        <p:spPr>
          <a:xfrm>
            <a:off x="287547" y="2149706"/>
            <a:ext cx="4111925" cy="646331"/>
          </a:xfrm>
          <a:prstGeom prst="rect">
            <a:avLst/>
          </a:prstGeom>
        </p:spPr>
        <p:txBody>
          <a:bodyPr wrap="square">
            <a:spAutoFit/>
          </a:bodyPr>
          <a:lstStyle/>
          <a:p>
            <a:r>
              <a:rPr lang="es-MX" dirty="0"/>
              <a:t>BACTERIA QUIMIOHETERÓTROFA con AUXOTROFÍA a la vitamina B7.</a:t>
            </a:r>
            <a:endParaRPr lang="en-US" dirty="0"/>
          </a:p>
        </p:txBody>
      </p:sp>
      <p:sp>
        <p:nvSpPr>
          <p:cNvPr id="6" name="Rectangle 5">
            <a:extLst>
              <a:ext uri="{FF2B5EF4-FFF2-40B4-BE49-F238E27FC236}">
                <a16:creationId xmlns:a16="http://schemas.microsoft.com/office/drawing/2014/main" id="{0EFB5B5B-4E8F-408F-94B5-02DC3D05098B}"/>
              </a:ext>
            </a:extLst>
          </p:cNvPr>
          <p:cNvSpPr/>
          <p:nvPr/>
        </p:nvSpPr>
        <p:spPr>
          <a:xfrm>
            <a:off x="6096000" y="2149706"/>
            <a:ext cx="2270814" cy="369332"/>
          </a:xfrm>
          <a:prstGeom prst="rect">
            <a:avLst/>
          </a:prstGeom>
        </p:spPr>
        <p:txBody>
          <a:bodyPr wrap="none">
            <a:spAutoFit/>
          </a:bodyPr>
          <a:lstStyle/>
          <a:p>
            <a:r>
              <a:rPr lang="es-MX" dirty="0"/>
              <a:t>FOTOAUTÓTROFO</a:t>
            </a:r>
            <a:endParaRPr lang="en-US" dirty="0"/>
          </a:p>
        </p:txBody>
      </p:sp>
      <p:sp>
        <p:nvSpPr>
          <p:cNvPr id="7" name="Rectangle 6">
            <a:extLst>
              <a:ext uri="{FF2B5EF4-FFF2-40B4-BE49-F238E27FC236}">
                <a16:creationId xmlns:a16="http://schemas.microsoft.com/office/drawing/2014/main" id="{D89138C5-FC1A-422B-8409-54F76DE8D1CA}"/>
              </a:ext>
            </a:extLst>
          </p:cNvPr>
          <p:cNvSpPr/>
          <p:nvPr/>
        </p:nvSpPr>
        <p:spPr>
          <a:xfrm>
            <a:off x="287547" y="3224371"/>
            <a:ext cx="5630174" cy="2308324"/>
          </a:xfrm>
          <a:prstGeom prst="rect">
            <a:avLst/>
          </a:prstGeom>
        </p:spPr>
        <p:txBody>
          <a:bodyPr wrap="square">
            <a:spAutoFit/>
          </a:bodyPr>
          <a:lstStyle/>
          <a:p>
            <a:r>
              <a:rPr lang="es-MX" dirty="0"/>
              <a:t>COMPONENTES</a:t>
            </a:r>
          </a:p>
          <a:p>
            <a:r>
              <a:rPr lang="es-MX" dirty="0" err="1"/>
              <a:t>Fte</a:t>
            </a:r>
            <a:r>
              <a:rPr lang="es-MX" dirty="0"/>
              <a:t> de H y O: Agua.</a:t>
            </a:r>
          </a:p>
          <a:p>
            <a:r>
              <a:rPr lang="es-MX" dirty="0" err="1"/>
              <a:t>Fte</a:t>
            </a:r>
            <a:r>
              <a:rPr lang="es-MX" dirty="0"/>
              <a:t> de H: </a:t>
            </a:r>
            <a:r>
              <a:rPr lang="es-MX" dirty="0" err="1"/>
              <a:t>Proteinas</a:t>
            </a:r>
            <a:r>
              <a:rPr lang="es-MX" dirty="0"/>
              <a:t>=aminoácidos/carbohidratos</a:t>
            </a:r>
          </a:p>
          <a:p>
            <a:r>
              <a:rPr lang="es-MX" dirty="0" err="1"/>
              <a:t>Fte</a:t>
            </a:r>
            <a:r>
              <a:rPr lang="es-MX" dirty="0"/>
              <a:t> de C y E= Sacarosa/Glucosa.</a:t>
            </a:r>
          </a:p>
          <a:p>
            <a:r>
              <a:rPr lang="es-MX" dirty="0" err="1"/>
              <a:t>Fte</a:t>
            </a:r>
            <a:r>
              <a:rPr lang="es-MX" dirty="0"/>
              <a:t> de N y S=Peptona (</a:t>
            </a:r>
            <a:r>
              <a:rPr lang="es-MX" dirty="0" err="1"/>
              <a:t>Cisteina</a:t>
            </a:r>
            <a:r>
              <a:rPr lang="es-MX" dirty="0"/>
              <a:t>).</a:t>
            </a:r>
          </a:p>
          <a:p>
            <a:r>
              <a:rPr lang="es-MX" dirty="0" err="1"/>
              <a:t>Fte</a:t>
            </a:r>
            <a:r>
              <a:rPr lang="es-MX" dirty="0"/>
              <a:t> de P: </a:t>
            </a:r>
            <a:r>
              <a:rPr lang="es-MX" dirty="0" err="1"/>
              <a:t>Fosfolipido</a:t>
            </a:r>
            <a:r>
              <a:rPr lang="es-MX" dirty="0"/>
              <a:t> (Infusión de Cerebro/Corazón).</a:t>
            </a:r>
          </a:p>
          <a:p>
            <a:r>
              <a:rPr lang="es-MX" dirty="0" err="1"/>
              <a:t>Fte</a:t>
            </a:r>
            <a:r>
              <a:rPr lang="es-MX" dirty="0"/>
              <a:t> de Biotina. (vitamina B7)</a:t>
            </a:r>
          </a:p>
          <a:p>
            <a:endParaRPr lang="en-US" dirty="0"/>
          </a:p>
        </p:txBody>
      </p:sp>
      <p:sp>
        <p:nvSpPr>
          <p:cNvPr id="8" name="Rectangle 7">
            <a:extLst>
              <a:ext uri="{FF2B5EF4-FFF2-40B4-BE49-F238E27FC236}">
                <a16:creationId xmlns:a16="http://schemas.microsoft.com/office/drawing/2014/main" id="{FB55B03E-DBA6-42B8-8CB1-447E58F18096}"/>
              </a:ext>
            </a:extLst>
          </p:cNvPr>
          <p:cNvSpPr/>
          <p:nvPr/>
        </p:nvSpPr>
        <p:spPr>
          <a:xfrm>
            <a:off x="6096000" y="3075132"/>
            <a:ext cx="4111925" cy="2585323"/>
          </a:xfrm>
          <a:prstGeom prst="rect">
            <a:avLst/>
          </a:prstGeom>
        </p:spPr>
        <p:txBody>
          <a:bodyPr wrap="square">
            <a:spAutoFit/>
          </a:bodyPr>
          <a:lstStyle/>
          <a:p>
            <a:r>
              <a:rPr lang="es-MX" dirty="0"/>
              <a:t>COMPONENTES</a:t>
            </a:r>
          </a:p>
          <a:p>
            <a:r>
              <a:rPr lang="en-US" dirty="0" err="1"/>
              <a:t>Fte</a:t>
            </a:r>
            <a:r>
              <a:rPr lang="en-US" dirty="0"/>
              <a:t> H y O: Agua</a:t>
            </a:r>
          </a:p>
          <a:p>
            <a:r>
              <a:rPr lang="en-US" dirty="0" err="1"/>
              <a:t>Fte</a:t>
            </a:r>
            <a:r>
              <a:rPr lang="en-US" dirty="0"/>
              <a:t> de C: </a:t>
            </a:r>
            <a:r>
              <a:rPr lang="en-US" dirty="0" err="1"/>
              <a:t>Dióxido</a:t>
            </a:r>
            <a:r>
              <a:rPr lang="en-US" dirty="0"/>
              <a:t> de C</a:t>
            </a:r>
          </a:p>
          <a:p>
            <a:r>
              <a:rPr lang="en-US" dirty="0" err="1"/>
              <a:t>Fte</a:t>
            </a:r>
            <a:r>
              <a:rPr lang="en-US" dirty="0"/>
              <a:t> de N: </a:t>
            </a:r>
            <a:r>
              <a:rPr lang="en-US" dirty="0" err="1"/>
              <a:t>Sulfato</a:t>
            </a:r>
            <a:r>
              <a:rPr lang="en-US" dirty="0"/>
              <a:t> de </a:t>
            </a:r>
            <a:r>
              <a:rPr lang="en-US" dirty="0" err="1"/>
              <a:t>amonio</a:t>
            </a:r>
            <a:r>
              <a:rPr lang="en-US" dirty="0"/>
              <a:t>/</a:t>
            </a:r>
            <a:r>
              <a:rPr lang="en-US" dirty="0" err="1"/>
              <a:t>nitrato</a:t>
            </a:r>
            <a:r>
              <a:rPr lang="en-US" dirty="0"/>
              <a:t> de </a:t>
            </a:r>
            <a:r>
              <a:rPr lang="en-US" dirty="0" err="1"/>
              <a:t>potasio</a:t>
            </a:r>
            <a:r>
              <a:rPr lang="en-US" dirty="0"/>
              <a:t>.</a:t>
            </a:r>
          </a:p>
          <a:p>
            <a:r>
              <a:rPr lang="en-US" dirty="0" err="1"/>
              <a:t>Fte</a:t>
            </a:r>
            <a:r>
              <a:rPr lang="en-US" dirty="0"/>
              <a:t> de S: </a:t>
            </a:r>
            <a:r>
              <a:rPr lang="en-US" dirty="0" err="1"/>
              <a:t>Sulfato</a:t>
            </a:r>
            <a:r>
              <a:rPr lang="en-US" dirty="0"/>
              <a:t> de </a:t>
            </a:r>
            <a:r>
              <a:rPr lang="en-US" dirty="0" err="1"/>
              <a:t>amonio</a:t>
            </a:r>
            <a:r>
              <a:rPr lang="en-US" dirty="0"/>
              <a:t>/sulfite, </a:t>
            </a:r>
            <a:r>
              <a:rPr lang="en-US" dirty="0" err="1"/>
              <a:t>tiosulfato</a:t>
            </a:r>
            <a:r>
              <a:rPr lang="en-US" dirty="0"/>
              <a:t>, </a:t>
            </a:r>
            <a:r>
              <a:rPr lang="en-US" dirty="0" err="1"/>
              <a:t>sulfuro</a:t>
            </a:r>
            <a:r>
              <a:rPr lang="en-US" dirty="0"/>
              <a:t> de </a:t>
            </a:r>
            <a:r>
              <a:rPr lang="en-US" dirty="0" err="1"/>
              <a:t>sodio</a:t>
            </a:r>
            <a:r>
              <a:rPr lang="en-US" dirty="0"/>
              <a:t>.</a:t>
            </a:r>
          </a:p>
          <a:p>
            <a:r>
              <a:rPr lang="en-US" dirty="0" err="1"/>
              <a:t>Fte</a:t>
            </a:r>
            <a:r>
              <a:rPr lang="en-US" dirty="0"/>
              <a:t> de P: H</a:t>
            </a:r>
            <a:r>
              <a:rPr lang="en-US" baseline="-25000" dirty="0"/>
              <a:t>2</a:t>
            </a:r>
            <a:r>
              <a:rPr lang="en-US" dirty="0"/>
              <a:t>PO</a:t>
            </a:r>
            <a:r>
              <a:rPr lang="en-US" baseline="-25000" dirty="0"/>
              <a:t>4</a:t>
            </a:r>
            <a:r>
              <a:rPr lang="en-US" baseline="30000" dirty="0"/>
              <a:t>-</a:t>
            </a:r>
            <a:r>
              <a:rPr lang="en-US" dirty="0"/>
              <a:t>/HPO</a:t>
            </a:r>
            <a:r>
              <a:rPr lang="en-US" baseline="-25000" dirty="0"/>
              <a:t>4</a:t>
            </a:r>
            <a:r>
              <a:rPr lang="en-US" baseline="30000" dirty="0"/>
              <a:t>2-, </a:t>
            </a:r>
            <a:r>
              <a:rPr lang="en-US" dirty="0" err="1"/>
              <a:t>capacidad</a:t>
            </a:r>
            <a:r>
              <a:rPr lang="en-US" dirty="0"/>
              <a:t> </a:t>
            </a:r>
            <a:r>
              <a:rPr lang="en-US" dirty="0" err="1"/>
              <a:t>amortiguadora</a:t>
            </a:r>
            <a:r>
              <a:rPr lang="en-US" dirty="0"/>
              <a:t> </a:t>
            </a:r>
            <a:r>
              <a:rPr lang="en-US" dirty="0" err="1"/>
              <a:t>alrededor</a:t>
            </a:r>
            <a:r>
              <a:rPr lang="en-US" dirty="0"/>
              <a:t> de pH=7.2</a:t>
            </a:r>
          </a:p>
        </p:txBody>
      </p:sp>
      <p:sp>
        <p:nvSpPr>
          <p:cNvPr id="9" name="Rectangle 8">
            <a:extLst>
              <a:ext uri="{FF2B5EF4-FFF2-40B4-BE49-F238E27FC236}">
                <a16:creationId xmlns:a16="http://schemas.microsoft.com/office/drawing/2014/main" id="{A012ABAF-E012-4783-BCEB-BB1A8E1FD335}"/>
              </a:ext>
            </a:extLst>
          </p:cNvPr>
          <p:cNvSpPr/>
          <p:nvPr/>
        </p:nvSpPr>
        <p:spPr>
          <a:xfrm>
            <a:off x="7792527" y="6212876"/>
            <a:ext cx="4111925" cy="400110"/>
          </a:xfrm>
          <a:prstGeom prst="rect">
            <a:avLst/>
          </a:prstGeom>
        </p:spPr>
        <p:txBody>
          <a:bodyPr wrap="square">
            <a:spAutoFit/>
          </a:bodyPr>
          <a:lstStyle/>
          <a:p>
            <a:r>
              <a:rPr lang="es-MX" sz="2000" dirty="0"/>
              <a:t>HAZ TU PROPUESTA.</a:t>
            </a:r>
            <a:endParaRPr lang="en-US" sz="2000" dirty="0"/>
          </a:p>
        </p:txBody>
      </p:sp>
    </p:spTree>
    <p:extLst>
      <p:ext uri="{BB962C8B-B14F-4D97-AF65-F5344CB8AC3E}">
        <p14:creationId xmlns:p14="http://schemas.microsoft.com/office/powerpoint/2010/main" val="338233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147" y="291908"/>
            <a:ext cx="10972800" cy="1300918"/>
          </a:xfrm>
        </p:spPr>
        <p:txBody>
          <a:bodyPr>
            <a:noAutofit/>
          </a:bodyPr>
          <a:lstStyle/>
          <a:p>
            <a:pPr algn="l" defTabSz="914400">
              <a:lnSpc>
                <a:spcPct val="90000"/>
              </a:lnSpc>
              <a:spcBef>
                <a:spcPts val="0"/>
              </a:spcBef>
              <a:buNone/>
            </a:pPr>
            <a:r>
              <a:rPr lang="es-ES" sz="4800" noProof="1"/>
              <a:t>CLASIFICACIÓN GENERAL DE LOS MEDIOS DE CULTIVO</a:t>
            </a:r>
          </a:p>
        </p:txBody>
      </p:sp>
      <p:sp>
        <p:nvSpPr>
          <p:cNvPr id="6" name="Marcador de texto 5"/>
          <p:cNvSpPr>
            <a:spLocks noGrp="1"/>
          </p:cNvSpPr>
          <p:nvPr>
            <p:ph type="body" idx="1"/>
          </p:nvPr>
        </p:nvSpPr>
        <p:spPr/>
        <p:txBody>
          <a:bodyPr/>
          <a:lstStyle/>
          <a:p>
            <a:endParaRPr lang="es-MX"/>
          </a:p>
        </p:txBody>
      </p:sp>
      <p:graphicFrame>
        <p:nvGraphicFramePr>
          <p:cNvPr id="7" name="Diagrama 6"/>
          <p:cNvGraphicFramePr/>
          <p:nvPr>
            <p:extLst>
              <p:ext uri="{D42A27DB-BD31-4B8C-83A1-F6EECF244321}">
                <p14:modId xmlns:p14="http://schemas.microsoft.com/office/powerpoint/2010/main" val="1954292281"/>
              </p:ext>
            </p:extLst>
          </p:nvPr>
        </p:nvGraphicFramePr>
        <p:xfrm>
          <a:off x="307975" y="2035834"/>
          <a:ext cx="11576049" cy="5501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84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2065" y="266699"/>
            <a:ext cx="10058400" cy="1097280"/>
          </a:xfrm>
        </p:spPr>
        <p:txBody>
          <a:bodyPr>
            <a:normAutofit/>
          </a:bodyPr>
          <a:lstStyle/>
          <a:p>
            <a:pPr algn="ctr" defTabSz="914400">
              <a:lnSpc>
                <a:spcPct val="90000"/>
              </a:lnSpc>
              <a:spcBef>
                <a:spcPts val="0"/>
              </a:spcBef>
              <a:buNone/>
            </a:pPr>
            <a:r>
              <a:rPr lang="es-ES" noProof="1"/>
              <a:t>Clasificación según su estado físico: </a:t>
            </a:r>
            <a:br>
              <a:rPr lang="es-ES" noProof="1"/>
            </a:br>
            <a:endParaRPr lang="es-ES" noProof="1"/>
          </a:p>
        </p:txBody>
      </p:sp>
      <p:sp>
        <p:nvSpPr>
          <p:cNvPr id="3" name="Marcador de posición de contenido 2"/>
          <p:cNvSpPr>
            <a:spLocks noGrp="1"/>
          </p:cNvSpPr>
          <p:nvPr>
            <p:ph idx="1"/>
          </p:nvPr>
        </p:nvSpPr>
        <p:spPr>
          <a:xfrm>
            <a:off x="218767" y="885188"/>
            <a:ext cx="3819832" cy="2742915"/>
          </a:xfrm>
        </p:spPr>
        <p:txBody>
          <a:bodyPr>
            <a:normAutofit fontScale="92500" lnSpcReduction="20000"/>
          </a:bodyPr>
          <a:lstStyle/>
          <a:p>
            <a:pPr marL="0" indent="0">
              <a:buNone/>
            </a:pPr>
            <a:endParaRPr lang="es-ES" noProof="1"/>
          </a:p>
          <a:p>
            <a:pPr marL="0" indent="0">
              <a:buNone/>
            </a:pPr>
            <a:r>
              <a:rPr lang="es-ES" noProof="1"/>
              <a:t>Líquidos</a:t>
            </a:r>
          </a:p>
          <a:p>
            <a:pPr lvl="1"/>
            <a:r>
              <a:rPr lang="es-ES" noProof="1"/>
              <a:t>Caldos, no tienen agar</a:t>
            </a:r>
          </a:p>
          <a:p>
            <a:pPr lvl="1"/>
            <a:r>
              <a:rPr lang="es-ES" noProof="1"/>
              <a:t>Sirven para homogeneizar mezclas de microorganismos, </a:t>
            </a:r>
            <a:r>
              <a:rPr lang="es-ES" b="1" noProof="1"/>
              <a:t>enriquecer cultivos </a:t>
            </a:r>
            <a:r>
              <a:rPr lang="es-ES" noProof="1"/>
              <a:t>y rehidratar cepas liofilizadas</a:t>
            </a:r>
          </a:p>
        </p:txBody>
      </p:sp>
      <p:sp>
        <p:nvSpPr>
          <p:cNvPr id="4" name="Marcador de posición de contenido 2"/>
          <p:cNvSpPr txBox="1">
            <a:spLocks/>
          </p:cNvSpPr>
          <p:nvPr/>
        </p:nvSpPr>
        <p:spPr>
          <a:xfrm>
            <a:off x="4429431" y="1363979"/>
            <a:ext cx="2753032" cy="2514847"/>
          </a:xfrm>
          <a:prstGeom prst="rect">
            <a:avLst/>
          </a:prstGeom>
        </p:spPr>
        <p:txBody>
          <a:bodyPr vert="horz" lIns="91440" tIns="45720" rIns="91440" bIns="45720" rtlCol="0">
            <a:normAutofit fontScale="92500"/>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s-ES" noProof="1"/>
              <a:t>Semisólidos</a:t>
            </a:r>
          </a:p>
          <a:p>
            <a:r>
              <a:rPr lang="es-ES" noProof="1"/>
              <a:t>Se adiciona agar 0.4-</a:t>
            </a:r>
            <a:r>
              <a:rPr lang="es-ES" sz="2800" b="1" noProof="1"/>
              <a:t>0.8</a:t>
            </a:r>
            <a:r>
              <a:rPr lang="es-ES" noProof="1"/>
              <a:t>%,</a:t>
            </a:r>
          </a:p>
          <a:p>
            <a:r>
              <a:rPr lang="es-ES" noProof="1"/>
              <a:t>Se emplea para evaluar </a:t>
            </a:r>
            <a:r>
              <a:rPr lang="es-ES" b="1" noProof="1"/>
              <a:t>movilidad</a:t>
            </a:r>
          </a:p>
          <a:p>
            <a:endParaRPr lang="es-ES" noProof="1"/>
          </a:p>
        </p:txBody>
      </p:sp>
      <p:sp>
        <p:nvSpPr>
          <p:cNvPr id="5" name="Marcador de posición de contenido 2"/>
          <p:cNvSpPr txBox="1">
            <a:spLocks/>
          </p:cNvSpPr>
          <p:nvPr/>
        </p:nvSpPr>
        <p:spPr>
          <a:xfrm>
            <a:off x="8059993" y="1467750"/>
            <a:ext cx="3930446" cy="4457700"/>
          </a:xfrm>
          <a:prstGeom prst="rect">
            <a:avLst/>
          </a:prstGeom>
        </p:spPr>
        <p:txBody>
          <a:bodyPr vert="horz" lIns="91440" tIns="45720" rIns="91440" bIns="45720" rtlCol="0">
            <a:normAutofit/>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s-ES" noProof="1"/>
              <a:t>Sólidos</a:t>
            </a:r>
          </a:p>
          <a:p>
            <a:r>
              <a:rPr lang="es-ES" noProof="1"/>
              <a:t>Se adiciona agar 1.3-</a:t>
            </a:r>
            <a:r>
              <a:rPr lang="es-ES" sz="2400" b="1" noProof="1"/>
              <a:t>2.0</a:t>
            </a:r>
            <a:r>
              <a:rPr lang="es-ES" noProof="1"/>
              <a:t> % </a:t>
            </a:r>
          </a:p>
          <a:p>
            <a:r>
              <a:rPr lang="es-ES" noProof="1"/>
              <a:t>Se utiliza para aislar microorganismos: colonias aisladas o conservar microorganismos</a:t>
            </a:r>
          </a:p>
        </p:txBody>
      </p:sp>
      <p:sp>
        <p:nvSpPr>
          <p:cNvPr id="6" name="Marcador de posición de contenido 2"/>
          <p:cNvSpPr txBox="1">
            <a:spLocks/>
          </p:cNvSpPr>
          <p:nvPr/>
        </p:nvSpPr>
        <p:spPr>
          <a:xfrm>
            <a:off x="8540152" y="162928"/>
            <a:ext cx="3450288" cy="1201051"/>
          </a:xfrm>
          <a:prstGeom prst="rect">
            <a:avLst/>
          </a:prstGeom>
        </p:spPr>
        <p:txBody>
          <a:bodyPr vert="horz" lIns="91440" tIns="45720" rIns="91440" bIns="45720" rtlCol="0">
            <a:normAutofit fontScale="77500" lnSpcReduction="20000"/>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pPr marL="0" indent="0" algn="ctr">
              <a:buFont typeface="Arial" pitchFamily="34" charset="0"/>
              <a:buNone/>
            </a:pPr>
            <a:r>
              <a:rPr lang="es-ES" noProof="1"/>
              <a:t>Agar: carbohidrato de galactanas- algas marinas </a:t>
            </a:r>
            <a:r>
              <a:rPr lang="es-ES" i="1" noProof="1"/>
              <a:t>Gelidium. </a:t>
            </a:r>
          </a:p>
          <a:p>
            <a:pPr marL="0" indent="0" algn="ctr">
              <a:buFont typeface="Arial" pitchFamily="34" charset="0"/>
              <a:buNone/>
            </a:pPr>
            <a:r>
              <a:rPr lang="es-ES" b="1" noProof="1"/>
              <a:t>AGENTE GELIFICANTE</a:t>
            </a:r>
          </a:p>
        </p:txBody>
      </p:sp>
      <p:pic>
        <p:nvPicPr>
          <p:cNvPr id="2050" name="Picture 2" descr="http://aulavirtual.usal.es/aulavirtual/demos/microbiologia/unidades/curso/UNI_02/imagenes/020202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29" y="4064869"/>
            <a:ext cx="3324268" cy="24096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ulavirtual.usal.es/aulavirtual/demos/microbiologia/unidades/curso/UNI_02/imagenes/020202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361" y="4096523"/>
            <a:ext cx="3760224" cy="21763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aulavirtual.usal.es/aulavirtual/demos/microbiologia/unidades/curso/UNI_02/miniaturas/020202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599" y="4096523"/>
            <a:ext cx="3630562" cy="237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15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799" y="127000"/>
            <a:ext cx="10749115" cy="1097280"/>
          </a:xfrm>
        </p:spPr>
        <p:txBody>
          <a:bodyPr/>
          <a:lstStyle/>
          <a:p>
            <a:r>
              <a:rPr lang="es-ES" noProof="1"/>
              <a:t>Clasificación según composición</a:t>
            </a:r>
            <a:r>
              <a:rPr lang="es-MX" noProof="1"/>
              <a:t>: definido o complejo</a:t>
            </a:r>
            <a:endParaRPr lang="es-MX" dirty="0"/>
          </a:p>
        </p:txBody>
      </p:sp>
      <p:sp>
        <p:nvSpPr>
          <p:cNvPr id="3" name="Marcador de contenido 2"/>
          <p:cNvSpPr>
            <a:spLocks noGrp="1"/>
          </p:cNvSpPr>
          <p:nvPr>
            <p:ph idx="1"/>
          </p:nvPr>
        </p:nvSpPr>
        <p:spPr>
          <a:xfrm>
            <a:off x="1066800" y="1714500"/>
            <a:ext cx="4257368" cy="4457700"/>
          </a:xfrm>
        </p:spPr>
        <p:txBody>
          <a:bodyPr/>
          <a:lstStyle/>
          <a:p>
            <a:r>
              <a:rPr lang="es-MX" dirty="0"/>
              <a:t>Sintéticos</a:t>
            </a:r>
          </a:p>
          <a:p>
            <a:pPr lvl="1"/>
            <a:r>
              <a:rPr lang="es-MX" dirty="0"/>
              <a:t>Composición químicamente definida</a:t>
            </a:r>
          </a:p>
        </p:txBody>
      </p:sp>
      <p:sp>
        <p:nvSpPr>
          <p:cNvPr id="4" name="Marcador de contenido 2"/>
          <p:cNvSpPr txBox="1">
            <a:spLocks/>
          </p:cNvSpPr>
          <p:nvPr/>
        </p:nvSpPr>
        <p:spPr>
          <a:xfrm>
            <a:off x="6454878" y="1714500"/>
            <a:ext cx="4257368" cy="4457700"/>
          </a:xfrm>
          <a:prstGeom prst="rect">
            <a:avLst/>
          </a:prstGeom>
        </p:spPr>
        <p:txBody>
          <a:bodyPr vert="horz" lIns="91440" tIns="45720" rIns="91440" bIns="45720" rtlCol="0">
            <a:normAutofit/>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r>
              <a:rPr lang="es-MX" dirty="0"/>
              <a:t>Naturales o complejos</a:t>
            </a:r>
          </a:p>
          <a:p>
            <a:pPr lvl="2"/>
            <a:r>
              <a:rPr lang="es-MX" dirty="0"/>
              <a:t>Composición química desconocida</a:t>
            </a:r>
          </a:p>
          <a:p>
            <a:pPr lvl="2"/>
            <a:r>
              <a:rPr lang="es-MX" dirty="0"/>
              <a:t>Elaborados a partir de ingredientes de naturaleza compleja: extractos de carne, levadura, </a:t>
            </a:r>
            <a:r>
              <a:rPr lang="es-MX" dirty="0" err="1"/>
              <a:t>peptonas,etc</a:t>
            </a:r>
            <a:endParaRPr lang="es-MX" dirty="0"/>
          </a:p>
          <a:p>
            <a:pPr lvl="1"/>
            <a:endParaRPr lang="es-MX" dirty="0"/>
          </a:p>
        </p:txBody>
      </p:sp>
      <p:pic>
        <p:nvPicPr>
          <p:cNvPr id="5" name="Imagen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7449" t="9228" r="21492" b="56777"/>
          <a:stretch/>
        </p:blipFill>
        <p:spPr>
          <a:xfrm>
            <a:off x="887361" y="2998236"/>
            <a:ext cx="4616246" cy="2949677"/>
          </a:xfrm>
          <a:prstGeom prst="rect">
            <a:avLst/>
          </a:prstGeom>
        </p:spPr>
      </p:pic>
      <p:pic>
        <p:nvPicPr>
          <p:cNvPr id="6" name="Imagen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6707" t="67551" r="20027" b="19446"/>
          <a:stretch/>
        </p:blipFill>
        <p:spPr>
          <a:xfrm>
            <a:off x="6096000" y="4305762"/>
            <a:ext cx="5719915" cy="1367913"/>
          </a:xfrm>
          <a:prstGeom prst="rect">
            <a:avLst/>
          </a:prstGeom>
        </p:spPr>
      </p:pic>
      <p:pic>
        <p:nvPicPr>
          <p:cNvPr id="7" name="Content Placeholder 3">
            <a:extLst>
              <a:ext uri="{FF2B5EF4-FFF2-40B4-BE49-F238E27FC236}">
                <a16:creationId xmlns:a16="http://schemas.microsoft.com/office/drawing/2014/main" id="{86B22115-B487-4687-B698-41FCF5D1462F}"/>
              </a:ext>
            </a:extLst>
          </p:cNvPr>
          <p:cNvPicPr>
            <a:picLocks noChangeAspect="1"/>
          </p:cNvPicPr>
          <p:nvPr/>
        </p:nvPicPr>
        <p:blipFill>
          <a:blip r:embed="rId5"/>
          <a:stretch>
            <a:fillRect/>
          </a:stretch>
        </p:blipFill>
        <p:spPr>
          <a:xfrm>
            <a:off x="887361" y="1057325"/>
            <a:ext cx="10237839" cy="5673675"/>
          </a:xfrm>
          <a:prstGeom prst="rect">
            <a:avLst/>
          </a:prstGeom>
        </p:spPr>
      </p:pic>
    </p:spTree>
    <p:extLst>
      <p:ext uri="{BB962C8B-B14F-4D97-AF65-F5344CB8AC3E}">
        <p14:creationId xmlns:p14="http://schemas.microsoft.com/office/powerpoint/2010/main" val="91852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defTabSz="914400">
              <a:lnSpc>
                <a:spcPct val="90000"/>
              </a:lnSpc>
              <a:spcBef>
                <a:spcPts val="0"/>
              </a:spcBef>
              <a:buNone/>
            </a:pPr>
            <a:r>
              <a:rPr lang="es-ES" noProof="1"/>
              <a:t>Clasificación según su aplicación</a:t>
            </a:r>
          </a:p>
        </p:txBody>
      </p:sp>
      <p:sp>
        <p:nvSpPr>
          <p:cNvPr id="3" name="Marcador de posición de contenido 2"/>
          <p:cNvSpPr>
            <a:spLocks noGrp="1"/>
          </p:cNvSpPr>
          <p:nvPr>
            <p:ph idx="1"/>
          </p:nvPr>
        </p:nvSpPr>
        <p:spPr>
          <a:xfrm>
            <a:off x="172529" y="1526294"/>
            <a:ext cx="4104504" cy="4457700"/>
          </a:xfrm>
        </p:spPr>
        <p:txBody>
          <a:bodyPr>
            <a:normAutofit/>
          </a:bodyPr>
          <a:lstStyle/>
          <a:p>
            <a:r>
              <a:rPr lang="es-ES" sz="1800" noProof="1"/>
              <a:t>Selectivos</a:t>
            </a:r>
          </a:p>
          <a:p>
            <a:pPr lvl="1"/>
            <a:r>
              <a:rPr lang="es-ES" sz="1600" noProof="1"/>
              <a:t>Son aquellos que favorecen el desarrollo de un microorganismo y suprimen el crecimiento de otros.</a:t>
            </a:r>
          </a:p>
          <a:p>
            <a:pPr lvl="1"/>
            <a:r>
              <a:rPr lang="es-ES" sz="1600" noProof="1"/>
              <a:t>Uso de inhibidores: </a:t>
            </a:r>
          </a:p>
          <a:p>
            <a:pPr lvl="2"/>
            <a:r>
              <a:rPr lang="es-ES" sz="1400" noProof="1"/>
              <a:t>Sales biliares.</a:t>
            </a:r>
          </a:p>
          <a:p>
            <a:pPr lvl="2"/>
            <a:r>
              <a:rPr lang="es-ES" sz="1400" noProof="1"/>
              <a:t>Detergentes.</a:t>
            </a:r>
          </a:p>
          <a:p>
            <a:pPr lvl="2"/>
            <a:r>
              <a:rPr lang="es-ES" sz="1400" noProof="1"/>
              <a:t>pH, Alta dextrosa, alto NaCl (&gt;7%)</a:t>
            </a:r>
          </a:p>
          <a:p>
            <a:pPr lvl="2"/>
            <a:r>
              <a:rPr lang="es-ES" sz="1400" noProof="1"/>
              <a:t>Algunos colorantes: cristal violeta, rosa de bengala.</a:t>
            </a:r>
          </a:p>
          <a:p>
            <a:pPr lvl="2"/>
            <a:endParaRPr lang="es-ES" sz="1400" noProof="1"/>
          </a:p>
          <a:p>
            <a:endParaRPr lang="es-ES" sz="1800" noProof="1"/>
          </a:p>
        </p:txBody>
      </p:sp>
      <p:sp>
        <p:nvSpPr>
          <p:cNvPr id="4" name="Marcador de posición de contenido 2"/>
          <p:cNvSpPr txBox="1">
            <a:spLocks/>
          </p:cNvSpPr>
          <p:nvPr/>
        </p:nvSpPr>
        <p:spPr>
          <a:xfrm>
            <a:off x="3829664" y="1375287"/>
            <a:ext cx="4233264" cy="4457700"/>
          </a:xfrm>
          <a:prstGeom prst="rect">
            <a:avLst/>
          </a:prstGeom>
        </p:spPr>
        <p:txBody>
          <a:bodyPr vert="horz" lIns="91440" tIns="45720" rIns="91440" bIns="45720" rtlCol="0">
            <a:normAutofit/>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r>
              <a:rPr lang="es-ES" sz="1800" noProof="1"/>
              <a:t>Diferenciales</a:t>
            </a:r>
          </a:p>
          <a:p>
            <a:pPr lvl="1"/>
            <a:r>
              <a:rPr lang="es-ES" sz="1600" noProof="1"/>
              <a:t>Contienen sustancias nutritivas  o indicadoras que ponen de manifiesto alguna actividad metabólica del microorganismos que es diferente a la de los demás</a:t>
            </a:r>
          </a:p>
          <a:p>
            <a:pPr lvl="1"/>
            <a:r>
              <a:rPr lang="es-ES" sz="1600" noProof="1"/>
              <a:t>Uso de indicadores.</a:t>
            </a:r>
          </a:p>
          <a:p>
            <a:pPr lvl="2"/>
            <a:r>
              <a:rPr lang="es-ES" sz="1400" noProof="1"/>
              <a:t>Ácido-base: azul de bromotimol, rojo neutro, purpura de bromocresol, </a:t>
            </a:r>
          </a:p>
          <a:p>
            <a:pPr lvl="2"/>
            <a:r>
              <a:rPr lang="es-ES" sz="1400" noProof="1"/>
              <a:t>Complejantes: eosina-azul de metileno.</a:t>
            </a:r>
          </a:p>
          <a:p>
            <a:pPr lvl="2"/>
            <a:endParaRPr lang="es-ES" sz="1400" noProof="1"/>
          </a:p>
          <a:p>
            <a:pPr lvl="2"/>
            <a:endParaRPr lang="es-ES" sz="1400" noProof="1"/>
          </a:p>
        </p:txBody>
      </p:sp>
      <p:sp>
        <p:nvSpPr>
          <p:cNvPr id="5" name="Marcador de posición de contenido 2"/>
          <p:cNvSpPr txBox="1">
            <a:spLocks/>
          </p:cNvSpPr>
          <p:nvPr/>
        </p:nvSpPr>
        <p:spPr>
          <a:xfrm>
            <a:off x="8091949" y="1375287"/>
            <a:ext cx="3711677" cy="4457700"/>
          </a:xfrm>
          <a:prstGeom prst="rect">
            <a:avLst/>
          </a:prstGeom>
        </p:spPr>
        <p:txBody>
          <a:bodyPr vert="horz" lIns="91440" tIns="45720" rIns="91440" bIns="45720" rtlCol="0">
            <a:normAutofit/>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r>
              <a:rPr lang="es-ES" noProof="1"/>
              <a:t>De mantenimiento</a:t>
            </a:r>
          </a:p>
          <a:p>
            <a:pPr lvl="1"/>
            <a:r>
              <a:rPr lang="es-ES" noProof="1"/>
              <a:t>Para preservar la viabilidad de las células de un cultivo, contiene concentraciones muy limitadas de nutrientes</a:t>
            </a:r>
          </a:p>
          <a:p>
            <a:endParaRPr lang="es-ES" noProof="1"/>
          </a:p>
        </p:txBody>
      </p:sp>
      <p:pic>
        <p:nvPicPr>
          <p:cNvPr id="6" name="Picture 2" descr="https://microbitos.files.wordpress.com/2015/04/pigmentos-pseudomonas.jpg?w=350&amp;h=200&amp;cro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296" y="4987886"/>
            <a:ext cx="2449015" cy="18005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e/e7/MacConkey_agar_with_LF_and_LF_colonies.jpg/220px-MacConkey_agar_with_LF_and_LF_colon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052" y="4987886"/>
            <a:ext cx="2095500" cy="18005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TA (Cystine Tryptic Agar) Media for carbohydrate fermentation studies">
            <a:extLst>
              <a:ext uri="{FF2B5EF4-FFF2-40B4-BE49-F238E27FC236}">
                <a16:creationId xmlns:a16="http://schemas.microsoft.com/office/drawing/2014/main" id="{8F2C4080-0B61-486F-A2F9-41E12DD3FA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7105" y="4030750"/>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UCOID COLONY-LACTOSE FERMENTER ON MaC-Conkey AGAR">
            <a:extLst>
              <a:ext uri="{FF2B5EF4-FFF2-40B4-BE49-F238E27FC236}">
                <a16:creationId xmlns:a16="http://schemas.microsoft.com/office/drawing/2014/main" id="{BC3F660A-6818-4E3A-8DF6-88939462D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5186" y="5025029"/>
            <a:ext cx="1911298" cy="161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3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defTabSz="914400">
              <a:lnSpc>
                <a:spcPct val="90000"/>
              </a:lnSpc>
              <a:spcBef>
                <a:spcPts val="0"/>
              </a:spcBef>
              <a:buNone/>
            </a:pPr>
            <a:r>
              <a:rPr lang="es-ES" noProof="1"/>
              <a:t>Clasificación según su aplicación</a:t>
            </a:r>
          </a:p>
        </p:txBody>
      </p:sp>
      <p:sp>
        <p:nvSpPr>
          <p:cNvPr id="3" name="Marcador de posición de contenido 2"/>
          <p:cNvSpPr>
            <a:spLocks noGrp="1"/>
          </p:cNvSpPr>
          <p:nvPr>
            <p:ph idx="1"/>
          </p:nvPr>
        </p:nvSpPr>
        <p:spPr>
          <a:xfrm>
            <a:off x="1066800" y="1714500"/>
            <a:ext cx="3711677" cy="4457700"/>
          </a:xfrm>
        </p:spPr>
        <p:txBody>
          <a:bodyPr/>
          <a:lstStyle/>
          <a:p>
            <a:r>
              <a:rPr lang="es-ES" noProof="1"/>
              <a:t>Enriquecimiento</a:t>
            </a:r>
          </a:p>
          <a:p>
            <a:pPr lvl="2"/>
            <a:r>
              <a:rPr lang="es-ES" noProof="1"/>
              <a:t>Son aquellos que favorecen la multiplicación y aumento o enriquecimiento celular de un grupo de microorganismos con características específicas</a:t>
            </a:r>
          </a:p>
          <a:p>
            <a:endParaRPr lang="es-ES" noProof="1"/>
          </a:p>
        </p:txBody>
      </p:sp>
      <p:sp>
        <p:nvSpPr>
          <p:cNvPr id="4" name="Marcador de posición de contenido 2"/>
          <p:cNvSpPr txBox="1">
            <a:spLocks/>
          </p:cNvSpPr>
          <p:nvPr/>
        </p:nvSpPr>
        <p:spPr>
          <a:xfrm>
            <a:off x="4390103" y="1714500"/>
            <a:ext cx="3711677" cy="4457700"/>
          </a:xfrm>
          <a:prstGeom prst="rect">
            <a:avLst/>
          </a:prstGeom>
        </p:spPr>
        <p:txBody>
          <a:bodyPr vert="horz" lIns="91440" tIns="45720" rIns="91440" bIns="45720" rtlCol="0">
            <a:normAutofit/>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r>
              <a:rPr lang="es-ES" noProof="1"/>
              <a:t>Enriquecidos</a:t>
            </a:r>
          </a:p>
          <a:p>
            <a:pPr lvl="1"/>
            <a:r>
              <a:rPr lang="es-ES" noProof="1"/>
              <a:t>Son aquellos que permiten el desarrollo de microorganismos </a:t>
            </a:r>
            <a:r>
              <a:rPr lang="es-ES" b="1" noProof="1"/>
              <a:t>heterótrofos exigentes</a:t>
            </a:r>
            <a:r>
              <a:rPr lang="es-ES" noProof="1"/>
              <a:t>, son químicamente complejos.</a:t>
            </a:r>
          </a:p>
          <a:p>
            <a:endParaRPr lang="es-ES" noProof="1"/>
          </a:p>
        </p:txBody>
      </p:sp>
      <p:sp>
        <p:nvSpPr>
          <p:cNvPr id="5" name="Marcador de posición de contenido 2"/>
          <p:cNvSpPr txBox="1">
            <a:spLocks/>
          </p:cNvSpPr>
          <p:nvPr/>
        </p:nvSpPr>
        <p:spPr>
          <a:xfrm>
            <a:off x="7709329" y="1714500"/>
            <a:ext cx="3711677" cy="4457700"/>
          </a:xfrm>
          <a:prstGeom prst="rect">
            <a:avLst/>
          </a:prstGeom>
        </p:spPr>
        <p:txBody>
          <a:bodyPr vert="horz" lIns="91440" tIns="45720" rIns="91440" bIns="45720" rtlCol="0">
            <a:normAutofit/>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r>
              <a:rPr lang="es-ES" noProof="1"/>
              <a:t>Para la cuantificación</a:t>
            </a:r>
          </a:p>
          <a:p>
            <a:pPr lvl="1"/>
            <a:r>
              <a:rPr lang="es-ES" noProof="1"/>
              <a:t>Para determinar la cantidad de microorganismos y calidad microbiológica de productos</a:t>
            </a:r>
          </a:p>
          <a:p>
            <a:endParaRPr lang="es-ES" noProof="1"/>
          </a:p>
        </p:txBody>
      </p:sp>
      <p:sp>
        <p:nvSpPr>
          <p:cNvPr id="6" name="AutoShape 4" descr="data:image/jpeg;base64,/9j/4AAQSkZJRgABAQAAAQABAAD/2wCEAAkGBxMSEhUTEhIVFRUVFRUVGBcVFxUVFRUVFxUWFxUVFRUYHSggGBolGxUVITEhJSkrLi4uFx8zODMtNygtLisBCgoKDg0OGhAQGi0lHSUtLS0tLS0tLS0tLS0tLS0tLS0tLS0tLS0tLS0tLS0tLS0tLS0tLS0tLS0tLS0tLS0tLf/AABEIAMIBAwMBIgACEQEDEQH/xAAbAAADAQEBAQEAAAAAAAAAAAABAgMABAUGB//EADMQAAICAQIFAgUDBAIDAQAAAAABAhEhAzEEEkFRYXGBIpGxwfATodEFMkLhUvEjosJy/8QAGAEAAwEBAAAAAAAAAAAAAAAAAAECAwT/xAAeEQEBAQEBAQEBAQEBAAAAAAAAARECITFBElFhA//aAAwDAQACEQMRAD8A/SkgmMczZjGZgADUYIwFGSGNQAoJOsvC8nJxX9RS+GC5pf8AqvVnnThLUdzlfjKivRdfcm05HZrf1SCxFOb8bfM5NXjdWW1R9Mv5sZwUey8vp6I59XWXRtkW1ckJqabf902/Vsl+kgvUv/Yl+fkRqhpdjJLsZJMpDTXdhowqSCkV/S8mWk/D+o5SLFfmw6bRuV9mWce3v1yVCTWtW436wjh7fQSSrdFzpN5dGmyk0cSkx5apU6TiobIxmMplSli0RkJAZsuJZolKJSwMMDnlAhOJ2tENSJNh642jFXEwsN9WgBMQYDGo1DDJBNQNXUUU5S2X5gCbUmoq5OkjzOI4iWptcY9tpS9eyE1dRzlcl/8AmPReX3kVk1BZy39SbVSJfoRSzjx0X53OXW41LCdevnqV1pdZfI4OMgpJ3G11XcitOc/Ty1l6sjKTfgMI4wqF1p8qb7ZxuZW4qT3wFEKiQ4Tiv1I83K474kqfyOmJG6qzPKaJSJy8TxcdOuZtczpYbz9i8JPruOUXm5q8ZDxkupx8RxChFyduuyt+yRWOpaT+uC5U5c13aU8qv+htTRztnucMNXqg/wBP/qP6ibSkqbXxKnjqVKX83NdLVE5Pvn1KaurYnD6brLt9f+uhRfhJcO6uPuiLgd0YvLXbKLS0VON9fp6lxFeVYbLaui1aZHlHmEppzLHOkUjI05qbDM1mFZaDCSGTAwCLiAq0YWG+iQQUNRkoKCg0ZIYCTpW+h5urqc8k3t/iv/pl+MnzOv8AGOZeX0ic6xbfXp4JpyFm1Hbc4YcVbkqdp1bOyUq9X+xyyirM60lmA1Zz8RptuNSap20q+Lw7OknIno+fEZCSKSJsxtXCJDikpSnzbJxx6re2/GwQ5NNw2tz23GleL3fmntk6aFiOioXVJO6db9L2vyI+bkp1zNeXG6+hULRWFqfD6ajFRSSpbLb2LxZGc1HLdJbtjQ1U20ndb+PUqFdvq9i8PzRu3eb9uwsZ5qsVvjPgane6qnjreKd/MoO/TleVhltBtu4upVlf8kefCR1acrynUl+WNDq1dFTis56PrfWLPL1NOsM9eDUlzLdf3fP+70J8Xo2r6/VdH9maSpseTQrOjViRkh2YkYSCyTZSLLlKwrDYGZFJEwDBgfRodCIZGSz0S4rU5Y43eF6somefxmplv/jher3fyGJCRjeOi3fd9Taiq5P2J6bwl0tt+gnE69vDMrV5iMpdTl0anU3BxlTWd0r8HWclz53aXJSp9b62uxnavn4qzj4uE3KHLJKKfxKrbXRJ9CzU+fdclbV8XNfftROKlb5q3xX/AB8+SOl8+esxGPIRmdMvMtgQ1HbXK8dcU/QjqOPOvhuVPOPhT8+aKPVSkovd3XtuEqsVlqqNX1dL1K2Q09S21TxWXs/QoaRHR7J8RzcrUGk+jeUhkw2Un4CXcGhK7+GstZ611GEjrLm5M3V7Ovn3GPqs9NSVPr2w/miy2JocpOl0oKKpeet75H4aTTbqnfe9tn8iH6kZXFPbDp5Xy2KNjP39eppavK1NZWzX1R28iaddrXmPb1Wx43Da1YezO3hNfDV5jleV/kvv7BpYHE6NejOCapnq6sk8Lta9H0+dnm8QuprzdjPqZXPNGhI03gmgnlJVs1mizSNYitZhTDJ9MggQxi0CcqVnm6iyl4b+e7O7iHiu7PPbu33+4uviuT/4t+KRxQ0q2OviHVR9iJnVaDJtFGKyYHB/UI2lG5JuSppN01nPjHUbmW1ptb9/c7GjlloQUnJJKTWXWX2tk2NJZmJTI60W4tJ1a3VWvOSktRXy2rq6vNd6AzKqniWlCkrdtLfq/JSiWtqcq2byljO/X0AtZ8/LWKvr7eBRWW+umIJtbOs4rv3QkNZNuN5VX77DT0k2m0m47Pqrw6NYj5fSz0Vy8iuKqly4a9CmnGkld136ixg7bbw9l2KDkK0UhJaiTSby7pd63HA142KTDpjWSeolv1F1tZRVvb5hozRnJLNZJaWs5K2q8DLIJKkK1YvV6Xk69HiWuV+zPHbrK6l+GWXd/wAE6v8AmPb1dSuv9u3o8ojxE8+HkkpXXyF4iXwp9nRrx16w758RlMCkSk8hTNL9Zx1abGZKDHs05RWswDFpfUIIqCYtHPxUvozm0llL3K8W9/ZEdH/L0/cXX1U+Ja81zCWcmpwkXqObbbTtW8RtU+XsNxCk41CSjLGWrxecehla0kn46WwWIpEYajcmnGkqp3v3x0JlH8uhSObiY2qtrysM2hoqN027d5bdN9r2Q0gvwfL445cPHm56XNVX1rsDUko5bpeTokji4xwl/wCOdPmTdNYaVX9jLppz7fVLMkBKhdbm5XyVzVi9r8hAtEdMlB4CprvtuaRNF6map7XfT0vuUslGObt7VXQexlSxcrd1V4rt5G5hXIjramHX8/sGnml1XbeE6z7jwk6yhVIbmIVf8N+tytWm1aWM7srqTXc54zs0NNXfX82HB4ENFRwtimg8tNVX7jUNEr+S/p0RWH4Ymps/ZjXv7EtWdX5Q+Z6nqoajBYuowRZtWLq0iqRLRZZGnKKDMYxaX0xgWYxaOPjOvqjil+pyvlXXN9sHfxPX2YullSJ6m1fPWPN09N7sy0EpOS3dJ5fTal03L8RqRgviaWUs4y9kTkzOq2/UZcLFyU834bVrz3NGFN75d5d/LsbllzN83w1tXXvZOWjc1LmeFXL/AI+vqSvf+joRkl8TUnnKVdcYGkOkK0CbdTkQmhtfiIxcVJ05Oku7BMzq4kbmMxLEFEzRglbSSvfyJYi1Gr5mt8dMdEVKMWc0txpSITYNOTrO/gejGhp0203np0s0dNRuurv3F58/TybUbWUm/GPuTqvTTJJt52eVn6lGSjppVvi/3A4aM3ZeLOdwTabWVt9CzbSxl/IvlHTpRrOfS1m7tV9ysZZqvctFmLXkjrMaTyS1WPgdfE5bGixZMMTXpjHVpMumc2myyZXJU9gFsxoh9NYRbNZi0R4n7E+Df7otrLBzaLqXuKqjl/qyjyNuHPy1LlSt2sql3J6crSe3U9HW0916nE0Z2Kl8xJiknFw5nKVq7WP7VSxjf/YsOJTdK3i7p189r8ESr/l0gkyGtzOuVpZV3nHWvIdTmtVVdb7eBljakV2Ia+ooptukt2+h0yOP9aMuZLNOn6kdRXIc1k5SBxEmtleUu2O4mppqVWtna9TOrxtTVro2DUdr+cjiajfSv9AcHIJRfQVtrz4wVixl8Ly07rfcV232Xtkbrv7fcdIqcj+kp6lb9dl7G0tWxNWSUljfH3DCFdQw/MXSHiiMbvpX7los0jKmcqVvoPB3QEyijgoiK+2Ceqy08L9jm1JFcT1P/pfE+pSKEiUii6zi0CqJQRQvlPRjC8xi0vpFIJJDcxi0UXbuctZL2S14fv8AUWHDzk/59ji4qFM60rXr9ROKqUU+u3qTTeVxHNaqqzd77YoQPEacW4uTym6zWa28itmV+tfw1ix1FJWnaYsppLJHRnd52faq8efUNGeK6uo1SSbv0x5ZzX8Tz2dVt7l3qK6vNXXgRNPK7te63CzVS45tTWVPd8u+AKaatbPqdPIR1dBNU1gzvJyxLSi0su/INa2nyun0bV/NFXE59HRcbt3bb9PAYe/qgJaqTSbpvC8haA0Unf8ASamq75Vvh52q+/crpqlRgjgt/GVMblFiksLHoKtX4nHsk/Gb/gojSTu7x2GjGrat27z9uwsdTp5rP2KxGWtw2nV5bt3nNeF4O6Ef5IaaLywr9yom3UeJmceox5yz6fUmXxPNZ908EViicEViP6k6DYjYDSJprAKENGPpjJipmZk0PYyVqu/16fwSYVIYbSdOn179H0/PUM4pW2m0rdLLtLZC6ytX8/5NozteV9tmKw3k6kOdRnLTlC/iUdRLmj6pXTr6kNXTTfNWUqvqk6v6L5Hsa+q5P9Nxwot8yqk7pR7vGb8Hm62m4tpmd5XtcXM7drHTz3sEJN7qs/t0ZTiE6fLV9L2vyTW2SPi98OpK/IdSFrdrK28MlHSXNzUuaqvrXa+xVSGW/wCDja8iSQzZPXlKvhSeVdusdWFhfSyRNlJCNEmnIl+plqmqrPT2LyRLV001TVoRzP0bEm234rfrfg07rDr9wQvqxhRMZMnzdgxlY9IOZSltmPja10Z0wJIvpL5lQqeE7ddsj8TrYSW/bz0JzpHPKfX5F8zU9U2tSwunXu+oIImi8ImjI0R0BIZIfMK1qMNym5Skkow7RgN7yYbEDZk0PZhLNYBRSI6mHgY19BgedPb8/wBHFxGhqObeHp8qrD51J78z2rGCs4tfm42lrfnj7oVipXmTjRKUT0uO0u3bHb2Z4/Caeoo/+SSlK3sqS8L0M+orn5p2yPI+fm5nVVy4rff1LMhpwau23lvPS+hKpV+YVaqd09nXuuhNyE0tW7w1TayquvsMh4e2m7bttq1VeKK0Sepf9tb5+/uPYjrSJMeTJQ1FJWtvdfswImohdR0m0r8d/BRktO7d1viu1LfzdkqgwXiryDEdlv2KJDRgPBqerGUo1F0316r5nWpUvP5gRyrYnZfPKeuvDTnfoJuZJvY6tHQNpGFpNLTLxiPyBoqQrQUQpDGKSFACKxBjAMMPas1isxi1FMIlhsYNZkxbNYA92RnDr+e45rAIwk9n16dBdbSUvD/Nu5aUbOeel2/cWHrj1dFo4VxFzlHlaqstUnfZ9T1NWUqpfz9RZRhJZRFi58edqaT5k7pJZXe6p/ncmtVO0ujp+v4z0dbS5nfNfr4wjj4j+nt07a32fis9xWf4cv8Aqa1FVgh3znOengd6EqNDSkLDtienNtZVPsRnrZeMdzpnoSA+H7tBlGxDSk3v3fy6FVCx1CK8hev2QTkrWUe4s9XsDkky2nwppOEXpBJsrDQb3OqOjRVQNJJGdupw0kig1AKIKMYAaQgACwDWBmYtjITAAAe2gIxjJoxmYwGxgGAGAAwwL3FMYQiMjn1EYxX4EqEbMYxaRuZjJmMKKvxLWZzyYTFxFRkdHBxVPBjFc/U12QRQxjSogBMYUIGKwmAFAzGGAMYwJIxZGMMJtmMYon//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0" name="Picture 6" descr="r2 crom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9114" y="4452117"/>
            <a:ext cx="1985195" cy="19851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gar_sangre">
            <a:extLst>
              <a:ext uri="{FF2B5EF4-FFF2-40B4-BE49-F238E27FC236}">
                <a16:creationId xmlns:a16="http://schemas.microsoft.com/office/drawing/2014/main" id="{4F7BA0A9-6D8F-44B3-9B5E-A60E578A7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313" y="4364098"/>
            <a:ext cx="2014319" cy="207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Verde Brillante Bilis 2% Caldo. Este... - Ingeniero Químico en Alimentos |  Facebook">
            <a:extLst>
              <a:ext uri="{FF2B5EF4-FFF2-40B4-BE49-F238E27FC236}">
                <a16:creationId xmlns:a16="http://schemas.microsoft.com/office/drawing/2014/main" id="{0E85E38E-4F26-4DB0-9AC9-CDE84D18E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856" y="4623623"/>
            <a:ext cx="2096412" cy="15702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BADC47-4065-4520-91D5-17E84F6EF97B}"/>
              </a:ext>
            </a:extLst>
          </p:cNvPr>
          <p:cNvSpPr txBox="1"/>
          <p:nvPr/>
        </p:nvSpPr>
        <p:spPr>
          <a:xfrm>
            <a:off x="2062432" y="6214497"/>
            <a:ext cx="2121093" cy="646331"/>
          </a:xfrm>
          <a:prstGeom prst="rect">
            <a:avLst/>
          </a:prstGeom>
          <a:noFill/>
        </p:spPr>
        <p:txBody>
          <a:bodyPr wrap="none" rtlCol="0">
            <a:spAutoFit/>
          </a:bodyPr>
          <a:lstStyle/>
          <a:p>
            <a:r>
              <a:rPr lang="es-MX" dirty="0"/>
              <a:t>Caldo </a:t>
            </a:r>
            <a:r>
              <a:rPr lang="es-MX" dirty="0" err="1"/>
              <a:t>lactosado</a:t>
            </a:r>
            <a:endParaRPr lang="es-MX" dirty="0"/>
          </a:p>
          <a:p>
            <a:pPr algn="ctr"/>
            <a:r>
              <a:rPr lang="es-MX" dirty="0"/>
              <a:t>Bilis verde brillante</a:t>
            </a:r>
            <a:endParaRPr lang="en-US" dirty="0"/>
          </a:p>
        </p:txBody>
      </p:sp>
      <p:sp>
        <p:nvSpPr>
          <p:cNvPr id="11" name="TextBox 10">
            <a:extLst>
              <a:ext uri="{FF2B5EF4-FFF2-40B4-BE49-F238E27FC236}">
                <a16:creationId xmlns:a16="http://schemas.microsoft.com/office/drawing/2014/main" id="{DADE1C9E-F59E-4E52-9F53-6F96679583A5}"/>
              </a:ext>
            </a:extLst>
          </p:cNvPr>
          <p:cNvSpPr txBox="1"/>
          <p:nvPr/>
        </p:nvSpPr>
        <p:spPr>
          <a:xfrm>
            <a:off x="5003393" y="6371779"/>
            <a:ext cx="2185214" cy="369332"/>
          </a:xfrm>
          <a:prstGeom prst="rect">
            <a:avLst/>
          </a:prstGeom>
          <a:noFill/>
        </p:spPr>
        <p:txBody>
          <a:bodyPr wrap="none" rtlCol="0">
            <a:spAutoFit/>
          </a:bodyPr>
          <a:lstStyle/>
          <a:p>
            <a:r>
              <a:rPr lang="es-MX" dirty="0"/>
              <a:t>Agar gelosa sangre</a:t>
            </a:r>
            <a:endParaRPr lang="en-US" dirty="0"/>
          </a:p>
        </p:txBody>
      </p:sp>
      <p:sp>
        <p:nvSpPr>
          <p:cNvPr id="12" name="TextBox 11">
            <a:extLst>
              <a:ext uri="{FF2B5EF4-FFF2-40B4-BE49-F238E27FC236}">
                <a16:creationId xmlns:a16="http://schemas.microsoft.com/office/drawing/2014/main" id="{0A612414-4F59-4FE8-BD6D-EF28AB4F79C9}"/>
              </a:ext>
            </a:extLst>
          </p:cNvPr>
          <p:cNvSpPr txBox="1"/>
          <p:nvPr/>
        </p:nvSpPr>
        <p:spPr>
          <a:xfrm>
            <a:off x="8699095" y="6488668"/>
            <a:ext cx="2390398" cy="369332"/>
          </a:xfrm>
          <a:prstGeom prst="rect">
            <a:avLst/>
          </a:prstGeom>
          <a:noFill/>
        </p:spPr>
        <p:txBody>
          <a:bodyPr wrap="none" rtlCol="0">
            <a:spAutoFit/>
          </a:bodyPr>
          <a:lstStyle/>
          <a:p>
            <a:r>
              <a:rPr lang="es-MX" dirty="0"/>
              <a:t>Agar cuenta estándar</a:t>
            </a:r>
            <a:endParaRPr lang="en-US" dirty="0"/>
          </a:p>
        </p:txBody>
      </p:sp>
    </p:spTree>
    <p:extLst>
      <p:ext uri="{BB962C8B-B14F-4D97-AF65-F5344CB8AC3E}">
        <p14:creationId xmlns:p14="http://schemas.microsoft.com/office/powerpoint/2010/main" val="359762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28097-4076-4A70-B957-A689908DEEAC}"/>
              </a:ext>
            </a:extLst>
          </p:cNvPr>
          <p:cNvSpPr>
            <a:spLocks noGrp="1"/>
          </p:cNvSpPr>
          <p:nvPr>
            <p:ph type="title"/>
          </p:nvPr>
        </p:nvSpPr>
        <p:spPr/>
        <p:txBody>
          <a:bodyPr/>
          <a:lstStyle/>
          <a:p>
            <a:r>
              <a:rPr lang="es-MX" dirty="0"/>
              <a:t>Otros componentes comunes en los medios de cultivo</a:t>
            </a:r>
            <a:endParaRPr lang="en-US" dirty="0"/>
          </a:p>
        </p:txBody>
      </p:sp>
      <p:sp>
        <p:nvSpPr>
          <p:cNvPr id="3" name="Content Placeholder 2">
            <a:extLst>
              <a:ext uri="{FF2B5EF4-FFF2-40B4-BE49-F238E27FC236}">
                <a16:creationId xmlns:a16="http://schemas.microsoft.com/office/drawing/2014/main" id="{914AFC6A-D91B-49EA-AA61-20068A915D26}"/>
              </a:ext>
            </a:extLst>
          </p:cNvPr>
          <p:cNvSpPr>
            <a:spLocks noGrp="1"/>
          </p:cNvSpPr>
          <p:nvPr>
            <p:ph idx="1"/>
          </p:nvPr>
        </p:nvSpPr>
        <p:spPr>
          <a:xfrm>
            <a:off x="1829130" y="1809350"/>
            <a:ext cx="3195786" cy="1097280"/>
          </a:xfrm>
        </p:spPr>
        <p:txBody>
          <a:bodyPr>
            <a:normAutofit fontScale="92500" lnSpcReduction="20000"/>
          </a:bodyPr>
          <a:lstStyle/>
          <a:p>
            <a:r>
              <a:rPr lang="es-MX" dirty="0"/>
              <a:t>NaCl &lt;1% se utiliza para regular presión osmótica:</a:t>
            </a:r>
            <a:r>
              <a:rPr lang="en-US" dirty="0"/>
              <a:t> </a:t>
            </a:r>
            <a:r>
              <a:rPr lang="en-US" dirty="0" err="1"/>
              <a:t>Solución</a:t>
            </a:r>
            <a:r>
              <a:rPr lang="en-US" dirty="0"/>
              <a:t> </a:t>
            </a:r>
            <a:r>
              <a:rPr lang="en-US" dirty="0" err="1"/>
              <a:t>salina</a:t>
            </a:r>
            <a:r>
              <a:rPr lang="en-US" dirty="0"/>
              <a:t> </a:t>
            </a:r>
            <a:r>
              <a:rPr lang="en-US" dirty="0" err="1"/>
              <a:t>isotónica</a:t>
            </a:r>
            <a:r>
              <a:rPr lang="en-US" dirty="0"/>
              <a:t> 0.9%</a:t>
            </a:r>
            <a:endParaRPr lang="es-MX" dirty="0"/>
          </a:p>
        </p:txBody>
      </p:sp>
      <p:pic>
        <p:nvPicPr>
          <p:cNvPr id="6146" name="Picture 2" descr="USOS DEL CLORURO DE SODIO » Beneficios Y Propiedades">
            <a:extLst>
              <a:ext uri="{FF2B5EF4-FFF2-40B4-BE49-F238E27FC236}">
                <a16:creationId xmlns:a16="http://schemas.microsoft.com/office/drawing/2014/main" id="{2C3D94F1-5E48-4F71-AF43-953CE2D304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3435" y="3104216"/>
            <a:ext cx="3647177" cy="343946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FFF459D9-D3F9-46C6-A636-C091F25E4F10}"/>
              </a:ext>
            </a:extLst>
          </p:cNvPr>
          <p:cNvSpPr txBox="1">
            <a:spLocks/>
          </p:cNvSpPr>
          <p:nvPr/>
        </p:nvSpPr>
        <p:spPr>
          <a:xfrm>
            <a:off x="6482750" y="1809350"/>
            <a:ext cx="3195786" cy="1097280"/>
          </a:xfrm>
          <a:prstGeom prst="rect">
            <a:avLst/>
          </a:prstGeom>
        </p:spPr>
        <p:txBody>
          <a:bodyPr vert="horz" lIns="91440" tIns="45720" rIns="91440" bIns="45720" rtlCol="0">
            <a:normAutofit fontScale="92500"/>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r>
              <a:rPr lang="es-MX" dirty="0"/>
              <a:t>KHPO</a:t>
            </a:r>
            <a:r>
              <a:rPr lang="es-MX" baseline="-25000" dirty="0"/>
              <a:t>4</a:t>
            </a:r>
            <a:r>
              <a:rPr lang="es-MX" dirty="0"/>
              <a:t>/KH</a:t>
            </a:r>
            <a:r>
              <a:rPr lang="es-MX" baseline="-25000" dirty="0"/>
              <a:t>2</a:t>
            </a:r>
            <a:r>
              <a:rPr lang="es-MX" dirty="0"/>
              <a:t>PO</a:t>
            </a:r>
            <a:r>
              <a:rPr lang="es-MX" baseline="-25000" dirty="0"/>
              <a:t>4</a:t>
            </a:r>
            <a:r>
              <a:rPr lang="es-MX" dirty="0"/>
              <a:t>. Buffer para mantener pH. Fuente de fosfatos</a:t>
            </a:r>
          </a:p>
        </p:txBody>
      </p:sp>
      <p:pic>
        <p:nvPicPr>
          <p:cNvPr id="6148" name="Picture 4" descr="Fosfato De Sodio Monobásico Monohidrato De Proveedor Indio - Buy Fosfato De  Sodio Monoobásico Monohidrato,Fosfato Monosódico Monohidrato,Fosfato  Monopédico Monohidrato Product on Alibaba.com">
            <a:extLst>
              <a:ext uri="{FF2B5EF4-FFF2-40B4-BE49-F238E27FC236}">
                <a16:creationId xmlns:a16="http://schemas.microsoft.com/office/drawing/2014/main" id="{7D8D6C71-B305-473B-B428-799F2B230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750" y="2906630"/>
            <a:ext cx="5047313" cy="343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81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E650B-B0A5-4BB6-9A96-437354125C2C}"/>
              </a:ext>
            </a:extLst>
          </p:cNvPr>
          <p:cNvSpPr>
            <a:spLocks noGrp="1"/>
          </p:cNvSpPr>
          <p:nvPr>
            <p:ph type="title"/>
          </p:nvPr>
        </p:nvSpPr>
        <p:spPr/>
        <p:txBody>
          <a:bodyPr/>
          <a:lstStyle/>
          <a:p>
            <a:pPr algn="ctr"/>
            <a:r>
              <a:rPr lang="es-MX" dirty="0"/>
              <a:t>PROBLEMA 2 Identifica los componentes y clasifica el medio de cultivo</a:t>
            </a:r>
            <a:endParaRPr lang="en-US" dirty="0"/>
          </a:p>
        </p:txBody>
      </p:sp>
      <p:pic>
        <p:nvPicPr>
          <p:cNvPr id="4" name="Content Placeholder 3">
            <a:extLst>
              <a:ext uri="{FF2B5EF4-FFF2-40B4-BE49-F238E27FC236}">
                <a16:creationId xmlns:a16="http://schemas.microsoft.com/office/drawing/2014/main" id="{F1567FD1-590F-4B59-8117-4714013CF1BE}"/>
              </a:ext>
            </a:extLst>
          </p:cNvPr>
          <p:cNvPicPr>
            <a:picLocks noGrp="1" noChangeAspect="1"/>
          </p:cNvPicPr>
          <p:nvPr>
            <p:ph idx="1"/>
          </p:nvPr>
        </p:nvPicPr>
        <p:blipFill>
          <a:blip r:embed="rId2"/>
          <a:stretch>
            <a:fillRect/>
          </a:stretch>
        </p:blipFill>
        <p:spPr>
          <a:xfrm>
            <a:off x="778440" y="1990679"/>
            <a:ext cx="10886598" cy="1622485"/>
          </a:xfrm>
          <a:prstGeom prst="rect">
            <a:avLst/>
          </a:prstGeom>
        </p:spPr>
      </p:pic>
      <p:sp>
        <p:nvSpPr>
          <p:cNvPr id="5" name="TextBox 4">
            <a:extLst>
              <a:ext uri="{FF2B5EF4-FFF2-40B4-BE49-F238E27FC236}">
                <a16:creationId xmlns:a16="http://schemas.microsoft.com/office/drawing/2014/main" id="{E2417344-6CEB-440E-A170-0A4A027FD331}"/>
              </a:ext>
            </a:extLst>
          </p:cNvPr>
          <p:cNvSpPr txBox="1"/>
          <p:nvPr/>
        </p:nvSpPr>
        <p:spPr>
          <a:xfrm>
            <a:off x="778440" y="1559526"/>
            <a:ext cx="1236236" cy="369332"/>
          </a:xfrm>
          <a:prstGeom prst="rect">
            <a:avLst/>
          </a:prstGeom>
          <a:noFill/>
        </p:spPr>
        <p:txBody>
          <a:bodyPr wrap="none" rtlCol="0">
            <a:spAutoFit/>
          </a:bodyPr>
          <a:lstStyle/>
          <a:p>
            <a:r>
              <a:rPr lang="es-MX" dirty="0"/>
              <a:t>Agar EMB</a:t>
            </a:r>
            <a:endParaRPr lang="en-US" dirty="0"/>
          </a:p>
        </p:txBody>
      </p:sp>
      <p:sp>
        <p:nvSpPr>
          <p:cNvPr id="6" name="TextBox 5">
            <a:extLst>
              <a:ext uri="{FF2B5EF4-FFF2-40B4-BE49-F238E27FC236}">
                <a16:creationId xmlns:a16="http://schemas.microsoft.com/office/drawing/2014/main" id="{33C2BB04-A609-4F0C-9A12-4F89697B6F0F}"/>
              </a:ext>
            </a:extLst>
          </p:cNvPr>
          <p:cNvSpPr txBox="1"/>
          <p:nvPr/>
        </p:nvSpPr>
        <p:spPr>
          <a:xfrm>
            <a:off x="778440" y="4056078"/>
            <a:ext cx="1180772" cy="369332"/>
          </a:xfrm>
          <a:prstGeom prst="rect">
            <a:avLst/>
          </a:prstGeom>
          <a:noFill/>
        </p:spPr>
        <p:txBody>
          <a:bodyPr wrap="none" rtlCol="0">
            <a:spAutoFit/>
          </a:bodyPr>
          <a:lstStyle/>
          <a:p>
            <a:r>
              <a:rPr lang="es-MX" dirty="0"/>
              <a:t>Agar TSA</a:t>
            </a:r>
            <a:endParaRPr lang="en-US" dirty="0"/>
          </a:p>
        </p:txBody>
      </p:sp>
      <p:pic>
        <p:nvPicPr>
          <p:cNvPr id="7" name="Picture 6">
            <a:extLst>
              <a:ext uri="{FF2B5EF4-FFF2-40B4-BE49-F238E27FC236}">
                <a16:creationId xmlns:a16="http://schemas.microsoft.com/office/drawing/2014/main" id="{29B76C77-9008-40ED-AD49-AF189A06DA1E}"/>
              </a:ext>
            </a:extLst>
          </p:cNvPr>
          <p:cNvPicPr>
            <a:picLocks noChangeAspect="1"/>
          </p:cNvPicPr>
          <p:nvPr/>
        </p:nvPicPr>
        <p:blipFill>
          <a:blip r:embed="rId3"/>
          <a:stretch>
            <a:fillRect/>
          </a:stretch>
        </p:blipFill>
        <p:spPr>
          <a:xfrm>
            <a:off x="778440" y="4626847"/>
            <a:ext cx="4753574" cy="1760026"/>
          </a:xfrm>
          <a:prstGeom prst="rect">
            <a:avLst/>
          </a:prstGeom>
        </p:spPr>
      </p:pic>
      <p:pic>
        <p:nvPicPr>
          <p:cNvPr id="8" name="Picture 7">
            <a:extLst>
              <a:ext uri="{FF2B5EF4-FFF2-40B4-BE49-F238E27FC236}">
                <a16:creationId xmlns:a16="http://schemas.microsoft.com/office/drawing/2014/main" id="{F48D19E2-7860-4755-B2CD-7EE55FC63A78}"/>
              </a:ext>
            </a:extLst>
          </p:cNvPr>
          <p:cNvPicPr>
            <a:picLocks noChangeAspect="1"/>
          </p:cNvPicPr>
          <p:nvPr/>
        </p:nvPicPr>
        <p:blipFill>
          <a:blip r:embed="rId4"/>
          <a:stretch>
            <a:fillRect/>
          </a:stretch>
        </p:blipFill>
        <p:spPr>
          <a:xfrm>
            <a:off x="6096000" y="4626847"/>
            <a:ext cx="5569038" cy="1929228"/>
          </a:xfrm>
          <a:prstGeom prst="rect">
            <a:avLst/>
          </a:prstGeom>
        </p:spPr>
      </p:pic>
      <p:sp>
        <p:nvSpPr>
          <p:cNvPr id="9" name="TextBox 8">
            <a:extLst>
              <a:ext uri="{FF2B5EF4-FFF2-40B4-BE49-F238E27FC236}">
                <a16:creationId xmlns:a16="http://schemas.microsoft.com/office/drawing/2014/main" id="{FAC8E3B7-463C-4D14-B81F-C581834B83C5}"/>
              </a:ext>
            </a:extLst>
          </p:cNvPr>
          <p:cNvSpPr txBox="1"/>
          <p:nvPr/>
        </p:nvSpPr>
        <p:spPr>
          <a:xfrm>
            <a:off x="6244712" y="4056078"/>
            <a:ext cx="2044149" cy="369332"/>
          </a:xfrm>
          <a:prstGeom prst="rect">
            <a:avLst/>
          </a:prstGeom>
          <a:noFill/>
        </p:spPr>
        <p:txBody>
          <a:bodyPr wrap="none" rtlCol="0">
            <a:spAutoFit/>
          </a:bodyPr>
          <a:lstStyle/>
          <a:p>
            <a:r>
              <a:rPr lang="es-MX" dirty="0"/>
              <a:t>Medio Chu No. 10</a:t>
            </a:r>
            <a:endParaRPr lang="en-US" dirty="0"/>
          </a:p>
        </p:txBody>
      </p:sp>
    </p:spTree>
    <p:extLst>
      <p:ext uri="{BB962C8B-B14F-4D97-AF65-F5344CB8AC3E}">
        <p14:creationId xmlns:p14="http://schemas.microsoft.com/office/powerpoint/2010/main" val="242299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799" y="127000"/>
            <a:ext cx="10749115" cy="1097280"/>
          </a:xfrm>
        </p:spPr>
        <p:txBody>
          <a:bodyPr/>
          <a:lstStyle/>
          <a:p>
            <a:r>
              <a:rPr lang="es-MX" noProof="1"/>
              <a:t>Problema 2 A- Identifica función de componentes y clasifica los medios de cultivo</a:t>
            </a:r>
            <a:endParaRPr lang="es-MX" dirty="0"/>
          </a:p>
        </p:txBody>
      </p:sp>
      <p:sp>
        <p:nvSpPr>
          <p:cNvPr id="3" name="Marcador de contenido 2"/>
          <p:cNvSpPr>
            <a:spLocks noGrp="1"/>
          </p:cNvSpPr>
          <p:nvPr>
            <p:ph idx="1"/>
          </p:nvPr>
        </p:nvSpPr>
        <p:spPr>
          <a:xfrm>
            <a:off x="1066800" y="1714500"/>
            <a:ext cx="4257368" cy="4457700"/>
          </a:xfrm>
        </p:spPr>
        <p:txBody>
          <a:bodyPr/>
          <a:lstStyle/>
          <a:p>
            <a:r>
              <a:rPr lang="es-MX" dirty="0"/>
              <a:t>Sintéticos</a:t>
            </a:r>
          </a:p>
          <a:p>
            <a:pPr lvl="1"/>
            <a:r>
              <a:rPr lang="es-MX" dirty="0"/>
              <a:t>Composición químicamente definida</a:t>
            </a:r>
          </a:p>
        </p:txBody>
      </p:sp>
      <p:sp>
        <p:nvSpPr>
          <p:cNvPr id="4" name="Marcador de contenido 2"/>
          <p:cNvSpPr txBox="1">
            <a:spLocks/>
          </p:cNvSpPr>
          <p:nvPr/>
        </p:nvSpPr>
        <p:spPr>
          <a:xfrm>
            <a:off x="6454878" y="1714500"/>
            <a:ext cx="4257368" cy="4457700"/>
          </a:xfrm>
          <a:prstGeom prst="rect">
            <a:avLst/>
          </a:prstGeom>
        </p:spPr>
        <p:txBody>
          <a:bodyPr vert="horz" lIns="91440" tIns="45720" rIns="91440" bIns="45720" rtlCol="0">
            <a:normAutofit/>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r>
              <a:rPr lang="es-MX" dirty="0"/>
              <a:t>Naturales o complejos</a:t>
            </a:r>
          </a:p>
          <a:p>
            <a:pPr lvl="2"/>
            <a:r>
              <a:rPr lang="es-MX" dirty="0"/>
              <a:t>Composición química desconocida</a:t>
            </a:r>
          </a:p>
          <a:p>
            <a:pPr lvl="2"/>
            <a:r>
              <a:rPr lang="es-MX" dirty="0"/>
              <a:t>Elaborados a partir de ingredientes de naturaleza compleja: extractos de carne, levadura, </a:t>
            </a:r>
            <a:r>
              <a:rPr lang="es-MX" dirty="0" err="1"/>
              <a:t>peptonas,etc</a:t>
            </a:r>
            <a:endParaRPr lang="es-MX" dirty="0"/>
          </a:p>
          <a:p>
            <a:pPr lvl="1"/>
            <a:endParaRPr lang="es-MX" dirty="0"/>
          </a:p>
        </p:txBody>
      </p:sp>
      <p:pic>
        <p:nvPicPr>
          <p:cNvPr id="5" name="Imagen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7449" t="9228" r="21492" b="56777"/>
          <a:stretch/>
        </p:blipFill>
        <p:spPr>
          <a:xfrm>
            <a:off x="887361" y="2998236"/>
            <a:ext cx="4616246" cy="2949677"/>
          </a:xfrm>
          <a:prstGeom prst="rect">
            <a:avLst/>
          </a:prstGeom>
        </p:spPr>
      </p:pic>
      <p:pic>
        <p:nvPicPr>
          <p:cNvPr id="6" name="Imagen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6707" t="67551" r="20027" b="19446"/>
          <a:stretch/>
        </p:blipFill>
        <p:spPr>
          <a:xfrm>
            <a:off x="6096000" y="4305762"/>
            <a:ext cx="5719915" cy="1367913"/>
          </a:xfrm>
          <a:prstGeom prst="rect">
            <a:avLst/>
          </a:prstGeom>
        </p:spPr>
      </p:pic>
      <p:pic>
        <p:nvPicPr>
          <p:cNvPr id="7" name="Content Placeholder 3">
            <a:extLst>
              <a:ext uri="{FF2B5EF4-FFF2-40B4-BE49-F238E27FC236}">
                <a16:creationId xmlns:a16="http://schemas.microsoft.com/office/drawing/2014/main" id="{86B22115-B487-4687-B698-41FCF5D1462F}"/>
              </a:ext>
            </a:extLst>
          </p:cNvPr>
          <p:cNvPicPr>
            <a:picLocks noChangeAspect="1"/>
          </p:cNvPicPr>
          <p:nvPr/>
        </p:nvPicPr>
        <p:blipFill>
          <a:blip r:embed="rId5"/>
          <a:stretch>
            <a:fillRect/>
          </a:stretch>
        </p:blipFill>
        <p:spPr>
          <a:xfrm>
            <a:off x="887361" y="1184325"/>
            <a:ext cx="10237839" cy="5673675"/>
          </a:xfrm>
          <a:prstGeom prst="rect">
            <a:avLst/>
          </a:prstGeom>
        </p:spPr>
      </p:pic>
    </p:spTree>
    <p:extLst>
      <p:ext uri="{BB962C8B-B14F-4D97-AF65-F5344CB8AC3E}">
        <p14:creationId xmlns:p14="http://schemas.microsoft.com/office/powerpoint/2010/main" val="332588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127000"/>
            <a:ext cx="10058400" cy="536677"/>
          </a:xfrm>
        </p:spPr>
        <p:txBody>
          <a:bodyPr>
            <a:normAutofit fontScale="90000"/>
          </a:bodyPr>
          <a:lstStyle/>
          <a:p>
            <a:pPr algn="l" defTabSz="914400">
              <a:lnSpc>
                <a:spcPct val="90000"/>
              </a:lnSpc>
              <a:spcBef>
                <a:spcPts val="0"/>
              </a:spcBef>
              <a:buNone/>
            </a:pPr>
            <a:r>
              <a:rPr lang="es-ES" noProof="1"/>
              <a:t>Métodos de esterilización</a:t>
            </a:r>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3910951655"/>
              </p:ext>
            </p:extLst>
          </p:nvPr>
        </p:nvGraphicFramePr>
        <p:xfrm>
          <a:off x="14747" y="662521"/>
          <a:ext cx="12177253" cy="6195479"/>
        </p:xfrm>
        <a:graphic>
          <a:graphicData uri="http://schemas.openxmlformats.org/drawingml/2006/table">
            <a:tbl>
              <a:tblPr firstRow="1" bandRow="1">
                <a:tableStyleId>{69012ECD-51FC-41F1-AA8D-1B2483CD663E}</a:tableStyleId>
              </a:tblPr>
              <a:tblGrid>
                <a:gridCol w="1135626">
                  <a:extLst>
                    <a:ext uri="{9D8B030D-6E8A-4147-A177-3AD203B41FA5}">
                      <a16:colId xmlns:a16="http://schemas.microsoft.com/office/drawing/2014/main" val="3121935128"/>
                    </a:ext>
                  </a:extLst>
                </a:gridCol>
                <a:gridCol w="1194620">
                  <a:extLst>
                    <a:ext uri="{9D8B030D-6E8A-4147-A177-3AD203B41FA5}">
                      <a16:colId xmlns:a16="http://schemas.microsoft.com/office/drawing/2014/main" val="2917893468"/>
                    </a:ext>
                  </a:extLst>
                </a:gridCol>
                <a:gridCol w="914400">
                  <a:extLst>
                    <a:ext uri="{9D8B030D-6E8A-4147-A177-3AD203B41FA5}">
                      <a16:colId xmlns:a16="http://schemas.microsoft.com/office/drawing/2014/main" val="2778538291"/>
                    </a:ext>
                  </a:extLst>
                </a:gridCol>
                <a:gridCol w="1342103">
                  <a:extLst>
                    <a:ext uri="{9D8B030D-6E8A-4147-A177-3AD203B41FA5}">
                      <a16:colId xmlns:a16="http://schemas.microsoft.com/office/drawing/2014/main" val="1622853406"/>
                    </a:ext>
                  </a:extLst>
                </a:gridCol>
                <a:gridCol w="1576072">
                  <a:extLst>
                    <a:ext uri="{9D8B030D-6E8A-4147-A177-3AD203B41FA5}">
                      <a16:colId xmlns:a16="http://schemas.microsoft.com/office/drawing/2014/main" val="2055770505"/>
                    </a:ext>
                  </a:extLst>
                </a:gridCol>
                <a:gridCol w="1529622">
                  <a:extLst>
                    <a:ext uri="{9D8B030D-6E8A-4147-A177-3AD203B41FA5}">
                      <a16:colId xmlns:a16="http://schemas.microsoft.com/office/drawing/2014/main" val="3275371445"/>
                    </a:ext>
                  </a:extLst>
                </a:gridCol>
                <a:gridCol w="1702280">
                  <a:extLst>
                    <a:ext uri="{9D8B030D-6E8A-4147-A177-3AD203B41FA5}">
                      <a16:colId xmlns:a16="http://schemas.microsoft.com/office/drawing/2014/main" val="3720347077"/>
                    </a:ext>
                  </a:extLst>
                </a:gridCol>
                <a:gridCol w="2782530">
                  <a:extLst>
                    <a:ext uri="{9D8B030D-6E8A-4147-A177-3AD203B41FA5}">
                      <a16:colId xmlns:a16="http://schemas.microsoft.com/office/drawing/2014/main" val="3976511021"/>
                    </a:ext>
                  </a:extLst>
                </a:gridCol>
              </a:tblGrid>
              <a:tr h="675221">
                <a:tc>
                  <a:txBody>
                    <a:bodyPr/>
                    <a:lstStyle/>
                    <a:p>
                      <a:pPr algn="ctr" fontAlgn="ctr"/>
                      <a:r>
                        <a:rPr lang="es-MX" sz="1400" u="none" strike="noStrike" dirty="0">
                          <a:effectLst/>
                        </a:rPr>
                        <a:t>Agente esterilizante</a:t>
                      </a:r>
                      <a:endParaRPr lang="es-MX" sz="1400" b="0" i="0" u="none" strike="noStrike" dirty="0">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Método</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Equipo utilizado</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Condiciones de esterilización</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Mecanismo de acción</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Uso</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Controles</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dirty="0">
                          <a:effectLst/>
                        </a:rPr>
                        <a:t>Imagen</a:t>
                      </a:r>
                      <a:endParaRPr lang="es-MX" sz="1400" b="0" i="0" u="none" strike="noStrike" dirty="0">
                        <a:solidFill>
                          <a:srgbClr val="000000"/>
                        </a:solidFill>
                        <a:effectLst/>
                        <a:latin typeface="Calibri" panose="020F0502020204030204" pitchFamily="34" charset="0"/>
                      </a:endParaRPr>
                    </a:p>
                  </a:txBody>
                  <a:tcPr marL="7226" marR="7226" marT="7226" marB="0" anchor="ctr"/>
                </a:tc>
                <a:extLst>
                  <a:ext uri="{0D108BD9-81ED-4DB2-BD59-A6C34878D82A}">
                    <a16:rowId xmlns:a16="http://schemas.microsoft.com/office/drawing/2014/main" val="2425700478"/>
                  </a:ext>
                </a:extLst>
              </a:tr>
              <a:tr h="1788027">
                <a:tc rowSpan="4">
                  <a:txBody>
                    <a:bodyPr/>
                    <a:lstStyle/>
                    <a:p>
                      <a:pPr algn="ctr" fontAlgn="ctr"/>
                      <a:r>
                        <a:rPr lang="es-MX" sz="1400" u="none" strike="noStrike" dirty="0">
                          <a:effectLst/>
                        </a:rPr>
                        <a:t>Calor</a:t>
                      </a:r>
                      <a:endParaRPr lang="es-MX" sz="1400" b="0" i="0" u="none" strike="noStrike" dirty="0">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Calor húmedo </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Autoclave</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dirty="0">
                          <a:effectLst/>
                        </a:rPr>
                        <a:t>121°C/1.1 kg/cm</a:t>
                      </a:r>
                      <a:r>
                        <a:rPr lang="es-MX" sz="1600" u="none" strike="noStrike" baseline="30000" dirty="0">
                          <a:effectLst/>
                        </a:rPr>
                        <a:t>2</a:t>
                      </a:r>
                      <a:r>
                        <a:rPr lang="es-MX" sz="1400" u="none" strike="noStrike" dirty="0">
                          <a:effectLst/>
                        </a:rPr>
                        <a:t> (15lb/in</a:t>
                      </a:r>
                      <a:r>
                        <a:rPr lang="es-MX" sz="1400" u="none" strike="noStrike" baseline="30000" dirty="0">
                          <a:effectLst/>
                        </a:rPr>
                        <a:t>2</a:t>
                      </a:r>
                      <a:r>
                        <a:rPr lang="es-MX" sz="1400" u="none" strike="noStrike" dirty="0">
                          <a:effectLst/>
                        </a:rPr>
                        <a:t>), </a:t>
                      </a:r>
                    </a:p>
                    <a:p>
                      <a:pPr algn="ctr" fontAlgn="ctr"/>
                      <a:r>
                        <a:rPr lang="es-MX" sz="1400" u="none" strike="noStrike" dirty="0">
                          <a:effectLst/>
                        </a:rPr>
                        <a:t>15-20 min</a:t>
                      </a:r>
                      <a:endParaRPr lang="es-MX" sz="1400" b="0" i="0" u="none" strike="noStrike" dirty="0">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Coagulación de proteinas, inactivacion de enzimas</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La mayor parte de los medios de cultivo, soluciones acuosas,ropa de quirofano, cultivos que se desecharán</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dirty="0" err="1">
                          <a:effectLst/>
                        </a:rPr>
                        <a:t>Biológico:Esporas</a:t>
                      </a:r>
                      <a:r>
                        <a:rPr lang="es-MX" sz="1400" u="none" strike="noStrike" dirty="0">
                          <a:effectLst/>
                        </a:rPr>
                        <a:t> de </a:t>
                      </a:r>
                      <a:r>
                        <a:rPr lang="es-MX" sz="1400" b="1" i="1" u="none" strike="noStrike" dirty="0" err="1">
                          <a:effectLst/>
                        </a:rPr>
                        <a:t>Geobacillus</a:t>
                      </a:r>
                      <a:r>
                        <a:rPr lang="es-MX" sz="1400" b="1" i="1" u="none" strike="noStrike" dirty="0">
                          <a:effectLst/>
                        </a:rPr>
                        <a:t> </a:t>
                      </a:r>
                      <a:r>
                        <a:rPr lang="es-MX" sz="1400" b="1" i="1" u="none" strike="noStrike" dirty="0" err="1">
                          <a:effectLst/>
                        </a:rPr>
                        <a:t>stearothermophilus</a:t>
                      </a:r>
                      <a:r>
                        <a:rPr lang="es-MX" sz="1400" b="1" i="1" u="none" strike="noStrike" dirty="0">
                          <a:effectLst/>
                        </a:rPr>
                        <a:t>  </a:t>
                      </a:r>
                      <a:r>
                        <a:rPr lang="es-MX" sz="1400" u="none" strike="noStrike" dirty="0">
                          <a:effectLst/>
                        </a:rPr>
                        <a:t>ATCC-9273. </a:t>
                      </a:r>
                      <a:r>
                        <a:rPr lang="es-MX" sz="1400" u="none" strike="noStrike" dirty="0" err="1">
                          <a:effectLst/>
                        </a:rPr>
                        <a:t>Físicoquimicos</a:t>
                      </a:r>
                      <a:r>
                        <a:rPr lang="es-MX" sz="1400" u="none" strike="noStrike" dirty="0">
                          <a:effectLst/>
                        </a:rPr>
                        <a:t>: Cinta </a:t>
                      </a:r>
                      <a:r>
                        <a:rPr lang="es-MX" sz="1400" u="none" strike="noStrike" dirty="0" err="1">
                          <a:effectLst/>
                        </a:rPr>
                        <a:t>testigo,temperatura,presion</a:t>
                      </a:r>
                      <a:r>
                        <a:rPr lang="es-MX" sz="1400" u="none" strike="noStrike" dirty="0">
                          <a:effectLst/>
                        </a:rPr>
                        <a:t> </a:t>
                      </a:r>
                      <a:endParaRPr lang="es-MX" sz="1400" b="0" i="0" u="none" strike="noStrike" dirty="0">
                        <a:solidFill>
                          <a:srgbClr val="000000"/>
                        </a:solidFill>
                        <a:effectLst/>
                        <a:latin typeface="Calibri" panose="020F0502020204030204" pitchFamily="34" charset="0"/>
                      </a:endParaRPr>
                    </a:p>
                  </a:txBody>
                  <a:tcPr marL="7226" marR="7226" marT="7226" marB="0" anchor="ctr"/>
                </a:tc>
                <a:tc>
                  <a:txBody>
                    <a:bodyPr/>
                    <a:lstStyle/>
                    <a:p>
                      <a:pPr algn="ctr" fontAlgn="ctr"/>
                      <a:endParaRPr lang="es-MX" sz="1400" b="0" i="0" u="none" strike="noStrike" dirty="0">
                        <a:solidFill>
                          <a:srgbClr val="000000"/>
                        </a:solidFill>
                        <a:effectLst/>
                        <a:latin typeface="Calibri" panose="020F0502020204030204" pitchFamily="34" charset="0"/>
                      </a:endParaRPr>
                    </a:p>
                  </a:txBody>
                  <a:tcPr marL="7226" marR="7226" marT="7226" marB="0" anchor="ctr"/>
                </a:tc>
                <a:extLst>
                  <a:ext uri="{0D108BD9-81ED-4DB2-BD59-A6C34878D82A}">
                    <a16:rowId xmlns:a16="http://schemas.microsoft.com/office/drawing/2014/main" val="1329682062"/>
                  </a:ext>
                </a:extLst>
              </a:tr>
              <a:tr h="1565466">
                <a:tc vMerge="1">
                  <a:txBody>
                    <a:bodyPr/>
                    <a:lstStyle/>
                    <a:p>
                      <a:endParaRPr lang="es-MX"/>
                    </a:p>
                  </a:txBody>
                  <a:tcPr/>
                </a:tc>
                <a:tc>
                  <a:txBody>
                    <a:bodyPr/>
                    <a:lstStyle/>
                    <a:p>
                      <a:pPr algn="ctr" fontAlgn="ctr"/>
                      <a:r>
                        <a:rPr lang="es-MX" sz="1400" u="none" strike="noStrike" dirty="0">
                          <a:effectLst/>
                        </a:rPr>
                        <a:t>Calor seco</a:t>
                      </a:r>
                      <a:endParaRPr lang="es-MX" sz="1400" b="0" i="0" u="none" strike="noStrike" dirty="0">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Horno</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180°C/1h</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Oxidación de componentes celulares, Inactivación de enzimas,desnaturalización de proteinas,</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Cristaleria limpia y seca: pipetas, cajas de petri, instrumentos quirúrgicos</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dirty="0">
                          <a:effectLst/>
                        </a:rPr>
                        <a:t>Biológico:</a:t>
                      </a:r>
                    </a:p>
                    <a:p>
                      <a:pPr algn="ctr" fontAlgn="ctr"/>
                      <a:r>
                        <a:rPr lang="es-MX" sz="1400" u="none" strike="noStrike" dirty="0">
                          <a:effectLst/>
                        </a:rPr>
                        <a:t>Esporas de </a:t>
                      </a:r>
                      <a:r>
                        <a:rPr lang="es-MX" sz="1400" b="1" i="1" u="none" strike="noStrike" dirty="0" err="1">
                          <a:effectLst/>
                        </a:rPr>
                        <a:t>Bacillus</a:t>
                      </a:r>
                      <a:r>
                        <a:rPr lang="es-MX" sz="1400" b="1" i="1" u="none" strike="noStrike" dirty="0">
                          <a:effectLst/>
                        </a:rPr>
                        <a:t> </a:t>
                      </a:r>
                      <a:r>
                        <a:rPr lang="es-MX" sz="1400" b="1" i="1" u="none" strike="noStrike" dirty="0" err="1">
                          <a:effectLst/>
                        </a:rPr>
                        <a:t>subtilis</a:t>
                      </a:r>
                      <a:r>
                        <a:rPr lang="es-MX" sz="1400" b="1" i="1" u="none" strike="noStrike" dirty="0">
                          <a:effectLst/>
                        </a:rPr>
                        <a:t> </a:t>
                      </a:r>
                      <a:r>
                        <a:rPr lang="es-MX" sz="1400" b="1" i="1" u="none" strike="noStrike" baseline="0" dirty="0">
                          <a:effectLst/>
                        </a:rPr>
                        <a:t> </a:t>
                      </a:r>
                      <a:r>
                        <a:rPr lang="es-MX" sz="1400" u="none" strike="noStrike" dirty="0">
                          <a:effectLst/>
                        </a:rPr>
                        <a:t>ATCC-9273.</a:t>
                      </a:r>
                    </a:p>
                    <a:p>
                      <a:pPr algn="ctr" fontAlgn="ctr"/>
                      <a:r>
                        <a:rPr lang="es-MX" sz="1400" u="none" strike="noStrike" dirty="0" err="1">
                          <a:effectLst/>
                        </a:rPr>
                        <a:t>Bacillus</a:t>
                      </a:r>
                      <a:r>
                        <a:rPr lang="es-MX" sz="1400" u="none" strike="noStrike" dirty="0">
                          <a:effectLst/>
                        </a:rPr>
                        <a:t> </a:t>
                      </a:r>
                      <a:r>
                        <a:rPr lang="es-MX" sz="1400" u="none" strike="noStrike" dirty="0" err="1">
                          <a:effectLst/>
                        </a:rPr>
                        <a:t>atrophaeus</a:t>
                      </a:r>
                      <a:r>
                        <a:rPr lang="es-MX" sz="1400" u="none" strike="noStrike" dirty="0">
                          <a:effectLst/>
                        </a:rPr>
                        <a:t> ATCC 9372 </a:t>
                      </a:r>
                      <a:r>
                        <a:rPr lang="es-MX" sz="1400" u="none" strike="noStrike" dirty="0" err="1">
                          <a:effectLst/>
                        </a:rPr>
                        <a:t>Físicoquímicos</a:t>
                      </a:r>
                      <a:r>
                        <a:rPr lang="es-MX" sz="1400" u="none" strike="noStrike" dirty="0">
                          <a:effectLst/>
                        </a:rPr>
                        <a:t>: Cinta testigo, </a:t>
                      </a:r>
                      <a:endParaRPr lang="es-MX" sz="1400" b="0" i="0" u="none" strike="noStrike" dirty="0">
                        <a:solidFill>
                          <a:srgbClr val="000000"/>
                        </a:solidFill>
                        <a:effectLst/>
                        <a:latin typeface="Calibri" panose="020F0502020204030204" pitchFamily="34" charset="0"/>
                      </a:endParaRPr>
                    </a:p>
                  </a:txBody>
                  <a:tcPr marL="7226" marR="7226" marT="7226" marB="0" anchor="ctr"/>
                </a:tc>
                <a:tc>
                  <a:txBody>
                    <a:bodyPr/>
                    <a:lstStyle/>
                    <a:p>
                      <a:pPr algn="ctr" fontAlgn="ctr"/>
                      <a:endParaRPr lang="es-MX" sz="1400" b="0" i="0" u="none" strike="noStrike" dirty="0">
                        <a:solidFill>
                          <a:srgbClr val="000000"/>
                        </a:solidFill>
                        <a:effectLst/>
                        <a:latin typeface="Calibri" panose="020F0502020204030204" pitchFamily="34" charset="0"/>
                      </a:endParaRPr>
                    </a:p>
                  </a:txBody>
                  <a:tcPr marL="7226" marR="7226" marT="7226" marB="0" anchor="ctr"/>
                </a:tc>
                <a:extLst>
                  <a:ext uri="{0D108BD9-81ED-4DB2-BD59-A6C34878D82A}">
                    <a16:rowId xmlns:a16="http://schemas.microsoft.com/office/drawing/2014/main" val="1763779765"/>
                  </a:ext>
                </a:extLst>
              </a:tr>
              <a:tr h="1342904">
                <a:tc vMerge="1">
                  <a:txBody>
                    <a:bodyPr/>
                    <a:lstStyle/>
                    <a:p>
                      <a:endParaRPr lang="es-MX"/>
                    </a:p>
                  </a:txBody>
                  <a:tcPr/>
                </a:tc>
                <a:tc>
                  <a:txBody>
                    <a:bodyPr/>
                    <a:lstStyle/>
                    <a:p>
                      <a:pPr algn="ctr" fontAlgn="ctr"/>
                      <a:r>
                        <a:rPr lang="es-MX" sz="1400" u="none" strike="noStrike">
                          <a:effectLst/>
                        </a:rPr>
                        <a:t>Incineración</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Incinerador</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dirty="0">
                          <a:effectLst/>
                        </a:rPr>
                        <a:t>950-1200°C/</a:t>
                      </a:r>
                    </a:p>
                    <a:p>
                      <a:pPr algn="ctr" fontAlgn="ctr"/>
                      <a:r>
                        <a:rPr lang="es-MX" sz="1400" u="none" strike="noStrike" dirty="0">
                          <a:effectLst/>
                        </a:rPr>
                        <a:t>2-4 s</a:t>
                      </a:r>
                      <a:endParaRPr lang="es-MX" sz="1400" b="0" i="0" u="none" strike="noStrike" dirty="0">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Oxidación completa de la materia orgánica</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Materiales contaminados, desechos hospitalarios y cadáveres de animales</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Físicoquímicos: Temperatura de incineración</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endParaRPr lang="es-MX" sz="1400" b="0" i="0" u="none" strike="noStrike" dirty="0">
                        <a:solidFill>
                          <a:srgbClr val="000000"/>
                        </a:solidFill>
                        <a:effectLst/>
                        <a:latin typeface="Calibri" panose="020F0502020204030204" pitchFamily="34" charset="0"/>
                      </a:endParaRPr>
                    </a:p>
                  </a:txBody>
                  <a:tcPr marL="7226" marR="7226" marT="7226" marB="0" anchor="ctr"/>
                </a:tc>
                <a:extLst>
                  <a:ext uri="{0D108BD9-81ED-4DB2-BD59-A6C34878D82A}">
                    <a16:rowId xmlns:a16="http://schemas.microsoft.com/office/drawing/2014/main" val="2999625618"/>
                  </a:ext>
                </a:extLst>
              </a:tr>
              <a:tr h="675221">
                <a:tc vMerge="1">
                  <a:txBody>
                    <a:bodyPr/>
                    <a:lstStyle/>
                    <a:p>
                      <a:endParaRPr lang="es-MX"/>
                    </a:p>
                  </a:txBody>
                  <a:tcPr/>
                </a:tc>
                <a:tc>
                  <a:txBody>
                    <a:bodyPr/>
                    <a:lstStyle/>
                    <a:p>
                      <a:pPr algn="ctr" fontAlgn="ctr"/>
                      <a:r>
                        <a:rPr lang="es-MX" sz="1400" u="none" strike="noStrike">
                          <a:effectLst/>
                        </a:rPr>
                        <a:t>Flama directa</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dirty="0">
                          <a:effectLst/>
                        </a:rPr>
                        <a:t>Mechero, incinerador eléctrico</a:t>
                      </a:r>
                      <a:endParaRPr lang="es-MX" sz="1400" b="0" i="0" u="none" strike="noStrike" dirty="0">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dirty="0">
                          <a:effectLst/>
                        </a:rPr>
                        <a:t>950-1200°C/</a:t>
                      </a:r>
                    </a:p>
                    <a:p>
                      <a:pPr algn="ctr" fontAlgn="ctr"/>
                      <a:r>
                        <a:rPr lang="es-MX" sz="1400" u="none" strike="noStrike" dirty="0">
                          <a:effectLst/>
                        </a:rPr>
                        <a:t>2-4 s</a:t>
                      </a:r>
                      <a:endParaRPr lang="es-MX" sz="1400" b="0" i="0" u="none" strike="noStrike" dirty="0">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Oxidación completa de la materia orgánica</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Asas, espátulas y materiales contaminados</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r>
                        <a:rPr lang="es-MX" sz="1400" u="none" strike="noStrike">
                          <a:effectLst/>
                        </a:rPr>
                        <a:t>NA</a:t>
                      </a:r>
                      <a:endParaRPr lang="es-MX" sz="1400" b="0" i="0" u="none" strike="noStrike">
                        <a:solidFill>
                          <a:srgbClr val="000000"/>
                        </a:solidFill>
                        <a:effectLst/>
                        <a:latin typeface="Calibri" panose="020F0502020204030204" pitchFamily="34" charset="0"/>
                      </a:endParaRPr>
                    </a:p>
                  </a:txBody>
                  <a:tcPr marL="7226" marR="7226" marT="7226" marB="0" anchor="ctr"/>
                </a:tc>
                <a:tc>
                  <a:txBody>
                    <a:bodyPr/>
                    <a:lstStyle/>
                    <a:p>
                      <a:pPr algn="ctr" fontAlgn="ctr"/>
                      <a:endParaRPr lang="es-MX" sz="1400" b="0" i="0" u="none" strike="noStrike" dirty="0">
                        <a:solidFill>
                          <a:srgbClr val="000000"/>
                        </a:solidFill>
                        <a:effectLst/>
                        <a:latin typeface="Calibri" panose="020F0502020204030204" pitchFamily="34" charset="0"/>
                      </a:endParaRPr>
                    </a:p>
                  </a:txBody>
                  <a:tcPr marL="7226" marR="7226" marT="7226" marB="0" anchor="ctr"/>
                </a:tc>
                <a:extLst>
                  <a:ext uri="{0D108BD9-81ED-4DB2-BD59-A6C34878D82A}">
                    <a16:rowId xmlns:a16="http://schemas.microsoft.com/office/drawing/2014/main" val="2798876419"/>
                  </a:ext>
                </a:extLst>
              </a:tr>
            </a:tbl>
          </a:graphicData>
        </a:graphic>
      </p:graphicFrame>
      <p:pic>
        <p:nvPicPr>
          <p:cNvPr id="10" name="Imagen 9"/>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24606" y="1578077"/>
            <a:ext cx="2554323" cy="1587364"/>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3832" y="3312925"/>
            <a:ext cx="2372865" cy="1415846"/>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3832" y="4876255"/>
            <a:ext cx="2548220" cy="1277303"/>
          </a:xfrm>
          <a:prstGeom prst="rect">
            <a:avLst/>
          </a:prstGeom>
        </p:spPr>
      </p:pic>
      <p:pic>
        <p:nvPicPr>
          <p:cNvPr id="13" name="Imagen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288" y="6195479"/>
            <a:ext cx="1500912" cy="933911"/>
          </a:xfrm>
          <a:prstGeom prst="rect">
            <a:avLst/>
          </a:prstGeom>
        </p:spPr>
      </p:pic>
    </p:spTree>
    <p:extLst>
      <p:ext uri="{BB962C8B-B14F-4D97-AF65-F5344CB8AC3E}">
        <p14:creationId xmlns:p14="http://schemas.microsoft.com/office/powerpoint/2010/main" val="234996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2CD8-3D34-4C37-9980-66CD9D05C959}"/>
              </a:ext>
            </a:extLst>
          </p:cNvPr>
          <p:cNvSpPr>
            <a:spLocks noGrp="1"/>
          </p:cNvSpPr>
          <p:nvPr>
            <p:ph type="title"/>
          </p:nvPr>
        </p:nvSpPr>
        <p:spPr/>
        <p:txBody>
          <a:bodyPr>
            <a:normAutofit fontScale="90000"/>
          </a:bodyPr>
          <a:lstStyle/>
          <a:p>
            <a:r>
              <a:rPr lang="es-MX" dirty="0"/>
              <a:t>TAREA Análisis de medios de cultivo: Infografía de análisis de </a:t>
            </a:r>
            <a:r>
              <a:rPr lang="es-MX" dirty="0" err="1"/>
              <a:t>medio,clasificación</a:t>
            </a:r>
            <a:r>
              <a:rPr lang="es-MX" dirty="0"/>
              <a:t>, uso e imágenes de resultados</a:t>
            </a:r>
            <a:endParaRPr lang="es-US" dirty="0"/>
          </a:p>
        </p:txBody>
      </p:sp>
      <p:graphicFrame>
        <p:nvGraphicFramePr>
          <p:cNvPr id="4" name="Table 4">
            <a:extLst>
              <a:ext uri="{FF2B5EF4-FFF2-40B4-BE49-F238E27FC236}">
                <a16:creationId xmlns:a16="http://schemas.microsoft.com/office/drawing/2014/main" id="{F57B9900-3DB9-424C-AD4B-3E00E8283815}"/>
              </a:ext>
            </a:extLst>
          </p:cNvPr>
          <p:cNvGraphicFramePr>
            <a:graphicFrameLocks noGrp="1"/>
          </p:cNvGraphicFramePr>
          <p:nvPr>
            <p:ph idx="1"/>
            <p:extLst>
              <p:ext uri="{D42A27DB-BD31-4B8C-83A1-F6EECF244321}">
                <p14:modId xmlns:p14="http://schemas.microsoft.com/office/powerpoint/2010/main" val="684195540"/>
              </p:ext>
            </p:extLst>
          </p:nvPr>
        </p:nvGraphicFramePr>
        <p:xfrm>
          <a:off x="2867465" y="1544320"/>
          <a:ext cx="6220265" cy="5186680"/>
        </p:xfrm>
        <a:graphic>
          <a:graphicData uri="http://schemas.openxmlformats.org/drawingml/2006/table">
            <a:tbl>
              <a:tblPr firstRow="1" bandRow="1">
                <a:tableStyleId>{69012ECD-51FC-41F1-AA8D-1B2483CD663E}</a:tableStyleId>
              </a:tblPr>
              <a:tblGrid>
                <a:gridCol w="1535723">
                  <a:extLst>
                    <a:ext uri="{9D8B030D-6E8A-4147-A177-3AD203B41FA5}">
                      <a16:colId xmlns:a16="http://schemas.microsoft.com/office/drawing/2014/main" val="2093224602"/>
                    </a:ext>
                  </a:extLst>
                </a:gridCol>
                <a:gridCol w="4684542">
                  <a:extLst>
                    <a:ext uri="{9D8B030D-6E8A-4147-A177-3AD203B41FA5}">
                      <a16:colId xmlns:a16="http://schemas.microsoft.com/office/drawing/2014/main" val="627118948"/>
                    </a:ext>
                  </a:extLst>
                </a:gridCol>
              </a:tblGrid>
              <a:tr h="370840">
                <a:tc>
                  <a:txBody>
                    <a:bodyPr/>
                    <a:lstStyle/>
                    <a:p>
                      <a:r>
                        <a:rPr lang="es-MX" dirty="0"/>
                        <a:t>Equipo </a:t>
                      </a:r>
                      <a:endParaRPr lang="es-US" dirty="0"/>
                    </a:p>
                  </a:txBody>
                  <a:tcPr/>
                </a:tc>
                <a:tc>
                  <a:txBody>
                    <a:bodyPr/>
                    <a:lstStyle/>
                    <a:p>
                      <a:r>
                        <a:rPr lang="es-MX" dirty="0"/>
                        <a:t>Medio de cultivo</a:t>
                      </a:r>
                      <a:endParaRPr lang="es-US" dirty="0"/>
                    </a:p>
                  </a:txBody>
                  <a:tcPr/>
                </a:tc>
                <a:extLst>
                  <a:ext uri="{0D108BD9-81ED-4DB2-BD59-A6C34878D82A}">
                    <a16:rowId xmlns:a16="http://schemas.microsoft.com/office/drawing/2014/main" val="3773285319"/>
                  </a:ext>
                </a:extLst>
              </a:tr>
              <a:tr h="278032">
                <a:tc>
                  <a:txBody>
                    <a:bodyPr/>
                    <a:lstStyle/>
                    <a:p>
                      <a:r>
                        <a:rPr lang="es-MX" dirty="0"/>
                        <a:t>01</a:t>
                      </a:r>
                      <a:endParaRPr lang="es-US" dirty="0"/>
                    </a:p>
                  </a:txBody>
                  <a:tcPr/>
                </a:tc>
                <a:tc>
                  <a:txBody>
                    <a:bodyPr/>
                    <a:lstStyle/>
                    <a:p>
                      <a:r>
                        <a:rPr lang="es-MX" dirty="0"/>
                        <a:t>Agar ENDO</a:t>
                      </a:r>
                      <a:endParaRPr lang="es-US" dirty="0"/>
                    </a:p>
                  </a:txBody>
                  <a:tcPr/>
                </a:tc>
                <a:extLst>
                  <a:ext uri="{0D108BD9-81ED-4DB2-BD59-A6C34878D82A}">
                    <a16:rowId xmlns:a16="http://schemas.microsoft.com/office/drawing/2014/main" val="2668056467"/>
                  </a:ext>
                </a:extLst>
              </a:tr>
              <a:tr h="370840">
                <a:tc>
                  <a:txBody>
                    <a:bodyPr/>
                    <a:lstStyle/>
                    <a:p>
                      <a:r>
                        <a:rPr lang="es-MX" dirty="0"/>
                        <a:t>02</a:t>
                      </a:r>
                      <a:endParaRPr lang="es-US" dirty="0"/>
                    </a:p>
                  </a:txBody>
                  <a:tcPr/>
                </a:tc>
                <a:tc>
                  <a:txBody>
                    <a:bodyPr/>
                    <a:lstStyle/>
                    <a:p>
                      <a:r>
                        <a:rPr lang="es-MX" dirty="0"/>
                        <a:t>Agar papa dextrosa</a:t>
                      </a:r>
                      <a:endParaRPr lang="es-US" dirty="0"/>
                    </a:p>
                  </a:txBody>
                  <a:tcPr/>
                </a:tc>
                <a:extLst>
                  <a:ext uri="{0D108BD9-81ED-4DB2-BD59-A6C34878D82A}">
                    <a16:rowId xmlns:a16="http://schemas.microsoft.com/office/drawing/2014/main" val="749278701"/>
                  </a:ext>
                </a:extLst>
              </a:tr>
              <a:tr h="370840">
                <a:tc>
                  <a:txBody>
                    <a:bodyPr/>
                    <a:lstStyle/>
                    <a:p>
                      <a:r>
                        <a:rPr lang="es-MX" dirty="0"/>
                        <a:t>03</a:t>
                      </a:r>
                      <a:endParaRPr lang="es-US" dirty="0"/>
                    </a:p>
                  </a:txBody>
                  <a:tcPr/>
                </a:tc>
                <a:tc>
                  <a:txBody>
                    <a:bodyPr/>
                    <a:lstStyle/>
                    <a:p>
                      <a:r>
                        <a:rPr lang="es-MX" dirty="0"/>
                        <a:t>Agar CLED</a:t>
                      </a:r>
                      <a:endParaRPr lang="es-US" dirty="0"/>
                    </a:p>
                  </a:txBody>
                  <a:tcPr/>
                </a:tc>
                <a:extLst>
                  <a:ext uri="{0D108BD9-81ED-4DB2-BD59-A6C34878D82A}">
                    <a16:rowId xmlns:a16="http://schemas.microsoft.com/office/drawing/2014/main" val="2842032208"/>
                  </a:ext>
                </a:extLst>
              </a:tr>
              <a:tr h="370840">
                <a:tc>
                  <a:txBody>
                    <a:bodyPr/>
                    <a:lstStyle/>
                    <a:p>
                      <a:r>
                        <a:rPr lang="es-MX" dirty="0"/>
                        <a:t>04</a:t>
                      </a:r>
                      <a:endParaRPr lang="es-US" dirty="0"/>
                    </a:p>
                  </a:txBody>
                  <a:tcPr/>
                </a:tc>
                <a:tc>
                  <a:txBody>
                    <a:bodyPr/>
                    <a:lstStyle/>
                    <a:p>
                      <a:r>
                        <a:rPr lang="es-MX" dirty="0"/>
                        <a:t>Agar TCBS</a:t>
                      </a:r>
                      <a:endParaRPr lang="es-US" dirty="0"/>
                    </a:p>
                  </a:txBody>
                  <a:tcPr/>
                </a:tc>
                <a:extLst>
                  <a:ext uri="{0D108BD9-81ED-4DB2-BD59-A6C34878D82A}">
                    <a16:rowId xmlns:a16="http://schemas.microsoft.com/office/drawing/2014/main" val="1164270636"/>
                  </a:ext>
                </a:extLst>
              </a:tr>
              <a:tr h="370840">
                <a:tc>
                  <a:txBody>
                    <a:bodyPr/>
                    <a:lstStyle/>
                    <a:p>
                      <a:r>
                        <a:rPr lang="es-MX" dirty="0"/>
                        <a:t>05</a:t>
                      </a:r>
                      <a:endParaRPr lang="es-US" dirty="0"/>
                    </a:p>
                  </a:txBody>
                  <a:tcPr/>
                </a:tc>
                <a:tc>
                  <a:txBody>
                    <a:bodyPr/>
                    <a:lstStyle/>
                    <a:p>
                      <a:r>
                        <a:rPr lang="es-MX" dirty="0"/>
                        <a:t>Agar Hinton Müller</a:t>
                      </a:r>
                      <a:endParaRPr lang="es-US" dirty="0"/>
                    </a:p>
                  </a:txBody>
                  <a:tcPr/>
                </a:tc>
                <a:extLst>
                  <a:ext uri="{0D108BD9-81ED-4DB2-BD59-A6C34878D82A}">
                    <a16:rowId xmlns:a16="http://schemas.microsoft.com/office/drawing/2014/main" val="1541185516"/>
                  </a:ext>
                </a:extLst>
              </a:tr>
              <a:tr h="370840">
                <a:tc>
                  <a:txBody>
                    <a:bodyPr/>
                    <a:lstStyle/>
                    <a:p>
                      <a:r>
                        <a:rPr lang="es-MX" dirty="0"/>
                        <a:t>06</a:t>
                      </a:r>
                      <a:endParaRPr lang="es-US" dirty="0"/>
                    </a:p>
                  </a:txBody>
                  <a:tcPr/>
                </a:tc>
                <a:tc>
                  <a:txBody>
                    <a:bodyPr/>
                    <a:lstStyle/>
                    <a:p>
                      <a:r>
                        <a:rPr lang="es-MX" dirty="0"/>
                        <a:t>Agar Bilis Rojo Violeta Lactosa (ISO)</a:t>
                      </a:r>
                      <a:endParaRPr lang="es-US" dirty="0"/>
                    </a:p>
                  </a:txBody>
                  <a:tcPr/>
                </a:tc>
                <a:extLst>
                  <a:ext uri="{0D108BD9-81ED-4DB2-BD59-A6C34878D82A}">
                    <a16:rowId xmlns:a16="http://schemas.microsoft.com/office/drawing/2014/main" val="4059927725"/>
                  </a:ext>
                </a:extLst>
              </a:tr>
              <a:tr h="370840">
                <a:tc>
                  <a:txBody>
                    <a:bodyPr/>
                    <a:lstStyle/>
                    <a:p>
                      <a:r>
                        <a:rPr lang="es-MX" dirty="0"/>
                        <a:t>07</a:t>
                      </a:r>
                      <a:endParaRPr lang="es-US" dirty="0"/>
                    </a:p>
                  </a:txBody>
                  <a:tcPr/>
                </a:tc>
                <a:tc>
                  <a:txBody>
                    <a:bodyPr/>
                    <a:lstStyle/>
                    <a:p>
                      <a:r>
                        <a:rPr lang="es-MX" dirty="0"/>
                        <a:t>Agar Sulfito Bismuto</a:t>
                      </a:r>
                      <a:endParaRPr lang="es-US" dirty="0"/>
                    </a:p>
                  </a:txBody>
                  <a:tcPr/>
                </a:tc>
                <a:extLst>
                  <a:ext uri="{0D108BD9-81ED-4DB2-BD59-A6C34878D82A}">
                    <a16:rowId xmlns:a16="http://schemas.microsoft.com/office/drawing/2014/main" val="2402775858"/>
                  </a:ext>
                </a:extLst>
              </a:tr>
              <a:tr h="370840">
                <a:tc>
                  <a:txBody>
                    <a:bodyPr/>
                    <a:lstStyle/>
                    <a:p>
                      <a:r>
                        <a:rPr lang="es-MX" dirty="0"/>
                        <a:t>08</a:t>
                      </a:r>
                      <a:endParaRPr lang="es-US" dirty="0"/>
                    </a:p>
                  </a:txBody>
                  <a:tcPr/>
                </a:tc>
                <a:tc>
                  <a:txBody>
                    <a:bodyPr/>
                    <a:lstStyle/>
                    <a:p>
                      <a:r>
                        <a:rPr lang="es-MX" dirty="0"/>
                        <a:t>Agar XLD</a:t>
                      </a:r>
                      <a:endParaRPr lang="es-US" dirty="0"/>
                    </a:p>
                  </a:txBody>
                  <a:tcPr/>
                </a:tc>
                <a:extLst>
                  <a:ext uri="{0D108BD9-81ED-4DB2-BD59-A6C34878D82A}">
                    <a16:rowId xmlns:a16="http://schemas.microsoft.com/office/drawing/2014/main" val="3254114619"/>
                  </a:ext>
                </a:extLst>
              </a:tr>
              <a:tr h="370840">
                <a:tc>
                  <a:txBody>
                    <a:bodyPr/>
                    <a:lstStyle/>
                    <a:p>
                      <a:r>
                        <a:rPr lang="es-MX" dirty="0"/>
                        <a:t>09</a:t>
                      </a:r>
                      <a:endParaRPr lang="es-US" dirty="0"/>
                    </a:p>
                  </a:txBody>
                  <a:tcPr/>
                </a:tc>
                <a:tc>
                  <a:txBody>
                    <a:bodyPr/>
                    <a:lstStyle/>
                    <a:p>
                      <a:r>
                        <a:rPr lang="es-MX" dirty="0"/>
                        <a:t>Caldo </a:t>
                      </a:r>
                      <a:r>
                        <a:rPr lang="es-MX" dirty="0" err="1"/>
                        <a:t>lactosado</a:t>
                      </a:r>
                      <a:r>
                        <a:rPr lang="es-MX" dirty="0"/>
                        <a:t> bilis verde brillante</a:t>
                      </a:r>
                      <a:endParaRPr lang="es-US" dirty="0"/>
                    </a:p>
                  </a:txBody>
                  <a:tcPr/>
                </a:tc>
                <a:extLst>
                  <a:ext uri="{0D108BD9-81ED-4DB2-BD59-A6C34878D82A}">
                    <a16:rowId xmlns:a16="http://schemas.microsoft.com/office/drawing/2014/main" val="994708153"/>
                  </a:ext>
                </a:extLst>
              </a:tr>
              <a:tr h="370840">
                <a:tc>
                  <a:txBody>
                    <a:bodyPr/>
                    <a:lstStyle/>
                    <a:p>
                      <a:r>
                        <a:rPr lang="es-MX" dirty="0"/>
                        <a:t>10</a:t>
                      </a:r>
                      <a:endParaRPr lang="es-US" dirty="0"/>
                    </a:p>
                  </a:txBody>
                  <a:tcPr/>
                </a:tc>
                <a:tc>
                  <a:txBody>
                    <a:bodyPr/>
                    <a:lstStyle/>
                    <a:p>
                      <a:r>
                        <a:rPr lang="es-MX" dirty="0"/>
                        <a:t>Agar MRS</a:t>
                      </a:r>
                      <a:endParaRPr lang="es-US" dirty="0"/>
                    </a:p>
                  </a:txBody>
                  <a:tcPr/>
                </a:tc>
                <a:extLst>
                  <a:ext uri="{0D108BD9-81ED-4DB2-BD59-A6C34878D82A}">
                    <a16:rowId xmlns:a16="http://schemas.microsoft.com/office/drawing/2014/main" val="276136812"/>
                  </a:ext>
                </a:extLst>
              </a:tr>
              <a:tr h="370840">
                <a:tc>
                  <a:txBody>
                    <a:bodyPr/>
                    <a:lstStyle/>
                    <a:p>
                      <a:r>
                        <a:rPr lang="es-MX" dirty="0"/>
                        <a:t>11</a:t>
                      </a:r>
                      <a:endParaRPr lang="es-US" dirty="0"/>
                    </a:p>
                  </a:txBody>
                  <a:tcPr/>
                </a:tc>
                <a:tc>
                  <a:txBody>
                    <a:bodyPr/>
                    <a:lstStyle/>
                    <a:p>
                      <a:r>
                        <a:rPr lang="es-MX" dirty="0"/>
                        <a:t>Agar Columbia sangre</a:t>
                      </a:r>
                      <a:endParaRPr lang="es-US" dirty="0"/>
                    </a:p>
                  </a:txBody>
                  <a:tcPr/>
                </a:tc>
                <a:extLst>
                  <a:ext uri="{0D108BD9-81ED-4DB2-BD59-A6C34878D82A}">
                    <a16:rowId xmlns:a16="http://schemas.microsoft.com/office/drawing/2014/main" val="1744911212"/>
                  </a:ext>
                </a:extLst>
              </a:tr>
              <a:tr h="370840">
                <a:tc>
                  <a:txBody>
                    <a:bodyPr/>
                    <a:lstStyle/>
                    <a:p>
                      <a:r>
                        <a:rPr lang="es-MX" dirty="0"/>
                        <a:t>12</a:t>
                      </a:r>
                      <a:endParaRPr lang="es-US" dirty="0"/>
                    </a:p>
                  </a:txBody>
                  <a:tcPr/>
                </a:tc>
                <a:tc>
                  <a:txBody>
                    <a:bodyPr/>
                    <a:lstStyle/>
                    <a:p>
                      <a:r>
                        <a:rPr lang="es-MX" dirty="0"/>
                        <a:t>Agar Manito Sal</a:t>
                      </a:r>
                      <a:endParaRPr lang="es-US" dirty="0"/>
                    </a:p>
                  </a:txBody>
                  <a:tcPr/>
                </a:tc>
                <a:extLst>
                  <a:ext uri="{0D108BD9-81ED-4DB2-BD59-A6C34878D82A}">
                    <a16:rowId xmlns:a16="http://schemas.microsoft.com/office/drawing/2014/main" val="2981983974"/>
                  </a:ext>
                </a:extLst>
              </a:tr>
              <a:tr h="370840">
                <a:tc>
                  <a:txBody>
                    <a:bodyPr/>
                    <a:lstStyle/>
                    <a:p>
                      <a:r>
                        <a:rPr lang="es-MX" dirty="0"/>
                        <a:t>13</a:t>
                      </a:r>
                      <a:endParaRPr lang="es-US" dirty="0"/>
                    </a:p>
                  </a:txBody>
                  <a:tcPr/>
                </a:tc>
                <a:tc>
                  <a:txBody>
                    <a:bodyPr/>
                    <a:lstStyle/>
                    <a:p>
                      <a:r>
                        <a:rPr lang="es-MX" dirty="0"/>
                        <a:t>Agar EMB Levine</a:t>
                      </a:r>
                      <a:endParaRPr lang="es-US" dirty="0"/>
                    </a:p>
                  </a:txBody>
                  <a:tcPr/>
                </a:tc>
                <a:extLst>
                  <a:ext uri="{0D108BD9-81ED-4DB2-BD59-A6C34878D82A}">
                    <a16:rowId xmlns:a16="http://schemas.microsoft.com/office/drawing/2014/main" val="2407044725"/>
                  </a:ext>
                </a:extLst>
              </a:tr>
            </a:tbl>
          </a:graphicData>
        </a:graphic>
      </p:graphicFrame>
    </p:spTree>
    <p:extLst>
      <p:ext uri="{BB962C8B-B14F-4D97-AF65-F5344CB8AC3E}">
        <p14:creationId xmlns:p14="http://schemas.microsoft.com/office/powerpoint/2010/main" val="209311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84C5-1076-4875-B0AB-51312B923070}"/>
              </a:ext>
            </a:extLst>
          </p:cNvPr>
          <p:cNvSpPr>
            <a:spLocks noGrp="1"/>
          </p:cNvSpPr>
          <p:nvPr>
            <p:ph type="title"/>
          </p:nvPr>
        </p:nvSpPr>
        <p:spPr/>
        <p:txBody>
          <a:bodyPr/>
          <a:lstStyle/>
          <a:p>
            <a:pPr algn="ctr"/>
            <a:r>
              <a:rPr lang="en-US" dirty="0"/>
              <a:t>TABLA DE APOYO PARA  AN</a:t>
            </a:r>
            <a:r>
              <a:rPr lang="es-MX" dirty="0"/>
              <a:t>ÁLISIS DE MEDIOS DE CULTIVO</a:t>
            </a:r>
            <a:endParaRPr lang="en-US" dirty="0"/>
          </a:p>
        </p:txBody>
      </p:sp>
      <p:graphicFrame>
        <p:nvGraphicFramePr>
          <p:cNvPr id="4" name="Content Placeholder 3">
            <a:extLst>
              <a:ext uri="{FF2B5EF4-FFF2-40B4-BE49-F238E27FC236}">
                <a16:creationId xmlns:a16="http://schemas.microsoft.com/office/drawing/2014/main" id="{DC7D6653-F15E-4D7F-B70E-D1E732398ADB}"/>
              </a:ext>
            </a:extLst>
          </p:cNvPr>
          <p:cNvGraphicFramePr>
            <a:graphicFrameLocks noGrp="1"/>
          </p:cNvGraphicFramePr>
          <p:nvPr>
            <p:ph idx="1"/>
          </p:nvPr>
        </p:nvGraphicFramePr>
        <p:xfrm>
          <a:off x="173501" y="3429000"/>
          <a:ext cx="11844997" cy="2879678"/>
        </p:xfrm>
        <a:graphic>
          <a:graphicData uri="http://schemas.openxmlformats.org/drawingml/2006/table">
            <a:tbl>
              <a:tblPr>
                <a:tableStyleId>{5940675A-B579-460E-94D1-54222C63F5DA}</a:tableStyleId>
              </a:tblPr>
              <a:tblGrid>
                <a:gridCol w="802455">
                  <a:extLst>
                    <a:ext uri="{9D8B030D-6E8A-4147-A177-3AD203B41FA5}">
                      <a16:colId xmlns:a16="http://schemas.microsoft.com/office/drawing/2014/main" val="2018328554"/>
                    </a:ext>
                  </a:extLst>
                </a:gridCol>
                <a:gridCol w="1277039">
                  <a:extLst>
                    <a:ext uri="{9D8B030D-6E8A-4147-A177-3AD203B41FA5}">
                      <a16:colId xmlns:a16="http://schemas.microsoft.com/office/drawing/2014/main" val="3889747894"/>
                    </a:ext>
                  </a:extLst>
                </a:gridCol>
                <a:gridCol w="906736">
                  <a:extLst>
                    <a:ext uri="{9D8B030D-6E8A-4147-A177-3AD203B41FA5}">
                      <a16:colId xmlns:a16="http://schemas.microsoft.com/office/drawing/2014/main" val="3216905253"/>
                    </a:ext>
                  </a:extLst>
                </a:gridCol>
                <a:gridCol w="902150">
                  <a:extLst>
                    <a:ext uri="{9D8B030D-6E8A-4147-A177-3AD203B41FA5}">
                      <a16:colId xmlns:a16="http://schemas.microsoft.com/office/drawing/2014/main" val="2733168570"/>
                    </a:ext>
                  </a:extLst>
                </a:gridCol>
                <a:gridCol w="937836">
                  <a:extLst>
                    <a:ext uri="{9D8B030D-6E8A-4147-A177-3AD203B41FA5}">
                      <a16:colId xmlns:a16="http://schemas.microsoft.com/office/drawing/2014/main" val="2490061779"/>
                    </a:ext>
                  </a:extLst>
                </a:gridCol>
                <a:gridCol w="1210479">
                  <a:extLst>
                    <a:ext uri="{9D8B030D-6E8A-4147-A177-3AD203B41FA5}">
                      <a16:colId xmlns:a16="http://schemas.microsoft.com/office/drawing/2014/main" val="4156390034"/>
                    </a:ext>
                  </a:extLst>
                </a:gridCol>
                <a:gridCol w="1210479">
                  <a:extLst>
                    <a:ext uri="{9D8B030D-6E8A-4147-A177-3AD203B41FA5}">
                      <a16:colId xmlns:a16="http://schemas.microsoft.com/office/drawing/2014/main" val="1640766774"/>
                    </a:ext>
                  </a:extLst>
                </a:gridCol>
                <a:gridCol w="1250448">
                  <a:extLst>
                    <a:ext uri="{9D8B030D-6E8A-4147-A177-3AD203B41FA5}">
                      <a16:colId xmlns:a16="http://schemas.microsoft.com/office/drawing/2014/main" val="276112489"/>
                    </a:ext>
                  </a:extLst>
                </a:gridCol>
                <a:gridCol w="1724361">
                  <a:extLst>
                    <a:ext uri="{9D8B030D-6E8A-4147-A177-3AD203B41FA5}">
                      <a16:colId xmlns:a16="http://schemas.microsoft.com/office/drawing/2014/main" val="976844843"/>
                    </a:ext>
                  </a:extLst>
                </a:gridCol>
                <a:gridCol w="1623014">
                  <a:extLst>
                    <a:ext uri="{9D8B030D-6E8A-4147-A177-3AD203B41FA5}">
                      <a16:colId xmlns:a16="http://schemas.microsoft.com/office/drawing/2014/main" val="1866385738"/>
                    </a:ext>
                  </a:extLst>
                </a:gridCol>
              </a:tblGrid>
              <a:tr h="390797">
                <a:tc gridSpan="10">
                  <a:txBody>
                    <a:bodyPr/>
                    <a:lstStyle/>
                    <a:p>
                      <a:pPr algn="ctr" fontAlgn="ctr"/>
                      <a:r>
                        <a:rPr lang="es-MX" sz="1600" b="1" u="none" strike="noStrike" dirty="0">
                          <a:effectLst/>
                        </a:rPr>
                        <a:t>ANALISIS DE MEDIO DE CULTIVO</a:t>
                      </a:r>
                      <a:endParaRPr lang="es-MX" sz="1600" b="1" i="1" u="none" strike="noStrike" dirty="0">
                        <a:solidFill>
                          <a:srgbClr val="000000"/>
                        </a:solidFill>
                        <a:effectLst/>
                        <a:latin typeface="Arial" panose="020B0604020202020204" pitchFamily="34" charset="0"/>
                      </a:endParaRPr>
                    </a:p>
                  </a:txBody>
                  <a:tcPr marL="0" marR="0" marT="0" marB="0" anchor="ctr"/>
                </a:tc>
                <a:tc hMerge="1">
                  <a:txBody>
                    <a:bodyPr/>
                    <a:lstStyle/>
                    <a:p>
                      <a:pPr algn="l" fontAlgn="ctr"/>
                      <a:endParaRPr lang="en-US" sz="1200" b="0" i="1" u="none" strike="noStrike">
                        <a:solidFill>
                          <a:srgbClr val="000000"/>
                        </a:solidFill>
                        <a:effectLst/>
                        <a:latin typeface="Arial" panose="020B0604020202020204" pitchFamily="34" charset="0"/>
                      </a:endParaRPr>
                    </a:p>
                  </a:txBody>
                  <a:tcPr marL="0" marR="0" marT="0" marB="0" anchor="ctr"/>
                </a:tc>
                <a:tc hMerge="1">
                  <a:txBody>
                    <a:bodyPr/>
                    <a:lstStyle/>
                    <a:p>
                      <a:pPr algn="l" fontAlgn="ctr"/>
                      <a:endParaRPr lang="en-US" sz="1200" b="0" i="1" u="none" strike="noStrike">
                        <a:solidFill>
                          <a:srgbClr val="000000"/>
                        </a:solidFill>
                        <a:effectLst/>
                        <a:latin typeface="Arial" panose="020B0604020202020204" pitchFamily="34" charset="0"/>
                      </a:endParaRPr>
                    </a:p>
                  </a:txBody>
                  <a:tcPr marL="0" marR="0" marT="0" marB="0" anchor="ctr"/>
                </a:tc>
                <a:tc hMerge="1">
                  <a:txBody>
                    <a:bodyPr/>
                    <a:lstStyle/>
                    <a:p>
                      <a:pPr algn="l" fontAlgn="ctr"/>
                      <a:endParaRPr lang="en-US" sz="1200" b="0" i="1" u="none" strike="noStrike">
                        <a:solidFill>
                          <a:srgbClr val="000000"/>
                        </a:solidFill>
                        <a:effectLst/>
                        <a:latin typeface="Arial" panose="020B0604020202020204" pitchFamily="34" charset="0"/>
                      </a:endParaRPr>
                    </a:p>
                  </a:txBody>
                  <a:tcPr marL="0" marR="0" marT="0" marB="0" anchor="ctr"/>
                </a:tc>
                <a:tc hMerge="1">
                  <a:txBody>
                    <a:bodyPr/>
                    <a:lstStyle/>
                    <a:p>
                      <a:pPr algn="l" fontAlgn="ctr"/>
                      <a:endParaRPr lang="en-US" sz="1200" b="0" i="1" u="none" strike="noStrike">
                        <a:solidFill>
                          <a:srgbClr val="000000"/>
                        </a:solidFill>
                        <a:effectLst/>
                        <a:latin typeface="Arial" panose="020B0604020202020204" pitchFamily="34" charset="0"/>
                      </a:endParaRPr>
                    </a:p>
                  </a:txBody>
                  <a:tcPr marL="0" marR="0" marT="0" marB="0" anchor="ctr"/>
                </a:tc>
                <a:tc hMerge="1">
                  <a:txBody>
                    <a:bodyPr/>
                    <a:lstStyle/>
                    <a:p>
                      <a:pPr algn="l" fontAlgn="ctr"/>
                      <a:endParaRPr lang="en-US" sz="1200" b="0" i="1" u="none" strike="noStrike">
                        <a:solidFill>
                          <a:srgbClr val="000000"/>
                        </a:solidFill>
                        <a:effectLst/>
                        <a:latin typeface="Arial" panose="020B0604020202020204" pitchFamily="34" charset="0"/>
                      </a:endParaRPr>
                    </a:p>
                  </a:txBody>
                  <a:tcPr marL="0" marR="0" marT="0" marB="0" anchor="ctr"/>
                </a:tc>
                <a:tc hMerge="1">
                  <a:txBody>
                    <a:bodyPr/>
                    <a:lstStyle/>
                    <a:p>
                      <a:pPr algn="l" fontAlgn="ctr"/>
                      <a:endParaRPr lang="en-US" sz="1200" b="0" i="1" u="none" strike="noStrike">
                        <a:solidFill>
                          <a:srgbClr val="000000"/>
                        </a:solidFill>
                        <a:effectLst/>
                        <a:latin typeface="Arial" panose="020B0604020202020204" pitchFamily="34" charset="0"/>
                      </a:endParaRPr>
                    </a:p>
                  </a:txBody>
                  <a:tcPr marL="0" marR="0" marT="0" marB="0" anchor="ctr"/>
                </a:tc>
                <a:tc hMerge="1">
                  <a:txBody>
                    <a:bodyPr/>
                    <a:lstStyle/>
                    <a:p>
                      <a:pPr algn="l" fontAlgn="ctr"/>
                      <a:endParaRPr lang="en-US" sz="1200" b="0" i="1" u="none" strike="noStrike">
                        <a:solidFill>
                          <a:srgbClr val="000000"/>
                        </a:solidFill>
                        <a:effectLst/>
                        <a:latin typeface="Arial" panose="020B0604020202020204" pitchFamily="34" charset="0"/>
                      </a:endParaRPr>
                    </a:p>
                  </a:txBody>
                  <a:tcPr marL="0" marR="0" marT="0" marB="0" anchor="ctr"/>
                </a:tc>
                <a:tc hMerge="1">
                  <a:txBody>
                    <a:bodyPr/>
                    <a:lstStyle/>
                    <a:p>
                      <a:pPr algn="l" fontAlgn="ctr"/>
                      <a:endParaRPr lang="en-US" sz="1200" b="0" i="1" u="none" strike="noStrike">
                        <a:solidFill>
                          <a:srgbClr val="000000"/>
                        </a:solidFill>
                        <a:effectLst/>
                        <a:latin typeface="Arial" panose="020B0604020202020204" pitchFamily="34" charset="0"/>
                      </a:endParaRPr>
                    </a:p>
                  </a:txBody>
                  <a:tcPr marL="0" marR="0" marT="0" marB="0" anchor="ctr"/>
                </a:tc>
                <a:tc hMerge="1">
                  <a:txBody>
                    <a:bodyPr/>
                    <a:lstStyle/>
                    <a:p>
                      <a:pPr algn="l" fontAlgn="ctr"/>
                      <a:endParaRPr lang="en-US" sz="1200" b="0" i="1"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44317905"/>
                  </a:ext>
                </a:extLst>
              </a:tr>
              <a:tr h="1172390">
                <a:tc>
                  <a:txBody>
                    <a:bodyPr/>
                    <a:lstStyle/>
                    <a:p>
                      <a:pPr algn="ctr" fontAlgn="ctr"/>
                      <a:r>
                        <a:rPr lang="en-US" sz="1600" u="none" strike="noStrike">
                          <a:effectLst/>
                        </a:rPr>
                        <a:t>Medio </a:t>
                      </a:r>
                      <a:endParaRPr lang="en-US" sz="1600" b="0" i="1"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600" u="none" strike="noStrike" dirty="0" err="1">
                          <a:effectLst/>
                        </a:rPr>
                        <a:t>Composición</a:t>
                      </a:r>
                      <a:endParaRPr lang="en-US" sz="1600" b="0" i="1" u="none" strike="noStrike" dirty="0">
                        <a:solidFill>
                          <a:srgbClr val="000000"/>
                        </a:solidFill>
                        <a:effectLst/>
                        <a:latin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a:effectLst/>
                        </a:rPr>
                        <a:t>Fuentes de C</a:t>
                      </a:r>
                    </a:p>
                    <a:p>
                      <a:pPr algn="ctr" fontAlgn="ctr"/>
                      <a:endParaRPr lang="en-US" sz="1600" b="0" i="1" u="none" strike="noStrike" dirty="0">
                        <a:solidFill>
                          <a:srgbClr val="000000"/>
                        </a:solidFill>
                        <a:effectLst/>
                        <a:latin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a:effectLst/>
                        </a:rPr>
                        <a:t>Fuentes de N</a:t>
                      </a:r>
                    </a:p>
                    <a:p>
                      <a:pPr algn="ctr" fontAlgn="ctr"/>
                      <a:endParaRPr lang="en-US" sz="1600" b="0" i="1"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1600" u="none" strike="noStrike" dirty="0" err="1">
                          <a:effectLst/>
                        </a:rPr>
                        <a:t>Inhibidor</a:t>
                      </a:r>
                      <a:endParaRPr lang="en-US" sz="1600" b="0" i="1"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n-US" sz="1600" u="none" strike="noStrike" dirty="0" err="1">
                          <a:effectLst/>
                        </a:rPr>
                        <a:t>Indicador</a:t>
                      </a:r>
                      <a:endParaRPr lang="en-US" sz="1600" b="0" i="1"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MX" sz="1600" u="none" strike="noStrike" dirty="0">
                          <a:effectLst/>
                        </a:rPr>
                        <a:t>Clasificación de medio de cultivo (composición, </a:t>
                      </a:r>
                      <a:r>
                        <a:rPr lang="es-MX" sz="1600" u="none" strike="noStrike" dirty="0" err="1">
                          <a:effectLst/>
                        </a:rPr>
                        <a:t>edo</a:t>
                      </a:r>
                      <a:r>
                        <a:rPr lang="es-MX" sz="1600" u="none" strike="noStrike" dirty="0">
                          <a:effectLst/>
                        </a:rPr>
                        <a:t> físico, aplicación) </a:t>
                      </a:r>
                    </a:p>
                  </a:txBody>
                  <a:tcPr marL="0" marR="0" marT="0" marB="0" anchor="ctr"/>
                </a:tc>
                <a:tc>
                  <a:txBody>
                    <a:bodyPr/>
                    <a:lstStyle/>
                    <a:p>
                      <a:pPr algn="ctr" fontAlgn="ctr"/>
                      <a:r>
                        <a:rPr lang="en-US" sz="1600" u="none" strike="noStrike">
                          <a:effectLst/>
                        </a:rPr>
                        <a:t>Condiciones de incubación</a:t>
                      </a:r>
                      <a:endParaRPr lang="en-US" sz="1600" b="0" i="1"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600" u="none" strike="noStrike">
                          <a:effectLst/>
                        </a:rPr>
                        <a:t>Interpretación</a:t>
                      </a:r>
                      <a:endParaRPr lang="en-US" sz="1600" b="0" i="1"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600" u="none" strike="noStrike" dirty="0" err="1">
                          <a:effectLst/>
                        </a:rPr>
                        <a:t>Microorganismos</a:t>
                      </a:r>
                      <a:r>
                        <a:rPr lang="en-US" sz="1600" u="none" strike="noStrike" dirty="0">
                          <a:effectLst/>
                        </a:rPr>
                        <a:t> control</a:t>
                      </a:r>
                      <a:endParaRPr lang="en-US" sz="1600" b="0" i="1"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984791184"/>
                  </a:ext>
                </a:extLst>
              </a:tr>
              <a:tr h="341947">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dirty="0">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extLst>
                  <a:ext uri="{0D108BD9-81ED-4DB2-BD59-A6C34878D82A}">
                    <a16:rowId xmlns:a16="http://schemas.microsoft.com/office/drawing/2014/main" val="68952553"/>
                  </a:ext>
                </a:extLst>
              </a:tr>
              <a:tr h="341947">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extLst>
                  <a:ext uri="{0D108BD9-81ED-4DB2-BD59-A6C34878D82A}">
                    <a16:rowId xmlns:a16="http://schemas.microsoft.com/office/drawing/2014/main" val="3504368273"/>
                  </a:ext>
                </a:extLst>
              </a:tr>
              <a:tr h="341947">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a:solidFill>
                          <a:srgbClr val="000000"/>
                        </a:solidFill>
                        <a:effectLst/>
                        <a:latin typeface="Biome" panose="020B0503030204020804" pitchFamily="34" charset="0"/>
                      </a:endParaRPr>
                    </a:p>
                  </a:txBody>
                  <a:tcPr marL="0" marR="0" marT="0" marB="0" anchor="ctr"/>
                </a:tc>
                <a:tc>
                  <a:txBody>
                    <a:bodyPr/>
                    <a:lstStyle/>
                    <a:p>
                      <a:pPr algn="ctr" fontAlgn="ctr"/>
                      <a:endParaRPr lang="en-US" sz="1400" b="0" i="0" u="none" strike="noStrike" dirty="0">
                        <a:solidFill>
                          <a:srgbClr val="000000"/>
                        </a:solidFill>
                        <a:effectLst/>
                        <a:latin typeface="Biome" panose="020B0503030204020804" pitchFamily="34" charset="0"/>
                      </a:endParaRPr>
                    </a:p>
                  </a:txBody>
                  <a:tcPr marL="0" marR="0" marT="0" marB="0" anchor="ctr"/>
                </a:tc>
                <a:extLst>
                  <a:ext uri="{0D108BD9-81ED-4DB2-BD59-A6C34878D82A}">
                    <a16:rowId xmlns:a16="http://schemas.microsoft.com/office/drawing/2014/main" val="1497983715"/>
                  </a:ext>
                </a:extLst>
              </a:tr>
            </a:tbl>
          </a:graphicData>
        </a:graphic>
      </p:graphicFrame>
      <p:sp>
        <p:nvSpPr>
          <p:cNvPr id="3" name="TextBox 2">
            <a:extLst>
              <a:ext uri="{FF2B5EF4-FFF2-40B4-BE49-F238E27FC236}">
                <a16:creationId xmlns:a16="http://schemas.microsoft.com/office/drawing/2014/main" id="{E6947F53-71DB-47BE-B3B0-10CDF90E5A4B}"/>
              </a:ext>
            </a:extLst>
          </p:cNvPr>
          <p:cNvSpPr txBox="1"/>
          <p:nvPr/>
        </p:nvSpPr>
        <p:spPr>
          <a:xfrm>
            <a:off x="486771" y="1603717"/>
            <a:ext cx="11303094" cy="369332"/>
          </a:xfrm>
          <a:prstGeom prst="rect">
            <a:avLst/>
          </a:prstGeom>
          <a:noFill/>
        </p:spPr>
        <p:txBody>
          <a:bodyPr wrap="none" rtlCol="0">
            <a:spAutoFit/>
          </a:bodyPr>
          <a:lstStyle/>
          <a:p>
            <a:r>
              <a:rPr lang="es-MX" dirty="0"/>
              <a:t>Realiza el análisis de los siguiente medios de cultivo rellenando los rubros de la tabla que se presenta abajo </a:t>
            </a:r>
            <a:endParaRPr lang="en-US" dirty="0"/>
          </a:p>
        </p:txBody>
      </p:sp>
      <p:sp>
        <p:nvSpPr>
          <p:cNvPr id="5" name="TextBox 4">
            <a:extLst>
              <a:ext uri="{FF2B5EF4-FFF2-40B4-BE49-F238E27FC236}">
                <a16:creationId xmlns:a16="http://schemas.microsoft.com/office/drawing/2014/main" id="{874CA5FF-EC53-4237-9BC7-24AD3F80D529}"/>
              </a:ext>
            </a:extLst>
          </p:cNvPr>
          <p:cNvSpPr txBox="1"/>
          <p:nvPr/>
        </p:nvSpPr>
        <p:spPr>
          <a:xfrm>
            <a:off x="486771" y="1991891"/>
            <a:ext cx="2890535" cy="1200329"/>
          </a:xfrm>
          <a:prstGeom prst="rect">
            <a:avLst/>
          </a:prstGeom>
          <a:noFill/>
        </p:spPr>
        <p:txBody>
          <a:bodyPr wrap="none" rtlCol="0">
            <a:spAutoFit/>
          </a:bodyPr>
          <a:lstStyle/>
          <a:p>
            <a:r>
              <a:rPr lang="es-MX" dirty="0"/>
              <a:t>Agar TSA</a:t>
            </a:r>
          </a:p>
          <a:p>
            <a:r>
              <a:rPr lang="es-MX" dirty="0"/>
              <a:t>Agar Chocolate</a:t>
            </a:r>
          </a:p>
          <a:p>
            <a:r>
              <a:rPr lang="es-MX" dirty="0"/>
              <a:t>Agar papa dextrosa (PDA)</a:t>
            </a:r>
          </a:p>
          <a:p>
            <a:r>
              <a:rPr lang="es-MX" dirty="0"/>
              <a:t>Agar manitol sal (MSA)</a:t>
            </a:r>
            <a:endParaRPr lang="en-US" dirty="0"/>
          </a:p>
        </p:txBody>
      </p:sp>
      <p:sp>
        <p:nvSpPr>
          <p:cNvPr id="6" name="TextBox 5">
            <a:extLst>
              <a:ext uri="{FF2B5EF4-FFF2-40B4-BE49-F238E27FC236}">
                <a16:creationId xmlns:a16="http://schemas.microsoft.com/office/drawing/2014/main" id="{2EBCA52D-CDA0-4021-A841-F43FB9DC033E}"/>
              </a:ext>
            </a:extLst>
          </p:cNvPr>
          <p:cNvSpPr txBox="1"/>
          <p:nvPr/>
        </p:nvSpPr>
        <p:spPr>
          <a:xfrm>
            <a:off x="3790334" y="1941567"/>
            <a:ext cx="3595204" cy="1477328"/>
          </a:xfrm>
          <a:prstGeom prst="rect">
            <a:avLst/>
          </a:prstGeom>
          <a:noFill/>
        </p:spPr>
        <p:txBody>
          <a:bodyPr wrap="square" rtlCol="0">
            <a:spAutoFit/>
          </a:bodyPr>
          <a:lstStyle/>
          <a:p>
            <a:r>
              <a:rPr lang="es-MX" dirty="0"/>
              <a:t>Caldo BHI</a:t>
            </a:r>
          </a:p>
          <a:p>
            <a:r>
              <a:rPr lang="es-MX" dirty="0"/>
              <a:t>Caldo </a:t>
            </a:r>
            <a:r>
              <a:rPr lang="es-MX" dirty="0" err="1"/>
              <a:t>lactosado</a:t>
            </a:r>
            <a:r>
              <a:rPr lang="es-MX" dirty="0"/>
              <a:t> bilis verde brillante (CLBVB)</a:t>
            </a:r>
          </a:p>
          <a:p>
            <a:r>
              <a:rPr lang="es-MX" dirty="0"/>
              <a:t>Agar citrato de Simmons</a:t>
            </a:r>
          </a:p>
          <a:p>
            <a:r>
              <a:rPr lang="es-MX" dirty="0"/>
              <a:t>Medio SIM </a:t>
            </a:r>
            <a:endParaRPr lang="en-US" dirty="0"/>
          </a:p>
        </p:txBody>
      </p:sp>
      <p:sp>
        <p:nvSpPr>
          <p:cNvPr id="7" name="TextBox 6">
            <a:extLst>
              <a:ext uri="{FF2B5EF4-FFF2-40B4-BE49-F238E27FC236}">
                <a16:creationId xmlns:a16="http://schemas.microsoft.com/office/drawing/2014/main" id="{6E1B9442-7C30-44B3-9D9B-E94E6676C92A}"/>
              </a:ext>
            </a:extLst>
          </p:cNvPr>
          <p:cNvSpPr txBox="1"/>
          <p:nvPr/>
        </p:nvSpPr>
        <p:spPr>
          <a:xfrm>
            <a:off x="7385538" y="2088427"/>
            <a:ext cx="3595204" cy="923330"/>
          </a:xfrm>
          <a:prstGeom prst="rect">
            <a:avLst/>
          </a:prstGeom>
          <a:noFill/>
        </p:spPr>
        <p:txBody>
          <a:bodyPr wrap="square" rtlCol="0">
            <a:spAutoFit/>
          </a:bodyPr>
          <a:lstStyle/>
          <a:p>
            <a:r>
              <a:rPr lang="es-MX" dirty="0"/>
              <a:t>Agar </a:t>
            </a:r>
            <a:r>
              <a:rPr lang="es-MX" dirty="0" err="1"/>
              <a:t>McConkey</a:t>
            </a:r>
            <a:endParaRPr lang="es-MX" dirty="0"/>
          </a:p>
          <a:p>
            <a:r>
              <a:rPr lang="es-MX" dirty="0"/>
              <a:t>Agar EMB</a:t>
            </a:r>
          </a:p>
          <a:p>
            <a:r>
              <a:rPr lang="es-MX" dirty="0"/>
              <a:t>Caldo manitol rojo de fenol</a:t>
            </a:r>
            <a:endParaRPr lang="en-US" dirty="0"/>
          </a:p>
        </p:txBody>
      </p:sp>
    </p:spTree>
    <p:extLst>
      <p:ext uri="{BB962C8B-B14F-4D97-AF65-F5344CB8AC3E}">
        <p14:creationId xmlns:p14="http://schemas.microsoft.com/office/powerpoint/2010/main" val="61835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C073-8C4A-4E94-95B2-DE5594CAB9BC}"/>
              </a:ext>
            </a:extLst>
          </p:cNvPr>
          <p:cNvSpPr>
            <a:spLocks noGrp="1"/>
          </p:cNvSpPr>
          <p:nvPr>
            <p:ph type="title"/>
          </p:nvPr>
        </p:nvSpPr>
        <p:spPr>
          <a:xfrm>
            <a:off x="1066800" y="127000"/>
            <a:ext cx="10058400" cy="618588"/>
          </a:xfrm>
        </p:spPr>
        <p:txBody>
          <a:bodyPr>
            <a:normAutofit fontScale="90000"/>
          </a:bodyPr>
          <a:lstStyle/>
          <a:p>
            <a:r>
              <a:rPr lang="es-MX" dirty="0"/>
              <a:t>Criterios de evaluación: Contenido, diseño y ortografía</a:t>
            </a:r>
            <a:endParaRPr lang="es-US" dirty="0"/>
          </a:p>
        </p:txBody>
      </p:sp>
      <p:pic>
        <p:nvPicPr>
          <p:cNvPr id="2050" name="Picture 2" descr="Puede ser una imagen de texto">
            <a:extLst>
              <a:ext uri="{FF2B5EF4-FFF2-40B4-BE49-F238E27FC236}">
                <a16:creationId xmlns:a16="http://schemas.microsoft.com/office/drawing/2014/main" id="{CCEB1DFC-7FF5-4C2B-97C8-FED243A7AD8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64" r="-1164" b="42527"/>
          <a:stretch/>
        </p:blipFill>
        <p:spPr bwMode="auto">
          <a:xfrm>
            <a:off x="1404426" y="700429"/>
            <a:ext cx="4453142" cy="60305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uede ser una imagen de texto">
            <a:extLst>
              <a:ext uri="{FF2B5EF4-FFF2-40B4-BE49-F238E27FC236}">
                <a16:creationId xmlns:a16="http://schemas.microsoft.com/office/drawing/2014/main" id="{94FBDC65-F8CF-43CB-90C4-7F7AB4FF92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208" b="1319"/>
          <a:stretch/>
        </p:blipFill>
        <p:spPr bwMode="auto">
          <a:xfrm>
            <a:off x="6264813" y="745587"/>
            <a:ext cx="4453142" cy="6030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69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5B2F64-C66C-4651-8C6E-BAE63F7F5F02}"/>
              </a:ext>
            </a:extLst>
          </p:cNvPr>
          <p:cNvSpPr>
            <a:spLocks noGrp="1"/>
          </p:cNvSpPr>
          <p:nvPr>
            <p:ph type="title"/>
          </p:nvPr>
        </p:nvSpPr>
        <p:spPr>
          <a:xfrm>
            <a:off x="384048" y="466344"/>
            <a:ext cx="3502152" cy="1600200"/>
          </a:xfrm>
        </p:spPr>
        <p:txBody>
          <a:bodyPr/>
          <a:lstStyle/>
          <a:p>
            <a:r>
              <a:rPr lang="es-MX" dirty="0"/>
              <a:t>PLANEACIÓN</a:t>
            </a:r>
            <a:endParaRPr lang="en-US" dirty="0"/>
          </a:p>
        </p:txBody>
      </p:sp>
      <p:pic>
        <p:nvPicPr>
          <p:cNvPr id="4" name="Content Placeholder 20">
            <a:extLst>
              <a:ext uri="{FF2B5EF4-FFF2-40B4-BE49-F238E27FC236}">
                <a16:creationId xmlns:a16="http://schemas.microsoft.com/office/drawing/2014/main" id="{C53BBA5D-A21F-47CB-A671-4324B19EAF6E}"/>
              </a:ext>
            </a:extLst>
          </p:cNvPr>
          <p:cNvPicPr>
            <a:picLocks noGrp="1" noChangeAspect="1"/>
          </p:cNvPicPr>
          <p:nvPr>
            <p:ph type="pic" idx="1"/>
          </p:nvPr>
        </p:nvPicPr>
        <p:blipFill rotWithShape="1">
          <a:blip r:embed="rId2"/>
          <a:stretch/>
        </p:blipFill>
        <p:spPr>
          <a:xfrm>
            <a:off x="4715567" y="-8086"/>
            <a:ext cx="6853235" cy="6858000"/>
          </a:xfrm>
          <a:prstGeom prst="rect">
            <a:avLst/>
          </a:prstGeom>
          <a:noFill/>
        </p:spPr>
      </p:pic>
      <p:sp>
        <p:nvSpPr>
          <p:cNvPr id="11" name="Text Placeholder 3">
            <a:extLst>
              <a:ext uri="{FF2B5EF4-FFF2-40B4-BE49-F238E27FC236}">
                <a16:creationId xmlns:a16="http://schemas.microsoft.com/office/drawing/2014/main" id="{F203FAEB-55DB-4847-A058-EEF31772A4EF}"/>
              </a:ext>
            </a:extLst>
          </p:cNvPr>
          <p:cNvSpPr>
            <a:spLocks noGrp="1"/>
          </p:cNvSpPr>
          <p:nvPr>
            <p:ph type="body" sz="half" idx="2"/>
          </p:nvPr>
        </p:nvSpPr>
        <p:spPr>
          <a:xfrm>
            <a:off x="384048" y="1692696"/>
            <a:ext cx="3502152" cy="626012"/>
          </a:xfrm>
        </p:spPr>
        <p:txBody>
          <a:bodyPr>
            <a:normAutofit fontScale="85000" lnSpcReduction="20000"/>
          </a:bodyPr>
          <a:lstStyle/>
          <a:p>
            <a:r>
              <a:rPr lang="es-MX" dirty="0"/>
              <a:t>Revisión de la hoja de preparación del medio brindada por el proveedor, se puede consultar online</a:t>
            </a:r>
            <a:endParaRPr lang="en-US" dirty="0"/>
          </a:p>
        </p:txBody>
      </p:sp>
      <p:sp>
        <p:nvSpPr>
          <p:cNvPr id="7" name="Text Placeholder 3">
            <a:extLst>
              <a:ext uri="{FF2B5EF4-FFF2-40B4-BE49-F238E27FC236}">
                <a16:creationId xmlns:a16="http://schemas.microsoft.com/office/drawing/2014/main" id="{E09C22CC-8C9A-48F0-8CD4-239CA1B2BBC1}"/>
              </a:ext>
            </a:extLst>
          </p:cNvPr>
          <p:cNvSpPr txBox="1">
            <a:spLocks/>
          </p:cNvSpPr>
          <p:nvPr/>
        </p:nvSpPr>
        <p:spPr>
          <a:xfrm>
            <a:off x="384048" y="2556805"/>
            <a:ext cx="3502152" cy="626012"/>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spcBef>
                <a:spcPts val="1200"/>
              </a:spcBef>
              <a:buClr>
                <a:schemeClr val="tx1">
                  <a:lumMod val="65000"/>
                </a:schemeClr>
              </a:buClr>
              <a:buFont typeface="Arial" pitchFamily="34" charset="0"/>
              <a:buNone/>
              <a:defRPr sz="1600" kern="1200">
                <a:solidFill>
                  <a:schemeClr val="tx1"/>
                </a:solidFill>
                <a:latin typeface="+mn-lt"/>
                <a:ea typeface="+mn-ea"/>
                <a:cs typeface="+mn-cs"/>
              </a:defRPr>
            </a:lvl1pPr>
            <a:lvl2pPr marL="457200" indent="0" algn="l" defTabSz="914400" rtl="0" eaLnBrk="1" latinLnBrk="0" hangingPunct="1">
              <a:spcBef>
                <a:spcPts val="1600"/>
              </a:spcBef>
              <a:buClr>
                <a:schemeClr val="tx1">
                  <a:lumMod val="65000"/>
                </a:schemeClr>
              </a:buClr>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ts val="1200"/>
              </a:spcBef>
              <a:buClr>
                <a:schemeClr val="tx1">
                  <a:lumMod val="65000"/>
                </a:schemeClr>
              </a:buClr>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ts val="1000"/>
              </a:spcBef>
              <a:buClr>
                <a:schemeClr val="tx1">
                  <a:lumMod val="65000"/>
                </a:schemeClr>
              </a:buClr>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ts val="800"/>
              </a:spcBef>
              <a:buClr>
                <a:schemeClr val="tx1">
                  <a:lumMod val="65000"/>
                </a:schemeClr>
              </a:buClr>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ts val="600"/>
              </a:spcBef>
              <a:buClr>
                <a:schemeClr val="tx1">
                  <a:lumMod val="65000"/>
                </a:schemeClr>
              </a:buClr>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ts val="600"/>
              </a:spcBef>
              <a:buClr>
                <a:schemeClr val="tx1">
                  <a:lumMod val="65000"/>
                </a:schemeClr>
              </a:buClr>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ts val="600"/>
              </a:spcBef>
              <a:buClr>
                <a:schemeClr val="tx1">
                  <a:lumMod val="65000"/>
                </a:schemeClr>
              </a:buClr>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ts val="600"/>
              </a:spcBef>
              <a:buClr>
                <a:schemeClr val="tx1">
                  <a:lumMod val="65000"/>
                </a:schemeClr>
              </a:buClr>
              <a:buFont typeface="Arial" pitchFamily="34" charset="0"/>
              <a:buNone/>
              <a:defRPr sz="900" kern="1200">
                <a:solidFill>
                  <a:schemeClr val="tx1"/>
                </a:solidFill>
                <a:latin typeface="+mn-lt"/>
                <a:ea typeface="+mn-ea"/>
                <a:cs typeface="+mn-cs"/>
              </a:defRPr>
            </a:lvl9pPr>
          </a:lstStyle>
          <a:p>
            <a:r>
              <a:rPr lang="es-MX" dirty="0"/>
              <a:t>Si se tiene el recipiente, en la etiqueta vendrán la composición e instrucciones de preparación</a:t>
            </a:r>
            <a:endParaRPr lang="en-US" dirty="0"/>
          </a:p>
        </p:txBody>
      </p:sp>
      <p:pic>
        <p:nvPicPr>
          <p:cNvPr id="1026" name="Picture 2" descr="Britania">
            <a:extLst>
              <a:ext uri="{FF2B5EF4-FFF2-40B4-BE49-F238E27FC236}">
                <a16:creationId xmlns:a16="http://schemas.microsoft.com/office/drawing/2014/main" id="{D9C2D101-581E-459B-8321-77A7B9841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98" y="3420914"/>
            <a:ext cx="3386094" cy="33860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0BE94CA-5D65-477C-B129-9267F925856A}"/>
              </a:ext>
            </a:extLst>
          </p:cNvPr>
          <p:cNvSpPr txBox="1"/>
          <p:nvPr/>
        </p:nvSpPr>
        <p:spPr>
          <a:xfrm rot="16200000">
            <a:off x="3181814" y="2998150"/>
            <a:ext cx="2698175" cy="369332"/>
          </a:xfrm>
          <a:prstGeom prst="rect">
            <a:avLst/>
          </a:prstGeom>
          <a:noFill/>
        </p:spPr>
        <p:txBody>
          <a:bodyPr wrap="none" rtlCol="0">
            <a:spAutoFit/>
          </a:bodyPr>
          <a:lstStyle/>
          <a:p>
            <a:r>
              <a:rPr lang="es-MX" b="1" dirty="0"/>
              <a:t>Principio de aplicación</a:t>
            </a:r>
            <a:endParaRPr lang="en-US" b="1" dirty="0"/>
          </a:p>
        </p:txBody>
      </p:sp>
      <p:sp>
        <p:nvSpPr>
          <p:cNvPr id="12" name="Rectangle 11">
            <a:extLst>
              <a:ext uri="{FF2B5EF4-FFF2-40B4-BE49-F238E27FC236}">
                <a16:creationId xmlns:a16="http://schemas.microsoft.com/office/drawing/2014/main" id="{BC1B8FF8-699A-4176-9898-AC612E2042C7}"/>
              </a:ext>
            </a:extLst>
          </p:cNvPr>
          <p:cNvSpPr/>
          <p:nvPr/>
        </p:nvSpPr>
        <p:spPr>
          <a:xfrm>
            <a:off x="4715567" y="1554253"/>
            <a:ext cx="3292808" cy="3386457"/>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CC055A-A32F-4D3D-9CDC-F970A8E3913F}"/>
              </a:ext>
            </a:extLst>
          </p:cNvPr>
          <p:cNvSpPr txBox="1"/>
          <p:nvPr/>
        </p:nvSpPr>
        <p:spPr>
          <a:xfrm rot="16200000">
            <a:off x="3942802" y="948915"/>
            <a:ext cx="1120820" cy="369332"/>
          </a:xfrm>
          <a:prstGeom prst="rect">
            <a:avLst/>
          </a:prstGeom>
          <a:noFill/>
        </p:spPr>
        <p:txBody>
          <a:bodyPr wrap="none" rtlCol="0">
            <a:spAutoFit/>
          </a:bodyPr>
          <a:lstStyle/>
          <a:p>
            <a:r>
              <a:rPr lang="es-MX" b="1" dirty="0"/>
              <a:t>Nombre </a:t>
            </a:r>
            <a:endParaRPr lang="en-US" b="1" dirty="0"/>
          </a:p>
        </p:txBody>
      </p:sp>
      <p:sp>
        <p:nvSpPr>
          <p:cNvPr id="14" name="Rectangle 13">
            <a:extLst>
              <a:ext uri="{FF2B5EF4-FFF2-40B4-BE49-F238E27FC236}">
                <a16:creationId xmlns:a16="http://schemas.microsoft.com/office/drawing/2014/main" id="{8FFEE5A0-0663-4594-8397-06589125EB2E}"/>
              </a:ext>
            </a:extLst>
          </p:cNvPr>
          <p:cNvSpPr/>
          <p:nvPr/>
        </p:nvSpPr>
        <p:spPr>
          <a:xfrm>
            <a:off x="4715566" y="1035014"/>
            <a:ext cx="6085978" cy="408806"/>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05F965-C0CF-4F7B-97D3-9DC65F5D7271}"/>
              </a:ext>
            </a:extLst>
          </p:cNvPr>
          <p:cNvSpPr/>
          <p:nvPr/>
        </p:nvSpPr>
        <p:spPr>
          <a:xfrm>
            <a:off x="4715566" y="5356176"/>
            <a:ext cx="3292808" cy="1450831"/>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C13D43-31A4-4A5A-86F0-118A9E55C7C8}"/>
              </a:ext>
            </a:extLst>
          </p:cNvPr>
          <p:cNvSpPr txBox="1"/>
          <p:nvPr/>
        </p:nvSpPr>
        <p:spPr>
          <a:xfrm rot="16200000">
            <a:off x="3693754" y="5896924"/>
            <a:ext cx="1646605" cy="369332"/>
          </a:xfrm>
          <a:prstGeom prst="rect">
            <a:avLst/>
          </a:prstGeom>
          <a:noFill/>
        </p:spPr>
        <p:txBody>
          <a:bodyPr wrap="none" rtlCol="0">
            <a:spAutoFit/>
          </a:bodyPr>
          <a:lstStyle/>
          <a:p>
            <a:r>
              <a:rPr lang="es-MX" b="1" dirty="0"/>
              <a:t>Composición</a:t>
            </a:r>
            <a:endParaRPr lang="en-US" b="1" dirty="0"/>
          </a:p>
        </p:txBody>
      </p:sp>
      <p:sp>
        <p:nvSpPr>
          <p:cNvPr id="17" name="TextBox 16">
            <a:extLst>
              <a:ext uri="{FF2B5EF4-FFF2-40B4-BE49-F238E27FC236}">
                <a16:creationId xmlns:a16="http://schemas.microsoft.com/office/drawing/2014/main" id="{DCEF445F-938A-43CC-978F-759036C6D140}"/>
              </a:ext>
            </a:extLst>
          </p:cNvPr>
          <p:cNvSpPr txBox="1"/>
          <p:nvPr/>
        </p:nvSpPr>
        <p:spPr>
          <a:xfrm rot="5400000">
            <a:off x="10963271" y="2045605"/>
            <a:ext cx="1899039" cy="646331"/>
          </a:xfrm>
          <a:prstGeom prst="rect">
            <a:avLst/>
          </a:prstGeom>
          <a:noFill/>
        </p:spPr>
        <p:txBody>
          <a:bodyPr wrap="square" rtlCol="0">
            <a:spAutoFit/>
          </a:bodyPr>
          <a:lstStyle/>
          <a:p>
            <a:r>
              <a:rPr lang="es-MX" b="1" dirty="0"/>
              <a:t>Instrucciones de preparación</a:t>
            </a:r>
            <a:endParaRPr lang="en-US" b="1" dirty="0"/>
          </a:p>
        </p:txBody>
      </p:sp>
      <p:sp>
        <p:nvSpPr>
          <p:cNvPr id="18" name="Rectangle 17">
            <a:extLst>
              <a:ext uri="{FF2B5EF4-FFF2-40B4-BE49-F238E27FC236}">
                <a16:creationId xmlns:a16="http://schemas.microsoft.com/office/drawing/2014/main" id="{BE6FC183-5E00-4565-A947-AF5C9CBE22FF}"/>
              </a:ext>
            </a:extLst>
          </p:cNvPr>
          <p:cNvSpPr/>
          <p:nvPr/>
        </p:nvSpPr>
        <p:spPr>
          <a:xfrm>
            <a:off x="8130618" y="1731985"/>
            <a:ext cx="3292808" cy="1515496"/>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FC9E015-2A65-4B0B-97FF-D203B6C45EA0}"/>
              </a:ext>
            </a:extLst>
          </p:cNvPr>
          <p:cNvSpPr/>
          <p:nvPr/>
        </p:nvSpPr>
        <p:spPr>
          <a:xfrm>
            <a:off x="8142184" y="4026310"/>
            <a:ext cx="3292808" cy="619432"/>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1A16E1F-3F63-4180-A18B-127CD8FF7CEA}"/>
              </a:ext>
            </a:extLst>
          </p:cNvPr>
          <p:cNvSpPr txBox="1"/>
          <p:nvPr/>
        </p:nvSpPr>
        <p:spPr>
          <a:xfrm rot="5400000">
            <a:off x="11121417" y="4073787"/>
            <a:ext cx="1582745" cy="276999"/>
          </a:xfrm>
          <a:prstGeom prst="rect">
            <a:avLst/>
          </a:prstGeom>
          <a:noFill/>
        </p:spPr>
        <p:txBody>
          <a:bodyPr wrap="square" rtlCol="0">
            <a:spAutoFit/>
          </a:bodyPr>
          <a:lstStyle/>
          <a:p>
            <a:r>
              <a:rPr lang="es-MX" sz="1200" b="1" dirty="0"/>
              <a:t>Almacenamiento</a:t>
            </a:r>
            <a:endParaRPr lang="en-US" sz="1200" b="1" dirty="0"/>
          </a:p>
        </p:txBody>
      </p:sp>
      <p:sp>
        <p:nvSpPr>
          <p:cNvPr id="21" name="Rectangle 20">
            <a:extLst>
              <a:ext uri="{FF2B5EF4-FFF2-40B4-BE49-F238E27FC236}">
                <a16:creationId xmlns:a16="http://schemas.microsoft.com/office/drawing/2014/main" id="{1130F397-A277-41E2-82A6-F13C120F5175}"/>
              </a:ext>
            </a:extLst>
          </p:cNvPr>
          <p:cNvSpPr/>
          <p:nvPr/>
        </p:nvSpPr>
        <p:spPr>
          <a:xfrm>
            <a:off x="8142184" y="4645741"/>
            <a:ext cx="3292808" cy="2161265"/>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12210DB-6ADE-42DC-90F2-30BFA3182A11}"/>
              </a:ext>
            </a:extLst>
          </p:cNvPr>
          <p:cNvSpPr txBox="1"/>
          <p:nvPr/>
        </p:nvSpPr>
        <p:spPr>
          <a:xfrm rot="5400000">
            <a:off x="11130960" y="5646937"/>
            <a:ext cx="1582745" cy="461665"/>
          </a:xfrm>
          <a:prstGeom prst="rect">
            <a:avLst/>
          </a:prstGeom>
          <a:noFill/>
        </p:spPr>
        <p:txBody>
          <a:bodyPr wrap="square" rtlCol="0">
            <a:spAutoFit/>
          </a:bodyPr>
          <a:lstStyle/>
          <a:p>
            <a:pPr algn="ctr"/>
            <a:r>
              <a:rPr lang="es-MX" sz="1200" b="1" dirty="0"/>
              <a:t>Inoculación e incubación</a:t>
            </a:r>
            <a:endParaRPr lang="en-US" sz="1200" b="1" dirty="0"/>
          </a:p>
        </p:txBody>
      </p:sp>
    </p:spTree>
    <p:extLst>
      <p:ext uri="{BB962C8B-B14F-4D97-AF65-F5344CB8AC3E}">
        <p14:creationId xmlns:p14="http://schemas.microsoft.com/office/powerpoint/2010/main" val="384473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FB3D5-A7AC-4787-83B4-7AC4F1E82B80}"/>
              </a:ext>
            </a:extLst>
          </p:cNvPr>
          <p:cNvSpPr>
            <a:spLocks noGrp="1"/>
          </p:cNvSpPr>
          <p:nvPr>
            <p:ph type="title"/>
          </p:nvPr>
        </p:nvSpPr>
        <p:spPr>
          <a:xfrm>
            <a:off x="384048" y="466344"/>
            <a:ext cx="3502152" cy="1600200"/>
          </a:xfrm>
        </p:spPr>
        <p:txBody>
          <a:bodyPr anchor="t">
            <a:normAutofit/>
          </a:bodyPr>
          <a:lstStyle/>
          <a:p>
            <a:r>
              <a:rPr lang="es-MX" dirty="0"/>
              <a:t>INFORMACIÓN ADICIONAL</a:t>
            </a:r>
            <a:endParaRPr lang="en-US" dirty="0"/>
          </a:p>
        </p:txBody>
      </p:sp>
      <p:pic>
        <p:nvPicPr>
          <p:cNvPr id="28" name="Content Placeholder 25">
            <a:extLst>
              <a:ext uri="{FF2B5EF4-FFF2-40B4-BE49-F238E27FC236}">
                <a16:creationId xmlns:a16="http://schemas.microsoft.com/office/drawing/2014/main" id="{0AD87774-2AEC-4643-BBD7-6EFCBD44E6B8}"/>
              </a:ext>
            </a:extLst>
          </p:cNvPr>
          <p:cNvPicPr>
            <a:picLocks noGrp="1" noChangeAspect="1"/>
          </p:cNvPicPr>
          <p:nvPr>
            <p:ph type="pic" idx="1"/>
          </p:nvPr>
        </p:nvPicPr>
        <p:blipFill rotWithShape="1">
          <a:blip r:embed="rId2"/>
          <a:stretch/>
        </p:blipFill>
        <p:spPr>
          <a:xfrm>
            <a:off x="4979964" y="108513"/>
            <a:ext cx="7212036" cy="6640974"/>
          </a:xfrm>
          <a:prstGeom prst="rect">
            <a:avLst/>
          </a:prstGeom>
          <a:noFill/>
        </p:spPr>
      </p:pic>
      <p:sp>
        <p:nvSpPr>
          <p:cNvPr id="33" name="Text Placeholder 3">
            <a:extLst>
              <a:ext uri="{FF2B5EF4-FFF2-40B4-BE49-F238E27FC236}">
                <a16:creationId xmlns:a16="http://schemas.microsoft.com/office/drawing/2014/main" id="{4D430299-BBFB-42C2-8DEF-A98F7E514FF6}"/>
              </a:ext>
            </a:extLst>
          </p:cNvPr>
          <p:cNvSpPr>
            <a:spLocks noGrp="1"/>
          </p:cNvSpPr>
          <p:nvPr>
            <p:ph type="body" sz="half" idx="2"/>
          </p:nvPr>
        </p:nvSpPr>
        <p:spPr>
          <a:xfrm>
            <a:off x="271507" y="1821766"/>
            <a:ext cx="3502152" cy="1779563"/>
          </a:xfrm>
        </p:spPr>
        <p:txBody>
          <a:bodyPr/>
          <a:lstStyle/>
          <a:p>
            <a:r>
              <a:rPr lang="es-MX" dirty="0"/>
              <a:t>Interpretación de resultados</a:t>
            </a:r>
          </a:p>
          <a:p>
            <a:r>
              <a:rPr lang="es-MX" dirty="0"/>
              <a:t>Controles de calidad</a:t>
            </a:r>
          </a:p>
          <a:p>
            <a:r>
              <a:rPr lang="es-MX" dirty="0"/>
              <a:t>Precauciones </a:t>
            </a:r>
          </a:p>
          <a:p>
            <a:r>
              <a:rPr lang="es-MX" dirty="0"/>
              <a:t>Referencias</a:t>
            </a:r>
            <a:endParaRPr lang="en-US" dirty="0"/>
          </a:p>
        </p:txBody>
      </p:sp>
      <p:cxnSp>
        <p:nvCxnSpPr>
          <p:cNvPr id="31" name="Straight Arrow Connector 30">
            <a:extLst>
              <a:ext uri="{FF2B5EF4-FFF2-40B4-BE49-F238E27FC236}">
                <a16:creationId xmlns:a16="http://schemas.microsoft.com/office/drawing/2014/main" id="{2E16F4A5-2FE0-425A-838A-AB3014574C37}"/>
              </a:ext>
            </a:extLst>
          </p:cNvPr>
          <p:cNvCxnSpPr/>
          <p:nvPr/>
        </p:nvCxnSpPr>
        <p:spPr>
          <a:xfrm flipV="1">
            <a:off x="2912012" y="590843"/>
            <a:ext cx="2067952" cy="1674055"/>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A826B47-02FD-4A78-90A4-C1C93D94636E}"/>
              </a:ext>
            </a:extLst>
          </p:cNvPr>
          <p:cNvCxnSpPr>
            <a:cxnSpLocks/>
          </p:cNvCxnSpPr>
          <p:nvPr/>
        </p:nvCxnSpPr>
        <p:spPr>
          <a:xfrm flipV="1">
            <a:off x="2461846" y="1716259"/>
            <a:ext cx="2405577" cy="866334"/>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A5CB4E4-1E33-4270-96AE-EBE2F4F08BD5}"/>
              </a:ext>
            </a:extLst>
          </p:cNvPr>
          <p:cNvCxnSpPr>
            <a:cxnSpLocks/>
          </p:cNvCxnSpPr>
          <p:nvPr/>
        </p:nvCxnSpPr>
        <p:spPr>
          <a:xfrm>
            <a:off x="1899138" y="3114352"/>
            <a:ext cx="3080826" cy="2372048"/>
          </a:xfrm>
          <a:prstGeom prst="straightConnector1">
            <a:avLst/>
          </a:prstGeom>
          <a:ln w="381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172CDEC-6F59-4C60-948A-DC895F2A707A}"/>
              </a:ext>
            </a:extLst>
          </p:cNvPr>
          <p:cNvCxnSpPr>
            <a:cxnSpLocks/>
          </p:cNvCxnSpPr>
          <p:nvPr/>
        </p:nvCxnSpPr>
        <p:spPr>
          <a:xfrm flipV="1">
            <a:off x="3886200" y="1039368"/>
            <a:ext cx="4699782" cy="3603951"/>
          </a:xfrm>
          <a:prstGeom prst="straightConnector1">
            <a:avLst/>
          </a:prstGeom>
          <a:ln w="3810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EE4F7C1-CBAD-420E-A6D6-284D22142898}"/>
              </a:ext>
            </a:extLst>
          </p:cNvPr>
          <p:cNvCxnSpPr>
            <a:cxnSpLocks/>
          </p:cNvCxnSpPr>
          <p:nvPr/>
        </p:nvCxnSpPr>
        <p:spPr>
          <a:xfrm>
            <a:off x="1575582" y="3514813"/>
            <a:ext cx="7122941" cy="48041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62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C5D1E-266E-4A57-963A-268A12854AE1}"/>
              </a:ext>
            </a:extLst>
          </p:cNvPr>
          <p:cNvSpPr>
            <a:spLocks noGrp="1"/>
          </p:cNvSpPr>
          <p:nvPr>
            <p:ph type="title"/>
          </p:nvPr>
        </p:nvSpPr>
        <p:spPr>
          <a:xfrm>
            <a:off x="649357" y="184678"/>
            <a:ext cx="11145812" cy="1097280"/>
          </a:xfrm>
        </p:spPr>
        <p:txBody>
          <a:bodyPr/>
          <a:lstStyle/>
          <a:p>
            <a:r>
              <a:rPr lang="es-MX" dirty="0"/>
              <a:t>PLANEANDO LA PREPARACIÓN DE CALDO BHI</a:t>
            </a:r>
            <a:endParaRPr lang="en-US" dirty="0"/>
          </a:p>
        </p:txBody>
      </p:sp>
      <p:pic>
        <p:nvPicPr>
          <p:cNvPr id="7" name="Content Placeholder 6">
            <a:extLst>
              <a:ext uri="{FF2B5EF4-FFF2-40B4-BE49-F238E27FC236}">
                <a16:creationId xmlns:a16="http://schemas.microsoft.com/office/drawing/2014/main" id="{07B41979-1186-4741-BAFF-88E63BFEAAC2}"/>
              </a:ext>
            </a:extLst>
          </p:cNvPr>
          <p:cNvPicPr>
            <a:picLocks noGrp="1" noChangeAspect="1"/>
          </p:cNvPicPr>
          <p:nvPr>
            <p:ph idx="1"/>
          </p:nvPr>
        </p:nvPicPr>
        <p:blipFill>
          <a:blip r:embed="rId2"/>
          <a:stretch>
            <a:fillRect/>
          </a:stretch>
        </p:blipFill>
        <p:spPr>
          <a:xfrm>
            <a:off x="900331" y="1405802"/>
            <a:ext cx="4985829" cy="2646218"/>
          </a:xfrm>
          <a:prstGeom prst="rect">
            <a:avLst/>
          </a:prstGeom>
        </p:spPr>
      </p:pic>
      <p:pic>
        <p:nvPicPr>
          <p:cNvPr id="8" name="Picture 7">
            <a:extLst>
              <a:ext uri="{FF2B5EF4-FFF2-40B4-BE49-F238E27FC236}">
                <a16:creationId xmlns:a16="http://schemas.microsoft.com/office/drawing/2014/main" id="{80518727-E4BD-4B9D-A070-F65003850210}"/>
              </a:ext>
            </a:extLst>
          </p:cNvPr>
          <p:cNvPicPr>
            <a:picLocks noChangeAspect="1"/>
          </p:cNvPicPr>
          <p:nvPr/>
        </p:nvPicPr>
        <p:blipFill>
          <a:blip r:embed="rId3"/>
          <a:stretch>
            <a:fillRect/>
          </a:stretch>
        </p:blipFill>
        <p:spPr>
          <a:xfrm>
            <a:off x="6058763" y="1405802"/>
            <a:ext cx="5736406" cy="1450398"/>
          </a:xfrm>
          <a:prstGeom prst="rect">
            <a:avLst/>
          </a:prstGeom>
        </p:spPr>
      </p:pic>
      <p:sp>
        <p:nvSpPr>
          <p:cNvPr id="9" name="TextBox 8">
            <a:extLst>
              <a:ext uri="{FF2B5EF4-FFF2-40B4-BE49-F238E27FC236}">
                <a16:creationId xmlns:a16="http://schemas.microsoft.com/office/drawing/2014/main" id="{88E32D06-F472-4928-AB37-0C3A3D3C4A23}"/>
              </a:ext>
            </a:extLst>
          </p:cNvPr>
          <p:cNvSpPr txBox="1"/>
          <p:nvPr/>
        </p:nvSpPr>
        <p:spPr>
          <a:xfrm>
            <a:off x="-14339" y="4290884"/>
            <a:ext cx="7430239" cy="646331"/>
          </a:xfrm>
          <a:prstGeom prst="rect">
            <a:avLst/>
          </a:prstGeom>
          <a:noFill/>
        </p:spPr>
        <p:txBody>
          <a:bodyPr wrap="none" rtlCol="0">
            <a:spAutoFit/>
          </a:bodyPr>
          <a:lstStyle/>
          <a:p>
            <a:pPr algn="ctr"/>
            <a:r>
              <a:rPr lang="es-MX" dirty="0"/>
              <a:t>Requiero preparar 100 tubos de 16x150 con 5 </a:t>
            </a:r>
            <a:r>
              <a:rPr lang="es-MX" dirty="0" err="1"/>
              <a:t>mL</a:t>
            </a:r>
            <a:r>
              <a:rPr lang="es-MX" dirty="0"/>
              <a:t> de caldo BHI. </a:t>
            </a:r>
          </a:p>
          <a:p>
            <a:pPr algn="ctr"/>
            <a:r>
              <a:rPr lang="es-MX" dirty="0"/>
              <a:t>¿Cuánto medio deshidratado debo pesar? ¿Qué volumen debo medir?</a:t>
            </a:r>
            <a:endParaRPr lang="en-US" dirty="0"/>
          </a:p>
        </p:txBody>
      </p:sp>
      <p:pic>
        <p:nvPicPr>
          <p:cNvPr id="7170" name="Picture 2" descr="Thermo Scientific™ Brain Heart Infusion Broth (Dehydrated) 500g Thermo  Scientific™ Brain Heart Infusion Broth (Dehydrated) | Fisher Scientific">
            <a:extLst>
              <a:ext uri="{FF2B5EF4-FFF2-40B4-BE49-F238E27FC236}">
                <a16:creationId xmlns:a16="http://schemas.microsoft.com/office/drawing/2014/main" id="{96623546-CAC0-4851-AA4D-15F782B81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9026" y="3270874"/>
            <a:ext cx="2928731" cy="29287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1EBCFA-61A6-4ED5-97DE-F1885BFB96F5}"/>
              </a:ext>
            </a:extLst>
          </p:cNvPr>
          <p:cNvSpPr txBox="1"/>
          <p:nvPr/>
        </p:nvSpPr>
        <p:spPr>
          <a:xfrm>
            <a:off x="6058763" y="2856200"/>
            <a:ext cx="5960306" cy="430887"/>
          </a:xfrm>
          <a:prstGeom prst="rect">
            <a:avLst/>
          </a:prstGeom>
          <a:noFill/>
        </p:spPr>
        <p:txBody>
          <a:bodyPr wrap="square" rtlCol="0">
            <a:spAutoFit/>
          </a:bodyPr>
          <a:lstStyle/>
          <a:p>
            <a:r>
              <a:rPr lang="es-MX" sz="1100" dirty="0"/>
              <a:t>*Consideramos despreciable el volumen asociado al polvo deshidratado, por tanto, </a:t>
            </a:r>
          </a:p>
          <a:p>
            <a:pPr algn="ctr"/>
            <a:r>
              <a:rPr lang="es-MX" sz="1100" dirty="0"/>
              <a:t>1 L de </a:t>
            </a:r>
            <a:r>
              <a:rPr lang="es-MX" sz="1100" dirty="0" err="1"/>
              <a:t>agua+polvo</a:t>
            </a:r>
            <a:r>
              <a:rPr lang="es-MX" sz="1100" dirty="0"/>
              <a:t> =1L de medio de cultivo</a:t>
            </a:r>
            <a:endParaRPr lang="en-US" sz="1100" dirty="0"/>
          </a:p>
        </p:txBody>
      </p:sp>
      <p:sp>
        <p:nvSpPr>
          <p:cNvPr id="12" name="TextBox 11">
            <a:extLst>
              <a:ext uri="{FF2B5EF4-FFF2-40B4-BE49-F238E27FC236}">
                <a16:creationId xmlns:a16="http://schemas.microsoft.com/office/drawing/2014/main" id="{C5B97070-CBBB-4133-ABD5-C55B341E5EAD}"/>
              </a:ext>
            </a:extLst>
          </p:cNvPr>
          <p:cNvSpPr txBox="1"/>
          <p:nvPr/>
        </p:nvSpPr>
        <p:spPr>
          <a:xfrm>
            <a:off x="6597748" y="6235942"/>
            <a:ext cx="5594252" cy="577081"/>
          </a:xfrm>
          <a:prstGeom prst="rect">
            <a:avLst/>
          </a:prstGeom>
          <a:noFill/>
        </p:spPr>
        <p:txBody>
          <a:bodyPr wrap="square" rtlCol="0">
            <a:spAutoFit/>
          </a:bodyPr>
          <a:lstStyle/>
          <a:p>
            <a:r>
              <a:rPr lang="es-MX" sz="1050" dirty="0"/>
              <a:t>Usualmente los cálculos suelen realizarse considerando un 10% de exceso debido a que puede haber perdidas por evaporación al final de la esterilización y a la depreciación del volumen del  medio deshidratado.</a:t>
            </a:r>
            <a:endParaRPr lang="en-US" sz="1050" dirty="0"/>
          </a:p>
        </p:txBody>
      </p:sp>
      <p:sp>
        <p:nvSpPr>
          <p:cNvPr id="4" name="TextBox 3">
            <a:extLst>
              <a:ext uri="{FF2B5EF4-FFF2-40B4-BE49-F238E27FC236}">
                <a16:creationId xmlns:a16="http://schemas.microsoft.com/office/drawing/2014/main" id="{C654BBE8-7DF6-48C5-BC62-4E4632B38B83}"/>
              </a:ext>
            </a:extLst>
          </p:cNvPr>
          <p:cNvSpPr txBox="1"/>
          <p:nvPr/>
        </p:nvSpPr>
        <p:spPr>
          <a:xfrm rot="16200000">
            <a:off x="-712350" y="2197784"/>
            <a:ext cx="2332177" cy="738664"/>
          </a:xfrm>
          <a:prstGeom prst="rect">
            <a:avLst/>
          </a:prstGeom>
          <a:noFill/>
        </p:spPr>
        <p:txBody>
          <a:bodyPr wrap="square" rtlCol="0">
            <a:spAutoFit/>
          </a:bodyPr>
          <a:lstStyle/>
          <a:p>
            <a:pPr algn="ctr"/>
            <a:r>
              <a:rPr lang="es-MX" sz="1400" dirty="0"/>
              <a:t>Realiza el análisis de funcionalidad de componentes</a:t>
            </a:r>
            <a:endParaRPr lang="en-US" sz="1400" dirty="0"/>
          </a:p>
        </p:txBody>
      </p:sp>
    </p:spTree>
    <p:extLst>
      <p:ext uri="{BB962C8B-B14F-4D97-AF65-F5344CB8AC3E}">
        <p14:creationId xmlns:p14="http://schemas.microsoft.com/office/powerpoint/2010/main" val="10471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C5D1E-266E-4A57-963A-268A12854AE1}"/>
              </a:ext>
            </a:extLst>
          </p:cNvPr>
          <p:cNvSpPr>
            <a:spLocks noGrp="1"/>
          </p:cNvSpPr>
          <p:nvPr>
            <p:ph type="title"/>
          </p:nvPr>
        </p:nvSpPr>
        <p:spPr>
          <a:xfrm>
            <a:off x="649357" y="184678"/>
            <a:ext cx="11145812" cy="1097280"/>
          </a:xfrm>
        </p:spPr>
        <p:txBody>
          <a:bodyPr/>
          <a:lstStyle/>
          <a:p>
            <a:r>
              <a:rPr lang="es-MX" dirty="0"/>
              <a:t>PLANEANDO LA PREPARACIÓN DE CALDO BHI</a:t>
            </a:r>
            <a:endParaRPr lang="en-US" dirty="0"/>
          </a:p>
        </p:txBody>
      </p:sp>
      <p:pic>
        <p:nvPicPr>
          <p:cNvPr id="7" name="Content Placeholder 6">
            <a:extLst>
              <a:ext uri="{FF2B5EF4-FFF2-40B4-BE49-F238E27FC236}">
                <a16:creationId xmlns:a16="http://schemas.microsoft.com/office/drawing/2014/main" id="{07B41979-1186-4741-BAFF-88E63BFEAAC2}"/>
              </a:ext>
            </a:extLst>
          </p:cNvPr>
          <p:cNvPicPr>
            <a:picLocks noGrp="1" noChangeAspect="1"/>
          </p:cNvPicPr>
          <p:nvPr>
            <p:ph idx="1"/>
          </p:nvPr>
        </p:nvPicPr>
        <p:blipFill>
          <a:blip r:embed="rId2"/>
          <a:stretch>
            <a:fillRect/>
          </a:stretch>
        </p:blipFill>
        <p:spPr>
          <a:xfrm>
            <a:off x="900331" y="1405802"/>
            <a:ext cx="4985829" cy="2646218"/>
          </a:xfrm>
          <a:prstGeom prst="rect">
            <a:avLst/>
          </a:prstGeom>
        </p:spPr>
      </p:pic>
      <p:pic>
        <p:nvPicPr>
          <p:cNvPr id="8" name="Picture 7">
            <a:extLst>
              <a:ext uri="{FF2B5EF4-FFF2-40B4-BE49-F238E27FC236}">
                <a16:creationId xmlns:a16="http://schemas.microsoft.com/office/drawing/2014/main" id="{80518727-E4BD-4B9D-A070-F65003850210}"/>
              </a:ext>
            </a:extLst>
          </p:cNvPr>
          <p:cNvPicPr>
            <a:picLocks noChangeAspect="1"/>
          </p:cNvPicPr>
          <p:nvPr/>
        </p:nvPicPr>
        <p:blipFill>
          <a:blip r:embed="rId3"/>
          <a:stretch>
            <a:fillRect/>
          </a:stretch>
        </p:blipFill>
        <p:spPr>
          <a:xfrm>
            <a:off x="6058763" y="1405802"/>
            <a:ext cx="5736406" cy="1450398"/>
          </a:xfrm>
          <a:prstGeom prst="rect">
            <a:avLst/>
          </a:prstGeom>
        </p:spPr>
      </p:pic>
      <p:sp>
        <p:nvSpPr>
          <p:cNvPr id="9" name="TextBox 8">
            <a:extLst>
              <a:ext uri="{FF2B5EF4-FFF2-40B4-BE49-F238E27FC236}">
                <a16:creationId xmlns:a16="http://schemas.microsoft.com/office/drawing/2014/main" id="{88E32D06-F472-4928-AB37-0C3A3D3C4A23}"/>
              </a:ext>
            </a:extLst>
          </p:cNvPr>
          <p:cNvSpPr txBox="1"/>
          <p:nvPr/>
        </p:nvSpPr>
        <p:spPr>
          <a:xfrm>
            <a:off x="-14339" y="4290884"/>
            <a:ext cx="7430239" cy="646331"/>
          </a:xfrm>
          <a:prstGeom prst="rect">
            <a:avLst/>
          </a:prstGeom>
          <a:noFill/>
        </p:spPr>
        <p:txBody>
          <a:bodyPr wrap="none" rtlCol="0">
            <a:spAutoFit/>
          </a:bodyPr>
          <a:lstStyle/>
          <a:p>
            <a:pPr algn="ctr"/>
            <a:r>
              <a:rPr lang="es-MX" dirty="0"/>
              <a:t>Requiero preparar 100 tubos de 16x150 con 5 </a:t>
            </a:r>
            <a:r>
              <a:rPr lang="es-MX" dirty="0" err="1"/>
              <a:t>mL</a:t>
            </a:r>
            <a:r>
              <a:rPr lang="es-MX" dirty="0"/>
              <a:t> de caldo BHI. </a:t>
            </a:r>
          </a:p>
          <a:p>
            <a:pPr algn="ctr"/>
            <a:r>
              <a:rPr lang="es-MX" dirty="0"/>
              <a:t>¿Cuánto medio deshidratado debo pesar? ¿Qué volumen debo medir?</a:t>
            </a:r>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9BFFF05-3A02-4D8A-8DC1-8170FC8A6C14}"/>
                  </a:ext>
                </a:extLst>
              </p:cNvPr>
              <p:cNvSpPr txBox="1"/>
              <p:nvPr/>
            </p:nvSpPr>
            <p:spPr>
              <a:xfrm>
                <a:off x="640276" y="5184903"/>
                <a:ext cx="6200287"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s-MX" b="0" i="1" smtClean="0">
                              <a:latin typeface="Cambria Math" panose="02040503050406030204" pitchFamily="18" charset="0"/>
                            </a:rPr>
                            <m:t>100 </m:t>
                          </m:r>
                          <m:r>
                            <a:rPr lang="es-MX" b="0" i="1" smtClean="0">
                              <a:latin typeface="Cambria Math" panose="02040503050406030204" pitchFamily="18" charset="0"/>
                            </a:rPr>
                            <m:t>𝑡𝑢𝑏𝑜𝑠</m:t>
                          </m:r>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a:latin typeface="Cambria Math" panose="02040503050406030204" pitchFamily="18" charset="0"/>
                                </a:rPr>
                              </m:ctrlPr>
                            </m:fPr>
                            <m:num>
                              <m:r>
                                <a:rPr lang="es-MX" b="0" i="1" smtClean="0">
                                  <a:latin typeface="Cambria Math" panose="02040503050406030204" pitchFamily="18" charset="0"/>
                                </a:rPr>
                                <m:t>5 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𝑐𝑎𝑙𝑑𝑜</m:t>
                              </m:r>
                            </m:num>
                            <m:den>
                              <m:r>
                                <a:rPr lang="es-MX" b="0" i="1" smtClean="0">
                                  <a:latin typeface="Cambria Math" panose="02040503050406030204" pitchFamily="18" charset="0"/>
                                </a:rPr>
                                <m:t>1 </m:t>
                              </m:r>
                              <m:r>
                                <a:rPr lang="es-MX" b="0" i="1" smtClean="0">
                                  <a:latin typeface="Cambria Math" panose="02040503050406030204" pitchFamily="18" charset="0"/>
                                </a:rPr>
                                <m:t>𝑡𝑢𝑏𝑜</m:t>
                              </m:r>
                            </m:den>
                          </m:f>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s-MX" b="0" i="1" smtClean="0">
                                  <a:latin typeface="Cambria Math" panose="02040503050406030204" pitchFamily="18" charset="0"/>
                                </a:rPr>
                                <m:t>37 </m:t>
                              </m:r>
                              <m:r>
                                <a:rPr lang="es-MX" b="0" i="1" smtClean="0">
                                  <a:latin typeface="Cambria Math" panose="02040503050406030204" pitchFamily="18" charset="0"/>
                                </a:rPr>
                                <m:t>𝑔</m:t>
                              </m:r>
                            </m:num>
                            <m:den>
                              <m:r>
                                <a:rPr lang="es-MX" b="0" i="1" smtClean="0">
                                  <a:latin typeface="Cambria Math" panose="02040503050406030204" pitchFamily="18" charset="0"/>
                                </a:rPr>
                                <m:t>1000 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𝑐𝑎𝑙𝑑𝑜</m:t>
                              </m:r>
                            </m:den>
                          </m:f>
                        </m:e>
                      </m:d>
                      <m:r>
                        <a:rPr lang="es-MX" b="0" i="1" smtClean="0">
                          <a:latin typeface="Cambria Math" panose="02040503050406030204" pitchFamily="18" charset="0"/>
                        </a:rPr>
                        <m:t>=18.5 </m:t>
                      </m:r>
                      <m:r>
                        <a:rPr lang="es-MX" b="0" i="1" smtClean="0">
                          <a:latin typeface="Cambria Math" panose="02040503050406030204" pitchFamily="18" charset="0"/>
                        </a:rPr>
                        <m:t>𝑔</m:t>
                      </m:r>
                      <m:r>
                        <a:rPr lang="es-MX" b="0" i="1" smtClean="0">
                          <a:latin typeface="Cambria Math" panose="02040503050406030204" pitchFamily="18" charset="0"/>
                        </a:rPr>
                        <m:t> </m:t>
                      </m:r>
                    </m:oMath>
                  </m:oMathPara>
                </a14:m>
                <a:endParaRPr lang="en-US" dirty="0"/>
              </a:p>
            </p:txBody>
          </p:sp>
        </mc:Choice>
        <mc:Fallback xmlns="">
          <p:sp>
            <p:nvSpPr>
              <p:cNvPr id="10" name="TextBox 9">
                <a:extLst>
                  <a:ext uri="{FF2B5EF4-FFF2-40B4-BE49-F238E27FC236}">
                    <a16:creationId xmlns:a16="http://schemas.microsoft.com/office/drawing/2014/main" id="{49BFFF05-3A02-4D8A-8DC1-8170FC8A6C14}"/>
                  </a:ext>
                </a:extLst>
              </p:cNvPr>
              <p:cNvSpPr txBox="1">
                <a:spLocks noRot="1" noChangeAspect="1" noMove="1" noResize="1" noEditPoints="1" noAdjustHandles="1" noChangeArrowheads="1" noChangeShapeType="1" noTextEdit="1"/>
              </p:cNvSpPr>
              <p:nvPr/>
            </p:nvSpPr>
            <p:spPr>
              <a:xfrm>
                <a:off x="640276" y="5184903"/>
                <a:ext cx="6200287" cy="622350"/>
              </a:xfrm>
              <a:prstGeom prst="rect">
                <a:avLst/>
              </a:prstGeom>
              <a:blipFill>
                <a:blip r:embed="rId4"/>
                <a:stretch>
                  <a:fillRect/>
                </a:stretch>
              </a:blipFill>
            </p:spPr>
            <p:txBody>
              <a:bodyPr/>
              <a:lstStyle/>
              <a:p>
                <a:r>
                  <a:rPr lang="en-US">
                    <a:noFill/>
                  </a:rPr>
                  <a:t> </a:t>
                </a:r>
              </a:p>
            </p:txBody>
          </p:sp>
        </mc:Fallback>
      </mc:AlternateContent>
      <p:pic>
        <p:nvPicPr>
          <p:cNvPr id="7170" name="Picture 2" descr="Thermo Scientific™ Brain Heart Infusion Broth (Dehydrated) 500g Thermo  Scientific™ Brain Heart Infusion Broth (Dehydrated) | Fisher Scientific">
            <a:extLst>
              <a:ext uri="{FF2B5EF4-FFF2-40B4-BE49-F238E27FC236}">
                <a16:creationId xmlns:a16="http://schemas.microsoft.com/office/drawing/2014/main" id="{96623546-CAC0-4851-AA4D-15F782B817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9026" y="3270874"/>
            <a:ext cx="2928731" cy="29287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073E4A0-0042-4DC1-A17A-23793BE415A9}"/>
                  </a:ext>
                </a:extLst>
              </p:cNvPr>
              <p:cNvSpPr/>
              <p:nvPr/>
            </p:nvSpPr>
            <p:spPr>
              <a:xfrm>
                <a:off x="631465" y="5937159"/>
                <a:ext cx="4299447"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s-MX" i="1">
                              <a:latin typeface="Cambria Math" panose="02040503050406030204" pitchFamily="18" charset="0"/>
                            </a:rPr>
                            <m:t>100 </m:t>
                          </m:r>
                          <m:r>
                            <a:rPr lang="es-MX" i="1">
                              <a:latin typeface="Cambria Math" panose="02040503050406030204" pitchFamily="18" charset="0"/>
                            </a:rPr>
                            <m:t>𝑡𝑢𝑏𝑜𝑠</m:t>
                          </m:r>
                        </m:e>
                      </m:d>
                      <m:r>
                        <a:rPr lang="es-MX" i="1">
                          <a:latin typeface="Cambria Math" panose="02040503050406030204" pitchFamily="18" charset="0"/>
                        </a:rPr>
                        <m:t> </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s-MX" b="0" i="1" smtClean="0">
                                  <a:latin typeface="Cambria Math" panose="02040503050406030204" pitchFamily="18" charset="0"/>
                                </a:rPr>
                                <m:t>5</m:t>
                              </m:r>
                              <m:r>
                                <a:rPr lang="es-MX" i="1">
                                  <a:latin typeface="Cambria Math" panose="02040503050406030204" pitchFamily="18" charset="0"/>
                                </a:rPr>
                                <m:t> </m:t>
                              </m:r>
                              <m:r>
                                <a:rPr lang="es-MX" i="1">
                                  <a:latin typeface="Cambria Math" panose="02040503050406030204" pitchFamily="18" charset="0"/>
                                </a:rPr>
                                <m:t>𝑚𝐿</m:t>
                              </m:r>
                              <m:r>
                                <a:rPr lang="es-MX" i="1">
                                  <a:latin typeface="Cambria Math" panose="02040503050406030204" pitchFamily="18" charset="0"/>
                                </a:rPr>
                                <m:t> </m:t>
                              </m:r>
                              <m:r>
                                <a:rPr lang="es-MX" i="1">
                                  <a:latin typeface="Cambria Math" panose="02040503050406030204" pitchFamily="18" charset="0"/>
                                </a:rPr>
                                <m:t>𝑑𝑒</m:t>
                              </m:r>
                              <m:r>
                                <a:rPr lang="es-MX" i="1">
                                  <a:latin typeface="Cambria Math" panose="02040503050406030204" pitchFamily="18" charset="0"/>
                                </a:rPr>
                                <m:t> </m:t>
                              </m:r>
                              <m:r>
                                <a:rPr lang="es-MX" i="1">
                                  <a:latin typeface="Cambria Math" panose="02040503050406030204" pitchFamily="18" charset="0"/>
                                </a:rPr>
                                <m:t>𝑐𝑎𝑙𝑑𝑜</m:t>
                              </m:r>
                            </m:num>
                            <m:den>
                              <m:r>
                                <a:rPr lang="es-MX" i="1">
                                  <a:latin typeface="Cambria Math" panose="02040503050406030204" pitchFamily="18" charset="0"/>
                                </a:rPr>
                                <m:t>1 </m:t>
                              </m:r>
                              <m:r>
                                <a:rPr lang="es-MX" i="1">
                                  <a:latin typeface="Cambria Math" panose="02040503050406030204" pitchFamily="18" charset="0"/>
                                </a:rPr>
                                <m:t>𝑡𝑢𝑏𝑜</m:t>
                              </m:r>
                            </m:den>
                          </m:f>
                        </m:e>
                      </m:d>
                      <m:r>
                        <a:rPr lang="es-MX" b="0" i="1" smtClean="0">
                          <a:latin typeface="Cambria Math" panose="02040503050406030204" pitchFamily="18" charset="0"/>
                        </a:rPr>
                        <m:t>=500 </m:t>
                      </m:r>
                      <m:r>
                        <a:rPr lang="es-MX" b="0" i="1" smtClean="0">
                          <a:latin typeface="Cambria Math" panose="02040503050406030204" pitchFamily="18" charset="0"/>
                        </a:rPr>
                        <m:t>𝑚𝐿</m:t>
                      </m:r>
                    </m:oMath>
                  </m:oMathPara>
                </a14:m>
                <a:endParaRPr lang="en-US" dirty="0"/>
              </a:p>
            </p:txBody>
          </p:sp>
        </mc:Choice>
        <mc:Fallback xmlns="">
          <p:sp>
            <p:nvSpPr>
              <p:cNvPr id="11" name="Rectangle 10">
                <a:extLst>
                  <a:ext uri="{FF2B5EF4-FFF2-40B4-BE49-F238E27FC236}">
                    <a16:creationId xmlns:a16="http://schemas.microsoft.com/office/drawing/2014/main" id="{1073E4A0-0042-4DC1-A17A-23793BE415A9}"/>
                  </a:ext>
                </a:extLst>
              </p:cNvPr>
              <p:cNvSpPr>
                <a:spLocks noRot="1" noChangeAspect="1" noMove="1" noResize="1" noEditPoints="1" noAdjustHandles="1" noChangeArrowheads="1" noChangeShapeType="1" noTextEdit="1"/>
              </p:cNvSpPr>
              <p:nvPr/>
            </p:nvSpPr>
            <p:spPr>
              <a:xfrm>
                <a:off x="631465" y="5937159"/>
                <a:ext cx="4299447" cy="714683"/>
              </a:xfrm>
              <a:prstGeom prst="rect">
                <a:avLst/>
              </a:prstGeom>
              <a:blipFill>
                <a:blip r:embed="rId6"/>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21EBCFA-61A6-4ED5-97DE-F1885BFB96F5}"/>
              </a:ext>
            </a:extLst>
          </p:cNvPr>
          <p:cNvSpPr txBox="1"/>
          <p:nvPr/>
        </p:nvSpPr>
        <p:spPr>
          <a:xfrm>
            <a:off x="6058763" y="2856200"/>
            <a:ext cx="5960306" cy="430887"/>
          </a:xfrm>
          <a:prstGeom prst="rect">
            <a:avLst/>
          </a:prstGeom>
          <a:noFill/>
        </p:spPr>
        <p:txBody>
          <a:bodyPr wrap="square" rtlCol="0">
            <a:spAutoFit/>
          </a:bodyPr>
          <a:lstStyle/>
          <a:p>
            <a:r>
              <a:rPr lang="es-MX" sz="1100" dirty="0"/>
              <a:t>*Consideramos despreciable el volumen asociado al polvo deshidratado, por tanto, </a:t>
            </a:r>
          </a:p>
          <a:p>
            <a:pPr algn="ctr"/>
            <a:r>
              <a:rPr lang="es-MX" sz="1100" dirty="0"/>
              <a:t>1 L de </a:t>
            </a:r>
            <a:r>
              <a:rPr lang="es-MX" sz="1100" dirty="0" err="1"/>
              <a:t>agua+polvo</a:t>
            </a:r>
            <a:r>
              <a:rPr lang="es-MX" sz="1100" dirty="0"/>
              <a:t> =1L de medio de cultivo</a:t>
            </a:r>
            <a:endParaRPr lang="en-US" sz="1100" dirty="0"/>
          </a:p>
        </p:txBody>
      </p:sp>
      <p:sp>
        <p:nvSpPr>
          <p:cNvPr id="12" name="TextBox 11">
            <a:extLst>
              <a:ext uri="{FF2B5EF4-FFF2-40B4-BE49-F238E27FC236}">
                <a16:creationId xmlns:a16="http://schemas.microsoft.com/office/drawing/2014/main" id="{C5B97070-CBBB-4133-ABD5-C55B341E5EAD}"/>
              </a:ext>
            </a:extLst>
          </p:cNvPr>
          <p:cNvSpPr txBox="1"/>
          <p:nvPr/>
        </p:nvSpPr>
        <p:spPr>
          <a:xfrm>
            <a:off x="6597748" y="6235942"/>
            <a:ext cx="5594252" cy="577081"/>
          </a:xfrm>
          <a:prstGeom prst="rect">
            <a:avLst/>
          </a:prstGeom>
          <a:noFill/>
        </p:spPr>
        <p:txBody>
          <a:bodyPr wrap="square" rtlCol="0">
            <a:spAutoFit/>
          </a:bodyPr>
          <a:lstStyle/>
          <a:p>
            <a:r>
              <a:rPr lang="es-MX" sz="1050" dirty="0"/>
              <a:t>Usualmente los cálculos suelen realizarse considerando un 10% de exceso debido a que puede haber perdidas por evaporación al final de la esterilización y a la depreciación del volumen del  medio deshidratado.</a:t>
            </a:r>
            <a:endParaRPr lang="en-US" sz="1050" dirty="0"/>
          </a:p>
        </p:txBody>
      </p:sp>
      <p:sp>
        <p:nvSpPr>
          <p:cNvPr id="4" name="TextBox 3">
            <a:extLst>
              <a:ext uri="{FF2B5EF4-FFF2-40B4-BE49-F238E27FC236}">
                <a16:creationId xmlns:a16="http://schemas.microsoft.com/office/drawing/2014/main" id="{C654BBE8-7DF6-48C5-BC62-4E4632B38B83}"/>
              </a:ext>
            </a:extLst>
          </p:cNvPr>
          <p:cNvSpPr txBox="1"/>
          <p:nvPr/>
        </p:nvSpPr>
        <p:spPr>
          <a:xfrm rot="16200000">
            <a:off x="-712350" y="2197784"/>
            <a:ext cx="2332177" cy="738664"/>
          </a:xfrm>
          <a:prstGeom prst="rect">
            <a:avLst/>
          </a:prstGeom>
          <a:noFill/>
        </p:spPr>
        <p:txBody>
          <a:bodyPr wrap="square" rtlCol="0">
            <a:spAutoFit/>
          </a:bodyPr>
          <a:lstStyle/>
          <a:p>
            <a:pPr algn="ctr"/>
            <a:r>
              <a:rPr lang="es-MX" sz="1400" dirty="0"/>
              <a:t>Realiza el análisis de funcionalidad de componentes</a:t>
            </a:r>
            <a:endParaRPr lang="en-US" sz="1400" dirty="0"/>
          </a:p>
        </p:txBody>
      </p:sp>
    </p:spTree>
    <p:extLst>
      <p:ext uri="{BB962C8B-B14F-4D97-AF65-F5344CB8AC3E}">
        <p14:creationId xmlns:p14="http://schemas.microsoft.com/office/powerpoint/2010/main" val="3188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B748-A2FE-42C3-9F17-31823F789942}"/>
              </a:ext>
            </a:extLst>
          </p:cNvPr>
          <p:cNvSpPr>
            <a:spLocks noGrp="1"/>
          </p:cNvSpPr>
          <p:nvPr>
            <p:ph type="title"/>
          </p:nvPr>
        </p:nvSpPr>
        <p:spPr/>
        <p:txBody>
          <a:bodyPr>
            <a:normAutofit fontScale="90000"/>
          </a:bodyPr>
          <a:lstStyle/>
          <a:p>
            <a:r>
              <a:rPr lang="es-MX" dirty="0"/>
              <a:t>Ahora requiero preparar 300 tubos de 13X100 con 3 </a:t>
            </a:r>
            <a:r>
              <a:rPr lang="es-MX" dirty="0" err="1"/>
              <a:t>mL</a:t>
            </a:r>
            <a:r>
              <a:rPr lang="es-MX" dirty="0"/>
              <a:t> de medio BHI </a:t>
            </a:r>
            <a:r>
              <a:rPr lang="es-MX" sz="4000" b="1" dirty="0"/>
              <a:t>semisólido</a:t>
            </a:r>
            <a:endParaRPr lang="en-US" b="1" dirty="0"/>
          </a:p>
        </p:txBody>
      </p:sp>
      <p:sp>
        <p:nvSpPr>
          <p:cNvPr id="3" name="Content Placeholder 2">
            <a:extLst>
              <a:ext uri="{FF2B5EF4-FFF2-40B4-BE49-F238E27FC236}">
                <a16:creationId xmlns:a16="http://schemas.microsoft.com/office/drawing/2014/main" id="{64ECF8BF-BCD2-4564-B277-045BBABE592B}"/>
              </a:ext>
            </a:extLst>
          </p:cNvPr>
          <p:cNvSpPr>
            <a:spLocks noGrp="1"/>
          </p:cNvSpPr>
          <p:nvPr>
            <p:ph idx="1"/>
          </p:nvPr>
        </p:nvSpPr>
        <p:spPr>
          <a:xfrm>
            <a:off x="108977" y="2477393"/>
            <a:ext cx="10058400" cy="4457700"/>
          </a:xfrm>
        </p:spPr>
        <p:txBody>
          <a:bodyPr/>
          <a:lstStyle/>
          <a:p>
            <a:r>
              <a:rPr lang="es-MX" dirty="0"/>
              <a:t>¿Cuánto peso de polvo?</a:t>
            </a:r>
          </a:p>
          <a:p>
            <a:r>
              <a:rPr lang="es-MX" dirty="0"/>
              <a:t>¿Cuánto peso de AGAR? </a:t>
            </a:r>
          </a:p>
          <a:p>
            <a:r>
              <a:rPr lang="es-MX" dirty="0"/>
              <a:t>¿Cuánto mido de agua desionizada?</a:t>
            </a:r>
            <a:endParaRPr lang="en-US" dirty="0"/>
          </a:p>
        </p:txBody>
      </p:sp>
      <p:pic>
        <p:nvPicPr>
          <p:cNvPr id="4" name="Picture 2" descr="Thermo Scientific™ Brain Heart Infusion Broth (Dehydrated) 500g Thermo  Scientific™ Brain Heart Infusion Broth (Dehydrated) | Fisher Scientific">
            <a:extLst>
              <a:ext uri="{FF2B5EF4-FFF2-40B4-BE49-F238E27FC236}">
                <a16:creationId xmlns:a16="http://schemas.microsoft.com/office/drawing/2014/main" id="{4AC06D94-E068-4FE5-A407-9696C9421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2643" y="1496606"/>
            <a:ext cx="3216812" cy="44097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F01F4C-483D-46C5-8CE7-98B05D042BC7}"/>
              </a:ext>
            </a:extLst>
          </p:cNvPr>
          <p:cNvPicPr>
            <a:picLocks noChangeAspect="1"/>
          </p:cNvPicPr>
          <p:nvPr/>
        </p:nvPicPr>
        <p:blipFill>
          <a:blip r:embed="rId3"/>
          <a:stretch>
            <a:fillRect/>
          </a:stretch>
        </p:blipFill>
        <p:spPr>
          <a:xfrm>
            <a:off x="8911295" y="5426780"/>
            <a:ext cx="3259507" cy="130128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1780B62-BBDC-45BE-BA8E-A2A132C48D30}"/>
                  </a:ext>
                </a:extLst>
              </p:cNvPr>
              <p:cNvSpPr txBox="1"/>
              <p:nvPr/>
            </p:nvSpPr>
            <p:spPr>
              <a:xfrm>
                <a:off x="0" y="4706243"/>
                <a:ext cx="784920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s-MX" b="0" i="1" smtClean="0">
                              <a:latin typeface="Cambria Math" panose="02040503050406030204" pitchFamily="18" charset="0"/>
                            </a:rPr>
                            <m:t>300 </m:t>
                          </m:r>
                          <m:r>
                            <a:rPr lang="es-MX" b="0" i="1" smtClean="0">
                              <a:latin typeface="Cambria Math" panose="02040503050406030204" pitchFamily="18" charset="0"/>
                            </a:rPr>
                            <m:t>𝑡𝑢𝑏𝑜𝑠</m:t>
                          </m:r>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a:latin typeface="Cambria Math" panose="02040503050406030204" pitchFamily="18" charset="0"/>
                                </a:rPr>
                              </m:ctrlPr>
                            </m:fPr>
                            <m:num>
                              <m:r>
                                <a:rPr lang="es-MX" b="0" i="1" smtClean="0">
                                  <a:latin typeface="Cambria Math" panose="02040503050406030204" pitchFamily="18" charset="0"/>
                                </a:rPr>
                                <m:t>3 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𝑚𝑒𝑑𝑖𝑜</m:t>
                              </m:r>
                            </m:num>
                            <m:den>
                              <m:r>
                                <a:rPr lang="es-MX" b="0" i="1" smtClean="0">
                                  <a:latin typeface="Cambria Math" panose="02040503050406030204" pitchFamily="18" charset="0"/>
                                </a:rPr>
                                <m:t>1 </m:t>
                              </m:r>
                              <m:r>
                                <a:rPr lang="es-MX" b="0" i="1" smtClean="0">
                                  <a:latin typeface="Cambria Math" panose="02040503050406030204" pitchFamily="18" charset="0"/>
                                </a:rPr>
                                <m:t>𝑡𝑢𝑏𝑜</m:t>
                              </m:r>
                            </m:den>
                          </m:f>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s-MX" b="0" i="1" smtClean="0">
                                  <a:latin typeface="Cambria Math" panose="02040503050406030204" pitchFamily="18" charset="0"/>
                                </a:rPr>
                                <m:t>37 </m:t>
                              </m:r>
                              <m:r>
                                <a:rPr lang="es-MX" b="0" i="1" smtClean="0">
                                  <a:latin typeface="Cambria Math" panose="02040503050406030204" pitchFamily="18" charset="0"/>
                                </a:rPr>
                                <m:t>𝑔</m:t>
                              </m:r>
                              <m:r>
                                <a:rPr lang="es-MX" b="0" i="1" smtClean="0">
                                  <a:latin typeface="Cambria Math" panose="02040503050406030204" pitchFamily="18" charset="0"/>
                                </a:rPr>
                                <m:t> </m:t>
                              </m:r>
                              <m:r>
                                <a:rPr lang="es-MX" i="1">
                                  <a:latin typeface="Cambria Math" panose="02040503050406030204" pitchFamily="18" charset="0"/>
                                </a:rPr>
                                <m:t>𝑚𝑒𝑑𝑖𝑜</m:t>
                              </m:r>
                              <m:r>
                                <a:rPr lang="es-MX" i="1">
                                  <a:latin typeface="Cambria Math" panose="02040503050406030204" pitchFamily="18" charset="0"/>
                                </a:rPr>
                                <m:t> </m:t>
                              </m:r>
                              <m:r>
                                <a:rPr lang="es-MX" i="1">
                                  <a:latin typeface="Cambria Math" panose="02040503050406030204" pitchFamily="18" charset="0"/>
                                </a:rPr>
                                <m:t>𝑑𝑒𝑠h𝑖𝑑</m:t>
                              </m:r>
                              <m:r>
                                <a:rPr lang="es-MX" i="1">
                                  <a:latin typeface="Cambria Math" panose="02040503050406030204" pitchFamily="18" charset="0"/>
                                </a:rPr>
                                <m:t>.</m:t>
                              </m:r>
                            </m:num>
                            <m:den>
                              <m:r>
                                <a:rPr lang="es-MX" b="0" i="1" smtClean="0">
                                  <a:latin typeface="Cambria Math" panose="02040503050406030204" pitchFamily="18" charset="0"/>
                                </a:rPr>
                                <m:t>1000 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𝑚𝑒𝑑𝑖𝑜</m:t>
                              </m:r>
                              <m:r>
                                <a:rPr lang="es-MX" b="0" i="1" smtClean="0">
                                  <a:latin typeface="Cambria Math" panose="02040503050406030204" pitchFamily="18" charset="0"/>
                                </a:rPr>
                                <m:t> </m:t>
                              </m:r>
                            </m:den>
                          </m:f>
                        </m:e>
                      </m:d>
                      <m:r>
                        <a:rPr lang="es-MX" b="0" i="1" smtClean="0">
                          <a:latin typeface="Cambria Math" panose="02040503050406030204" pitchFamily="18" charset="0"/>
                        </a:rPr>
                        <m:t>=33.3 </m:t>
                      </m:r>
                      <m:r>
                        <a:rPr lang="es-MX" b="0" i="1" smtClean="0">
                          <a:latin typeface="Cambria Math" panose="02040503050406030204" pitchFamily="18" charset="0"/>
                        </a:rPr>
                        <m:t>𝑔</m:t>
                      </m:r>
                      <m:r>
                        <a:rPr lang="es-MX" b="0" i="1" smtClean="0">
                          <a:latin typeface="Cambria Math" panose="02040503050406030204" pitchFamily="18" charset="0"/>
                        </a:rPr>
                        <m:t> </m:t>
                      </m:r>
                      <m:r>
                        <a:rPr lang="es-MX" i="1">
                          <a:latin typeface="Cambria Math" panose="02040503050406030204" pitchFamily="18" charset="0"/>
                        </a:rPr>
                        <m:t>𝑚𝑒𝑑𝑖𝑜</m:t>
                      </m:r>
                      <m:r>
                        <a:rPr lang="es-MX" i="1">
                          <a:latin typeface="Cambria Math" panose="02040503050406030204" pitchFamily="18" charset="0"/>
                        </a:rPr>
                        <m:t> </m:t>
                      </m:r>
                      <m:r>
                        <a:rPr lang="es-MX" i="1">
                          <a:latin typeface="Cambria Math" panose="02040503050406030204" pitchFamily="18" charset="0"/>
                        </a:rPr>
                        <m:t>𝑑𝑒𝑠h𝑖𝑑</m:t>
                      </m:r>
                      <m:r>
                        <a:rPr lang="es-MX" i="1">
                          <a:latin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71780B62-BBDC-45BE-BA8E-A2A132C48D30}"/>
                  </a:ext>
                </a:extLst>
              </p:cNvPr>
              <p:cNvSpPr txBox="1">
                <a:spLocks noRot="1" noChangeAspect="1" noMove="1" noResize="1" noEditPoints="1" noAdjustHandles="1" noChangeArrowheads="1" noChangeShapeType="1" noTextEdit="1"/>
              </p:cNvSpPr>
              <p:nvPr/>
            </p:nvSpPr>
            <p:spPr>
              <a:xfrm>
                <a:off x="0" y="4706243"/>
                <a:ext cx="7849200" cy="62235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3682CB2-CAF4-4A3A-9A6F-055ED16F453C}"/>
                  </a:ext>
                </a:extLst>
              </p:cNvPr>
              <p:cNvSpPr txBox="1"/>
              <p:nvPr/>
            </p:nvSpPr>
            <p:spPr>
              <a:xfrm>
                <a:off x="15368" y="5820668"/>
                <a:ext cx="6960623"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s-MX" b="0" i="1" smtClean="0">
                              <a:latin typeface="Cambria Math" panose="02040503050406030204" pitchFamily="18" charset="0"/>
                            </a:rPr>
                            <m:t>300 </m:t>
                          </m:r>
                          <m:r>
                            <a:rPr lang="es-MX" b="0" i="1" smtClean="0">
                              <a:latin typeface="Cambria Math" panose="02040503050406030204" pitchFamily="18" charset="0"/>
                            </a:rPr>
                            <m:t>𝑡𝑢𝑏𝑜𝑠</m:t>
                          </m:r>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a:latin typeface="Cambria Math" panose="02040503050406030204" pitchFamily="18" charset="0"/>
                                </a:rPr>
                              </m:ctrlPr>
                            </m:fPr>
                            <m:num>
                              <m:r>
                                <a:rPr lang="es-MX" b="0" i="1" smtClean="0">
                                  <a:latin typeface="Cambria Math" panose="02040503050406030204" pitchFamily="18" charset="0"/>
                                </a:rPr>
                                <m:t>3 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𝑚𝑒𝑑𝑖𝑜</m:t>
                              </m:r>
                            </m:num>
                            <m:den>
                              <m:r>
                                <a:rPr lang="es-MX" b="0" i="1" smtClean="0">
                                  <a:latin typeface="Cambria Math" panose="02040503050406030204" pitchFamily="18" charset="0"/>
                                </a:rPr>
                                <m:t>1 </m:t>
                              </m:r>
                              <m:r>
                                <a:rPr lang="es-MX" b="0" i="1" smtClean="0">
                                  <a:latin typeface="Cambria Math" panose="02040503050406030204" pitchFamily="18" charset="0"/>
                                </a:rPr>
                                <m:t>𝑡𝑢𝑏𝑜</m:t>
                              </m:r>
                            </m:den>
                          </m:f>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s-MX" b="0" i="1" smtClean="0">
                                  <a:latin typeface="Cambria Math" panose="02040503050406030204" pitchFamily="18" charset="0"/>
                                </a:rPr>
                                <m:t>0.8 </m:t>
                              </m:r>
                              <m:r>
                                <a:rPr lang="es-MX" b="0" i="1" smtClean="0">
                                  <a:latin typeface="Cambria Math" panose="02040503050406030204" pitchFamily="18" charset="0"/>
                                </a:rPr>
                                <m:t>𝑔</m:t>
                              </m:r>
                            </m:num>
                            <m:den>
                              <m:r>
                                <a:rPr lang="es-MX" b="0" i="1" smtClean="0">
                                  <a:latin typeface="Cambria Math" panose="02040503050406030204" pitchFamily="18" charset="0"/>
                                </a:rPr>
                                <m:t>100 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𝑚𝑒𝑑𝑖𝑜</m:t>
                              </m:r>
                            </m:den>
                          </m:f>
                        </m:e>
                      </m:d>
                      <m:r>
                        <a:rPr lang="es-MX" b="0" i="1" smtClean="0">
                          <a:latin typeface="Cambria Math" panose="02040503050406030204" pitchFamily="18" charset="0"/>
                        </a:rPr>
                        <m:t>=7.2 </m:t>
                      </m:r>
                      <m:r>
                        <a:rPr lang="es-MX" b="0" i="1" smtClean="0">
                          <a:latin typeface="Cambria Math" panose="02040503050406030204" pitchFamily="18" charset="0"/>
                        </a:rPr>
                        <m:t>𝑔</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𝑎𝑔𝑎𝑟</m:t>
                      </m:r>
                      <m:r>
                        <a:rPr lang="es-MX" b="0" i="1" smtClean="0">
                          <a:latin typeface="Cambria Math" panose="02040503050406030204" pitchFamily="18" charset="0"/>
                        </a:rPr>
                        <m:t> </m:t>
                      </m:r>
                    </m:oMath>
                  </m:oMathPara>
                </a14:m>
                <a:endParaRPr lang="en-US" dirty="0"/>
              </a:p>
            </p:txBody>
          </p:sp>
        </mc:Choice>
        <mc:Fallback xmlns="">
          <p:sp>
            <p:nvSpPr>
              <p:cNvPr id="7" name="TextBox 6">
                <a:extLst>
                  <a:ext uri="{FF2B5EF4-FFF2-40B4-BE49-F238E27FC236}">
                    <a16:creationId xmlns:a16="http://schemas.microsoft.com/office/drawing/2014/main" id="{D3682CB2-CAF4-4A3A-9A6F-055ED16F453C}"/>
                  </a:ext>
                </a:extLst>
              </p:cNvPr>
              <p:cNvSpPr txBox="1">
                <a:spLocks noRot="1" noChangeAspect="1" noMove="1" noResize="1" noEditPoints="1" noAdjustHandles="1" noChangeArrowheads="1" noChangeShapeType="1" noTextEdit="1"/>
              </p:cNvSpPr>
              <p:nvPr/>
            </p:nvSpPr>
            <p:spPr>
              <a:xfrm>
                <a:off x="15368" y="5820668"/>
                <a:ext cx="6960623" cy="622350"/>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DA98470-D67E-440A-B519-2DA5E3958E0E}"/>
              </a:ext>
            </a:extLst>
          </p:cNvPr>
          <p:cNvSpPr txBox="1"/>
          <p:nvPr/>
        </p:nvSpPr>
        <p:spPr>
          <a:xfrm>
            <a:off x="108977" y="1504951"/>
            <a:ext cx="6405665" cy="923330"/>
          </a:xfrm>
          <a:prstGeom prst="rect">
            <a:avLst/>
          </a:prstGeom>
          <a:noFill/>
        </p:spPr>
        <p:txBody>
          <a:bodyPr wrap="square" rtlCol="0">
            <a:spAutoFit/>
          </a:bodyPr>
          <a:lstStyle/>
          <a:p>
            <a:r>
              <a:rPr lang="es-MX" dirty="0"/>
              <a:t>Considerando que en tu laboratorio únicamente tienen el medio deshidratado para preparar caldo y agar bacteriológico</a:t>
            </a:r>
            <a:endParaRPr lang="en-US" dirty="0"/>
          </a:p>
        </p:txBody>
      </p:sp>
      <p:sp>
        <p:nvSpPr>
          <p:cNvPr id="10" name="TextBox 9">
            <a:extLst>
              <a:ext uri="{FF2B5EF4-FFF2-40B4-BE49-F238E27FC236}">
                <a16:creationId xmlns:a16="http://schemas.microsoft.com/office/drawing/2014/main" id="{4AE84D1B-8940-4AB8-B09F-912D687BF79A}"/>
              </a:ext>
            </a:extLst>
          </p:cNvPr>
          <p:cNvSpPr txBox="1"/>
          <p:nvPr/>
        </p:nvSpPr>
        <p:spPr>
          <a:xfrm>
            <a:off x="15368" y="4336911"/>
            <a:ext cx="4301177" cy="369332"/>
          </a:xfrm>
          <a:prstGeom prst="rect">
            <a:avLst/>
          </a:prstGeom>
          <a:noFill/>
        </p:spPr>
        <p:txBody>
          <a:bodyPr wrap="none" rtlCol="0">
            <a:spAutoFit/>
          </a:bodyPr>
          <a:lstStyle/>
          <a:p>
            <a:r>
              <a:rPr lang="es-MX" dirty="0"/>
              <a:t>Calculo de peso del medio deshidratado</a:t>
            </a:r>
            <a:endParaRPr lang="en-US" dirty="0"/>
          </a:p>
        </p:txBody>
      </p:sp>
      <p:sp>
        <p:nvSpPr>
          <p:cNvPr id="11" name="TextBox 10">
            <a:extLst>
              <a:ext uri="{FF2B5EF4-FFF2-40B4-BE49-F238E27FC236}">
                <a16:creationId xmlns:a16="http://schemas.microsoft.com/office/drawing/2014/main" id="{D311387A-2DE2-43AB-9D19-4566744D309F}"/>
              </a:ext>
            </a:extLst>
          </p:cNvPr>
          <p:cNvSpPr txBox="1"/>
          <p:nvPr/>
        </p:nvSpPr>
        <p:spPr>
          <a:xfrm>
            <a:off x="15368" y="5426780"/>
            <a:ext cx="6365845" cy="369332"/>
          </a:xfrm>
          <a:prstGeom prst="rect">
            <a:avLst/>
          </a:prstGeom>
          <a:noFill/>
        </p:spPr>
        <p:txBody>
          <a:bodyPr wrap="none" rtlCol="0">
            <a:spAutoFit/>
          </a:bodyPr>
          <a:lstStyle/>
          <a:p>
            <a:r>
              <a:rPr lang="es-MX" dirty="0"/>
              <a:t>Calculo de agar para convertirlo en medio semisólido (0.8%)</a:t>
            </a:r>
            <a:endParaRPr lang="en-US" dirty="0"/>
          </a:p>
        </p:txBody>
      </p:sp>
      <p:pic>
        <p:nvPicPr>
          <p:cNvPr id="12" name="Picture 2" descr="Agar Bacteriologico - Labotaq Suministro Material Laboratorio">
            <a:extLst>
              <a:ext uri="{FF2B5EF4-FFF2-40B4-BE49-F238E27FC236}">
                <a16:creationId xmlns:a16="http://schemas.microsoft.com/office/drawing/2014/main" id="{FC6ACB11-1D0A-48C6-A7C8-3AABC39030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59" t="8718" r="30414" b="14530"/>
          <a:stretch/>
        </p:blipFill>
        <p:spPr bwMode="auto">
          <a:xfrm>
            <a:off x="6755743" y="1496606"/>
            <a:ext cx="2240792" cy="293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50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B748-A2FE-42C3-9F17-31823F789942}"/>
              </a:ext>
            </a:extLst>
          </p:cNvPr>
          <p:cNvSpPr>
            <a:spLocks noGrp="1"/>
          </p:cNvSpPr>
          <p:nvPr>
            <p:ph type="title"/>
          </p:nvPr>
        </p:nvSpPr>
        <p:spPr/>
        <p:txBody>
          <a:bodyPr>
            <a:normAutofit fontScale="90000"/>
          </a:bodyPr>
          <a:lstStyle/>
          <a:p>
            <a:r>
              <a:rPr lang="es-MX" dirty="0"/>
              <a:t>Ahora requiero preparar 300 tubos de 13X100 con 3 </a:t>
            </a:r>
            <a:r>
              <a:rPr lang="es-MX" dirty="0" err="1"/>
              <a:t>mL</a:t>
            </a:r>
            <a:r>
              <a:rPr lang="es-MX" dirty="0"/>
              <a:t> de medio BHI </a:t>
            </a:r>
            <a:r>
              <a:rPr lang="es-MX" sz="4000" b="1" dirty="0"/>
              <a:t>semisólido</a:t>
            </a:r>
            <a:endParaRPr lang="en-US" b="1" dirty="0"/>
          </a:p>
        </p:txBody>
      </p:sp>
      <p:sp>
        <p:nvSpPr>
          <p:cNvPr id="3" name="Content Placeholder 2">
            <a:extLst>
              <a:ext uri="{FF2B5EF4-FFF2-40B4-BE49-F238E27FC236}">
                <a16:creationId xmlns:a16="http://schemas.microsoft.com/office/drawing/2014/main" id="{64ECF8BF-BCD2-4564-B277-045BBABE592B}"/>
              </a:ext>
            </a:extLst>
          </p:cNvPr>
          <p:cNvSpPr>
            <a:spLocks noGrp="1"/>
          </p:cNvSpPr>
          <p:nvPr>
            <p:ph idx="1"/>
          </p:nvPr>
        </p:nvSpPr>
        <p:spPr>
          <a:xfrm>
            <a:off x="108977" y="2477393"/>
            <a:ext cx="10058400" cy="4457700"/>
          </a:xfrm>
        </p:spPr>
        <p:txBody>
          <a:bodyPr/>
          <a:lstStyle/>
          <a:p>
            <a:r>
              <a:rPr lang="es-MX" dirty="0"/>
              <a:t>¿Cuánto peso de polvo?</a:t>
            </a:r>
          </a:p>
          <a:p>
            <a:r>
              <a:rPr lang="es-MX" dirty="0"/>
              <a:t>¿Cuánto peso de AGAR? </a:t>
            </a:r>
          </a:p>
          <a:p>
            <a:r>
              <a:rPr lang="es-MX" dirty="0"/>
              <a:t>¿Cuánto mido de agua desionizada?</a:t>
            </a:r>
            <a:endParaRPr lang="en-US" dirty="0"/>
          </a:p>
        </p:txBody>
      </p:sp>
      <p:pic>
        <p:nvPicPr>
          <p:cNvPr id="4" name="Picture 2" descr="Thermo Scientific™ Brain Heart Infusion Broth (Dehydrated) 500g Thermo  Scientific™ Brain Heart Infusion Broth (Dehydrated) | Fisher Scientific">
            <a:extLst>
              <a:ext uri="{FF2B5EF4-FFF2-40B4-BE49-F238E27FC236}">
                <a16:creationId xmlns:a16="http://schemas.microsoft.com/office/drawing/2014/main" id="{4AC06D94-E068-4FE5-A407-9696C9421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2643" y="1496606"/>
            <a:ext cx="3216812" cy="44097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F01F4C-483D-46C5-8CE7-98B05D042BC7}"/>
              </a:ext>
            </a:extLst>
          </p:cNvPr>
          <p:cNvPicPr>
            <a:picLocks noChangeAspect="1"/>
          </p:cNvPicPr>
          <p:nvPr/>
        </p:nvPicPr>
        <p:blipFill>
          <a:blip r:embed="rId3"/>
          <a:stretch>
            <a:fillRect/>
          </a:stretch>
        </p:blipFill>
        <p:spPr>
          <a:xfrm>
            <a:off x="8911295" y="5426780"/>
            <a:ext cx="3259507" cy="1301286"/>
          </a:xfrm>
          <a:prstGeom prst="rect">
            <a:avLst/>
          </a:prstGeom>
        </p:spPr>
      </p:pic>
      <p:sp>
        <p:nvSpPr>
          <p:cNvPr id="8" name="TextBox 7">
            <a:extLst>
              <a:ext uri="{FF2B5EF4-FFF2-40B4-BE49-F238E27FC236}">
                <a16:creationId xmlns:a16="http://schemas.microsoft.com/office/drawing/2014/main" id="{2DA98470-D67E-440A-B519-2DA5E3958E0E}"/>
              </a:ext>
            </a:extLst>
          </p:cNvPr>
          <p:cNvSpPr txBox="1"/>
          <p:nvPr/>
        </p:nvSpPr>
        <p:spPr>
          <a:xfrm>
            <a:off x="108977" y="1504951"/>
            <a:ext cx="6405665" cy="923330"/>
          </a:xfrm>
          <a:prstGeom prst="rect">
            <a:avLst/>
          </a:prstGeom>
          <a:noFill/>
        </p:spPr>
        <p:txBody>
          <a:bodyPr wrap="square" rtlCol="0">
            <a:spAutoFit/>
          </a:bodyPr>
          <a:lstStyle/>
          <a:p>
            <a:r>
              <a:rPr lang="es-MX" dirty="0"/>
              <a:t>Considerando que en tu laboratorio únicamente tienen el medio deshidratado para preparar caldo y agar bacteriológico</a:t>
            </a:r>
            <a:endParaRPr lang="en-US" dirty="0"/>
          </a:p>
        </p:txBody>
      </p:sp>
      <p:sp>
        <p:nvSpPr>
          <p:cNvPr id="10" name="TextBox 9">
            <a:extLst>
              <a:ext uri="{FF2B5EF4-FFF2-40B4-BE49-F238E27FC236}">
                <a16:creationId xmlns:a16="http://schemas.microsoft.com/office/drawing/2014/main" id="{4AE84D1B-8940-4AB8-B09F-912D687BF79A}"/>
              </a:ext>
            </a:extLst>
          </p:cNvPr>
          <p:cNvSpPr txBox="1"/>
          <p:nvPr/>
        </p:nvSpPr>
        <p:spPr>
          <a:xfrm>
            <a:off x="15368" y="4336911"/>
            <a:ext cx="4301177" cy="369332"/>
          </a:xfrm>
          <a:prstGeom prst="rect">
            <a:avLst/>
          </a:prstGeom>
          <a:noFill/>
        </p:spPr>
        <p:txBody>
          <a:bodyPr wrap="none" rtlCol="0">
            <a:spAutoFit/>
          </a:bodyPr>
          <a:lstStyle/>
          <a:p>
            <a:r>
              <a:rPr lang="es-MX" dirty="0"/>
              <a:t>Calculo de peso del medio deshidratado</a:t>
            </a:r>
            <a:endParaRPr lang="en-US" dirty="0"/>
          </a:p>
        </p:txBody>
      </p:sp>
      <p:sp>
        <p:nvSpPr>
          <p:cNvPr id="11" name="TextBox 10">
            <a:extLst>
              <a:ext uri="{FF2B5EF4-FFF2-40B4-BE49-F238E27FC236}">
                <a16:creationId xmlns:a16="http://schemas.microsoft.com/office/drawing/2014/main" id="{D311387A-2DE2-43AB-9D19-4566744D309F}"/>
              </a:ext>
            </a:extLst>
          </p:cNvPr>
          <p:cNvSpPr txBox="1"/>
          <p:nvPr/>
        </p:nvSpPr>
        <p:spPr>
          <a:xfrm>
            <a:off x="15368" y="5426780"/>
            <a:ext cx="6365845" cy="369332"/>
          </a:xfrm>
          <a:prstGeom prst="rect">
            <a:avLst/>
          </a:prstGeom>
          <a:noFill/>
        </p:spPr>
        <p:txBody>
          <a:bodyPr wrap="none" rtlCol="0">
            <a:spAutoFit/>
          </a:bodyPr>
          <a:lstStyle/>
          <a:p>
            <a:r>
              <a:rPr lang="es-MX" dirty="0"/>
              <a:t>Calculo de agar para convertirlo en medio semisólido (0.8%)</a:t>
            </a:r>
            <a:endParaRPr lang="en-US" dirty="0"/>
          </a:p>
        </p:txBody>
      </p:sp>
      <p:pic>
        <p:nvPicPr>
          <p:cNvPr id="12" name="Picture 2" descr="Agar Bacteriologico - Labotaq Suministro Material Laboratorio">
            <a:extLst>
              <a:ext uri="{FF2B5EF4-FFF2-40B4-BE49-F238E27FC236}">
                <a16:creationId xmlns:a16="http://schemas.microsoft.com/office/drawing/2014/main" id="{FC6ACB11-1D0A-48C6-A7C8-3AABC39030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59" t="8718" r="30414" b="14530"/>
          <a:stretch/>
        </p:blipFill>
        <p:spPr bwMode="auto">
          <a:xfrm>
            <a:off x="6755743" y="1496606"/>
            <a:ext cx="2240792" cy="293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15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B748-A2FE-42C3-9F17-31823F789942}"/>
              </a:ext>
            </a:extLst>
          </p:cNvPr>
          <p:cNvSpPr>
            <a:spLocks noGrp="1"/>
          </p:cNvSpPr>
          <p:nvPr>
            <p:ph type="title"/>
          </p:nvPr>
        </p:nvSpPr>
        <p:spPr/>
        <p:txBody>
          <a:bodyPr>
            <a:normAutofit fontScale="90000"/>
          </a:bodyPr>
          <a:lstStyle/>
          <a:p>
            <a:r>
              <a:rPr lang="es-MX" dirty="0"/>
              <a:t>Ahora requiero hacer 50 tubos inclinados de 13X100 con 3 </a:t>
            </a:r>
            <a:r>
              <a:rPr lang="es-MX" dirty="0" err="1"/>
              <a:t>mL</a:t>
            </a:r>
            <a:r>
              <a:rPr lang="es-MX" dirty="0"/>
              <a:t> de medio BHI </a:t>
            </a:r>
            <a:r>
              <a:rPr lang="es-MX" sz="4000" b="1" dirty="0"/>
              <a:t>sólido (agar BHI)</a:t>
            </a:r>
            <a:endParaRPr lang="en-US" b="1" dirty="0"/>
          </a:p>
        </p:txBody>
      </p:sp>
      <p:sp>
        <p:nvSpPr>
          <p:cNvPr id="3" name="Content Placeholder 2">
            <a:extLst>
              <a:ext uri="{FF2B5EF4-FFF2-40B4-BE49-F238E27FC236}">
                <a16:creationId xmlns:a16="http://schemas.microsoft.com/office/drawing/2014/main" id="{64ECF8BF-BCD2-4564-B277-045BBABE592B}"/>
              </a:ext>
            </a:extLst>
          </p:cNvPr>
          <p:cNvSpPr>
            <a:spLocks noGrp="1"/>
          </p:cNvSpPr>
          <p:nvPr>
            <p:ph idx="1"/>
          </p:nvPr>
        </p:nvSpPr>
        <p:spPr>
          <a:xfrm>
            <a:off x="820963" y="2477868"/>
            <a:ext cx="3890273" cy="4457700"/>
          </a:xfrm>
        </p:spPr>
        <p:txBody>
          <a:bodyPr/>
          <a:lstStyle/>
          <a:p>
            <a:r>
              <a:rPr lang="es-MX" dirty="0"/>
              <a:t>¿Cuánto peso de polvo?</a:t>
            </a:r>
          </a:p>
          <a:p>
            <a:r>
              <a:rPr lang="es-MX" dirty="0"/>
              <a:t>¿Cuánto peso de AGAR? </a:t>
            </a:r>
          </a:p>
          <a:p>
            <a:r>
              <a:rPr lang="es-MX" dirty="0"/>
              <a:t>¿Cuánto mido de agua desionizada?</a:t>
            </a:r>
            <a:endParaRPr lang="en-US" dirty="0"/>
          </a:p>
        </p:txBody>
      </p:sp>
      <p:pic>
        <p:nvPicPr>
          <p:cNvPr id="4" name="Picture 2" descr="Thermo Scientific™ Brain Heart Infusion Broth (Dehydrated) 500g Thermo  Scientific™ Brain Heart Infusion Broth (Dehydrated) | Fisher Scientific">
            <a:extLst>
              <a:ext uri="{FF2B5EF4-FFF2-40B4-BE49-F238E27FC236}">
                <a16:creationId xmlns:a16="http://schemas.microsoft.com/office/drawing/2014/main" id="{4AC06D94-E068-4FE5-A407-9696C9421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1646" y="4197602"/>
            <a:ext cx="2631932" cy="266039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ubo de Cultivo 16x150 Desechable Liso Borosilicato - Cislab">
            <a:extLst>
              <a:ext uri="{FF2B5EF4-FFF2-40B4-BE49-F238E27FC236}">
                <a16:creationId xmlns:a16="http://schemas.microsoft.com/office/drawing/2014/main" id="{742B9E5A-2994-450A-BE9C-65372AF8F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415" y="1398173"/>
            <a:ext cx="2351013" cy="31238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gar Bacteriologico - Labotaq Suministro Material Laboratorio">
            <a:extLst>
              <a:ext uri="{FF2B5EF4-FFF2-40B4-BE49-F238E27FC236}">
                <a16:creationId xmlns:a16="http://schemas.microsoft.com/office/drawing/2014/main" id="{B03D5FD7-1332-4707-B983-57F1AC9E12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59" t="8718" r="30414" b="14530"/>
          <a:stretch/>
        </p:blipFill>
        <p:spPr bwMode="auto">
          <a:xfrm>
            <a:off x="9561112" y="1412836"/>
            <a:ext cx="2412808" cy="29331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1DC86D-01DC-4952-8D1C-E27B0DCD2A07}"/>
              </a:ext>
            </a:extLst>
          </p:cNvPr>
          <p:cNvSpPr txBox="1"/>
          <p:nvPr/>
        </p:nvSpPr>
        <p:spPr>
          <a:xfrm>
            <a:off x="311578" y="5670738"/>
            <a:ext cx="5686172" cy="369332"/>
          </a:xfrm>
          <a:prstGeom prst="rect">
            <a:avLst/>
          </a:prstGeom>
          <a:noFill/>
        </p:spPr>
        <p:txBody>
          <a:bodyPr wrap="none" rtlCol="0">
            <a:spAutoFit/>
          </a:bodyPr>
          <a:lstStyle/>
          <a:p>
            <a:r>
              <a:rPr lang="es-MX" dirty="0"/>
              <a:t>Calculo de agar para convertirlo en medio sólido (2%)</a:t>
            </a:r>
            <a:endParaRPr lang="en-US" dirty="0"/>
          </a:p>
        </p:txBody>
      </p:sp>
      <p:sp>
        <p:nvSpPr>
          <p:cNvPr id="10" name="TextBox 9">
            <a:extLst>
              <a:ext uri="{FF2B5EF4-FFF2-40B4-BE49-F238E27FC236}">
                <a16:creationId xmlns:a16="http://schemas.microsoft.com/office/drawing/2014/main" id="{0BA46C99-C2A2-4586-A607-9E60D53FEBAC}"/>
              </a:ext>
            </a:extLst>
          </p:cNvPr>
          <p:cNvSpPr txBox="1"/>
          <p:nvPr/>
        </p:nvSpPr>
        <p:spPr>
          <a:xfrm>
            <a:off x="96350" y="4522052"/>
            <a:ext cx="4301177" cy="369332"/>
          </a:xfrm>
          <a:prstGeom prst="rect">
            <a:avLst/>
          </a:prstGeom>
          <a:noFill/>
        </p:spPr>
        <p:txBody>
          <a:bodyPr wrap="none" rtlCol="0">
            <a:spAutoFit/>
          </a:bodyPr>
          <a:lstStyle/>
          <a:p>
            <a:r>
              <a:rPr lang="es-MX" dirty="0"/>
              <a:t>Calculo de peso del medio deshidratado</a:t>
            </a:r>
            <a:endParaRPr lang="en-US" dirty="0"/>
          </a:p>
        </p:txBody>
      </p:sp>
      <p:sp>
        <p:nvSpPr>
          <p:cNvPr id="11" name="TextBox 10">
            <a:extLst>
              <a:ext uri="{FF2B5EF4-FFF2-40B4-BE49-F238E27FC236}">
                <a16:creationId xmlns:a16="http://schemas.microsoft.com/office/drawing/2014/main" id="{B98B2946-421B-4ED6-AD69-762E96506E56}"/>
              </a:ext>
            </a:extLst>
          </p:cNvPr>
          <p:cNvSpPr txBox="1"/>
          <p:nvPr/>
        </p:nvSpPr>
        <p:spPr>
          <a:xfrm>
            <a:off x="108977" y="1504951"/>
            <a:ext cx="6405665" cy="923330"/>
          </a:xfrm>
          <a:prstGeom prst="rect">
            <a:avLst/>
          </a:prstGeom>
          <a:noFill/>
        </p:spPr>
        <p:txBody>
          <a:bodyPr wrap="square" rtlCol="0">
            <a:spAutoFit/>
          </a:bodyPr>
          <a:lstStyle/>
          <a:p>
            <a:r>
              <a:rPr lang="es-MX" dirty="0"/>
              <a:t>Considerando que en tu laboratorio únicamente tienen el medio deshidratado para preparar caldo y agar bacteriológico</a:t>
            </a:r>
            <a:endParaRPr lang="en-US" dirty="0"/>
          </a:p>
        </p:txBody>
      </p:sp>
      <p:pic>
        <p:nvPicPr>
          <p:cNvPr id="12" name="Picture 11">
            <a:extLst>
              <a:ext uri="{FF2B5EF4-FFF2-40B4-BE49-F238E27FC236}">
                <a16:creationId xmlns:a16="http://schemas.microsoft.com/office/drawing/2014/main" id="{AA01A1F4-6EE4-4D88-836E-F77419BB16E3}"/>
              </a:ext>
            </a:extLst>
          </p:cNvPr>
          <p:cNvPicPr>
            <a:picLocks noChangeAspect="1"/>
          </p:cNvPicPr>
          <p:nvPr/>
        </p:nvPicPr>
        <p:blipFill>
          <a:blip r:embed="rId5"/>
          <a:stretch>
            <a:fillRect/>
          </a:stretch>
        </p:blipFill>
        <p:spPr>
          <a:xfrm>
            <a:off x="9381645" y="5799834"/>
            <a:ext cx="2631933" cy="1050741"/>
          </a:xfrm>
          <a:prstGeom prst="rect">
            <a:avLst/>
          </a:prstGeom>
        </p:spPr>
      </p:pic>
    </p:spTree>
    <p:extLst>
      <p:ext uri="{BB962C8B-B14F-4D97-AF65-F5344CB8AC3E}">
        <p14:creationId xmlns:p14="http://schemas.microsoft.com/office/powerpoint/2010/main" val="362176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4039863506"/>
              </p:ext>
            </p:extLst>
          </p:nvPr>
        </p:nvGraphicFramePr>
        <p:xfrm>
          <a:off x="0" y="1349336"/>
          <a:ext cx="12177253" cy="5356367"/>
        </p:xfrm>
        <a:graphic>
          <a:graphicData uri="http://schemas.openxmlformats.org/drawingml/2006/table">
            <a:tbl>
              <a:tblPr firstRow="1" bandRow="1">
                <a:tableStyleId>{69012ECD-51FC-41F1-AA8D-1B2483CD663E}</a:tableStyleId>
              </a:tblPr>
              <a:tblGrid>
                <a:gridCol w="1474840">
                  <a:extLst>
                    <a:ext uri="{9D8B030D-6E8A-4147-A177-3AD203B41FA5}">
                      <a16:colId xmlns:a16="http://schemas.microsoft.com/office/drawing/2014/main" val="3121935128"/>
                    </a:ext>
                  </a:extLst>
                </a:gridCol>
                <a:gridCol w="855406">
                  <a:extLst>
                    <a:ext uri="{9D8B030D-6E8A-4147-A177-3AD203B41FA5}">
                      <a16:colId xmlns:a16="http://schemas.microsoft.com/office/drawing/2014/main" val="2917893468"/>
                    </a:ext>
                  </a:extLst>
                </a:gridCol>
                <a:gridCol w="914400">
                  <a:extLst>
                    <a:ext uri="{9D8B030D-6E8A-4147-A177-3AD203B41FA5}">
                      <a16:colId xmlns:a16="http://schemas.microsoft.com/office/drawing/2014/main" val="2778538291"/>
                    </a:ext>
                  </a:extLst>
                </a:gridCol>
                <a:gridCol w="1342103">
                  <a:extLst>
                    <a:ext uri="{9D8B030D-6E8A-4147-A177-3AD203B41FA5}">
                      <a16:colId xmlns:a16="http://schemas.microsoft.com/office/drawing/2014/main" val="1622853406"/>
                    </a:ext>
                  </a:extLst>
                </a:gridCol>
                <a:gridCol w="1576072">
                  <a:extLst>
                    <a:ext uri="{9D8B030D-6E8A-4147-A177-3AD203B41FA5}">
                      <a16:colId xmlns:a16="http://schemas.microsoft.com/office/drawing/2014/main" val="2055770505"/>
                    </a:ext>
                  </a:extLst>
                </a:gridCol>
                <a:gridCol w="1447349">
                  <a:extLst>
                    <a:ext uri="{9D8B030D-6E8A-4147-A177-3AD203B41FA5}">
                      <a16:colId xmlns:a16="http://schemas.microsoft.com/office/drawing/2014/main" val="3275371445"/>
                    </a:ext>
                  </a:extLst>
                </a:gridCol>
                <a:gridCol w="1784553">
                  <a:extLst>
                    <a:ext uri="{9D8B030D-6E8A-4147-A177-3AD203B41FA5}">
                      <a16:colId xmlns:a16="http://schemas.microsoft.com/office/drawing/2014/main" val="3720347077"/>
                    </a:ext>
                  </a:extLst>
                </a:gridCol>
                <a:gridCol w="2782530">
                  <a:extLst>
                    <a:ext uri="{9D8B030D-6E8A-4147-A177-3AD203B41FA5}">
                      <a16:colId xmlns:a16="http://schemas.microsoft.com/office/drawing/2014/main" val="3976511021"/>
                    </a:ext>
                  </a:extLst>
                </a:gridCol>
              </a:tblGrid>
              <a:tr h="466185">
                <a:tc>
                  <a:txBody>
                    <a:bodyPr/>
                    <a:lstStyle/>
                    <a:p>
                      <a:pPr algn="ctr" fontAlgn="ctr"/>
                      <a:r>
                        <a:rPr lang="es-MX" sz="1400" u="none" strike="noStrike" dirty="0">
                          <a:effectLst/>
                        </a:rPr>
                        <a:t>Agente esterilizante</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Método</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a:effectLst/>
                        </a:rPr>
                        <a:t>Equipo utilizado</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a:effectLst/>
                        </a:rPr>
                        <a:t>Condiciones de esterilización</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a:effectLst/>
                        </a:rPr>
                        <a:t>Mecanismo de acción</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Uso</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a:effectLst/>
                        </a:rPr>
                        <a:t>Controles</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Imagen</a:t>
                      </a:r>
                      <a:endParaRPr lang="es-MX"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25700478"/>
                  </a:ext>
                </a:extLst>
              </a:tr>
              <a:tr h="1004818">
                <a:tc rowSpan="2">
                  <a:txBody>
                    <a:bodyPr/>
                    <a:lstStyle/>
                    <a:p>
                      <a:pPr algn="ctr" fontAlgn="ctr"/>
                      <a:r>
                        <a:rPr lang="es-MX" sz="1400" u="none" strike="noStrike" dirty="0">
                          <a:effectLst/>
                        </a:rPr>
                        <a:t>Filtración</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Flujo laminar de aire</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Campanas de flujo laminar HEPAVECOFLOW</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Poro &lt;0.22 µm</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Exclusión por tamaño </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a:effectLst/>
                        </a:rPr>
                        <a:t>Área aséptica para siembra de microorganismos</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NA</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endParaRPr lang="es-MX"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67472225"/>
                  </a:ext>
                </a:extLst>
              </a:tr>
              <a:tr h="1234487">
                <a:tc vMerge="1">
                  <a:txBody>
                    <a:bodyPr/>
                    <a:lstStyle/>
                    <a:p>
                      <a:endParaRPr lang="es-MX"/>
                    </a:p>
                  </a:txBody>
                  <a:tcPr/>
                </a:tc>
                <a:tc>
                  <a:txBody>
                    <a:bodyPr/>
                    <a:lstStyle/>
                    <a:p>
                      <a:pPr algn="ctr" fontAlgn="ctr"/>
                      <a:r>
                        <a:rPr lang="es-MX" sz="1400" u="none" strike="noStrike" dirty="0">
                          <a:effectLst/>
                        </a:rPr>
                        <a:t>Membrana de filtración</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 Membrana de filtración</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Poro  0.22-0.45- µm</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Exclusión por tamaño </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Medios de cultivo con componentes termolábiles</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Biológico:</a:t>
                      </a:r>
                    </a:p>
                    <a:p>
                      <a:pPr algn="ctr" fontAlgn="ctr"/>
                      <a:r>
                        <a:rPr lang="es-MX" sz="1400" u="none" strike="noStrike" dirty="0" err="1">
                          <a:effectLst/>
                        </a:rPr>
                        <a:t>Brevindimonas</a:t>
                      </a:r>
                      <a:r>
                        <a:rPr lang="es-MX" sz="1400" u="none" strike="noStrike" dirty="0">
                          <a:effectLst/>
                        </a:rPr>
                        <a:t> diminuta ATCC 19146</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endParaRPr lang="es-MX"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29682062"/>
                  </a:ext>
                </a:extLst>
              </a:tr>
              <a:tr h="1204003">
                <a:tc>
                  <a:txBody>
                    <a:bodyPr/>
                    <a:lstStyle/>
                    <a:p>
                      <a:r>
                        <a:rPr lang="es-MX" sz="1400" dirty="0"/>
                        <a:t>Radiaciones</a:t>
                      </a:r>
                    </a:p>
                  </a:txBody>
                  <a:tcPr/>
                </a:tc>
                <a:tc>
                  <a:txBody>
                    <a:bodyPr/>
                    <a:lstStyle/>
                    <a:p>
                      <a:pPr algn="ctr" fontAlgn="ctr"/>
                      <a:r>
                        <a:rPr lang="es-MX" sz="1400" u="none" strike="noStrike">
                          <a:effectLst/>
                        </a:rPr>
                        <a:t>Radiaciones ionizantes</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Fuente de rayos X </a:t>
                      </a:r>
                      <a:r>
                        <a:rPr lang="es-MX" sz="1400" u="none" strike="noStrike" baseline="30000" dirty="0">
                          <a:effectLst/>
                        </a:rPr>
                        <a:t>60</a:t>
                      </a:r>
                      <a:r>
                        <a:rPr lang="es-MX" sz="1400" u="none" strike="noStrike" dirty="0">
                          <a:effectLst/>
                        </a:rPr>
                        <a:t>Co</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a:effectLst/>
                        </a:rPr>
                        <a:t>Formación de radicales hidroxilo que lesionan macromoléculas-ADN</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a:effectLst/>
                        </a:rPr>
                        <a:t>Producción de radicales libres</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a:effectLst/>
                        </a:rPr>
                        <a:t>artículos desechables,  jeringas, ropa quirurgica</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a:effectLst/>
                        </a:rPr>
                        <a:t>NA</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endParaRPr lang="es-MX"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99625618"/>
                  </a:ext>
                </a:extLst>
              </a:tr>
              <a:tr h="1204003">
                <a:tc>
                  <a:txBody>
                    <a:bodyPr/>
                    <a:lstStyle/>
                    <a:p>
                      <a:pPr algn="ctr" fontAlgn="ctr"/>
                      <a:r>
                        <a:rPr lang="es-MX" sz="1400" u="none" strike="noStrike">
                          <a:effectLst/>
                        </a:rPr>
                        <a:t>Agentes químicos</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Oxido de etileno (</a:t>
                      </a:r>
                      <a:r>
                        <a:rPr lang="es-MX" sz="1400" u="none" strike="noStrike" dirty="0" err="1">
                          <a:effectLst/>
                        </a:rPr>
                        <a:t>oxirano</a:t>
                      </a:r>
                      <a:r>
                        <a:rPr lang="es-MX" sz="1400" u="none" strike="noStrike" dirty="0">
                          <a:effectLst/>
                        </a:rPr>
                        <a:t>)</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a:effectLst/>
                        </a:rPr>
                        <a:t> </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a:effectLst/>
                        </a:rPr>
                        <a:t>%H=33%/3 h</a:t>
                      </a:r>
                      <a:endParaRPr lang="es-MX"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Destrucción </a:t>
                      </a:r>
                      <a:r>
                        <a:rPr lang="es-MX" sz="1400" u="none" strike="noStrike" dirty="0" err="1">
                          <a:effectLst/>
                        </a:rPr>
                        <a:t>enzimatica</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err="1">
                          <a:effectLst/>
                        </a:rPr>
                        <a:t>Articulos</a:t>
                      </a:r>
                      <a:r>
                        <a:rPr lang="es-MX" sz="1400" u="none" strike="noStrike" dirty="0">
                          <a:effectLst/>
                        </a:rPr>
                        <a:t> desechables, jeringas de </a:t>
                      </a:r>
                      <a:r>
                        <a:rPr lang="es-MX" sz="1400" u="none" strike="noStrike" dirty="0" err="1">
                          <a:effectLst/>
                        </a:rPr>
                        <a:t>plastico</a:t>
                      </a:r>
                      <a:r>
                        <a:rPr lang="es-MX" sz="1400" u="none" strike="noStrike" dirty="0">
                          <a:effectLst/>
                        </a:rPr>
                        <a:t>, instrumentos </a:t>
                      </a:r>
                      <a:r>
                        <a:rPr lang="es-MX" sz="1400" u="none" strike="noStrike" dirty="0" err="1">
                          <a:effectLst/>
                        </a:rPr>
                        <a:t>voluminoss</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400" u="none" strike="noStrike" dirty="0">
                          <a:effectLst/>
                        </a:rPr>
                        <a:t>Biológico: </a:t>
                      </a:r>
                      <a:r>
                        <a:rPr lang="es-MX" sz="1400" u="none" strike="noStrike" dirty="0" err="1">
                          <a:effectLst/>
                        </a:rPr>
                        <a:t>Bacillus</a:t>
                      </a:r>
                      <a:r>
                        <a:rPr lang="es-MX" sz="1400" u="none" strike="noStrike" dirty="0">
                          <a:effectLst/>
                        </a:rPr>
                        <a:t> </a:t>
                      </a:r>
                      <a:r>
                        <a:rPr lang="es-MX" sz="1400" u="none" strike="noStrike" dirty="0" err="1">
                          <a:effectLst/>
                        </a:rPr>
                        <a:t>atrophaeus</a:t>
                      </a:r>
                      <a:r>
                        <a:rPr lang="es-MX" sz="1400" u="none" strike="noStrike" dirty="0">
                          <a:effectLst/>
                        </a:rPr>
                        <a:t> ATCC 9372</a:t>
                      </a:r>
                      <a:endParaRPr lang="es-MX"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endParaRPr lang="es-MX"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8876419"/>
                  </a:ext>
                </a:extLst>
              </a:tr>
            </a:tbl>
          </a:graphicData>
        </a:graphic>
      </p:graphicFrame>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6868" y="2957868"/>
            <a:ext cx="2016686" cy="114839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9038" y="4293039"/>
            <a:ext cx="2016686" cy="105820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928" y="1849296"/>
            <a:ext cx="2016685" cy="981335"/>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2837" y="5503691"/>
            <a:ext cx="1604748" cy="1202012"/>
          </a:xfrm>
          <a:prstGeom prst="rect">
            <a:avLst/>
          </a:prstGeom>
        </p:spPr>
      </p:pic>
    </p:spTree>
    <p:extLst>
      <p:ext uri="{BB962C8B-B14F-4D97-AF65-F5344CB8AC3E}">
        <p14:creationId xmlns:p14="http://schemas.microsoft.com/office/powerpoint/2010/main" val="2853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B748-A2FE-42C3-9F17-31823F789942}"/>
              </a:ext>
            </a:extLst>
          </p:cNvPr>
          <p:cNvSpPr>
            <a:spLocks noGrp="1"/>
          </p:cNvSpPr>
          <p:nvPr>
            <p:ph type="title"/>
          </p:nvPr>
        </p:nvSpPr>
        <p:spPr/>
        <p:txBody>
          <a:bodyPr>
            <a:normAutofit fontScale="90000"/>
          </a:bodyPr>
          <a:lstStyle/>
          <a:p>
            <a:r>
              <a:rPr lang="es-MX" dirty="0"/>
              <a:t>Ahora requiero hacer 50 tubos inclinados de 13X100 con 3 </a:t>
            </a:r>
            <a:r>
              <a:rPr lang="es-MX" dirty="0" err="1"/>
              <a:t>mL</a:t>
            </a:r>
            <a:r>
              <a:rPr lang="es-MX" dirty="0"/>
              <a:t> de medio BHI </a:t>
            </a:r>
            <a:r>
              <a:rPr lang="es-MX" sz="4000" b="1" dirty="0"/>
              <a:t>sólido (agar BHI)</a:t>
            </a:r>
            <a:endParaRPr lang="en-US" b="1" dirty="0"/>
          </a:p>
        </p:txBody>
      </p:sp>
      <p:sp>
        <p:nvSpPr>
          <p:cNvPr id="3" name="Content Placeholder 2">
            <a:extLst>
              <a:ext uri="{FF2B5EF4-FFF2-40B4-BE49-F238E27FC236}">
                <a16:creationId xmlns:a16="http://schemas.microsoft.com/office/drawing/2014/main" id="{64ECF8BF-BCD2-4564-B277-045BBABE592B}"/>
              </a:ext>
            </a:extLst>
          </p:cNvPr>
          <p:cNvSpPr>
            <a:spLocks noGrp="1"/>
          </p:cNvSpPr>
          <p:nvPr>
            <p:ph idx="1"/>
          </p:nvPr>
        </p:nvSpPr>
        <p:spPr>
          <a:xfrm>
            <a:off x="820963" y="2477868"/>
            <a:ext cx="3890273" cy="4457700"/>
          </a:xfrm>
        </p:spPr>
        <p:txBody>
          <a:bodyPr/>
          <a:lstStyle/>
          <a:p>
            <a:r>
              <a:rPr lang="es-MX" dirty="0"/>
              <a:t>¿Cuánto peso de polvo?</a:t>
            </a:r>
          </a:p>
          <a:p>
            <a:r>
              <a:rPr lang="es-MX" dirty="0"/>
              <a:t>¿Cuánto peso de AGAR? </a:t>
            </a:r>
          </a:p>
          <a:p>
            <a:r>
              <a:rPr lang="es-MX" dirty="0"/>
              <a:t>¿Cuánto mido de agua desionizada?</a:t>
            </a:r>
            <a:endParaRPr lang="en-US" dirty="0"/>
          </a:p>
        </p:txBody>
      </p:sp>
      <p:pic>
        <p:nvPicPr>
          <p:cNvPr id="4" name="Picture 2" descr="Thermo Scientific™ Brain Heart Infusion Broth (Dehydrated) 500g Thermo  Scientific™ Brain Heart Infusion Broth (Dehydrated) | Fisher Scientific">
            <a:extLst>
              <a:ext uri="{FF2B5EF4-FFF2-40B4-BE49-F238E27FC236}">
                <a16:creationId xmlns:a16="http://schemas.microsoft.com/office/drawing/2014/main" id="{4AC06D94-E068-4FE5-A407-9696C9421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1646" y="4197602"/>
            <a:ext cx="2631932" cy="266039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ubo de Cultivo 16x150 Desechable Liso Borosilicato - Cislab">
            <a:extLst>
              <a:ext uri="{FF2B5EF4-FFF2-40B4-BE49-F238E27FC236}">
                <a16:creationId xmlns:a16="http://schemas.microsoft.com/office/drawing/2014/main" id="{742B9E5A-2994-450A-BE9C-65372AF8F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415" y="1398173"/>
            <a:ext cx="2351013" cy="31238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gar Bacteriologico - Labotaq Suministro Material Laboratorio">
            <a:extLst>
              <a:ext uri="{FF2B5EF4-FFF2-40B4-BE49-F238E27FC236}">
                <a16:creationId xmlns:a16="http://schemas.microsoft.com/office/drawing/2014/main" id="{B03D5FD7-1332-4707-B983-57F1AC9E12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59" t="8718" r="30414" b="14530"/>
          <a:stretch/>
        </p:blipFill>
        <p:spPr bwMode="auto">
          <a:xfrm>
            <a:off x="9561112" y="1412836"/>
            <a:ext cx="2412808" cy="29331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1DC86D-01DC-4952-8D1C-E27B0DCD2A07}"/>
              </a:ext>
            </a:extLst>
          </p:cNvPr>
          <p:cNvSpPr txBox="1"/>
          <p:nvPr/>
        </p:nvSpPr>
        <p:spPr>
          <a:xfrm>
            <a:off x="311578" y="5670738"/>
            <a:ext cx="5686172" cy="369332"/>
          </a:xfrm>
          <a:prstGeom prst="rect">
            <a:avLst/>
          </a:prstGeom>
          <a:noFill/>
        </p:spPr>
        <p:txBody>
          <a:bodyPr wrap="none" rtlCol="0">
            <a:spAutoFit/>
          </a:bodyPr>
          <a:lstStyle/>
          <a:p>
            <a:r>
              <a:rPr lang="es-MX" dirty="0"/>
              <a:t>Calculo de agar para convertirlo en medio sólido (2%)</a:t>
            </a:r>
            <a:endParaRPr lang="en-US" dirty="0"/>
          </a:p>
        </p:txBody>
      </p:sp>
      <p:sp>
        <p:nvSpPr>
          <p:cNvPr id="10" name="TextBox 9">
            <a:extLst>
              <a:ext uri="{FF2B5EF4-FFF2-40B4-BE49-F238E27FC236}">
                <a16:creationId xmlns:a16="http://schemas.microsoft.com/office/drawing/2014/main" id="{0BA46C99-C2A2-4586-A607-9E60D53FEBAC}"/>
              </a:ext>
            </a:extLst>
          </p:cNvPr>
          <p:cNvSpPr txBox="1"/>
          <p:nvPr/>
        </p:nvSpPr>
        <p:spPr>
          <a:xfrm>
            <a:off x="96350" y="4522052"/>
            <a:ext cx="4301177" cy="369332"/>
          </a:xfrm>
          <a:prstGeom prst="rect">
            <a:avLst/>
          </a:prstGeom>
          <a:noFill/>
        </p:spPr>
        <p:txBody>
          <a:bodyPr wrap="none" rtlCol="0">
            <a:spAutoFit/>
          </a:bodyPr>
          <a:lstStyle/>
          <a:p>
            <a:r>
              <a:rPr lang="es-MX" dirty="0"/>
              <a:t>Calculo de peso del medio deshidratado</a:t>
            </a:r>
            <a:endParaRPr lang="en-US" dirty="0"/>
          </a:p>
        </p:txBody>
      </p:sp>
      <p:sp>
        <p:nvSpPr>
          <p:cNvPr id="11" name="TextBox 10">
            <a:extLst>
              <a:ext uri="{FF2B5EF4-FFF2-40B4-BE49-F238E27FC236}">
                <a16:creationId xmlns:a16="http://schemas.microsoft.com/office/drawing/2014/main" id="{B98B2946-421B-4ED6-AD69-762E96506E56}"/>
              </a:ext>
            </a:extLst>
          </p:cNvPr>
          <p:cNvSpPr txBox="1"/>
          <p:nvPr/>
        </p:nvSpPr>
        <p:spPr>
          <a:xfrm>
            <a:off x="108977" y="1504951"/>
            <a:ext cx="6405665" cy="923330"/>
          </a:xfrm>
          <a:prstGeom prst="rect">
            <a:avLst/>
          </a:prstGeom>
          <a:noFill/>
        </p:spPr>
        <p:txBody>
          <a:bodyPr wrap="square" rtlCol="0">
            <a:spAutoFit/>
          </a:bodyPr>
          <a:lstStyle/>
          <a:p>
            <a:r>
              <a:rPr lang="es-MX" dirty="0"/>
              <a:t>Considerando que en tu laboratorio únicamente tienen el medio deshidratado para preparar caldo y agar bacteriológico</a:t>
            </a:r>
            <a:endParaRPr lang="en-US" dirty="0"/>
          </a:p>
        </p:txBody>
      </p:sp>
      <p:pic>
        <p:nvPicPr>
          <p:cNvPr id="12" name="Picture 11">
            <a:extLst>
              <a:ext uri="{FF2B5EF4-FFF2-40B4-BE49-F238E27FC236}">
                <a16:creationId xmlns:a16="http://schemas.microsoft.com/office/drawing/2014/main" id="{AA01A1F4-6EE4-4D88-836E-F77419BB16E3}"/>
              </a:ext>
            </a:extLst>
          </p:cNvPr>
          <p:cNvPicPr>
            <a:picLocks noChangeAspect="1"/>
          </p:cNvPicPr>
          <p:nvPr/>
        </p:nvPicPr>
        <p:blipFill>
          <a:blip r:embed="rId5"/>
          <a:stretch>
            <a:fillRect/>
          </a:stretch>
        </p:blipFill>
        <p:spPr>
          <a:xfrm>
            <a:off x="9381645" y="5799834"/>
            <a:ext cx="2631933" cy="1050741"/>
          </a:xfrm>
          <a:prstGeom prst="rect">
            <a:avLst/>
          </a:prstGeom>
        </p:spPr>
      </p:pic>
    </p:spTree>
    <p:extLst>
      <p:ext uri="{BB962C8B-B14F-4D97-AF65-F5344CB8AC3E}">
        <p14:creationId xmlns:p14="http://schemas.microsoft.com/office/powerpoint/2010/main" val="343270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B748-A2FE-42C3-9F17-31823F789942}"/>
              </a:ext>
            </a:extLst>
          </p:cNvPr>
          <p:cNvSpPr>
            <a:spLocks noGrp="1"/>
          </p:cNvSpPr>
          <p:nvPr>
            <p:ph type="title"/>
          </p:nvPr>
        </p:nvSpPr>
        <p:spPr/>
        <p:txBody>
          <a:bodyPr>
            <a:normAutofit fontScale="90000"/>
          </a:bodyPr>
          <a:lstStyle/>
          <a:p>
            <a:r>
              <a:rPr lang="es-MX" dirty="0"/>
              <a:t>Ahora requiero hacer 50 tubos inclinados de 13X100 con 3 </a:t>
            </a:r>
            <a:r>
              <a:rPr lang="es-MX" dirty="0" err="1"/>
              <a:t>mL</a:t>
            </a:r>
            <a:r>
              <a:rPr lang="es-MX" dirty="0"/>
              <a:t> de medio BHI </a:t>
            </a:r>
            <a:r>
              <a:rPr lang="es-MX" sz="4000" b="1" dirty="0"/>
              <a:t>sólido (agar BHI)</a:t>
            </a:r>
            <a:endParaRPr lang="en-US" b="1" dirty="0"/>
          </a:p>
        </p:txBody>
      </p:sp>
      <p:sp>
        <p:nvSpPr>
          <p:cNvPr id="3" name="Content Placeholder 2">
            <a:extLst>
              <a:ext uri="{FF2B5EF4-FFF2-40B4-BE49-F238E27FC236}">
                <a16:creationId xmlns:a16="http://schemas.microsoft.com/office/drawing/2014/main" id="{64ECF8BF-BCD2-4564-B277-045BBABE592B}"/>
              </a:ext>
            </a:extLst>
          </p:cNvPr>
          <p:cNvSpPr>
            <a:spLocks noGrp="1"/>
          </p:cNvSpPr>
          <p:nvPr>
            <p:ph idx="1"/>
          </p:nvPr>
        </p:nvSpPr>
        <p:spPr>
          <a:xfrm>
            <a:off x="820963" y="2477868"/>
            <a:ext cx="3890273" cy="4457700"/>
          </a:xfrm>
        </p:spPr>
        <p:txBody>
          <a:bodyPr/>
          <a:lstStyle/>
          <a:p>
            <a:r>
              <a:rPr lang="es-MX" dirty="0"/>
              <a:t>¿Cuánto peso de polvo?</a:t>
            </a:r>
          </a:p>
          <a:p>
            <a:r>
              <a:rPr lang="es-MX" dirty="0"/>
              <a:t>¿Cuánto peso de AGAR? </a:t>
            </a:r>
          </a:p>
          <a:p>
            <a:r>
              <a:rPr lang="es-MX" dirty="0"/>
              <a:t>¿Cuánto mido de agua desionizada?</a:t>
            </a:r>
            <a:endParaRPr lang="en-US" dirty="0"/>
          </a:p>
        </p:txBody>
      </p:sp>
      <p:pic>
        <p:nvPicPr>
          <p:cNvPr id="4" name="Picture 2" descr="Thermo Scientific™ Brain Heart Infusion Broth (Dehydrated) 500g Thermo  Scientific™ Brain Heart Infusion Broth (Dehydrated) | Fisher Scientific">
            <a:extLst>
              <a:ext uri="{FF2B5EF4-FFF2-40B4-BE49-F238E27FC236}">
                <a16:creationId xmlns:a16="http://schemas.microsoft.com/office/drawing/2014/main" id="{4AC06D94-E068-4FE5-A407-9696C9421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1646" y="4197602"/>
            <a:ext cx="2631932" cy="266039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ubo de Cultivo 16x150 Desechable Liso Borosilicato - Cislab">
            <a:extLst>
              <a:ext uri="{FF2B5EF4-FFF2-40B4-BE49-F238E27FC236}">
                <a16:creationId xmlns:a16="http://schemas.microsoft.com/office/drawing/2014/main" id="{742B9E5A-2994-450A-BE9C-65372AF8F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415" y="1398173"/>
            <a:ext cx="2351013" cy="312387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8BC891D-B3E8-4C0D-BDEE-2DA90E391BDE}"/>
                  </a:ext>
                </a:extLst>
              </p:cNvPr>
              <p:cNvSpPr txBox="1"/>
              <p:nvPr/>
            </p:nvSpPr>
            <p:spPr>
              <a:xfrm>
                <a:off x="906729" y="4891384"/>
                <a:ext cx="8435258"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s-MX" b="0" i="1" smtClean="0">
                              <a:latin typeface="Cambria Math" panose="02040503050406030204" pitchFamily="18" charset="0"/>
                            </a:rPr>
                            <m:t>50 </m:t>
                          </m:r>
                          <m:r>
                            <a:rPr lang="es-MX" b="0" i="1" smtClean="0">
                              <a:latin typeface="Cambria Math" panose="02040503050406030204" pitchFamily="18" charset="0"/>
                            </a:rPr>
                            <m:t>𝑡𝑢𝑏𝑜𝑠</m:t>
                          </m:r>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a:latin typeface="Cambria Math" panose="02040503050406030204" pitchFamily="18" charset="0"/>
                                </a:rPr>
                              </m:ctrlPr>
                            </m:fPr>
                            <m:num>
                              <m:r>
                                <a:rPr lang="es-MX" b="0" i="1" smtClean="0">
                                  <a:latin typeface="Cambria Math" panose="02040503050406030204" pitchFamily="18" charset="0"/>
                                </a:rPr>
                                <m:t>3 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𝑚𝑒𝑑𝑖𝑜</m:t>
                              </m:r>
                              <m:r>
                                <a:rPr lang="es-MX" b="0" i="1" smtClean="0">
                                  <a:latin typeface="Cambria Math" panose="02040503050406030204" pitchFamily="18" charset="0"/>
                                </a:rPr>
                                <m:t> </m:t>
                              </m:r>
                            </m:num>
                            <m:den>
                              <m:r>
                                <a:rPr lang="es-MX" b="0" i="1" smtClean="0">
                                  <a:latin typeface="Cambria Math" panose="02040503050406030204" pitchFamily="18" charset="0"/>
                                </a:rPr>
                                <m:t>1 </m:t>
                              </m:r>
                              <m:r>
                                <a:rPr lang="es-MX" b="0" i="1" smtClean="0">
                                  <a:latin typeface="Cambria Math" panose="02040503050406030204" pitchFamily="18" charset="0"/>
                                </a:rPr>
                                <m:t>𝑡𝑢𝑏𝑜</m:t>
                              </m:r>
                            </m:den>
                          </m:f>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s-MX" b="0" i="1" smtClean="0">
                                  <a:latin typeface="Cambria Math" panose="02040503050406030204" pitchFamily="18" charset="0"/>
                                </a:rPr>
                                <m:t>37 </m:t>
                              </m:r>
                              <m:r>
                                <a:rPr lang="es-MX" b="0" i="1" smtClean="0">
                                  <a:latin typeface="Cambria Math" panose="02040503050406030204" pitchFamily="18" charset="0"/>
                                </a:rPr>
                                <m:t>𝑔</m:t>
                              </m:r>
                              <m:r>
                                <a:rPr lang="es-MX" b="0" i="1" smtClean="0">
                                  <a:latin typeface="Cambria Math" panose="02040503050406030204" pitchFamily="18" charset="0"/>
                                </a:rPr>
                                <m:t> </m:t>
                              </m:r>
                              <m:r>
                                <a:rPr lang="es-MX" b="0" i="1" smtClean="0">
                                  <a:latin typeface="Cambria Math" panose="02040503050406030204" pitchFamily="18" charset="0"/>
                                </a:rPr>
                                <m:t>𝑚𝑒𝑑𝑖𝑜</m:t>
                              </m:r>
                              <m:r>
                                <a:rPr lang="es-MX" b="0" i="1" smtClean="0">
                                  <a:latin typeface="Cambria Math" panose="02040503050406030204" pitchFamily="18" charset="0"/>
                                </a:rPr>
                                <m:t> </m:t>
                              </m:r>
                              <m:r>
                                <a:rPr lang="es-MX" b="0" i="1" smtClean="0">
                                  <a:latin typeface="Cambria Math" panose="02040503050406030204" pitchFamily="18" charset="0"/>
                                </a:rPr>
                                <m:t>𝑑𝑒𝑠h𝑖𝑑</m:t>
                              </m:r>
                              <m:r>
                                <a:rPr lang="es-MX" b="0" i="1" smtClean="0">
                                  <a:latin typeface="Cambria Math" panose="02040503050406030204" pitchFamily="18" charset="0"/>
                                </a:rPr>
                                <m:t>.</m:t>
                              </m:r>
                            </m:num>
                            <m:den>
                              <m:r>
                                <a:rPr lang="es-MX" b="0" i="1" smtClean="0">
                                  <a:latin typeface="Cambria Math" panose="02040503050406030204" pitchFamily="18" charset="0"/>
                                </a:rPr>
                                <m:t>1000 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𝑚𝑒𝑑𝑖𝑜</m:t>
                              </m:r>
                            </m:den>
                          </m:f>
                        </m:e>
                      </m:d>
                      <m:r>
                        <a:rPr lang="es-MX" b="0" i="1" smtClean="0">
                          <a:latin typeface="Cambria Math" panose="02040503050406030204" pitchFamily="18" charset="0"/>
                        </a:rPr>
                        <m:t>=5.55 </m:t>
                      </m:r>
                      <m:r>
                        <a:rPr lang="es-MX" b="0" i="1" smtClean="0">
                          <a:latin typeface="Cambria Math" panose="02040503050406030204" pitchFamily="18" charset="0"/>
                        </a:rPr>
                        <m:t>𝑔</m:t>
                      </m:r>
                      <m:r>
                        <a:rPr lang="es-MX" b="0" i="1" smtClean="0">
                          <a:latin typeface="Cambria Math" panose="02040503050406030204" pitchFamily="18" charset="0"/>
                        </a:rPr>
                        <m:t> </m:t>
                      </m:r>
                      <m:r>
                        <a:rPr lang="es-MX" b="0" i="1" smtClean="0">
                          <a:latin typeface="Cambria Math" panose="02040503050406030204" pitchFamily="18" charset="0"/>
                        </a:rPr>
                        <m:t>𝑚𝑒𝑑𝑖𝑜</m:t>
                      </m:r>
                      <m:r>
                        <a:rPr lang="es-MX" b="0" i="1" smtClean="0">
                          <a:latin typeface="Cambria Math" panose="02040503050406030204" pitchFamily="18" charset="0"/>
                        </a:rPr>
                        <m:t> </m:t>
                      </m:r>
                      <m:r>
                        <a:rPr lang="es-MX" b="0" i="1" smtClean="0">
                          <a:latin typeface="Cambria Math" panose="02040503050406030204" pitchFamily="18" charset="0"/>
                        </a:rPr>
                        <m:t>𝑑𝑒𝑠h𝑖𝑑𝑟𝑎𝑡𝑎𝑑𝑜</m:t>
                      </m:r>
                      <m:r>
                        <a:rPr lang="es-MX" b="0" i="1" smtClean="0">
                          <a:latin typeface="Cambria Math" panose="02040503050406030204" pitchFamily="18" charset="0"/>
                        </a:rPr>
                        <m:t> </m:t>
                      </m:r>
                    </m:oMath>
                  </m:oMathPara>
                </a14:m>
                <a:endParaRPr lang="en-US" dirty="0"/>
              </a:p>
            </p:txBody>
          </p:sp>
        </mc:Choice>
        <mc:Fallback xmlns="">
          <p:sp>
            <p:nvSpPr>
              <p:cNvPr id="6" name="TextBox 5">
                <a:extLst>
                  <a:ext uri="{FF2B5EF4-FFF2-40B4-BE49-F238E27FC236}">
                    <a16:creationId xmlns:a16="http://schemas.microsoft.com/office/drawing/2014/main" id="{48BC891D-B3E8-4C0D-BDEE-2DA90E391BDE}"/>
                  </a:ext>
                </a:extLst>
              </p:cNvPr>
              <p:cNvSpPr txBox="1">
                <a:spLocks noRot="1" noChangeAspect="1" noMove="1" noResize="1" noEditPoints="1" noAdjustHandles="1" noChangeArrowheads="1" noChangeShapeType="1" noTextEdit="1"/>
              </p:cNvSpPr>
              <p:nvPr/>
            </p:nvSpPr>
            <p:spPr>
              <a:xfrm>
                <a:off x="906729" y="4891384"/>
                <a:ext cx="8435258" cy="62235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39954B2-B40C-4D31-81F8-4058FAFF2ABA}"/>
                  </a:ext>
                </a:extLst>
              </p:cNvPr>
              <p:cNvSpPr txBox="1"/>
              <p:nvPr/>
            </p:nvSpPr>
            <p:spPr>
              <a:xfrm>
                <a:off x="1001178" y="6040070"/>
                <a:ext cx="8340809"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s-MX" b="0" i="1" smtClean="0">
                              <a:latin typeface="Cambria Math" panose="02040503050406030204" pitchFamily="18" charset="0"/>
                            </a:rPr>
                            <m:t>50 </m:t>
                          </m:r>
                          <m:r>
                            <a:rPr lang="es-MX" b="0" i="1" smtClean="0">
                              <a:latin typeface="Cambria Math" panose="02040503050406030204" pitchFamily="18" charset="0"/>
                            </a:rPr>
                            <m:t>𝑡𝑢𝑏𝑜𝑠</m:t>
                          </m:r>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a:latin typeface="Cambria Math" panose="02040503050406030204" pitchFamily="18" charset="0"/>
                                </a:rPr>
                              </m:ctrlPr>
                            </m:fPr>
                            <m:num>
                              <m:r>
                                <a:rPr lang="es-MX" b="0" i="1" smtClean="0">
                                  <a:latin typeface="Cambria Math" panose="02040503050406030204" pitchFamily="18" charset="0"/>
                                </a:rPr>
                                <m:t>3 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𝑚𝑒𝑑𝑖𝑜</m:t>
                              </m:r>
                            </m:num>
                            <m:den>
                              <m:r>
                                <a:rPr lang="es-MX" b="0" i="1" smtClean="0">
                                  <a:latin typeface="Cambria Math" panose="02040503050406030204" pitchFamily="18" charset="0"/>
                                </a:rPr>
                                <m:t>1 </m:t>
                              </m:r>
                              <m:r>
                                <a:rPr lang="es-MX" b="0" i="1" smtClean="0">
                                  <a:latin typeface="Cambria Math" panose="02040503050406030204" pitchFamily="18" charset="0"/>
                                </a:rPr>
                                <m:t>𝑡𝑢𝑏𝑜</m:t>
                              </m:r>
                            </m:den>
                          </m:f>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s-MX" b="0" i="1" smtClean="0">
                                  <a:latin typeface="Cambria Math" panose="02040503050406030204" pitchFamily="18" charset="0"/>
                                </a:rPr>
                                <m:t>2.0 </m:t>
                              </m:r>
                              <m:r>
                                <a:rPr lang="es-MX" b="0" i="1" smtClean="0">
                                  <a:latin typeface="Cambria Math" panose="02040503050406030204" pitchFamily="18" charset="0"/>
                                </a:rPr>
                                <m:t>𝑔</m:t>
                              </m:r>
                              <m:r>
                                <a:rPr lang="es-MX" b="0" i="1" smtClean="0">
                                  <a:latin typeface="Cambria Math" panose="02040503050406030204" pitchFamily="18" charset="0"/>
                                </a:rPr>
                                <m:t> </m:t>
                              </m:r>
                              <m:r>
                                <a:rPr lang="es-MX" b="0" i="1" smtClean="0">
                                  <a:latin typeface="Cambria Math" panose="02040503050406030204" pitchFamily="18" charset="0"/>
                                </a:rPr>
                                <m:t>𝑎𝑔𝑎𝑟</m:t>
                              </m:r>
                              <m:r>
                                <a:rPr lang="es-MX" b="0" i="1" smtClean="0">
                                  <a:latin typeface="Cambria Math" panose="02040503050406030204" pitchFamily="18" charset="0"/>
                                </a:rPr>
                                <m:t> </m:t>
                              </m:r>
                              <m:r>
                                <a:rPr lang="es-MX" b="0" i="1" smtClean="0">
                                  <a:latin typeface="Cambria Math" panose="02040503050406030204" pitchFamily="18" charset="0"/>
                                </a:rPr>
                                <m:t>𝑏𝑎𝑐𝑡</m:t>
                              </m:r>
                              <m:r>
                                <a:rPr lang="es-MX" b="0" i="1" smtClean="0">
                                  <a:latin typeface="Cambria Math" panose="02040503050406030204" pitchFamily="18" charset="0"/>
                                </a:rPr>
                                <m:t>.</m:t>
                              </m:r>
                            </m:num>
                            <m:den>
                              <m:r>
                                <a:rPr lang="es-MX" b="0" i="1" smtClean="0">
                                  <a:latin typeface="Cambria Math" panose="02040503050406030204" pitchFamily="18" charset="0"/>
                                </a:rPr>
                                <m:t>100 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𝑚𝑒𝑑𝑖𝑜</m:t>
                              </m:r>
                            </m:den>
                          </m:f>
                        </m:e>
                      </m:d>
                      <m:r>
                        <a:rPr lang="es-MX" b="0" i="1" smtClean="0">
                          <a:latin typeface="Cambria Math" panose="02040503050406030204" pitchFamily="18" charset="0"/>
                        </a:rPr>
                        <m:t>=3.0 </m:t>
                      </m:r>
                      <m:r>
                        <a:rPr lang="es-MX" b="0" i="1" smtClean="0">
                          <a:latin typeface="Cambria Math" panose="02040503050406030204" pitchFamily="18" charset="0"/>
                        </a:rPr>
                        <m:t>𝑔</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𝑎𝑔𝑎𝑟</m:t>
                      </m:r>
                      <m:r>
                        <a:rPr lang="es-MX" b="0" i="1" smtClean="0">
                          <a:latin typeface="Cambria Math" panose="02040503050406030204" pitchFamily="18" charset="0"/>
                        </a:rPr>
                        <m:t> </m:t>
                      </m:r>
                      <m:r>
                        <a:rPr lang="es-MX" b="0" i="1" smtClean="0">
                          <a:latin typeface="Cambria Math" panose="02040503050406030204" pitchFamily="18" charset="0"/>
                        </a:rPr>
                        <m:t>𝑏𝑎𝑐𝑡𝑒𝑟𝑖𝑜𝑙</m:t>
                      </m:r>
                      <m:r>
                        <a:rPr lang="es-MX" b="0" i="1" smtClean="0">
                          <a:latin typeface="Cambria Math" panose="02040503050406030204" pitchFamily="18" charset="0"/>
                        </a:rPr>
                        <m:t>ó</m:t>
                      </m:r>
                      <m:r>
                        <a:rPr lang="es-MX" b="0" i="1" smtClean="0">
                          <a:latin typeface="Cambria Math" panose="02040503050406030204" pitchFamily="18" charset="0"/>
                        </a:rPr>
                        <m:t>𝑔𝑖𝑐𝑜</m:t>
                      </m:r>
                      <m:r>
                        <a:rPr lang="es-MX" b="0" i="1" smtClean="0">
                          <a:latin typeface="Cambria Math" panose="02040503050406030204" pitchFamily="18" charset="0"/>
                        </a:rPr>
                        <m:t> </m:t>
                      </m:r>
                    </m:oMath>
                  </m:oMathPara>
                </a14:m>
                <a:endParaRPr lang="en-US" dirty="0"/>
              </a:p>
            </p:txBody>
          </p:sp>
        </mc:Choice>
        <mc:Fallback xmlns="">
          <p:sp>
            <p:nvSpPr>
              <p:cNvPr id="7" name="TextBox 6">
                <a:extLst>
                  <a:ext uri="{FF2B5EF4-FFF2-40B4-BE49-F238E27FC236}">
                    <a16:creationId xmlns:a16="http://schemas.microsoft.com/office/drawing/2014/main" id="{139954B2-B40C-4D31-81F8-4058FAFF2ABA}"/>
                  </a:ext>
                </a:extLst>
              </p:cNvPr>
              <p:cNvSpPr txBox="1">
                <a:spLocks noRot="1" noChangeAspect="1" noMove="1" noResize="1" noEditPoints="1" noAdjustHandles="1" noChangeArrowheads="1" noChangeShapeType="1" noTextEdit="1"/>
              </p:cNvSpPr>
              <p:nvPr/>
            </p:nvSpPr>
            <p:spPr>
              <a:xfrm>
                <a:off x="1001178" y="6040070"/>
                <a:ext cx="8340809" cy="622350"/>
              </a:xfrm>
              <a:prstGeom prst="rect">
                <a:avLst/>
              </a:prstGeom>
              <a:blipFill>
                <a:blip r:embed="rId5"/>
                <a:stretch>
                  <a:fillRect/>
                </a:stretch>
              </a:blipFill>
            </p:spPr>
            <p:txBody>
              <a:bodyPr/>
              <a:lstStyle/>
              <a:p>
                <a:r>
                  <a:rPr lang="en-US">
                    <a:noFill/>
                  </a:rPr>
                  <a:t> </a:t>
                </a:r>
              </a:p>
            </p:txBody>
          </p:sp>
        </mc:Fallback>
      </mc:AlternateContent>
      <p:pic>
        <p:nvPicPr>
          <p:cNvPr id="2050" name="Picture 2" descr="Agar Bacteriologico - Labotaq Suministro Material Laboratorio">
            <a:extLst>
              <a:ext uri="{FF2B5EF4-FFF2-40B4-BE49-F238E27FC236}">
                <a16:creationId xmlns:a16="http://schemas.microsoft.com/office/drawing/2014/main" id="{B03D5FD7-1332-4707-B983-57F1AC9E12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59" t="8718" r="30414" b="14530"/>
          <a:stretch/>
        </p:blipFill>
        <p:spPr bwMode="auto">
          <a:xfrm>
            <a:off x="9561112" y="1412836"/>
            <a:ext cx="2412808" cy="29331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1DC86D-01DC-4952-8D1C-E27B0DCD2A07}"/>
              </a:ext>
            </a:extLst>
          </p:cNvPr>
          <p:cNvSpPr txBox="1"/>
          <p:nvPr/>
        </p:nvSpPr>
        <p:spPr>
          <a:xfrm>
            <a:off x="311578" y="5670738"/>
            <a:ext cx="5686172" cy="369332"/>
          </a:xfrm>
          <a:prstGeom prst="rect">
            <a:avLst/>
          </a:prstGeom>
          <a:noFill/>
        </p:spPr>
        <p:txBody>
          <a:bodyPr wrap="none" rtlCol="0">
            <a:spAutoFit/>
          </a:bodyPr>
          <a:lstStyle/>
          <a:p>
            <a:r>
              <a:rPr lang="es-MX" dirty="0"/>
              <a:t>Calculo de agar para convertirlo en medio sólido (2%)</a:t>
            </a:r>
            <a:endParaRPr lang="en-US" dirty="0"/>
          </a:p>
        </p:txBody>
      </p:sp>
      <p:sp>
        <p:nvSpPr>
          <p:cNvPr id="10" name="TextBox 9">
            <a:extLst>
              <a:ext uri="{FF2B5EF4-FFF2-40B4-BE49-F238E27FC236}">
                <a16:creationId xmlns:a16="http://schemas.microsoft.com/office/drawing/2014/main" id="{0BA46C99-C2A2-4586-A607-9E60D53FEBAC}"/>
              </a:ext>
            </a:extLst>
          </p:cNvPr>
          <p:cNvSpPr txBox="1"/>
          <p:nvPr/>
        </p:nvSpPr>
        <p:spPr>
          <a:xfrm>
            <a:off x="96350" y="4522052"/>
            <a:ext cx="4301177" cy="369332"/>
          </a:xfrm>
          <a:prstGeom prst="rect">
            <a:avLst/>
          </a:prstGeom>
          <a:noFill/>
        </p:spPr>
        <p:txBody>
          <a:bodyPr wrap="none" rtlCol="0">
            <a:spAutoFit/>
          </a:bodyPr>
          <a:lstStyle/>
          <a:p>
            <a:r>
              <a:rPr lang="es-MX" dirty="0"/>
              <a:t>Calculo de peso del medio deshidratado</a:t>
            </a:r>
            <a:endParaRPr lang="en-US" dirty="0"/>
          </a:p>
        </p:txBody>
      </p:sp>
      <p:sp>
        <p:nvSpPr>
          <p:cNvPr id="11" name="TextBox 10">
            <a:extLst>
              <a:ext uri="{FF2B5EF4-FFF2-40B4-BE49-F238E27FC236}">
                <a16:creationId xmlns:a16="http://schemas.microsoft.com/office/drawing/2014/main" id="{B98B2946-421B-4ED6-AD69-762E96506E56}"/>
              </a:ext>
            </a:extLst>
          </p:cNvPr>
          <p:cNvSpPr txBox="1"/>
          <p:nvPr/>
        </p:nvSpPr>
        <p:spPr>
          <a:xfrm>
            <a:off x="108977" y="1504951"/>
            <a:ext cx="6405665" cy="923330"/>
          </a:xfrm>
          <a:prstGeom prst="rect">
            <a:avLst/>
          </a:prstGeom>
          <a:noFill/>
        </p:spPr>
        <p:txBody>
          <a:bodyPr wrap="square" rtlCol="0">
            <a:spAutoFit/>
          </a:bodyPr>
          <a:lstStyle/>
          <a:p>
            <a:r>
              <a:rPr lang="es-MX" dirty="0"/>
              <a:t>Considerando que en tu laboratorio únicamente tienen el medio deshidratado para preparar caldo y agar bacteriológico</a:t>
            </a:r>
            <a:endParaRPr lang="en-US" dirty="0"/>
          </a:p>
        </p:txBody>
      </p:sp>
      <p:pic>
        <p:nvPicPr>
          <p:cNvPr id="12" name="Picture 11">
            <a:extLst>
              <a:ext uri="{FF2B5EF4-FFF2-40B4-BE49-F238E27FC236}">
                <a16:creationId xmlns:a16="http://schemas.microsoft.com/office/drawing/2014/main" id="{AA01A1F4-6EE4-4D88-836E-F77419BB16E3}"/>
              </a:ext>
            </a:extLst>
          </p:cNvPr>
          <p:cNvPicPr>
            <a:picLocks noChangeAspect="1"/>
          </p:cNvPicPr>
          <p:nvPr/>
        </p:nvPicPr>
        <p:blipFill>
          <a:blip r:embed="rId4"/>
          <a:stretch>
            <a:fillRect/>
          </a:stretch>
        </p:blipFill>
        <p:spPr>
          <a:xfrm>
            <a:off x="9381645" y="5799834"/>
            <a:ext cx="2631933" cy="1050741"/>
          </a:xfrm>
          <a:prstGeom prst="rect">
            <a:avLst/>
          </a:prstGeom>
        </p:spPr>
      </p:pic>
    </p:spTree>
    <p:extLst>
      <p:ext uri="{BB962C8B-B14F-4D97-AF65-F5344CB8AC3E}">
        <p14:creationId xmlns:p14="http://schemas.microsoft.com/office/powerpoint/2010/main" val="400397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B748-A2FE-42C3-9F17-31823F789942}"/>
              </a:ext>
            </a:extLst>
          </p:cNvPr>
          <p:cNvSpPr>
            <a:spLocks noGrp="1"/>
          </p:cNvSpPr>
          <p:nvPr>
            <p:ph type="title"/>
          </p:nvPr>
        </p:nvSpPr>
        <p:spPr>
          <a:xfrm>
            <a:off x="799514" y="159208"/>
            <a:ext cx="10058400" cy="1097280"/>
          </a:xfrm>
        </p:spPr>
        <p:txBody>
          <a:bodyPr>
            <a:normAutofit fontScale="90000"/>
          </a:bodyPr>
          <a:lstStyle/>
          <a:p>
            <a:r>
              <a:rPr lang="es-MX" dirty="0"/>
              <a:t>EJERCICIO</a:t>
            </a:r>
            <a:br>
              <a:rPr lang="es-MX" dirty="0"/>
            </a:br>
            <a:r>
              <a:rPr lang="es-MX" dirty="0"/>
              <a:t>Ahora requiero preparar 20 cajas de Petri con 20 </a:t>
            </a:r>
            <a:r>
              <a:rPr lang="es-MX" dirty="0" err="1"/>
              <a:t>mL</a:t>
            </a:r>
            <a:r>
              <a:rPr lang="es-MX" dirty="0"/>
              <a:t> de medio BHI </a:t>
            </a:r>
            <a:r>
              <a:rPr lang="es-MX" sz="4000" b="1" dirty="0"/>
              <a:t>sólido (agar BHI)</a:t>
            </a:r>
            <a:endParaRPr lang="en-US" b="1" dirty="0"/>
          </a:p>
        </p:txBody>
      </p:sp>
      <p:sp>
        <p:nvSpPr>
          <p:cNvPr id="3" name="Content Placeholder 2">
            <a:extLst>
              <a:ext uri="{FF2B5EF4-FFF2-40B4-BE49-F238E27FC236}">
                <a16:creationId xmlns:a16="http://schemas.microsoft.com/office/drawing/2014/main" id="{64ECF8BF-BCD2-4564-B277-045BBABE592B}"/>
              </a:ext>
            </a:extLst>
          </p:cNvPr>
          <p:cNvSpPr>
            <a:spLocks noGrp="1"/>
          </p:cNvSpPr>
          <p:nvPr>
            <p:ph idx="1"/>
          </p:nvPr>
        </p:nvSpPr>
        <p:spPr>
          <a:xfrm>
            <a:off x="668696" y="2704209"/>
            <a:ext cx="3890273" cy="4457700"/>
          </a:xfrm>
        </p:spPr>
        <p:txBody>
          <a:bodyPr>
            <a:normAutofit/>
          </a:bodyPr>
          <a:lstStyle/>
          <a:p>
            <a:r>
              <a:rPr lang="es-MX" sz="1800" dirty="0"/>
              <a:t>¿Cuánto peso de polvo?</a:t>
            </a:r>
          </a:p>
          <a:p>
            <a:r>
              <a:rPr lang="es-MX" sz="1800" dirty="0"/>
              <a:t>¿Cuánto peso de AGAR? </a:t>
            </a:r>
          </a:p>
          <a:p>
            <a:r>
              <a:rPr lang="es-MX" sz="1800" dirty="0"/>
              <a:t>¿Cuánto mido de agua desionizada?</a:t>
            </a:r>
            <a:endParaRPr lang="en-US" sz="1800" dirty="0"/>
          </a:p>
        </p:txBody>
      </p:sp>
      <p:pic>
        <p:nvPicPr>
          <p:cNvPr id="4" name="Picture 2" descr="Thermo Scientific™ Brain Heart Infusion Broth (Dehydrated) 500g Thermo  Scientific™ Brain Heart Infusion Broth (Dehydrated) | Fisher Scientific">
            <a:extLst>
              <a:ext uri="{FF2B5EF4-FFF2-40B4-BE49-F238E27FC236}">
                <a16:creationId xmlns:a16="http://schemas.microsoft.com/office/drawing/2014/main" id="{4AC06D94-E068-4FE5-A407-9696C94214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50" t="9053" r="21138" b="12554"/>
          <a:stretch/>
        </p:blipFill>
        <p:spPr bwMode="auto">
          <a:xfrm>
            <a:off x="9431780" y="3710447"/>
            <a:ext cx="2116434" cy="314755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ajas de Petri &amp; accesorios - Paul Marienfeld">
            <a:extLst>
              <a:ext uri="{FF2B5EF4-FFF2-40B4-BE49-F238E27FC236}">
                <a16:creationId xmlns:a16="http://schemas.microsoft.com/office/drawing/2014/main" id="{6024E1CA-4DC9-41A6-A8D5-D630D2888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6887" y="1406972"/>
            <a:ext cx="3286595" cy="270559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93EE74A-C8AE-4441-A363-B8DF1C9279B2}"/>
                  </a:ext>
                </a:extLst>
              </p:cNvPr>
              <p:cNvSpPr txBox="1"/>
              <p:nvPr/>
            </p:nvSpPr>
            <p:spPr>
              <a:xfrm>
                <a:off x="162554" y="4996080"/>
                <a:ext cx="8536247"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s-MX" b="0" i="1" smtClean="0">
                              <a:latin typeface="Cambria Math" panose="02040503050406030204" pitchFamily="18" charset="0"/>
                            </a:rPr>
                            <m:t>20 </m:t>
                          </m:r>
                          <m:r>
                            <a:rPr lang="es-MX" b="0" i="1" smtClean="0">
                              <a:latin typeface="Cambria Math" panose="02040503050406030204" pitchFamily="18" charset="0"/>
                            </a:rPr>
                            <m:t>𝑐𝑎𝑗𝑎𝑠</m:t>
                          </m:r>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s-MX" b="0" i="1" smtClean="0">
                                  <a:latin typeface="Cambria Math" panose="02040503050406030204" pitchFamily="18" charset="0"/>
                                </a:rPr>
                                <m:t>20 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𝑚𝑒𝑑𝑖𝑜</m:t>
                              </m:r>
                              <m:r>
                                <a:rPr lang="es-MX" b="0" i="1" smtClean="0">
                                  <a:latin typeface="Cambria Math" panose="02040503050406030204" pitchFamily="18" charset="0"/>
                                </a:rPr>
                                <m:t> </m:t>
                              </m:r>
                            </m:num>
                            <m:den>
                              <m:r>
                                <a:rPr lang="es-MX" b="0" i="1" smtClean="0">
                                  <a:latin typeface="Cambria Math" panose="02040503050406030204" pitchFamily="18" charset="0"/>
                                </a:rPr>
                                <m:t>1 </m:t>
                              </m:r>
                              <m:r>
                                <a:rPr lang="es-MX" b="0" i="1" smtClean="0">
                                  <a:latin typeface="Cambria Math" panose="02040503050406030204" pitchFamily="18" charset="0"/>
                                </a:rPr>
                                <m:t>𝑐𝑎𝑗𝑎</m:t>
                              </m:r>
                            </m:den>
                          </m:f>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s-MX" b="0" i="1" smtClean="0">
                                  <a:latin typeface="Cambria Math" panose="02040503050406030204" pitchFamily="18" charset="0"/>
                                </a:rPr>
                                <m:t>37 </m:t>
                              </m:r>
                              <m:r>
                                <a:rPr lang="es-MX" b="0" i="1" smtClean="0">
                                  <a:latin typeface="Cambria Math" panose="02040503050406030204" pitchFamily="18" charset="0"/>
                                </a:rPr>
                                <m:t>𝑔</m:t>
                              </m:r>
                              <m:r>
                                <a:rPr lang="es-MX" b="0" i="1" smtClean="0">
                                  <a:latin typeface="Cambria Math" panose="02040503050406030204" pitchFamily="18" charset="0"/>
                                </a:rPr>
                                <m:t> </m:t>
                              </m:r>
                              <m:r>
                                <a:rPr lang="es-MX" b="0" i="1" smtClean="0">
                                  <a:latin typeface="Cambria Math" panose="02040503050406030204" pitchFamily="18" charset="0"/>
                                </a:rPr>
                                <m:t>𝑚𝑒𝑑𝑖𝑜</m:t>
                              </m:r>
                              <m:r>
                                <a:rPr lang="es-MX" b="0" i="1" smtClean="0">
                                  <a:latin typeface="Cambria Math" panose="02040503050406030204" pitchFamily="18" charset="0"/>
                                </a:rPr>
                                <m:t> </m:t>
                              </m:r>
                              <m:r>
                                <a:rPr lang="es-MX" b="0" i="1" smtClean="0">
                                  <a:latin typeface="Cambria Math" panose="02040503050406030204" pitchFamily="18" charset="0"/>
                                </a:rPr>
                                <m:t>𝑑𝑒𝑠h𝑖𝑑</m:t>
                              </m:r>
                              <m:r>
                                <a:rPr lang="es-MX" b="0" i="1" smtClean="0">
                                  <a:latin typeface="Cambria Math" panose="02040503050406030204" pitchFamily="18" charset="0"/>
                                </a:rPr>
                                <m:t>.</m:t>
                              </m:r>
                            </m:num>
                            <m:den>
                              <m:r>
                                <a:rPr lang="es-MX" b="0" i="1" smtClean="0">
                                  <a:latin typeface="Cambria Math" panose="02040503050406030204" pitchFamily="18" charset="0"/>
                                </a:rPr>
                                <m:t>1000 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𝑚𝑒𝑑𝑖𝑜</m:t>
                              </m:r>
                            </m:den>
                          </m:f>
                        </m:e>
                      </m:d>
                      <m:r>
                        <a:rPr lang="es-MX" b="0" i="1" smtClean="0">
                          <a:latin typeface="Cambria Math" panose="02040503050406030204" pitchFamily="18" charset="0"/>
                        </a:rPr>
                        <m:t>=14.8 </m:t>
                      </m:r>
                      <m:r>
                        <a:rPr lang="es-MX" b="0" i="1" smtClean="0">
                          <a:latin typeface="Cambria Math" panose="02040503050406030204" pitchFamily="18" charset="0"/>
                        </a:rPr>
                        <m:t>𝑔</m:t>
                      </m:r>
                      <m:r>
                        <a:rPr lang="es-MX" b="0" i="1" smtClean="0">
                          <a:latin typeface="Cambria Math" panose="02040503050406030204" pitchFamily="18" charset="0"/>
                        </a:rPr>
                        <m:t> </m:t>
                      </m:r>
                      <m:r>
                        <a:rPr lang="es-MX" b="0" i="1" smtClean="0">
                          <a:latin typeface="Cambria Math" panose="02040503050406030204" pitchFamily="18" charset="0"/>
                        </a:rPr>
                        <m:t>𝑚𝑒𝑑𝑖𝑜</m:t>
                      </m:r>
                      <m:r>
                        <a:rPr lang="es-MX" b="0" i="1" smtClean="0">
                          <a:latin typeface="Cambria Math" panose="02040503050406030204" pitchFamily="18" charset="0"/>
                        </a:rPr>
                        <m:t> </m:t>
                      </m:r>
                      <m:r>
                        <a:rPr lang="es-MX" b="0" i="1" smtClean="0">
                          <a:latin typeface="Cambria Math" panose="02040503050406030204" pitchFamily="18" charset="0"/>
                        </a:rPr>
                        <m:t>𝑑𝑒𝑠h𝑖𝑑𝑟𝑎𝑡𝑎𝑑𝑜</m:t>
                      </m:r>
                    </m:oMath>
                  </m:oMathPara>
                </a14:m>
                <a:endParaRPr lang="en-US" dirty="0"/>
              </a:p>
            </p:txBody>
          </p:sp>
        </mc:Choice>
        <mc:Fallback xmlns="">
          <p:sp>
            <p:nvSpPr>
              <p:cNvPr id="6" name="TextBox 5">
                <a:extLst>
                  <a:ext uri="{FF2B5EF4-FFF2-40B4-BE49-F238E27FC236}">
                    <a16:creationId xmlns:a16="http://schemas.microsoft.com/office/drawing/2014/main" id="{B93EE74A-C8AE-4441-A363-B8DF1C9279B2}"/>
                  </a:ext>
                </a:extLst>
              </p:cNvPr>
              <p:cNvSpPr txBox="1">
                <a:spLocks noRot="1" noChangeAspect="1" noMove="1" noResize="1" noEditPoints="1" noAdjustHandles="1" noChangeArrowheads="1" noChangeShapeType="1" noTextEdit="1"/>
              </p:cNvSpPr>
              <p:nvPr/>
            </p:nvSpPr>
            <p:spPr>
              <a:xfrm>
                <a:off x="162554" y="4996080"/>
                <a:ext cx="8536247" cy="62235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737315C-85BB-4509-89CE-8E64A08EC1D7}"/>
                  </a:ext>
                </a:extLst>
              </p:cNvPr>
              <p:cNvSpPr txBox="1"/>
              <p:nvPr/>
            </p:nvSpPr>
            <p:spPr>
              <a:xfrm>
                <a:off x="107817" y="6076442"/>
                <a:ext cx="849816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s-MX" b="0" i="1" smtClean="0">
                              <a:latin typeface="Cambria Math" panose="02040503050406030204" pitchFamily="18" charset="0"/>
                            </a:rPr>
                            <m:t>20 </m:t>
                          </m:r>
                          <m:r>
                            <a:rPr lang="es-MX" b="0" i="1" smtClean="0">
                              <a:latin typeface="Cambria Math" panose="02040503050406030204" pitchFamily="18" charset="0"/>
                            </a:rPr>
                            <m:t>𝑐𝑎𝑗𝑎𝑠</m:t>
                          </m:r>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a:latin typeface="Cambria Math" panose="02040503050406030204" pitchFamily="18" charset="0"/>
                                </a:rPr>
                              </m:ctrlPr>
                            </m:fPr>
                            <m:num>
                              <m:r>
                                <a:rPr lang="es-MX" b="0" i="1" smtClean="0">
                                  <a:latin typeface="Cambria Math" panose="02040503050406030204" pitchFamily="18" charset="0"/>
                                </a:rPr>
                                <m:t>20 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𝑚𝑒𝑑𝑖𝑜</m:t>
                              </m:r>
                            </m:num>
                            <m:den>
                              <m:r>
                                <a:rPr lang="es-MX" b="0" i="1" smtClean="0">
                                  <a:latin typeface="Cambria Math" panose="02040503050406030204" pitchFamily="18" charset="0"/>
                                </a:rPr>
                                <m:t>1 </m:t>
                              </m:r>
                              <m:r>
                                <a:rPr lang="es-MX" b="0" i="1" smtClean="0">
                                  <a:latin typeface="Cambria Math" panose="02040503050406030204" pitchFamily="18" charset="0"/>
                                </a:rPr>
                                <m:t>𝑐𝑎𝑗𝑎</m:t>
                              </m:r>
                            </m:den>
                          </m:f>
                        </m:e>
                      </m:d>
                      <m:r>
                        <a:rPr lang="es-MX" i="1">
                          <a:latin typeface="Cambria Math" panose="02040503050406030204" pitchFamily="18" charset="0"/>
                        </a:rPr>
                        <m:t> </m:t>
                      </m:r>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s-MX" b="0" i="1" smtClean="0">
                                  <a:latin typeface="Cambria Math" panose="02040503050406030204" pitchFamily="18" charset="0"/>
                                </a:rPr>
                                <m:t>2.0 </m:t>
                              </m:r>
                              <m:r>
                                <a:rPr lang="es-MX" b="0" i="1" smtClean="0">
                                  <a:latin typeface="Cambria Math" panose="02040503050406030204" pitchFamily="18" charset="0"/>
                                </a:rPr>
                                <m:t>𝑔</m:t>
                              </m:r>
                              <m:r>
                                <a:rPr lang="es-MX" b="0" i="1" smtClean="0">
                                  <a:latin typeface="Cambria Math" panose="02040503050406030204" pitchFamily="18" charset="0"/>
                                </a:rPr>
                                <m:t> </m:t>
                              </m:r>
                              <m:r>
                                <a:rPr lang="es-MX" b="0" i="1" smtClean="0">
                                  <a:latin typeface="Cambria Math" panose="02040503050406030204" pitchFamily="18" charset="0"/>
                                </a:rPr>
                                <m:t>𝑎𝑔𝑎𝑟</m:t>
                              </m:r>
                              <m:r>
                                <a:rPr lang="es-MX" b="0" i="1" smtClean="0">
                                  <a:latin typeface="Cambria Math" panose="02040503050406030204" pitchFamily="18" charset="0"/>
                                </a:rPr>
                                <m:t> </m:t>
                              </m:r>
                              <m:r>
                                <a:rPr lang="es-MX" b="0" i="1" smtClean="0">
                                  <a:latin typeface="Cambria Math" panose="02040503050406030204" pitchFamily="18" charset="0"/>
                                </a:rPr>
                                <m:t>𝑏𝑎𝑐𝑡</m:t>
                              </m:r>
                              <m:r>
                                <a:rPr lang="es-MX" b="0" i="1" smtClean="0">
                                  <a:latin typeface="Cambria Math" panose="02040503050406030204" pitchFamily="18" charset="0"/>
                                </a:rPr>
                                <m:t>.</m:t>
                              </m:r>
                            </m:num>
                            <m:den>
                              <m:r>
                                <a:rPr lang="es-MX" b="0" i="1" smtClean="0">
                                  <a:latin typeface="Cambria Math" panose="02040503050406030204" pitchFamily="18" charset="0"/>
                                </a:rPr>
                                <m:t>100 </m:t>
                              </m:r>
                              <m:r>
                                <a:rPr lang="es-MX" b="0" i="1" smtClean="0">
                                  <a:latin typeface="Cambria Math" panose="02040503050406030204" pitchFamily="18" charset="0"/>
                                </a:rPr>
                                <m:t>𝑚𝐿</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𝑚𝑒𝑑𝑖𝑜</m:t>
                              </m:r>
                            </m:den>
                          </m:f>
                        </m:e>
                      </m:d>
                      <m:r>
                        <a:rPr lang="es-MX" b="0" i="1" smtClean="0">
                          <a:latin typeface="Cambria Math" panose="02040503050406030204" pitchFamily="18" charset="0"/>
                        </a:rPr>
                        <m:t>=8.0 </m:t>
                      </m:r>
                      <m:r>
                        <a:rPr lang="es-MX" b="0" i="1" smtClean="0">
                          <a:latin typeface="Cambria Math" panose="02040503050406030204" pitchFamily="18" charset="0"/>
                        </a:rPr>
                        <m:t>𝑔</m:t>
                      </m:r>
                      <m:r>
                        <a:rPr lang="es-MX" b="0" i="1" smtClean="0">
                          <a:latin typeface="Cambria Math" panose="02040503050406030204" pitchFamily="18" charset="0"/>
                        </a:rPr>
                        <m:t> </m:t>
                      </m:r>
                      <m:r>
                        <a:rPr lang="es-MX" b="0" i="1" smtClean="0">
                          <a:latin typeface="Cambria Math" panose="02040503050406030204" pitchFamily="18" charset="0"/>
                        </a:rPr>
                        <m:t>𝑑𝑒</m:t>
                      </m:r>
                      <m:r>
                        <a:rPr lang="es-MX" b="0" i="1" smtClean="0">
                          <a:latin typeface="Cambria Math" panose="02040503050406030204" pitchFamily="18" charset="0"/>
                        </a:rPr>
                        <m:t> </m:t>
                      </m:r>
                      <m:r>
                        <a:rPr lang="es-MX" b="0" i="1" smtClean="0">
                          <a:latin typeface="Cambria Math" panose="02040503050406030204" pitchFamily="18" charset="0"/>
                        </a:rPr>
                        <m:t>𝑎𝑔𝑎𝑟</m:t>
                      </m:r>
                      <m:r>
                        <a:rPr lang="es-MX" b="0" i="1" smtClean="0">
                          <a:latin typeface="Cambria Math" panose="02040503050406030204" pitchFamily="18" charset="0"/>
                        </a:rPr>
                        <m:t> </m:t>
                      </m:r>
                      <m:r>
                        <a:rPr lang="es-MX" b="0" i="1" smtClean="0">
                          <a:latin typeface="Cambria Math" panose="02040503050406030204" pitchFamily="18" charset="0"/>
                        </a:rPr>
                        <m:t>𝑏𝑎𝑐𝑡𝑒𝑟𝑖𝑜𝑙</m:t>
                      </m:r>
                      <m:r>
                        <a:rPr lang="es-MX" b="0" i="1" smtClean="0">
                          <a:latin typeface="Cambria Math" panose="02040503050406030204" pitchFamily="18" charset="0"/>
                        </a:rPr>
                        <m:t>ó</m:t>
                      </m:r>
                      <m:r>
                        <a:rPr lang="es-MX" b="0" i="1" smtClean="0">
                          <a:latin typeface="Cambria Math" panose="02040503050406030204" pitchFamily="18" charset="0"/>
                        </a:rPr>
                        <m:t>𝑔𝑖𝑐𝑜</m:t>
                      </m:r>
                      <m:r>
                        <a:rPr lang="es-MX" b="0" i="1" smtClean="0">
                          <a:latin typeface="Cambria Math" panose="02040503050406030204" pitchFamily="18" charset="0"/>
                        </a:rPr>
                        <m:t> </m:t>
                      </m:r>
                    </m:oMath>
                  </m:oMathPara>
                </a14:m>
                <a:endParaRPr lang="en-US" dirty="0"/>
              </a:p>
            </p:txBody>
          </p:sp>
        </mc:Choice>
        <mc:Fallback xmlns="">
          <p:sp>
            <p:nvSpPr>
              <p:cNvPr id="7" name="TextBox 6">
                <a:extLst>
                  <a:ext uri="{FF2B5EF4-FFF2-40B4-BE49-F238E27FC236}">
                    <a16:creationId xmlns:a16="http://schemas.microsoft.com/office/drawing/2014/main" id="{B737315C-85BB-4509-89CE-8E64A08EC1D7}"/>
                  </a:ext>
                </a:extLst>
              </p:cNvPr>
              <p:cNvSpPr txBox="1">
                <a:spLocks noRot="1" noChangeAspect="1" noMove="1" noResize="1" noEditPoints="1" noAdjustHandles="1" noChangeArrowheads="1" noChangeShapeType="1" noTextEdit="1"/>
              </p:cNvSpPr>
              <p:nvPr/>
            </p:nvSpPr>
            <p:spPr>
              <a:xfrm>
                <a:off x="107817" y="6076442"/>
                <a:ext cx="8498160" cy="622350"/>
              </a:xfrm>
              <a:prstGeom prst="rect">
                <a:avLst/>
              </a:prstGeom>
              <a:blipFill>
                <a:blip r:embed="rId5"/>
                <a:stretch>
                  <a:fillRect/>
                </a:stretch>
              </a:blipFill>
            </p:spPr>
            <p:txBody>
              <a:bodyPr/>
              <a:lstStyle/>
              <a:p>
                <a:r>
                  <a:rPr lang="en-US">
                    <a:noFill/>
                  </a:rPr>
                  <a:t> </a:t>
                </a:r>
              </a:p>
            </p:txBody>
          </p:sp>
        </mc:Fallback>
      </mc:AlternateContent>
      <p:pic>
        <p:nvPicPr>
          <p:cNvPr id="8" name="Picture 2" descr="Agar Bacteriologico - Labotaq Suministro Material Laboratorio">
            <a:extLst>
              <a:ext uri="{FF2B5EF4-FFF2-40B4-BE49-F238E27FC236}">
                <a16:creationId xmlns:a16="http://schemas.microsoft.com/office/drawing/2014/main" id="{DA037891-F43F-4594-9D4D-097CEA74CD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59" t="8718" r="30414" b="14530"/>
          <a:stretch/>
        </p:blipFill>
        <p:spPr bwMode="auto">
          <a:xfrm>
            <a:off x="9377477" y="1406972"/>
            <a:ext cx="2170737" cy="2385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250CC66-0A07-4E81-BCB6-6139D3306E3A}"/>
              </a:ext>
            </a:extLst>
          </p:cNvPr>
          <p:cNvPicPr>
            <a:picLocks noChangeAspect="1"/>
          </p:cNvPicPr>
          <p:nvPr/>
        </p:nvPicPr>
        <p:blipFill>
          <a:blip r:embed="rId7"/>
          <a:stretch>
            <a:fillRect/>
          </a:stretch>
        </p:blipFill>
        <p:spPr>
          <a:xfrm>
            <a:off x="8860243" y="5601512"/>
            <a:ext cx="3259507" cy="1301286"/>
          </a:xfrm>
          <a:prstGeom prst="rect">
            <a:avLst/>
          </a:prstGeom>
        </p:spPr>
      </p:pic>
      <p:sp>
        <p:nvSpPr>
          <p:cNvPr id="10" name="TextBox 9">
            <a:extLst>
              <a:ext uri="{FF2B5EF4-FFF2-40B4-BE49-F238E27FC236}">
                <a16:creationId xmlns:a16="http://schemas.microsoft.com/office/drawing/2014/main" id="{F005EA8F-A6DF-47C7-9B14-59FE8139BF67}"/>
              </a:ext>
            </a:extLst>
          </p:cNvPr>
          <p:cNvSpPr txBox="1"/>
          <p:nvPr/>
        </p:nvSpPr>
        <p:spPr>
          <a:xfrm>
            <a:off x="96350" y="4522052"/>
            <a:ext cx="4301177" cy="369332"/>
          </a:xfrm>
          <a:prstGeom prst="rect">
            <a:avLst/>
          </a:prstGeom>
          <a:noFill/>
        </p:spPr>
        <p:txBody>
          <a:bodyPr wrap="none" rtlCol="0">
            <a:spAutoFit/>
          </a:bodyPr>
          <a:lstStyle/>
          <a:p>
            <a:r>
              <a:rPr lang="es-MX" dirty="0"/>
              <a:t>Calculo de peso del medio deshidratado</a:t>
            </a:r>
            <a:endParaRPr lang="en-US" dirty="0"/>
          </a:p>
        </p:txBody>
      </p:sp>
      <p:sp>
        <p:nvSpPr>
          <p:cNvPr id="11" name="TextBox 10">
            <a:extLst>
              <a:ext uri="{FF2B5EF4-FFF2-40B4-BE49-F238E27FC236}">
                <a16:creationId xmlns:a16="http://schemas.microsoft.com/office/drawing/2014/main" id="{AD8F8C98-2706-4F2B-B3FE-E44283E49494}"/>
              </a:ext>
            </a:extLst>
          </p:cNvPr>
          <p:cNvSpPr txBox="1"/>
          <p:nvPr/>
        </p:nvSpPr>
        <p:spPr>
          <a:xfrm>
            <a:off x="311578" y="5670738"/>
            <a:ext cx="5686172" cy="369332"/>
          </a:xfrm>
          <a:prstGeom prst="rect">
            <a:avLst/>
          </a:prstGeom>
          <a:noFill/>
        </p:spPr>
        <p:txBody>
          <a:bodyPr wrap="none" rtlCol="0">
            <a:spAutoFit/>
          </a:bodyPr>
          <a:lstStyle/>
          <a:p>
            <a:r>
              <a:rPr lang="es-MX" dirty="0"/>
              <a:t>Calculo de agar para convertirlo en medio sólido (2%)</a:t>
            </a:r>
            <a:endParaRPr lang="en-US" dirty="0"/>
          </a:p>
        </p:txBody>
      </p:sp>
      <p:sp>
        <p:nvSpPr>
          <p:cNvPr id="12" name="TextBox 11">
            <a:extLst>
              <a:ext uri="{FF2B5EF4-FFF2-40B4-BE49-F238E27FC236}">
                <a16:creationId xmlns:a16="http://schemas.microsoft.com/office/drawing/2014/main" id="{95FC021D-189A-4D15-8B84-43517CECB9F9}"/>
              </a:ext>
            </a:extLst>
          </p:cNvPr>
          <p:cNvSpPr txBox="1"/>
          <p:nvPr/>
        </p:nvSpPr>
        <p:spPr>
          <a:xfrm>
            <a:off x="134660" y="1650015"/>
            <a:ext cx="6405665" cy="923330"/>
          </a:xfrm>
          <a:prstGeom prst="rect">
            <a:avLst/>
          </a:prstGeom>
          <a:noFill/>
        </p:spPr>
        <p:txBody>
          <a:bodyPr wrap="square" rtlCol="0">
            <a:spAutoFit/>
          </a:bodyPr>
          <a:lstStyle/>
          <a:p>
            <a:r>
              <a:rPr lang="es-MX" dirty="0"/>
              <a:t>Considerando que en tu laboratorio únicamente tienen el medio deshidratado para preparar caldo y agar bacteriológico</a:t>
            </a:r>
            <a:endParaRPr lang="en-US" dirty="0"/>
          </a:p>
        </p:txBody>
      </p:sp>
    </p:spTree>
    <p:extLst>
      <p:ext uri="{BB962C8B-B14F-4D97-AF65-F5344CB8AC3E}">
        <p14:creationId xmlns:p14="http://schemas.microsoft.com/office/powerpoint/2010/main" val="13381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B748-A2FE-42C3-9F17-31823F789942}"/>
              </a:ext>
            </a:extLst>
          </p:cNvPr>
          <p:cNvSpPr>
            <a:spLocks noGrp="1"/>
          </p:cNvSpPr>
          <p:nvPr>
            <p:ph type="title"/>
          </p:nvPr>
        </p:nvSpPr>
        <p:spPr>
          <a:xfrm>
            <a:off x="799514" y="159208"/>
            <a:ext cx="10058400" cy="1097280"/>
          </a:xfrm>
        </p:spPr>
        <p:txBody>
          <a:bodyPr>
            <a:normAutofit fontScale="90000"/>
          </a:bodyPr>
          <a:lstStyle/>
          <a:p>
            <a:r>
              <a:rPr lang="es-MX" dirty="0"/>
              <a:t>EJERCICIO</a:t>
            </a:r>
            <a:br>
              <a:rPr lang="es-MX" dirty="0"/>
            </a:br>
            <a:r>
              <a:rPr lang="es-MX" dirty="0"/>
              <a:t>Ahora requiero preparar 20 cajas de Petri con 20 </a:t>
            </a:r>
            <a:r>
              <a:rPr lang="es-MX" dirty="0" err="1"/>
              <a:t>mL</a:t>
            </a:r>
            <a:r>
              <a:rPr lang="es-MX" dirty="0"/>
              <a:t> de medio BHI </a:t>
            </a:r>
            <a:r>
              <a:rPr lang="es-MX" sz="4000" b="1" dirty="0"/>
              <a:t>sólido (agar BHI)</a:t>
            </a:r>
            <a:endParaRPr lang="en-US" b="1" dirty="0"/>
          </a:p>
        </p:txBody>
      </p:sp>
      <p:sp>
        <p:nvSpPr>
          <p:cNvPr id="3" name="Content Placeholder 2">
            <a:extLst>
              <a:ext uri="{FF2B5EF4-FFF2-40B4-BE49-F238E27FC236}">
                <a16:creationId xmlns:a16="http://schemas.microsoft.com/office/drawing/2014/main" id="{64ECF8BF-BCD2-4564-B277-045BBABE592B}"/>
              </a:ext>
            </a:extLst>
          </p:cNvPr>
          <p:cNvSpPr>
            <a:spLocks noGrp="1"/>
          </p:cNvSpPr>
          <p:nvPr>
            <p:ph idx="1"/>
          </p:nvPr>
        </p:nvSpPr>
        <p:spPr>
          <a:xfrm>
            <a:off x="668696" y="2704209"/>
            <a:ext cx="3890273" cy="4457700"/>
          </a:xfrm>
        </p:spPr>
        <p:txBody>
          <a:bodyPr>
            <a:normAutofit/>
          </a:bodyPr>
          <a:lstStyle/>
          <a:p>
            <a:r>
              <a:rPr lang="es-MX" sz="1800" dirty="0"/>
              <a:t>¿Cuánto peso de polvo?</a:t>
            </a:r>
          </a:p>
          <a:p>
            <a:r>
              <a:rPr lang="es-MX" sz="1800" dirty="0"/>
              <a:t>¿Cuánto peso de AGAR? </a:t>
            </a:r>
          </a:p>
          <a:p>
            <a:r>
              <a:rPr lang="es-MX" sz="1800" dirty="0"/>
              <a:t>¿Cuánto mido de agua desionizada?</a:t>
            </a:r>
            <a:endParaRPr lang="en-US" sz="1800" dirty="0"/>
          </a:p>
        </p:txBody>
      </p:sp>
      <p:pic>
        <p:nvPicPr>
          <p:cNvPr id="4" name="Picture 2" descr="Thermo Scientific™ Brain Heart Infusion Broth (Dehydrated) 500g Thermo  Scientific™ Brain Heart Infusion Broth (Dehydrated) | Fisher Scientific">
            <a:extLst>
              <a:ext uri="{FF2B5EF4-FFF2-40B4-BE49-F238E27FC236}">
                <a16:creationId xmlns:a16="http://schemas.microsoft.com/office/drawing/2014/main" id="{4AC06D94-E068-4FE5-A407-9696C94214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50" t="9053" r="21138" b="12554"/>
          <a:stretch/>
        </p:blipFill>
        <p:spPr bwMode="auto">
          <a:xfrm>
            <a:off x="9431780" y="3710447"/>
            <a:ext cx="2116434" cy="314755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ajas de Petri &amp; accesorios - Paul Marienfeld">
            <a:extLst>
              <a:ext uri="{FF2B5EF4-FFF2-40B4-BE49-F238E27FC236}">
                <a16:creationId xmlns:a16="http://schemas.microsoft.com/office/drawing/2014/main" id="{6024E1CA-4DC9-41A6-A8D5-D630D2888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6887" y="1406972"/>
            <a:ext cx="3286595" cy="27055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gar Bacteriologico - Labotaq Suministro Material Laboratorio">
            <a:extLst>
              <a:ext uri="{FF2B5EF4-FFF2-40B4-BE49-F238E27FC236}">
                <a16:creationId xmlns:a16="http://schemas.microsoft.com/office/drawing/2014/main" id="{DA037891-F43F-4594-9D4D-097CEA74CD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59" t="8718" r="30414" b="14530"/>
          <a:stretch/>
        </p:blipFill>
        <p:spPr bwMode="auto">
          <a:xfrm>
            <a:off x="9377477" y="1406972"/>
            <a:ext cx="2170737" cy="2385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250CC66-0A07-4E81-BCB6-6139D3306E3A}"/>
              </a:ext>
            </a:extLst>
          </p:cNvPr>
          <p:cNvPicPr>
            <a:picLocks noChangeAspect="1"/>
          </p:cNvPicPr>
          <p:nvPr/>
        </p:nvPicPr>
        <p:blipFill>
          <a:blip r:embed="rId5"/>
          <a:stretch>
            <a:fillRect/>
          </a:stretch>
        </p:blipFill>
        <p:spPr>
          <a:xfrm>
            <a:off x="8860243" y="5601512"/>
            <a:ext cx="3259507" cy="1301286"/>
          </a:xfrm>
          <a:prstGeom prst="rect">
            <a:avLst/>
          </a:prstGeom>
        </p:spPr>
      </p:pic>
      <p:sp>
        <p:nvSpPr>
          <p:cNvPr id="10" name="TextBox 9">
            <a:extLst>
              <a:ext uri="{FF2B5EF4-FFF2-40B4-BE49-F238E27FC236}">
                <a16:creationId xmlns:a16="http://schemas.microsoft.com/office/drawing/2014/main" id="{F005EA8F-A6DF-47C7-9B14-59FE8139BF67}"/>
              </a:ext>
            </a:extLst>
          </p:cNvPr>
          <p:cNvSpPr txBox="1"/>
          <p:nvPr/>
        </p:nvSpPr>
        <p:spPr>
          <a:xfrm>
            <a:off x="96350" y="4522052"/>
            <a:ext cx="4301177" cy="369332"/>
          </a:xfrm>
          <a:prstGeom prst="rect">
            <a:avLst/>
          </a:prstGeom>
          <a:noFill/>
        </p:spPr>
        <p:txBody>
          <a:bodyPr wrap="none" rtlCol="0">
            <a:spAutoFit/>
          </a:bodyPr>
          <a:lstStyle/>
          <a:p>
            <a:r>
              <a:rPr lang="es-MX" dirty="0"/>
              <a:t>Calculo de peso del medio deshidratado</a:t>
            </a:r>
            <a:endParaRPr lang="en-US" dirty="0"/>
          </a:p>
        </p:txBody>
      </p:sp>
      <p:sp>
        <p:nvSpPr>
          <p:cNvPr id="11" name="TextBox 10">
            <a:extLst>
              <a:ext uri="{FF2B5EF4-FFF2-40B4-BE49-F238E27FC236}">
                <a16:creationId xmlns:a16="http://schemas.microsoft.com/office/drawing/2014/main" id="{AD8F8C98-2706-4F2B-B3FE-E44283E49494}"/>
              </a:ext>
            </a:extLst>
          </p:cNvPr>
          <p:cNvSpPr txBox="1"/>
          <p:nvPr/>
        </p:nvSpPr>
        <p:spPr>
          <a:xfrm>
            <a:off x="311578" y="5670738"/>
            <a:ext cx="5686172" cy="369332"/>
          </a:xfrm>
          <a:prstGeom prst="rect">
            <a:avLst/>
          </a:prstGeom>
          <a:noFill/>
        </p:spPr>
        <p:txBody>
          <a:bodyPr wrap="none" rtlCol="0">
            <a:spAutoFit/>
          </a:bodyPr>
          <a:lstStyle/>
          <a:p>
            <a:r>
              <a:rPr lang="es-MX" dirty="0"/>
              <a:t>Calculo de agar para convertirlo en medio sólido (2%)</a:t>
            </a:r>
            <a:endParaRPr lang="en-US" dirty="0"/>
          </a:p>
        </p:txBody>
      </p:sp>
      <p:sp>
        <p:nvSpPr>
          <p:cNvPr id="12" name="TextBox 11">
            <a:extLst>
              <a:ext uri="{FF2B5EF4-FFF2-40B4-BE49-F238E27FC236}">
                <a16:creationId xmlns:a16="http://schemas.microsoft.com/office/drawing/2014/main" id="{95FC021D-189A-4D15-8B84-43517CECB9F9}"/>
              </a:ext>
            </a:extLst>
          </p:cNvPr>
          <p:cNvSpPr txBox="1"/>
          <p:nvPr/>
        </p:nvSpPr>
        <p:spPr>
          <a:xfrm>
            <a:off x="134660" y="1650015"/>
            <a:ext cx="6405665" cy="923330"/>
          </a:xfrm>
          <a:prstGeom prst="rect">
            <a:avLst/>
          </a:prstGeom>
          <a:noFill/>
        </p:spPr>
        <p:txBody>
          <a:bodyPr wrap="square" rtlCol="0">
            <a:spAutoFit/>
          </a:bodyPr>
          <a:lstStyle/>
          <a:p>
            <a:r>
              <a:rPr lang="es-MX" dirty="0"/>
              <a:t>Considerando que en tu laboratorio únicamente tienen el medio deshidratado para preparar caldo y agar bacteriológico</a:t>
            </a:r>
            <a:endParaRPr lang="en-US" dirty="0"/>
          </a:p>
        </p:txBody>
      </p:sp>
    </p:spTree>
    <p:extLst>
      <p:ext uri="{BB962C8B-B14F-4D97-AF65-F5344CB8AC3E}">
        <p14:creationId xmlns:p14="http://schemas.microsoft.com/office/powerpoint/2010/main" val="275804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52CD-4782-4C3E-8C40-B1DC0B4B4E0D}"/>
              </a:ext>
            </a:extLst>
          </p:cNvPr>
          <p:cNvSpPr>
            <a:spLocks noGrp="1"/>
          </p:cNvSpPr>
          <p:nvPr>
            <p:ph type="title"/>
          </p:nvPr>
        </p:nvSpPr>
        <p:spPr>
          <a:xfrm>
            <a:off x="764944" y="202867"/>
            <a:ext cx="10058400" cy="1097280"/>
          </a:xfrm>
        </p:spPr>
        <p:txBody>
          <a:bodyPr/>
          <a:lstStyle/>
          <a:p>
            <a:r>
              <a:rPr lang="es-MX" dirty="0"/>
              <a:t>TAREA</a:t>
            </a:r>
            <a:br>
              <a:rPr lang="es-MX" dirty="0"/>
            </a:br>
            <a:r>
              <a:rPr lang="es-MX" dirty="0"/>
              <a:t>¡Me compraron mi agar BHI!</a:t>
            </a:r>
            <a:endParaRPr lang="en-US" dirty="0"/>
          </a:p>
        </p:txBody>
      </p:sp>
      <p:pic>
        <p:nvPicPr>
          <p:cNvPr id="4" name="Content Placeholder 3">
            <a:extLst>
              <a:ext uri="{FF2B5EF4-FFF2-40B4-BE49-F238E27FC236}">
                <a16:creationId xmlns:a16="http://schemas.microsoft.com/office/drawing/2014/main" id="{42033D58-35F8-4874-93F8-23019B8E9457}"/>
              </a:ext>
            </a:extLst>
          </p:cNvPr>
          <p:cNvPicPr>
            <a:picLocks noGrp="1" noChangeAspect="1"/>
          </p:cNvPicPr>
          <p:nvPr>
            <p:ph idx="1"/>
          </p:nvPr>
        </p:nvPicPr>
        <p:blipFill>
          <a:blip r:embed="rId2"/>
          <a:stretch>
            <a:fillRect/>
          </a:stretch>
        </p:blipFill>
        <p:spPr>
          <a:xfrm>
            <a:off x="1169053" y="1618240"/>
            <a:ext cx="4727344" cy="2334491"/>
          </a:xfrm>
          <a:prstGeom prst="rect">
            <a:avLst/>
          </a:prstGeom>
        </p:spPr>
      </p:pic>
      <p:pic>
        <p:nvPicPr>
          <p:cNvPr id="5" name="Picture 4">
            <a:extLst>
              <a:ext uri="{FF2B5EF4-FFF2-40B4-BE49-F238E27FC236}">
                <a16:creationId xmlns:a16="http://schemas.microsoft.com/office/drawing/2014/main" id="{00DA48C5-010E-4B67-B329-B1C158AFC769}"/>
              </a:ext>
            </a:extLst>
          </p:cNvPr>
          <p:cNvPicPr>
            <a:picLocks noChangeAspect="1"/>
          </p:cNvPicPr>
          <p:nvPr/>
        </p:nvPicPr>
        <p:blipFill>
          <a:blip r:embed="rId3"/>
          <a:stretch>
            <a:fillRect/>
          </a:stretch>
        </p:blipFill>
        <p:spPr>
          <a:xfrm>
            <a:off x="6635679" y="2993037"/>
            <a:ext cx="5459123" cy="1617518"/>
          </a:xfrm>
          <a:prstGeom prst="rect">
            <a:avLst/>
          </a:prstGeom>
        </p:spPr>
      </p:pic>
      <p:sp>
        <p:nvSpPr>
          <p:cNvPr id="6" name="Rectangle 5">
            <a:extLst>
              <a:ext uri="{FF2B5EF4-FFF2-40B4-BE49-F238E27FC236}">
                <a16:creationId xmlns:a16="http://schemas.microsoft.com/office/drawing/2014/main" id="{00277491-5A02-4316-8036-0943CE92494A}"/>
              </a:ext>
            </a:extLst>
          </p:cNvPr>
          <p:cNvSpPr/>
          <p:nvPr/>
        </p:nvSpPr>
        <p:spPr>
          <a:xfrm>
            <a:off x="345558" y="5030756"/>
            <a:ext cx="6096000" cy="677108"/>
          </a:xfrm>
          <a:prstGeom prst="rect">
            <a:avLst/>
          </a:prstGeom>
        </p:spPr>
        <p:txBody>
          <a:bodyPr>
            <a:spAutoFit/>
          </a:bodyPr>
          <a:lstStyle/>
          <a:p>
            <a:r>
              <a:rPr lang="es-MX" dirty="0"/>
              <a:t>Se requiere preparar 50 tubos inclinados de 13X100 con 3 </a:t>
            </a:r>
            <a:r>
              <a:rPr lang="es-MX" dirty="0" err="1"/>
              <a:t>mL</a:t>
            </a:r>
            <a:r>
              <a:rPr lang="es-MX" dirty="0"/>
              <a:t> de medio BHI </a:t>
            </a:r>
            <a:r>
              <a:rPr lang="es-MX" sz="2000" b="1" dirty="0"/>
              <a:t>sólido (agar BHI)</a:t>
            </a:r>
            <a:endParaRPr lang="en-US" dirty="0"/>
          </a:p>
        </p:txBody>
      </p:sp>
      <p:sp>
        <p:nvSpPr>
          <p:cNvPr id="7" name="Rectangle 6">
            <a:extLst>
              <a:ext uri="{FF2B5EF4-FFF2-40B4-BE49-F238E27FC236}">
                <a16:creationId xmlns:a16="http://schemas.microsoft.com/office/drawing/2014/main" id="{7A82FBE1-5498-46E6-820F-991DB5C1AFD1}"/>
              </a:ext>
            </a:extLst>
          </p:cNvPr>
          <p:cNvSpPr/>
          <p:nvPr/>
        </p:nvSpPr>
        <p:spPr>
          <a:xfrm>
            <a:off x="382472" y="5790688"/>
            <a:ext cx="6096000" cy="677108"/>
          </a:xfrm>
          <a:prstGeom prst="rect">
            <a:avLst/>
          </a:prstGeom>
        </p:spPr>
        <p:txBody>
          <a:bodyPr>
            <a:spAutoFit/>
          </a:bodyPr>
          <a:lstStyle/>
          <a:p>
            <a:r>
              <a:rPr lang="es-MX" dirty="0"/>
              <a:t>Se requiere preparar 20 cajas de Petri con 20 </a:t>
            </a:r>
            <a:r>
              <a:rPr lang="es-MX" dirty="0" err="1"/>
              <a:t>mL</a:t>
            </a:r>
            <a:r>
              <a:rPr lang="es-MX" dirty="0"/>
              <a:t> de medio BHI </a:t>
            </a:r>
            <a:r>
              <a:rPr lang="es-MX" sz="2000" b="1" dirty="0"/>
              <a:t>sólido (agar BHI)</a:t>
            </a:r>
            <a:endParaRPr lang="en-US" dirty="0"/>
          </a:p>
        </p:txBody>
      </p:sp>
      <p:sp>
        <p:nvSpPr>
          <p:cNvPr id="8" name="TextBox 7">
            <a:extLst>
              <a:ext uri="{FF2B5EF4-FFF2-40B4-BE49-F238E27FC236}">
                <a16:creationId xmlns:a16="http://schemas.microsoft.com/office/drawing/2014/main" id="{D93668F1-4CB2-402A-8F0E-814694384BB0}"/>
              </a:ext>
            </a:extLst>
          </p:cNvPr>
          <p:cNvSpPr txBox="1"/>
          <p:nvPr/>
        </p:nvSpPr>
        <p:spPr>
          <a:xfrm>
            <a:off x="7162800" y="4722979"/>
            <a:ext cx="4172937" cy="646331"/>
          </a:xfrm>
          <a:prstGeom prst="rect">
            <a:avLst/>
          </a:prstGeom>
          <a:noFill/>
        </p:spPr>
        <p:txBody>
          <a:bodyPr wrap="none" rtlCol="0">
            <a:spAutoFit/>
          </a:bodyPr>
          <a:lstStyle/>
          <a:p>
            <a:r>
              <a:rPr lang="es-MX" dirty="0"/>
              <a:t>¿Cuánto peso de medio deshidratado?</a:t>
            </a:r>
          </a:p>
          <a:p>
            <a:r>
              <a:rPr lang="es-MX" dirty="0"/>
              <a:t>¿Cuánto mido de agua desionizada?</a:t>
            </a:r>
            <a:endParaRPr lang="en-US" dirty="0"/>
          </a:p>
        </p:txBody>
      </p:sp>
      <p:pic>
        <p:nvPicPr>
          <p:cNvPr id="11266" name="Picture 2" descr="Dance GIF | Gfycat">
            <a:extLst>
              <a:ext uri="{FF2B5EF4-FFF2-40B4-BE49-F238E27FC236}">
                <a16:creationId xmlns:a16="http://schemas.microsoft.com/office/drawing/2014/main" id="{9717E2D0-0A8E-49EE-96D9-52855631DFA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65241" y="42025"/>
            <a:ext cx="2826759" cy="29510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ADEC0A-92DA-48CB-9E72-C5BE7376D433}"/>
              </a:ext>
            </a:extLst>
          </p:cNvPr>
          <p:cNvSpPr txBox="1"/>
          <p:nvPr/>
        </p:nvSpPr>
        <p:spPr>
          <a:xfrm rot="16200000">
            <a:off x="-349589" y="2266375"/>
            <a:ext cx="2332177" cy="738664"/>
          </a:xfrm>
          <a:prstGeom prst="rect">
            <a:avLst/>
          </a:prstGeom>
          <a:noFill/>
        </p:spPr>
        <p:txBody>
          <a:bodyPr wrap="square" rtlCol="0">
            <a:spAutoFit/>
          </a:bodyPr>
          <a:lstStyle/>
          <a:p>
            <a:pPr algn="ctr"/>
            <a:r>
              <a:rPr lang="es-MX" sz="1400" dirty="0"/>
              <a:t>Realiza el análisis de funcionalidad de componentes</a:t>
            </a:r>
            <a:endParaRPr lang="en-US" sz="1400" dirty="0"/>
          </a:p>
        </p:txBody>
      </p:sp>
      <p:sp>
        <p:nvSpPr>
          <p:cNvPr id="10" name="Rectangle 9">
            <a:extLst>
              <a:ext uri="{FF2B5EF4-FFF2-40B4-BE49-F238E27FC236}">
                <a16:creationId xmlns:a16="http://schemas.microsoft.com/office/drawing/2014/main" id="{6563D85B-A10C-4A0C-A737-AAA73208DF33}"/>
              </a:ext>
            </a:extLst>
          </p:cNvPr>
          <p:cNvSpPr/>
          <p:nvPr/>
        </p:nvSpPr>
        <p:spPr>
          <a:xfrm>
            <a:off x="382472" y="4186105"/>
            <a:ext cx="6096000" cy="646331"/>
          </a:xfrm>
          <a:prstGeom prst="rect">
            <a:avLst/>
          </a:prstGeom>
        </p:spPr>
        <p:txBody>
          <a:bodyPr>
            <a:spAutoFit/>
          </a:bodyPr>
          <a:lstStyle/>
          <a:p>
            <a:r>
              <a:rPr lang="es-MX" dirty="0"/>
              <a:t>Realiza el análisis de funcionalidad de los componentes y los cálculos para preparar lo siguiente:</a:t>
            </a:r>
            <a:endParaRPr lang="en-US" dirty="0"/>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66BC0ED-39F2-4223-9434-B9D072318787}"/>
                  </a:ext>
                </a:extLst>
              </p14:cNvPr>
              <p14:cNvContentPartPr/>
              <p14:nvPr/>
            </p14:nvContentPartPr>
            <p14:xfrm>
              <a:off x="5733000" y="1509120"/>
              <a:ext cx="6429600" cy="5206320"/>
            </p14:xfrm>
          </p:contentPart>
        </mc:Choice>
        <mc:Fallback xmlns="">
          <p:pic>
            <p:nvPicPr>
              <p:cNvPr id="3" name="Ink 2">
                <a:extLst>
                  <a:ext uri="{FF2B5EF4-FFF2-40B4-BE49-F238E27FC236}">
                    <a16:creationId xmlns:a16="http://schemas.microsoft.com/office/drawing/2014/main" id="{A66BC0ED-39F2-4223-9434-B9D072318787}"/>
                  </a:ext>
                </a:extLst>
              </p:cNvPr>
              <p:cNvPicPr/>
              <p:nvPr/>
            </p:nvPicPr>
            <p:blipFill>
              <a:blip r:embed="rId6"/>
              <a:stretch>
                <a:fillRect/>
              </a:stretch>
            </p:blipFill>
            <p:spPr>
              <a:xfrm>
                <a:off x="5723640" y="1499760"/>
                <a:ext cx="6448320" cy="5225040"/>
              </a:xfrm>
              <a:prstGeom prst="rect">
                <a:avLst/>
              </a:prstGeom>
            </p:spPr>
          </p:pic>
        </mc:Fallback>
      </mc:AlternateContent>
    </p:spTree>
    <p:extLst>
      <p:ext uri="{BB962C8B-B14F-4D97-AF65-F5344CB8AC3E}">
        <p14:creationId xmlns:p14="http://schemas.microsoft.com/office/powerpoint/2010/main" val="259868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rma libre 35"/>
          <p:cNvSpPr/>
          <p:nvPr/>
        </p:nvSpPr>
        <p:spPr>
          <a:xfrm>
            <a:off x="10177561" y="2016117"/>
            <a:ext cx="1969734" cy="2333223"/>
          </a:xfrm>
          <a:custGeom>
            <a:avLst/>
            <a:gdLst>
              <a:gd name="connsiteX0" fmla="*/ 853440 w 1615440"/>
              <a:gd name="connsiteY0" fmla="*/ 31983 h 2333223"/>
              <a:gd name="connsiteX1" fmla="*/ 853440 w 1615440"/>
              <a:gd name="connsiteY1" fmla="*/ 31983 h 2333223"/>
              <a:gd name="connsiteX2" fmla="*/ 1280160 w 1615440"/>
              <a:gd name="connsiteY2" fmla="*/ 92943 h 2333223"/>
              <a:gd name="connsiteX3" fmla="*/ 1325880 w 1615440"/>
              <a:gd name="connsiteY3" fmla="*/ 108183 h 2333223"/>
              <a:gd name="connsiteX4" fmla="*/ 1371600 w 1615440"/>
              <a:gd name="connsiteY4" fmla="*/ 138663 h 2333223"/>
              <a:gd name="connsiteX5" fmla="*/ 1417320 w 1615440"/>
              <a:gd name="connsiteY5" fmla="*/ 230103 h 2333223"/>
              <a:gd name="connsiteX6" fmla="*/ 1447800 w 1615440"/>
              <a:gd name="connsiteY6" fmla="*/ 321543 h 2333223"/>
              <a:gd name="connsiteX7" fmla="*/ 1478280 w 1615440"/>
              <a:gd name="connsiteY7" fmla="*/ 382503 h 2333223"/>
              <a:gd name="connsiteX8" fmla="*/ 1508760 w 1615440"/>
              <a:gd name="connsiteY8" fmla="*/ 458703 h 2333223"/>
              <a:gd name="connsiteX9" fmla="*/ 1539240 w 1615440"/>
              <a:gd name="connsiteY9" fmla="*/ 504423 h 2333223"/>
              <a:gd name="connsiteX10" fmla="*/ 1569720 w 1615440"/>
              <a:gd name="connsiteY10" fmla="*/ 595863 h 2333223"/>
              <a:gd name="connsiteX11" fmla="*/ 1584960 w 1615440"/>
              <a:gd name="connsiteY11" fmla="*/ 733023 h 2333223"/>
              <a:gd name="connsiteX12" fmla="*/ 1600200 w 1615440"/>
              <a:gd name="connsiteY12" fmla="*/ 793983 h 2333223"/>
              <a:gd name="connsiteX13" fmla="*/ 1615440 w 1615440"/>
              <a:gd name="connsiteY13" fmla="*/ 1540743 h 2333223"/>
              <a:gd name="connsiteX14" fmla="*/ 1600200 w 1615440"/>
              <a:gd name="connsiteY14" fmla="*/ 2074143 h 2333223"/>
              <a:gd name="connsiteX15" fmla="*/ 1539240 w 1615440"/>
              <a:gd name="connsiteY15" fmla="*/ 2165583 h 2333223"/>
              <a:gd name="connsiteX16" fmla="*/ 1478280 w 1615440"/>
              <a:gd name="connsiteY16" fmla="*/ 2287503 h 2333223"/>
              <a:gd name="connsiteX17" fmla="*/ 716280 w 1615440"/>
              <a:gd name="connsiteY17" fmla="*/ 2287503 h 2333223"/>
              <a:gd name="connsiteX18" fmla="*/ 548640 w 1615440"/>
              <a:gd name="connsiteY18" fmla="*/ 2333223 h 2333223"/>
              <a:gd name="connsiteX19" fmla="*/ 365760 w 1615440"/>
              <a:gd name="connsiteY19" fmla="*/ 2317983 h 2333223"/>
              <a:gd name="connsiteX20" fmla="*/ 304800 w 1615440"/>
              <a:gd name="connsiteY20" fmla="*/ 2226543 h 2333223"/>
              <a:gd name="connsiteX21" fmla="*/ 274320 w 1615440"/>
              <a:gd name="connsiteY21" fmla="*/ 2180823 h 2333223"/>
              <a:gd name="connsiteX22" fmla="*/ 259080 w 1615440"/>
              <a:gd name="connsiteY22" fmla="*/ 2135103 h 2333223"/>
              <a:gd name="connsiteX23" fmla="*/ 182880 w 1615440"/>
              <a:gd name="connsiteY23" fmla="*/ 2043663 h 2333223"/>
              <a:gd name="connsiteX24" fmla="*/ 121920 w 1615440"/>
              <a:gd name="connsiteY24" fmla="*/ 1952223 h 2333223"/>
              <a:gd name="connsiteX25" fmla="*/ 91440 w 1615440"/>
              <a:gd name="connsiteY25" fmla="*/ 1906503 h 2333223"/>
              <a:gd name="connsiteX26" fmla="*/ 60960 w 1615440"/>
              <a:gd name="connsiteY26" fmla="*/ 1860783 h 2333223"/>
              <a:gd name="connsiteX27" fmla="*/ 30480 w 1615440"/>
              <a:gd name="connsiteY27" fmla="*/ 1754103 h 2333223"/>
              <a:gd name="connsiteX28" fmla="*/ 15240 w 1615440"/>
              <a:gd name="connsiteY28" fmla="*/ 1632183 h 2333223"/>
              <a:gd name="connsiteX29" fmla="*/ 0 w 1615440"/>
              <a:gd name="connsiteY29" fmla="*/ 1525503 h 2333223"/>
              <a:gd name="connsiteX30" fmla="*/ 15240 w 1615440"/>
              <a:gd name="connsiteY30" fmla="*/ 931143 h 2333223"/>
              <a:gd name="connsiteX31" fmla="*/ 60960 w 1615440"/>
              <a:gd name="connsiteY31" fmla="*/ 839703 h 2333223"/>
              <a:gd name="connsiteX32" fmla="*/ 76200 w 1615440"/>
              <a:gd name="connsiteY32" fmla="*/ 793983 h 2333223"/>
              <a:gd name="connsiteX33" fmla="*/ 106680 w 1615440"/>
              <a:gd name="connsiteY33" fmla="*/ 748263 h 2333223"/>
              <a:gd name="connsiteX34" fmla="*/ 137160 w 1615440"/>
              <a:gd name="connsiteY34" fmla="*/ 656823 h 2333223"/>
              <a:gd name="connsiteX35" fmla="*/ 167640 w 1615440"/>
              <a:gd name="connsiteY35" fmla="*/ 611103 h 2333223"/>
              <a:gd name="connsiteX36" fmla="*/ 198120 w 1615440"/>
              <a:gd name="connsiteY36" fmla="*/ 519663 h 2333223"/>
              <a:gd name="connsiteX37" fmla="*/ 213360 w 1615440"/>
              <a:gd name="connsiteY37" fmla="*/ 473943 h 2333223"/>
              <a:gd name="connsiteX38" fmla="*/ 228600 w 1615440"/>
              <a:gd name="connsiteY38" fmla="*/ 428223 h 2333223"/>
              <a:gd name="connsiteX39" fmla="*/ 243840 w 1615440"/>
              <a:gd name="connsiteY39" fmla="*/ 367263 h 2333223"/>
              <a:gd name="connsiteX40" fmla="*/ 304800 w 1615440"/>
              <a:gd name="connsiteY40" fmla="*/ 245343 h 2333223"/>
              <a:gd name="connsiteX41" fmla="*/ 350520 w 1615440"/>
              <a:gd name="connsiteY41" fmla="*/ 214863 h 2333223"/>
              <a:gd name="connsiteX42" fmla="*/ 457200 w 1615440"/>
              <a:gd name="connsiteY42" fmla="*/ 138663 h 2333223"/>
              <a:gd name="connsiteX43" fmla="*/ 563880 w 1615440"/>
              <a:gd name="connsiteY43" fmla="*/ 16743 h 2333223"/>
              <a:gd name="connsiteX44" fmla="*/ 853440 w 1615440"/>
              <a:gd name="connsiteY44" fmla="*/ 31983 h 23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15440" h="2333223">
                <a:moveTo>
                  <a:pt x="853440" y="31983"/>
                </a:moveTo>
                <a:lnTo>
                  <a:pt x="853440" y="31983"/>
                </a:lnTo>
                <a:cubicBezTo>
                  <a:pt x="1220717" y="65372"/>
                  <a:pt x="1082258" y="26976"/>
                  <a:pt x="1280160" y="92943"/>
                </a:cubicBezTo>
                <a:cubicBezTo>
                  <a:pt x="1295400" y="98023"/>
                  <a:pt x="1312514" y="99272"/>
                  <a:pt x="1325880" y="108183"/>
                </a:cubicBezTo>
                <a:lnTo>
                  <a:pt x="1371600" y="138663"/>
                </a:lnTo>
                <a:cubicBezTo>
                  <a:pt x="1427180" y="305404"/>
                  <a:pt x="1338538" y="52844"/>
                  <a:pt x="1417320" y="230103"/>
                </a:cubicBezTo>
                <a:cubicBezTo>
                  <a:pt x="1430369" y="259463"/>
                  <a:pt x="1433432" y="292806"/>
                  <a:pt x="1447800" y="321543"/>
                </a:cubicBezTo>
                <a:cubicBezTo>
                  <a:pt x="1457960" y="341863"/>
                  <a:pt x="1469053" y="361743"/>
                  <a:pt x="1478280" y="382503"/>
                </a:cubicBezTo>
                <a:cubicBezTo>
                  <a:pt x="1489391" y="407502"/>
                  <a:pt x="1496526" y="434234"/>
                  <a:pt x="1508760" y="458703"/>
                </a:cubicBezTo>
                <a:cubicBezTo>
                  <a:pt x="1516951" y="475086"/>
                  <a:pt x="1531801" y="487685"/>
                  <a:pt x="1539240" y="504423"/>
                </a:cubicBezTo>
                <a:cubicBezTo>
                  <a:pt x="1552289" y="533783"/>
                  <a:pt x="1569720" y="595863"/>
                  <a:pt x="1569720" y="595863"/>
                </a:cubicBezTo>
                <a:cubicBezTo>
                  <a:pt x="1574800" y="641583"/>
                  <a:pt x="1577965" y="687557"/>
                  <a:pt x="1584960" y="733023"/>
                </a:cubicBezTo>
                <a:cubicBezTo>
                  <a:pt x="1588145" y="753725"/>
                  <a:pt x="1599410" y="773053"/>
                  <a:pt x="1600200" y="793983"/>
                </a:cubicBezTo>
                <a:cubicBezTo>
                  <a:pt x="1609588" y="1042778"/>
                  <a:pt x="1610360" y="1291823"/>
                  <a:pt x="1615440" y="1540743"/>
                </a:cubicBezTo>
                <a:cubicBezTo>
                  <a:pt x="1610360" y="1718543"/>
                  <a:pt x="1621732" y="1897579"/>
                  <a:pt x="1600200" y="2074143"/>
                </a:cubicBezTo>
                <a:cubicBezTo>
                  <a:pt x="1595765" y="2110506"/>
                  <a:pt x="1552845" y="2131571"/>
                  <a:pt x="1539240" y="2165583"/>
                </a:cubicBezTo>
                <a:cubicBezTo>
                  <a:pt x="1501958" y="2258789"/>
                  <a:pt x="1523935" y="2219021"/>
                  <a:pt x="1478280" y="2287503"/>
                </a:cubicBezTo>
                <a:cubicBezTo>
                  <a:pt x="1298366" y="2282890"/>
                  <a:pt x="948072" y="2250904"/>
                  <a:pt x="716280" y="2287503"/>
                </a:cubicBezTo>
                <a:cubicBezTo>
                  <a:pt x="650965" y="2297816"/>
                  <a:pt x="606417" y="2313964"/>
                  <a:pt x="548640" y="2333223"/>
                </a:cubicBezTo>
                <a:cubicBezTo>
                  <a:pt x="487680" y="2328143"/>
                  <a:pt x="424866" y="2333745"/>
                  <a:pt x="365760" y="2317983"/>
                </a:cubicBezTo>
                <a:cubicBezTo>
                  <a:pt x="315758" y="2304649"/>
                  <a:pt x="321580" y="2260104"/>
                  <a:pt x="304800" y="2226543"/>
                </a:cubicBezTo>
                <a:cubicBezTo>
                  <a:pt x="296609" y="2210160"/>
                  <a:pt x="282511" y="2197206"/>
                  <a:pt x="274320" y="2180823"/>
                </a:cubicBezTo>
                <a:cubicBezTo>
                  <a:pt x="267136" y="2166455"/>
                  <a:pt x="266264" y="2149471"/>
                  <a:pt x="259080" y="2135103"/>
                </a:cubicBezTo>
                <a:cubicBezTo>
                  <a:pt x="226405" y="2069753"/>
                  <a:pt x="230067" y="2104332"/>
                  <a:pt x="182880" y="2043663"/>
                </a:cubicBezTo>
                <a:cubicBezTo>
                  <a:pt x="160390" y="2014747"/>
                  <a:pt x="142240" y="1982703"/>
                  <a:pt x="121920" y="1952223"/>
                </a:cubicBezTo>
                <a:lnTo>
                  <a:pt x="91440" y="1906503"/>
                </a:lnTo>
                <a:cubicBezTo>
                  <a:pt x="81280" y="1891263"/>
                  <a:pt x="66752" y="1878159"/>
                  <a:pt x="60960" y="1860783"/>
                </a:cubicBezTo>
                <a:cubicBezTo>
                  <a:pt x="48881" y="1824546"/>
                  <a:pt x="36859" y="1792375"/>
                  <a:pt x="30480" y="1754103"/>
                </a:cubicBezTo>
                <a:cubicBezTo>
                  <a:pt x="23747" y="1713704"/>
                  <a:pt x="20653" y="1672780"/>
                  <a:pt x="15240" y="1632183"/>
                </a:cubicBezTo>
                <a:cubicBezTo>
                  <a:pt x="10493" y="1596577"/>
                  <a:pt x="5080" y="1561063"/>
                  <a:pt x="0" y="1525503"/>
                </a:cubicBezTo>
                <a:cubicBezTo>
                  <a:pt x="5080" y="1327383"/>
                  <a:pt x="5813" y="1129104"/>
                  <a:pt x="15240" y="931143"/>
                </a:cubicBezTo>
                <a:cubicBezTo>
                  <a:pt x="17256" y="888805"/>
                  <a:pt x="43251" y="875122"/>
                  <a:pt x="60960" y="839703"/>
                </a:cubicBezTo>
                <a:cubicBezTo>
                  <a:pt x="68144" y="825335"/>
                  <a:pt x="69016" y="808351"/>
                  <a:pt x="76200" y="793983"/>
                </a:cubicBezTo>
                <a:cubicBezTo>
                  <a:pt x="84391" y="777600"/>
                  <a:pt x="99241" y="765001"/>
                  <a:pt x="106680" y="748263"/>
                </a:cubicBezTo>
                <a:cubicBezTo>
                  <a:pt x="119729" y="718903"/>
                  <a:pt x="119338" y="683556"/>
                  <a:pt x="137160" y="656823"/>
                </a:cubicBezTo>
                <a:cubicBezTo>
                  <a:pt x="147320" y="641583"/>
                  <a:pt x="160201" y="627841"/>
                  <a:pt x="167640" y="611103"/>
                </a:cubicBezTo>
                <a:cubicBezTo>
                  <a:pt x="180689" y="581743"/>
                  <a:pt x="187960" y="550143"/>
                  <a:pt x="198120" y="519663"/>
                </a:cubicBezTo>
                <a:lnTo>
                  <a:pt x="213360" y="473943"/>
                </a:lnTo>
                <a:cubicBezTo>
                  <a:pt x="218440" y="458703"/>
                  <a:pt x="224704" y="443808"/>
                  <a:pt x="228600" y="428223"/>
                </a:cubicBezTo>
                <a:cubicBezTo>
                  <a:pt x="233680" y="407903"/>
                  <a:pt x="235784" y="386597"/>
                  <a:pt x="243840" y="367263"/>
                </a:cubicBezTo>
                <a:cubicBezTo>
                  <a:pt x="261316" y="325321"/>
                  <a:pt x="266994" y="270547"/>
                  <a:pt x="304800" y="245343"/>
                </a:cubicBezTo>
                <a:cubicBezTo>
                  <a:pt x="320040" y="235183"/>
                  <a:pt x="334617" y="223950"/>
                  <a:pt x="350520" y="214863"/>
                </a:cubicBezTo>
                <a:cubicBezTo>
                  <a:pt x="412730" y="179314"/>
                  <a:pt x="412517" y="196112"/>
                  <a:pt x="457200" y="138663"/>
                </a:cubicBezTo>
                <a:cubicBezTo>
                  <a:pt x="515389" y="63848"/>
                  <a:pt x="494145" y="51610"/>
                  <a:pt x="563880" y="16743"/>
                </a:cubicBezTo>
                <a:cubicBezTo>
                  <a:pt x="652192" y="-27413"/>
                  <a:pt x="805180" y="29443"/>
                  <a:pt x="853440" y="31983"/>
                </a:cubicBezTo>
                <a:close/>
              </a:path>
            </a:pathLst>
          </a:custGeom>
          <a:solidFill>
            <a:srgbClr val="FFCC00"/>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FFCC00"/>
              </a:solidFill>
            </a:endParaRPr>
          </a:p>
        </p:txBody>
      </p:sp>
      <p:sp>
        <p:nvSpPr>
          <p:cNvPr id="31" name="Forma libre 30"/>
          <p:cNvSpPr/>
          <p:nvPr/>
        </p:nvSpPr>
        <p:spPr>
          <a:xfrm>
            <a:off x="4235125" y="1251824"/>
            <a:ext cx="5236582" cy="2757499"/>
          </a:xfrm>
          <a:custGeom>
            <a:avLst/>
            <a:gdLst>
              <a:gd name="connsiteX0" fmla="*/ 46392 w 4999392"/>
              <a:gd name="connsiteY0" fmla="*/ 45720 h 1769076"/>
              <a:gd name="connsiteX1" fmla="*/ 46392 w 4999392"/>
              <a:gd name="connsiteY1" fmla="*/ 45720 h 1769076"/>
              <a:gd name="connsiteX2" fmla="*/ 672 w 4999392"/>
              <a:gd name="connsiteY2" fmla="*/ 701040 h 1769076"/>
              <a:gd name="connsiteX3" fmla="*/ 15912 w 4999392"/>
              <a:gd name="connsiteY3" fmla="*/ 1021080 h 1769076"/>
              <a:gd name="connsiteX4" fmla="*/ 31152 w 4999392"/>
              <a:gd name="connsiteY4" fmla="*/ 1066800 h 1769076"/>
              <a:gd name="connsiteX5" fmla="*/ 61632 w 4999392"/>
              <a:gd name="connsiteY5" fmla="*/ 1112520 h 1769076"/>
              <a:gd name="connsiteX6" fmla="*/ 92112 w 4999392"/>
              <a:gd name="connsiteY6" fmla="*/ 1371600 h 1769076"/>
              <a:gd name="connsiteX7" fmla="*/ 122592 w 4999392"/>
              <a:gd name="connsiteY7" fmla="*/ 1478280 h 1769076"/>
              <a:gd name="connsiteX8" fmla="*/ 183552 w 4999392"/>
              <a:gd name="connsiteY8" fmla="*/ 1569720 h 1769076"/>
              <a:gd name="connsiteX9" fmla="*/ 274992 w 4999392"/>
              <a:gd name="connsiteY9" fmla="*/ 1615440 h 1769076"/>
              <a:gd name="connsiteX10" fmla="*/ 305472 w 4999392"/>
              <a:gd name="connsiteY10" fmla="*/ 1661160 h 1769076"/>
              <a:gd name="connsiteX11" fmla="*/ 351192 w 4999392"/>
              <a:gd name="connsiteY11" fmla="*/ 1676400 h 1769076"/>
              <a:gd name="connsiteX12" fmla="*/ 396912 w 4999392"/>
              <a:gd name="connsiteY12" fmla="*/ 1706880 h 1769076"/>
              <a:gd name="connsiteX13" fmla="*/ 549312 w 4999392"/>
              <a:gd name="connsiteY13" fmla="*/ 1737360 h 1769076"/>
              <a:gd name="connsiteX14" fmla="*/ 595032 w 4999392"/>
              <a:gd name="connsiteY14" fmla="*/ 1752600 h 1769076"/>
              <a:gd name="connsiteX15" fmla="*/ 1021752 w 4999392"/>
              <a:gd name="connsiteY15" fmla="*/ 1752600 h 1769076"/>
              <a:gd name="connsiteX16" fmla="*/ 2042832 w 4999392"/>
              <a:gd name="connsiteY16" fmla="*/ 1737360 h 1769076"/>
              <a:gd name="connsiteX17" fmla="*/ 2408592 w 4999392"/>
              <a:gd name="connsiteY17" fmla="*/ 1706880 h 1769076"/>
              <a:gd name="connsiteX18" fmla="*/ 2987712 w 4999392"/>
              <a:gd name="connsiteY18" fmla="*/ 1691640 h 1769076"/>
              <a:gd name="connsiteX19" fmla="*/ 3673512 w 4999392"/>
              <a:gd name="connsiteY19" fmla="*/ 1722120 h 1769076"/>
              <a:gd name="connsiteX20" fmla="*/ 3947832 w 4999392"/>
              <a:gd name="connsiteY20" fmla="*/ 1737360 h 1769076"/>
              <a:gd name="connsiteX21" fmla="*/ 4481232 w 4999392"/>
              <a:gd name="connsiteY21" fmla="*/ 1722120 h 1769076"/>
              <a:gd name="connsiteX22" fmla="*/ 4526952 w 4999392"/>
              <a:gd name="connsiteY22" fmla="*/ 1706880 h 1769076"/>
              <a:gd name="connsiteX23" fmla="*/ 4587912 w 4999392"/>
              <a:gd name="connsiteY23" fmla="*/ 1691640 h 1769076"/>
              <a:gd name="connsiteX24" fmla="*/ 4633632 w 4999392"/>
              <a:gd name="connsiteY24" fmla="*/ 1661160 h 1769076"/>
              <a:gd name="connsiteX25" fmla="*/ 4694592 w 4999392"/>
              <a:gd name="connsiteY25" fmla="*/ 1645920 h 1769076"/>
              <a:gd name="connsiteX26" fmla="*/ 4740312 w 4999392"/>
              <a:gd name="connsiteY26" fmla="*/ 1600200 h 1769076"/>
              <a:gd name="connsiteX27" fmla="*/ 4786032 w 4999392"/>
              <a:gd name="connsiteY27" fmla="*/ 1569720 h 1769076"/>
              <a:gd name="connsiteX28" fmla="*/ 4877472 w 4999392"/>
              <a:gd name="connsiteY28" fmla="*/ 1508760 h 1769076"/>
              <a:gd name="connsiteX29" fmla="*/ 4907952 w 4999392"/>
              <a:gd name="connsiteY29" fmla="*/ 1463040 h 1769076"/>
              <a:gd name="connsiteX30" fmla="*/ 4923192 w 4999392"/>
              <a:gd name="connsiteY30" fmla="*/ 1417320 h 1769076"/>
              <a:gd name="connsiteX31" fmla="*/ 4953672 w 4999392"/>
              <a:gd name="connsiteY31" fmla="*/ 1264920 h 1769076"/>
              <a:gd name="connsiteX32" fmla="*/ 4999392 w 4999392"/>
              <a:gd name="connsiteY32" fmla="*/ 1051560 h 1769076"/>
              <a:gd name="connsiteX33" fmla="*/ 4984152 w 4999392"/>
              <a:gd name="connsiteY33" fmla="*/ 655320 h 1769076"/>
              <a:gd name="connsiteX34" fmla="*/ 4968912 w 4999392"/>
              <a:gd name="connsiteY34" fmla="*/ 563880 h 1769076"/>
              <a:gd name="connsiteX35" fmla="*/ 4938432 w 4999392"/>
              <a:gd name="connsiteY35" fmla="*/ 502920 h 1769076"/>
              <a:gd name="connsiteX36" fmla="*/ 4846992 w 4999392"/>
              <a:gd name="connsiteY36" fmla="*/ 396240 h 1769076"/>
              <a:gd name="connsiteX37" fmla="*/ 4801272 w 4999392"/>
              <a:gd name="connsiteY37" fmla="*/ 365760 h 1769076"/>
              <a:gd name="connsiteX38" fmla="*/ 4770792 w 4999392"/>
              <a:gd name="connsiteY38" fmla="*/ 320040 h 1769076"/>
              <a:gd name="connsiteX39" fmla="*/ 4725072 w 4999392"/>
              <a:gd name="connsiteY39" fmla="*/ 304800 h 1769076"/>
              <a:gd name="connsiteX40" fmla="*/ 4679352 w 4999392"/>
              <a:gd name="connsiteY40" fmla="*/ 274320 h 1769076"/>
              <a:gd name="connsiteX41" fmla="*/ 4618392 w 4999392"/>
              <a:gd name="connsiteY41" fmla="*/ 259080 h 1769076"/>
              <a:gd name="connsiteX42" fmla="*/ 4572672 w 4999392"/>
              <a:gd name="connsiteY42" fmla="*/ 243840 h 1769076"/>
              <a:gd name="connsiteX43" fmla="*/ 4511712 w 4999392"/>
              <a:gd name="connsiteY43" fmla="*/ 213360 h 1769076"/>
              <a:gd name="connsiteX44" fmla="*/ 4328832 w 4999392"/>
              <a:gd name="connsiteY44" fmla="*/ 182880 h 1769076"/>
              <a:gd name="connsiteX45" fmla="*/ 3841152 w 4999392"/>
              <a:gd name="connsiteY45" fmla="*/ 152400 h 1769076"/>
              <a:gd name="connsiteX46" fmla="*/ 3719232 w 4999392"/>
              <a:gd name="connsiteY46" fmla="*/ 137160 h 1769076"/>
              <a:gd name="connsiteX47" fmla="*/ 3627792 w 4999392"/>
              <a:gd name="connsiteY47" fmla="*/ 121920 h 1769076"/>
              <a:gd name="connsiteX48" fmla="*/ 3505872 w 4999392"/>
              <a:gd name="connsiteY48" fmla="*/ 106680 h 1769076"/>
              <a:gd name="connsiteX49" fmla="*/ 3353472 w 4999392"/>
              <a:gd name="connsiteY49" fmla="*/ 60960 h 1769076"/>
              <a:gd name="connsiteX50" fmla="*/ 2865792 w 4999392"/>
              <a:gd name="connsiteY50" fmla="*/ 30480 h 1769076"/>
              <a:gd name="connsiteX51" fmla="*/ 2179992 w 4999392"/>
              <a:gd name="connsiteY51" fmla="*/ 45720 h 1769076"/>
              <a:gd name="connsiteX52" fmla="*/ 1585632 w 4999392"/>
              <a:gd name="connsiteY52" fmla="*/ 15240 h 1769076"/>
              <a:gd name="connsiteX53" fmla="*/ 1509432 w 4999392"/>
              <a:gd name="connsiteY53" fmla="*/ 0 h 1769076"/>
              <a:gd name="connsiteX54" fmla="*/ 930312 w 4999392"/>
              <a:gd name="connsiteY54" fmla="*/ 30480 h 1769076"/>
              <a:gd name="connsiteX55" fmla="*/ 153072 w 4999392"/>
              <a:gd name="connsiteY55" fmla="*/ 45720 h 1769076"/>
              <a:gd name="connsiteX56" fmla="*/ 92112 w 4999392"/>
              <a:gd name="connsiteY56" fmla="*/ 60960 h 1769076"/>
              <a:gd name="connsiteX57" fmla="*/ 46392 w 4999392"/>
              <a:gd name="connsiteY57" fmla="*/ 45720 h 1769076"/>
              <a:gd name="connsiteX0" fmla="*/ 46392 w 4999392"/>
              <a:gd name="connsiteY0" fmla="*/ 180368 h 1903724"/>
              <a:gd name="connsiteX1" fmla="*/ 46392 w 4999392"/>
              <a:gd name="connsiteY1" fmla="*/ 180368 h 1903724"/>
              <a:gd name="connsiteX2" fmla="*/ 672 w 4999392"/>
              <a:gd name="connsiteY2" fmla="*/ 835688 h 1903724"/>
              <a:gd name="connsiteX3" fmla="*/ 15912 w 4999392"/>
              <a:gd name="connsiteY3" fmla="*/ 1155728 h 1903724"/>
              <a:gd name="connsiteX4" fmla="*/ 31152 w 4999392"/>
              <a:gd name="connsiteY4" fmla="*/ 1201448 h 1903724"/>
              <a:gd name="connsiteX5" fmla="*/ 61632 w 4999392"/>
              <a:gd name="connsiteY5" fmla="*/ 1247168 h 1903724"/>
              <a:gd name="connsiteX6" fmla="*/ 92112 w 4999392"/>
              <a:gd name="connsiteY6" fmla="*/ 1506248 h 1903724"/>
              <a:gd name="connsiteX7" fmla="*/ 122592 w 4999392"/>
              <a:gd name="connsiteY7" fmla="*/ 1612928 h 1903724"/>
              <a:gd name="connsiteX8" fmla="*/ 183552 w 4999392"/>
              <a:gd name="connsiteY8" fmla="*/ 1704368 h 1903724"/>
              <a:gd name="connsiteX9" fmla="*/ 274992 w 4999392"/>
              <a:gd name="connsiteY9" fmla="*/ 1750088 h 1903724"/>
              <a:gd name="connsiteX10" fmla="*/ 305472 w 4999392"/>
              <a:gd name="connsiteY10" fmla="*/ 1795808 h 1903724"/>
              <a:gd name="connsiteX11" fmla="*/ 351192 w 4999392"/>
              <a:gd name="connsiteY11" fmla="*/ 1811048 h 1903724"/>
              <a:gd name="connsiteX12" fmla="*/ 396912 w 4999392"/>
              <a:gd name="connsiteY12" fmla="*/ 1841528 h 1903724"/>
              <a:gd name="connsiteX13" fmla="*/ 549312 w 4999392"/>
              <a:gd name="connsiteY13" fmla="*/ 1872008 h 1903724"/>
              <a:gd name="connsiteX14" fmla="*/ 595032 w 4999392"/>
              <a:gd name="connsiteY14" fmla="*/ 1887248 h 1903724"/>
              <a:gd name="connsiteX15" fmla="*/ 1021752 w 4999392"/>
              <a:gd name="connsiteY15" fmla="*/ 1887248 h 1903724"/>
              <a:gd name="connsiteX16" fmla="*/ 2042832 w 4999392"/>
              <a:gd name="connsiteY16" fmla="*/ 1872008 h 1903724"/>
              <a:gd name="connsiteX17" fmla="*/ 2408592 w 4999392"/>
              <a:gd name="connsiteY17" fmla="*/ 1841528 h 1903724"/>
              <a:gd name="connsiteX18" fmla="*/ 2987712 w 4999392"/>
              <a:gd name="connsiteY18" fmla="*/ 1826288 h 1903724"/>
              <a:gd name="connsiteX19" fmla="*/ 3673512 w 4999392"/>
              <a:gd name="connsiteY19" fmla="*/ 1856768 h 1903724"/>
              <a:gd name="connsiteX20" fmla="*/ 3947832 w 4999392"/>
              <a:gd name="connsiteY20" fmla="*/ 1872008 h 1903724"/>
              <a:gd name="connsiteX21" fmla="*/ 4481232 w 4999392"/>
              <a:gd name="connsiteY21" fmla="*/ 1856768 h 1903724"/>
              <a:gd name="connsiteX22" fmla="*/ 4526952 w 4999392"/>
              <a:gd name="connsiteY22" fmla="*/ 1841528 h 1903724"/>
              <a:gd name="connsiteX23" fmla="*/ 4587912 w 4999392"/>
              <a:gd name="connsiteY23" fmla="*/ 1826288 h 1903724"/>
              <a:gd name="connsiteX24" fmla="*/ 4633632 w 4999392"/>
              <a:gd name="connsiteY24" fmla="*/ 1795808 h 1903724"/>
              <a:gd name="connsiteX25" fmla="*/ 4694592 w 4999392"/>
              <a:gd name="connsiteY25" fmla="*/ 1780568 h 1903724"/>
              <a:gd name="connsiteX26" fmla="*/ 4740312 w 4999392"/>
              <a:gd name="connsiteY26" fmla="*/ 1734848 h 1903724"/>
              <a:gd name="connsiteX27" fmla="*/ 4786032 w 4999392"/>
              <a:gd name="connsiteY27" fmla="*/ 1704368 h 1903724"/>
              <a:gd name="connsiteX28" fmla="*/ 4877472 w 4999392"/>
              <a:gd name="connsiteY28" fmla="*/ 1643408 h 1903724"/>
              <a:gd name="connsiteX29" fmla="*/ 4907952 w 4999392"/>
              <a:gd name="connsiteY29" fmla="*/ 1597688 h 1903724"/>
              <a:gd name="connsiteX30" fmla="*/ 4923192 w 4999392"/>
              <a:gd name="connsiteY30" fmla="*/ 1551968 h 1903724"/>
              <a:gd name="connsiteX31" fmla="*/ 4953672 w 4999392"/>
              <a:gd name="connsiteY31" fmla="*/ 1399568 h 1903724"/>
              <a:gd name="connsiteX32" fmla="*/ 4999392 w 4999392"/>
              <a:gd name="connsiteY32" fmla="*/ 1186208 h 1903724"/>
              <a:gd name="connsiteX33" fmla="*/ 4984152 w 4999392"/>
              <a:gd name="connsiteY33" fmla="*/ 789968 h 1903724"/>
              <a:gd name="connsiteX34" fmla="*/ 4968912 w 4999392"/>
              <a:gd name="connsiteY34" fmla="*/ 698528 h 1903724"/>
              <a:gd name="connsiteX35" fmla="*/ 4938432 w 4999392"/>
              <a:gd name="connsiteY35" fmla="*/ 637568 h 1903724"/>
              <a:gd name="connsiteX36" fmla="*/ 4846992 w 4999392"/>
              <a:gd name="connsiteY36" fmla="*/ 530888 h 1903724"/>
              <a:gd name="connsiteX37" fmla="*/ 4801272 w 4999392"/>
              <a:gd name="connsiteY37" fmla="*/ 500408 h 1903724"/>
              <a:gd name="connsiteX38" fmla="*/ 4770792 w 4999392"/>
              <a:gd name="connsiteY38" fmla="*/ 454688 h 1903724"/>
              <a:gd name="connsiteX39" fmla="*/ 4725072 w 4999392"/>
              <a:gd name="connsiteY39" fmla="*/ 439448 h 1903724"/>
              <a:gd name="connsiteX40" fmla="*/ 4679352 w 4999392"/>
              <a:gd name="connsiteY40" fmla="*/ 408968 h 1903724"/>
              <a:gd name="connsiteX41" fmla="*/ 4618392 w 4999392"/>
              <a:gd name="connsiteY41" fmla="*/ 393728 h 1903724"/>
              <a:gd name="connsiteX42" fmla="*/ 4572672 w 4999392"/>
              <a:gd name="connsiteY42" fmla="*/ 378488 h 1903724"/>
              <a:gd name="connsiteX43" fmla="*/ 4511712 w 4999392"/>
              <a:gd name="connsiteY43" fmla="*/ 348008 h 1903724"/>
              <a:gd name="connsiteX44" fmla="*/ 4328832 w 4999392"/>
              <a:gd name="connsiteY44" fmla="*/ 317528 h 1903724"/>
              <a:gd name="connsiteX45" fmla="*/ 3841152 w 4999392"/>
              <a:gd name="connsiteY45" fmla="*/ 287048 h 1903724"/>
              <a:gd name="connsiteX46" fmla="*/ 3719232 w 4999392"/>
              <a:gd name="connsiteY46" fmla="*/ 271808 h 1903724"/>
              <a:gd name="connsiteX47" fmla="*/ 3627792 w 4999392"/>
              <a:gd name="connsiteY47" fmla="*/ 256568 h 1903724"/>
              <a:gd name="connsiteX48" fmla="*/ 3505872 w 4999392"/>
              <a:gd name="connsiteY48" fmla="*/ 241328 h 1903724"/>
              <a:gd name="connsiteX49" fmla="*/ 3528068 w 4999392"/>
              <a:gd name="connsiteY49" fmla="*/ 1631 h 1903724"/>
              <a:gd name="connsiteX50" fmla="*/ 2865792 w 4999392"/>
              <a:gd name="connsiteY50" fmla="*/ 165128 h 1903724"/>
              <a:gd name="connsiteX51" fmla="*/ 2179992 w 4999392"/>
              <a:gd name="connsiteY51" fmla="*/ 180368 h 1903724"/>
              <a:gd name="connsiteX52" fmla="*/ 1585632 w 4999392"/>
              <a:gd name="connsiteY52" fmla="*/ 149888 h 1903724"/>
              <a:gd name="connsiteX53" fmla="*/ 1509432 w 4999392"/>
              <a:gd name="connsiteY53" fmla="*/ 134648 h 1903724"/>
              <a:gd name="connsiteX54" fmla="*/ 930312 w 4999392"/>
              <a:gd name="connsiteY54" fmla="*/ 165128 h 1903724"/>
              <a:gd name="connsiteX55" fmla="*/ 153072 w 4999392"/>
              <a:gd name="connsiteY55" fmla="*/ 180368 h 1903724"/>
              <a:gd name="connsiteX56" fmla="*/ 92112 w 4999392"/>
              <a:gd name="connsiteY56" fmla="*/ 195608 h 1903724"/>
              <a:gd name="connsiteX57" fmla="*/ 46392 w 4999392"/>
              <a:gd name="connsiteY57" fmla="*/ 180368 h 1903724"/>
              <a:gd name="connsiteX0" fmla="*/ 46392 w 4999392"/>
              <a:gd name="connsiteY0" fmla="*/ 222354 h 1945710"/>
              <a:gd name="connsiteX1" fmla="*/ 46392 w 4999392"/>
              <a:gd name="connsiteY1" fmla="*/ 222354 h 1945710"/>
              <a:gd name="connsiteX2" fmla="*/ 672 w 4999392"/>
              <a:gd name="connsiteY2" fmla="*/ 877674 h 1945710"/>
              <a:gd name="connsiteX3" fmla="*/ 15912 w 4999392"/>
              <a:gd name="connsiteY3" fmla="*/ 1197714 h 1945710"/>
              <a:gd name="connsiteX4" fmla="*/ 31152 w 4999392"/>
              <a:gd name="connsiteY4" fmla="*/ 1243434 h 1945710"/>
              <a:gd name="connsiteX5" fmla="*/ 61632 w 4999392"/>
              <a:gd name="connsiteY5" fmla="*/ 1289154 h 1945710"/>
              <a:gd name="connsiteX6" fmla="*/ 92112 w 4999392"/>
              <a:gd name="connsiteY6" fmla="*/ 1548234 h 1945710"/>
              <a:gd name="connsiteX7" fmla="*/ 122592 w 4999392"/>
              <a:gd name="connsiteY7" fmla="*/ 1654914 h 1945710"/>
              <a:gd name="connsiteX8" fmla="*/ 183552 w 4999392"/>
              <a:gd name="connsiteY8" fmla="*/ 1746354 h 1945710"/>
              <a:gd name="connsiteX9" fmla="*/ 274992 w 4999392"/>
              <a:gd name="connsiteY9" fmla="*/ 1792074 h 1945710"/>
              <a:gd name="connsiteX10" fmla="*/ 305472 w 4999392"/>
              <a:gd name="connsiteY10" fmla="*/ 1837794 h 1945710"/>
              <a:gd name="connsiteX11" fmla="*/ 351192 w 4999392"/>
              <a:gd name="connsiteY11" fmla="*/ 1853034 h 1945710"/>
              <a:gd name="connsiteX12" fmla="*/ 396912 w 4999392"/>
              <a:gd name="connsiteY12" fmla="*/ 1883514 h 1945710"/>
              <a:gd name="connsiteX13" fmla="*/ 549312 w 4999392"/>
              <a:gd name="connsiteY13" fmla="*/ 1913994 h 1945710"/>
              <a:gd name="connsiteX14" fmla="*/ 595032 w 4999392"/>
              <a:gd name="connsiteY14" fmla="*/ 1929234 h 1945710"/>
              <a:gd name="connsiteX15" fmla="*/ 1021752 w 4999392"/>
              <a:gd name="connsiteY15" fmla="*/ 1929234 h 1945710"/>
              <a:gd name="connsiteX16" fmla="*/ 2042832 w 4999392"/>
              <a:gd name="connsiteY16" fmla="*/ 1913994 h 1945710"/>
              <a:gd name="connsiteX17" fmla="*/ 2408592 w 4999392"/>
              <a:gd name="connsiteY17" fmla="*/ 1883514 h 1945710"/>
              <a:gd name="connsiteX18" fmla="*/ 2987712 w 4999392"/>
              <a:gd name="connsiteY18" fmla="*/ 1868274 h 1945710"/>
              <a:gd name="connsiteX19" fmla="*/ 3673512 w 4999392"/>
              <a:gd name="connsiteY19" fmla="*/ 1898754 h 1945710"/>
              <a:gd name="connsiteX20" fmla="*/ 3947832 w 4999392"/>
              <a:gd name="connsiteY20" fmla="*/ 1913994 h 1945710"/>
              <a:gd name="connsiteX21" fmla="*/ 4481232 w 4999392"/>
              <a:gd name="connsiteY21" fmla="*/ 1898754 h 1945710"/>
              <a:gd name="connsiteX22" fmla="*/ 4526952 w 4999392"/>
              <a:gd name="connsiteY22" fmla="*/ 1883514 h 1945710"/>
              <a:gd name="connsiteX23" fmla="*/ 4587912 w 4999392"/>
              <a:gd name="connsiteY23" fmla="*/ 1868274 h 1945710"/>
              <a:gd name="connsiteX24" fmla="*/ 4633632 w 4999392"/>
              <a:gd name="connsiteY24" fmla="*/ 1837794 h 1945710"/>
              <a:gd name="connsiteX25" fmla="*/ 4694592 w 4999392"/>
              <a:gd name="connsiteY25" fmla="*/ 1822554 h 1945710"/>
              <a:gd name="connsiteX26" fmla="*/ 4740312 w 4999392"/>
              <a:gd name="connsiteY26" fmla="*/ 1776834 h 1945710"/>
              <a:gd name="connsiteX27" fmla="*/ 4786032 w 4999392"/>
              <a:gd name="connsiteY27" fmla="*/ 1746354 h 1945710"/>
              <a:gd name="connsiteX28" fmla="*/ 4877472 w 4999392"/>
              <a:gd name="connsiteY28" fmla="*/ 1685394 h 1945710"/>
              <a:gd name="connsiteX29" fmla="*/ 4907952 w 4999392"/>
              <a:gd name="connsiteY29" fmla="*/ 1639674 h 1945710"/>
              <a:gd name="connsiteX30" fmla="*/ 4923192 w 4999392"/>
              <a:gd name="connsiteY30" fmla="*/ 1593954 h 1945710"/>
              <a:gd name="connsiteX31" fmla="*/ 4953672 w 4999392"/>
              <a:gd name="connsiteY31" fmla="*/ 1441554 h 1945710"/>
              <a:gd name="connsiteX32" fmla="*/ 4999392 w 4999392"/>
              <a:gd name="connsiteY32" fmla="*/ 1228194 h 1945710"/>
              <a:gd name="connsiteX33" fmla="*/ 4984152 w 4999392"/>
              <a:gd name="connsiteY33" fmla="*/ 831954 h 1945710"/>
              <a:gd name="connsiteX34" fmla="*/ 4968912 w 4999392"/>
              <a:gd name="connsiteY34" fmla="*/ 740514 h 1945710"/>
              <a:gd name="connsiteX35" fmla="*/ 4938432 w 4999392"/>
              <a:gd name="connsiteY35" fmla="*/ 679554 h 1945710"/>
              <a:gd name="connsiteX36" fmla="*/ 4846992 w 4999392"/>
              <a:gd name="connsiteY36" fmla="*/ 572874 h 1945710"/>
              <a:gd name="connsiteX37" fmla="*/ 4801272 w 4999392"/>
              <a:gd name="connsiteY37" fmla="*/ 542394 h 1945710"/>
              <a:gd name="connsiteX38" fmla="*/ 4770792 w 4999392"/>
              <a:gd name="connsiteY38" fmla="*/ 496674 h 1945710"/>
              <a:gd name="connsiteX39" fmla="*/ 4725072 w 4999392"/>
              <a:gd name="connsiteY39" fmla="*/ 481434 h 1945710"/>
              <a:gd name="connsiteX40" fmla="*/ 4679352 w 4999392"/>
              <a:gd name="connsiteY40" fmla="*/ 450954 h 1945710"/>
              <a:gd name="connsiteX41" fmla="*/ 4618392 w 4999392"/>
              <a:gd name="connsiteY41" fmla="*/ 435714 h 1945710"/>
              <a:gd name="connsiteX42" fmla="*/ 4572672 w 4999392"/>
              <a:gd name="connsiteY42" fmla="*/ 420474 h 1945710"/>
              <a:gd name="connsiteX43" fmla="*/ 4511712 w 4999392"/>
              <a:gd name="connsiteY43" fmla="*/ 389994 h 1945710"/>
              <a:gd name="connsiteX44" fmla="*/ 4328832 w 4999392"/>
              <a:gd name="connsiteY44" fmla="*/ 359514 h 1945710"/>
              <a:gd name="connsiteX45" fmla="*/ 3841152 w 4999392"/>
              <a:gd name="connsiteY45" fmla="*/ 329034 h 1945710"/>
              <a:gd name="connsiteX46" fmla="*/ 3719232 w 4999392"/>
              <a:gd name="connsiteY46" fmla="*/ 313794 h 1945710"/>
              <a:gd name="connsiteX47" fmla="*/ 3627792 w 4999392"/>
              <a:gd name="connsiteY47" fmla="*/ 298554 h 1945710"/>
              <a:gd name="connsiteX48" fmla="*/ 3869615 w 4999392"/>
              <a:gd name="connsiteY48" fmla="*/ 3125 h 1945710"/>
              <a:gd name="connsiteX49" fmla="*/ 3528068 w 4999392"/>
              <a:gd name="connsiteY49" fmla="*/ 43617 h 1945710"/>
              <a:gd name="connsiteX50" fmla="*/ 2865792 w 4999392"/>
              <a:gd name="connsiteY50" fmla="*/ 207114 h 1945710"/>
              <a:gd name="connsiteX51" fmla="*/ 2179992 w 4999392"/>
              <a:gd name="connsiteY51" fmla="*/ 222354 h 1945710"/>
              <a:gd name="connsiteX52" fmla="*/ 1585632 w 4999392"/>
              <a:gd name="connsiteY52" fmla="*/ 191874 h 1945710"/>
              <a:gd name="connsiteX53" fmla="*/ 1509432 w 4999392"/>
              <a:gd name="connsiteY53" fmla="*/ 176634 h 1945710"/>
              <a:gd name="connsiteX54" fmla="*/ 930312 w 4999392"/>
              <a:gd name="connsiteY54" fmla="*/ 207114 h 1945710"/>
              <a:gd name="connsiteX55" fmla="*/ 153072 w 4999392"/>
              <a:gd name="connsiteY55" fmla="*/ 222354 h 1945710"/>
              <a:gd name="connsiteX56" fmla="*/ 92112 w 4999392"/>
              <a:gd name="connsiteY56" fmla="*/ 237594 h 1945710"/>
              <a:gd name="connsiteX57" fmla="*/ 46392 w 4999392"/>
              <a:gd name="connsiteY57" fmla="*/ 222354 h 1945710"/>
              <a:gd name="connsiteX0" fmla="*/ 46392 w 4999392"/>
              <a:gd name="connsiteY0" fmla="*/ 246058 h 1969414"/>
              <a:gd name="connsiteX1" fmla="*/ 46392 w 4999392"/>
              <a:gd name="connsiteY1" fmla="*/ 246058 h 1969414"/>
              <a:gd name="connsiteX2" fmla="*/ 672 w 4999392"/>
              <a:gd name="connsiteY2" fmla="*/ 901378 h 1969414"/>
              <a:gd name="connsiteX3" fmla="*/ 15912 w 4999392"/>
              <a:gd name="connsiteY3" fmla="*/ 1221418 h 1969414"/>
              <a:gd name="connsiteX4" fmla="*/ 31152 w 4999392"/>
              <a:gd name="connsiteY4" fmla="*/ 1267138 h 1969414"/>
              <a:gd name="connsiteX5" fmla="*/ 61632 w 4999392"/>
              <a:gd name="connsiteY5" fmla="*/ 1312858 h 1969414"/>
              <a:gd name="connsiteX6" fmla="*/ 92112 w 4999392"/>
              <a:gd name="connsiteY6" fmla="*/ 1571938 h 1969414"/>
              <a:gd name="connsiteX7" fmla="*/ 122592 w 4999392"/>
              <a:gd name="connsiteY7" fmla="*/ 1678618 h 1969414"/>
              <a:gd name="connsiteX8" fmla="*/ 183552 w 4999392"/>
              <a:gd name="connsiteY8" fmla="*/ 1770058 h 1969414"/>
              <a:gd name="connsiteX9" fmla="*/ 274992 w 4999392"/>
              <a:gd name="connsiteY9" fmla="*/ 1815778 h 1969414"/>
              <a:gd name="connsiteX10" fmla="*/ 305472 w 4999392"/>
              <a:gd name="connsiteY10" fmla="*/ 1861498 h 1969414"/>
              <a:gd name="connsiteX11" fmla="*/ 351192 w 4999392"/>
              <a:gd name="connsiteY11" fmla="*/ 1876738 h 1969414"/>
              <a:gd name="connsiteX12" fmla="*/ 396912 w 4999392"/>
              <a:gd name="connsiteY12" fmla="*/ 1907218 h 1969414"/>
              <a:gd name="connsiteX13" fmla="*/ 549312 w 4999392"/>
              <a:gd name="connsiteY13" fmla="*/ 1937698 h 1969414"/>
              <a:gd name="connsiteX14" fmla="*/ 595032 w 4999392"/>
              <a:gd name="connsiteY14" fmla="*/ 1952938 h 1969414"/>
              <a:gd name="connsiteX15" fmla="*/ 1021752 w 4999392"/>
              <a:gd name="connsiteY15" fmla="*/ 1952938 h 1969414"/>
              <a:gd name="connsiteX16" fmla="*/ 2042832 w 4999392"/>
              <a:gd name="connsiteY16" fmla="*/ 1937698 h 1969414"/>
              <a:gd name="connsiteX17" fmla="*/ 2408592 w 4999392"/>
              <a:gd name="connsiteY17" fmla="*/ 1907218 h 1969414"/>
              <a:gd name="connsiteX18" fmla="*/ 2987712 w 4999392"/>
              <a:gd name="connsiteY18" fmla="*/ 1891978 h 1969414"/>
              <a:gd name="connsiteX19" fmla="*/ 3673512 w 4999392"/>
              <a:gd name="connsiteY19" fmla="*/ 1922458 h 1969414"/>
              <a:gd name="connsiteX20" fmla="*/ 3947832 w 4999392"/>
              <a:gd name="connsiteY20" fmla="*/ 1937698 h 1969414"/>
              <a:gd name="connsiteX21" fmla="*/ 4481232 w 4999392"/>
              <a:gd name="connsiteY21" fmla="*/ 1922458 h 1969414"/>
              <a:gd name="connsiteX22" fmla="*/ 4526952 w 4999392"/>
              <a:gd name="connsiteY22" fmla="*/ 1907218 h 1969414"/>
              <a:gd name="connsiteX23" fmla="*/ 4587912 w 4999392"/>
              <a:gd name="connsiteY23" fmla="*/ 1891978 h 1969414"/>
              <a:gd name="connsiteX24" fmla="*/ 4633632 w 4999392"/>
              <a:gd name="connsiteY24" fmla="*/ 1861498 h 1969414"/>
              <a:gd name="connsiteX25" fmla="*/ 4694592 w 4999392"/>
              <a:gd name="connsiteY25" fmla="*/ 1846258 h 1969414"/>
              <a:gd name="connsiteX26" fmla="*/ 4740312 w 4999392"/>
              <a:gd name="connsiteY26" fmla="*/ 1800538 h 1969414"/>
              <a:gd name="connsiteX27" fmla="*/ 4786032 w 4999392"/>
              <a:gd name="connsiteY27" fmla="*/ 1770058 h 1969414"/>
              <a:gd name="connsiteX28" fmla="*/ 4877472 w 4999392"/>
              <a:gd name="connsiteY28" fmla="*/ 1709098 h 1969414"/>
              <a:gd name="connsiteX29" fmla="*/ 4907952 w 4999392"/>
              <a:gd name="connsiteY29" fmla="*/ 1663378 h 1969414"/>
              <a:gd name="connsiteX30" fmla="*/ 4923192 w 4999392"/>
              <a:gd name="connsiteY30" fmla="*/ 1617658 h 1969414"/>
              <a:gd name="connsiteX31" fmla="*/ 4953672 w 4999392"/>
              <a:gd name="connsiteY31" fmla="*/ 1465258 h 1969414"/>
              <a:gd name="connsiteX32" fmla="*/ 4999392 w 4999392"/>
              <a:gd name="connsiteY32" fmla="*/ 1251898 h 1969414"/>
              <a:gd name="connsiteX33" fmla="*/ 4984152 w 4999392"/>
              <a:gd name="connsiteY33" fmla="*/ 855658 h 1969414"/>
              <a:gd name="connsiteX34" fmla="*/ 4968912 w 4999392"/>
              <a:gd name="connsiteY34" fmla="*/ 764218 h 1969414"/>
              <a:gd name="connsiteX35" fmla="*/ 4938432 w 4999392"/>
              <a:gd name="connsiteY35" fmla="*/ 703258 h 1969414"/>
              <a:gd name="connsiteX36" fmla="*/ 4846992 w 4999392"/>
              <a:gd name="connsiteY36" fmla="*/ 596578 h 1969414"/>
              <a:gd name="connsiteX37" fmla="*/ 4801272 w 4999392"/>
              <a:gd name="connsiteY37" fmla="*/ 566098 h 1969414"/>
              <a:gd name="connsiteX38" fmla="*/ 4770792 w 4999392"/>
              <a:gd name="connsiteY38" fmla="*/ 520378 h 1969414"/>
              <a:gd name="connsiteX39" fmla="*/ 4725072 w 4999392"/>
              <a:gd name="connsiteY39" fmla="*/ 505138 h 1969414"/>
              <a:gd name="connsiteX40" fmla="*/ 4679352 w 4999392"/>
              <a:gd name="connsiteY40" fmla="*/ 474658 h 1969414"/>
              <a:gd name="connsiteX41" fmla="*/ 4618392 w 4999392"/>
              <a:gd name="connsiteY41" fmla="*/ 459418 h 1969414"/>
              <a:gd name="connsiteX42" fmla="*/ 4572672 w 4999392"/>
              <a:gd name="connsiteY42" fmla="*/ 444178 h 1969414"/>
              <a:gd name="connsiteX43" fmla="*/ 4511712 w 4999392"/>
              <a:gd name="connsiteY43" fmla="*/ 413698 h 1969414"/>
              <a:gd name="connsiteX44" fmla="*/ 4328832 w 4999392"/>
              <a:gd name="connsiteY44" fmla="*/ 383218 h 1969414"/>
              <a:gd name="connsiteX45" fmla="*/ 3841152 w 4999392"/>
              <a:gd name="connsiteY45" fmla="*/ 352738 h 1969414"/>
              <a:gd name="connsiteX46" fmla="*/ 3719232 w 4999392"/>
              <a:gd name="connsiteY46" fmla="*/ 337498 h 1969414"/>
              <a:gd name="connsiteX47" fmla="*/ 4224330 w 4999392"/>
              <a:gd name="connsiteY47" fmla="*/ 20516 h 1969414"/>
              <a:gd name="connsiteX48" fmla="*/ 3869615 w 4999392"/>
              <a:gd name="connsiteY48" fmla="*/ 26829 h 1969414"/>
              <a:gd name="connsiteX49" fmla="*/ 3528068 w 4999392"/>
              <a:gd name="connsiteY49" fmla="*/ 67321 h 1969414"/>
              <a:gd name="connsiteX50" fmla="*/ 2865792 w 4999392"/>
              <a:gd name="connsiteY50" fmla="*/ 230818 h 1969414"/>
              <a:gd name="connsiteX51" fmla="*/ 2179992 w 4999392"/>
              <a:gd name="connsiteY51" fmla="*/ 246058 h 1969414"/>
              <a:gd name="connsiteX52" fmla="*/ 1585632 w 4999392"/>
              <a:gd name="connsiteY52" fmla="*/ 215578 h 1969414"/>
              <a:gd name="connsiteX53" fmla="*/ 1509432 w 4999392"/>
              <a:gd name="connsiteY53" fmla="*/ 200338 h 1969414"/>
              <a:gd name="connsiteX54" fmla="*/ 930312 w 4999392"/>
              <a:gd name="connsiteY54" fmla="*/ 230818 h 1969414"/>
              <a:gd name="connsiteX55" fmla="*/ 153072 w 4999392"/>
              <a:gd name="connsiteY55" fmla="*/ 246058 h 1969414"/>
              <a:gd name="connsiteX56" fmla="*/ 92112 w 4999392"/>
              <a:gd name="connsiteY56" fmla="*/ 261298 h 1969414"/>
              <a:gd name="connsiteX57" fmla="*/ 46392 w 4999392"/>
              <a:gd name="connsiteY57" fmla="*/ 246058 h 1969414"/>
              <a:gd name="connsiteX0" fmla="*/ 46392 w 4999392"/>
              <a:gd name="connsiteY0" fmla="*/ 226528 h 1949884"/>
              <a:gd name="connsiteX1" fmla="*/ 46392 w 4999392"/>
              <a:gd name="connsiteY1" fmla="*/ 226528 h 1949884"/>
              <a:gd name="connsiteX2" fmla="*/ 672 w 4999392"/>
              <a:gd name="connsiteY2" fmla="*/ 881848 h 1949884"/>
              <a:gd name="connsiteX3" fmla="*/ 15912 w 4999392"/>
              <a:gd name="connsiteY3" fmla="*/ 1201888 h 1949884"/>
              <a:gd name="connsiteX4" fmla="*/ 31152 w 4999392"/>
              <a:gd name="connsiteY4" fmla="*/ 1247608 h 1949884"/>
              <a:gd name="connsiteX5" fmla="*/ 61632 w 4999392"/>
              <a:gd name="connsiteY5" fmla="*/ 1293328 h 1949884"/>
              <a:gd name="connsiteX6" fmla="*/ 92112 w 4999392"/>
              <a:gd name="connsiteY6" fmla="*/ 1552408 h 1949884"/>
              <a:gd name="connsiteX7" fmla="*/ 122592 w 4999392"/>
              <a:gd name="connsiteY7" fmla="*/ 1659088 h 1949884"/>
              <a:gd name="connsiteX8" fmla="*/ 183552 w 4999392"/>
              <a:gd name="connsiteY8" fmla="*/ 1750528 h 1949884"/>
              <a:gd name="connsiteX9" fmla="*/ 274992 w 4999392"/>
              <a:gd name="connsiteY9" fmla="*/ 1796248 h 1949884"/>
              <a:gd name="connsiteX10" fmla="*/ 305472 w 4999392"/>
              <a:gd name="connsiteY10" fmla="*/ 1841968 h 1949884"/>
              <a:gd name="connsiteX11" fmla="*/ 351192 w 4999392"/>
              <a:gd name="connsiteY11" fmla="*/ 1857208 h 1949884"/>
              <a:gd name="connsiteX12" fmla="*/ 396912 w 4999392"/>
              <a:gd name="connsiteY12" fmla="*/ 1887688 h 1949884"/>
              <a:gd name="connsiteX13" fmla="*/ 549312 w 4999392"/>
              <a:gd name="connsiteY13" fmla="*/ 1918168 h 1949884"/>
              <a:gd name="connsiteX14" fmla="*/ 595032 w 4999392"/>
              <a:gd name="connsiteY14" fmla="*/ 1933408 h 1949884"/>
              <a:gd name="connsiteX15" fmla="*/ 1021752 w 4999392"/>
              <a:gd name="connsiteY15" fmla="*/ 1933408 h 1949884"/>
              <a:gd name="connsiteX16" fmla="*/ 2042832 w 4999392"/>
              <a:gd name="connsiteY16" fmla="*/ 1918168 h 1949884"/>
              <a:gd name="connsiteX17" fmla="*/ 2408592 w 4999392"/>
              <a:gd name="connsiteY17" fmla="*/ 1887688 h 1949884"/>
              <a:gd name="connsiteX18" fmla="*/ 2987712 w 4999392"/>
              <a:gd name="connsiteY18" fmla="*/ 1872448 h 1949884"/>
              <a:gd name="connsiteX19" fmla="*/ 3673512 w 4999392"/>
              <a:gd name="connsiteY19" fmla="*/ 1902928 h 1949884"/>
              <a:gd name="connsiteX20" fmla="*/ 3947832 w 4999392"/>
              <a:gd name="connsiteY20" fmla="*/ 1918168 h 1949884"/>
              <a:gd name="connsiteX21" fmla="*/ 4481232 w 4999392"/>
              <a:gd name="connsiteY21" fmla="*/ 1902928 h 1949884"/>
              <a:gd name="connsiteX22" fmla="*/ 4526952 w 4999392"/>
              <a:gd name="connsiteY22" fmla="*/ 1887688 h 1949884"/>
              <a:gd name="connsiteX23" fmla="*/ 4587912 w 4999392"/>
              <a:gd name="connsiteY23" fmla="*/ 1872448 h 1949884"/>
              <a:gd name="connsiteX24" fmla="*/ 4633632 w 4999392"/>
              <a:gd name="connsiteY24" fmla="*/ 1841968 h 1949884"/>
              <a:gd name="connsiteX25" fmla="*/ 4694592 w 4999392"/>
              <a:gd name="connsiteY25" fmla="*/ 1826728 h 1949884"/>
              <a:gd name="connsiteX26" fmla="*/ 4740312 w 4999392"/>
              <a:gd name="connsiteY26" fmla="*/ 1781008 h 1949884"/>
              <a:gd name="connsiteX27" fmla="*/ 4786032 w 4999392"/>
              <a:gd name="connsiteY27" fmla="*/ 1750528 h 1949884"/>
              <a:gd name="connsiteX28" fmla="*/ 4877472 w 4999392"/>
              <a:gd name="connsiteY28" fmla="*/ 1689568 h 1949884"/>
              <a:gd name="connsiteX29" fmla="*/ 4907952 w 4999392"/>
              <a:gd name="connsiteY29" fmla="*/ 1643848 h 1949884"/>
              <a:gd name="connsiteX30" fmla="*/ 4923192 w 4999392"/>
              <a:gd name="connsiteY30" fmla="*/ 1598128 h 1949884"/>
              <a:gd name="connsiteX31" fmla="*/ 4953672 w 4999392"/>
              <a:gd name="connsiteY31" fmla="*/ 1445728 h 1949884"/>
              <a:gd name="connsiteX32" fmla="*/ 4999392 w 4999392"/>
              <a:gd name="connsiteY32" fmla="*/ 1232368 h 1949884"/>
              <a:gd name="connsiteX33" fmla="*/ 4984152 w 4999392"/>
              <a:gd name="connsiteY33" fmla="*/ 836128 h 1949884"/>
              <a:gd name="connsiteX34" fmla="*/ 4968912 w 4999392"/>
              <a:gd name="connsiteY34" fmla="*/ 744688 h 1949884"/>
              <a:gd name="connsiteX35" fmla="*/ 4938432 w 4999392"/>
              <a:gd name="connsiteY35" fmla="*/ 683728 h 1949884"/>
              <a:gd name="connsiteX36" fmla="*/ 4846992 w 4999392"/>
              <a:gd name="connsiteY36" fmla="*/ 577048 h 1949884"/>
              <a:gd name="connsiteX37" fmla="*/ 4801272 w 4999392"/>
              <a:gd name="connsiteY37" fmla="*/ 546568 h 1949884"/>
              <a:gd name="connsiteX38" fmla="*/ 4770792 w 4999392"/>
              <a:gd name="connsiteY38" fmla="*/ 500848 h 1949884"/>
              <a:gd name="connsiteX39" fmla="*/ 4725072 w 4999392"/>
              <a:gd name="connsiteY39" fmla="*/ 485608 h 1949884"/>
              <a:gd name="connsiteX40" fmla="*/ 4679352 w 4999392"/>
              <a:gd name="connsiteY40" fmla="*/ 455128 h 1949884"/>
              <a:gd name="connsiteX41" fmla="*/ 4618392 w 4999392"/>
              <a:gd name="connsiteY41" fmla="*/ 439888 h 1949884"/>
              <a:gd name="connsiteX42" fmla="*/ 4572672 w 4999392"/>
              <a:gd name="connsiteY42" fmla="*/ 424648 h 1949884"/>
              <a:gd name="connsiteX43" fmla="*/ 4511712 w 4999392"/>
              <a:gd name="connsiteY43" fmla="*/ 394168 h 1949884"/>
              <a:gd name="connsiteX44" fmla="*/ 4328832 w 4999392"/>
              <a:gd name="connsiteY44" fmla="*/ 363688 h 1949884"/>
              <a:gd name="connsiteX45" fmla="*/ 3841152 w 4999392"/>
              <a:gd name="connsiteY45" fmla="*/ 333208 h 1949884"/>
              <a:gd name="connsiteX46" fmla="*/ 4548566 w 4999392"/>
              <a:gd name="connsiteY46" fmla="*/ 37779 h 1949884"/>
              <a:gd name="connsiteX47" fmla="*/ 4224330 w 4999392"/>
              <a:gd name="connsiteY47" fmla="*/ 986 h 1949884"/>
              <a:gd name="connsiteX48" fmla="*/ 3869615 w 4999392"/>
              <a:gd name="connsiteY48" fmla="*/ 7299 h 1949884"/>
              <a:gd name="connsiteX49" fmla="*/ 3528068 w 4999392"/>
              <a:gd name="connsiteY49" fmla="*/ 47791 h 1949884"/>
              <a:gd name="connsiteX50" fmla="*/ 2865792 w 4999392"/>
              <a:gd name="connsiteY50" fmla="*/ 211288 h 1949884"/>
              <a:gd name="connsiteX51" fmla="*/ 2179992 w 4999392"/>
              <a:gd name="connsiteY51" fmla="*/ 226528 h 1949884"/>
              <a:gd name="connsiteX52" fmla="*/ 1585632 w 4999392"/>
              <a:gd name="connsiteY52" fmla="*/ 196048 h 1949884"/>
              <a:gd name="connsiteX53" fmla="*/ 1509432 w 4999392"/>
              <a:gd name="connsiteY53" fmla="*/ 180808 h 1949884"/>
              <a:gd name="connsiteX54" fmla="*/ 930312 w 4999392"/>
              <a:gd name="connsiteY54" fmla="*/ 211288 h 1949884"/>
              <a:gd name="connsiteX55" fmla="*/ 153072 w 4999392"/>
              <a:gd name="connsiteY55" fmla="*/ 226528 h 1949884"/>
              <a:gd name="connsiteX56" fmla="*/ 92112 w 4999392"/>
              <a:gd name="connsiteY56" fmla="*/ 241768 h 1949884"/>
              <a:gd name="connsiteX57" fmla="*/ 46392 w 4999392"/>
              <a:gd name="connsiteY57" fmla="*/ 226528 h 1949884"/>
              <a:gd name="connsiteX0" fmla="*/ 46392 w 4999392"/>
              <a:gd name="connsiteY0" fmla="*/ 226528 h 1949884"/>
              <a:gd name="connsiteX1" fmla="*/ 46392 w 4999392"/>
              <a:gd name="connsiteY1" fmla="*/ 226528 h 1949884"/>
              <a:gd name="connsiteX2" fmla="*/ 672 w 4999392"/>
              <a:gd name="connsiteY2" fmla="*/ 881848 h 1949884"/>
              <a:gd name="connsiteX3" fmla="*/ 15912 w 4999392"/>
              <a:gd name="connsiteY3" fmla="*/ 1201888 h 1949884"/>
              <a:gd name="connsiteX4" fmla="*/ 31152 w 4999392"/>
              <a:gd name="connsiteY4" fmla="*/ 1247608 h 1949884"/>
              <a:gd name="connsiteX5" fmla="*/ 61632 w 4999392"/>
              <a:gd name="connsiteY5" fmla="*/ 1293328 h 1949884"/>
              <a:gd name="connsiteX6" fmla="*/ 92112 w 4999392"/>
              <a:gd name="connsiteY6" fmla="*/ 1552408 h 1949884"/>
              <a:gd name="connsiteX7" fmla="*/ 122592 w 4999392"/>
              <a:gd name="connsiteY7" fmla="*/ 1659088 h 1949884"/>
              <a:gd name="connsiteX8" fmla="*/ 183552 w 4999392"/>
              <a:gd name="connsiteY8" fmla="*/ 1750528 h 1949884"/>
              <a:gd name="connsiteX9" fmla="*/ 274992 w 4999392"/>
              <a:gd name="connsiteY9" fmla="*/ 1796248 h 1949884"/>
              <a:gd name="connsiteX10" fmla="*/ 305472 w 4999392"/>
              <a:gd name="connsiteY10" fmla="*/ 1841968 h 1949884"/>
              <a:gd name="connsiteX11" fmla="*/ 351192 w 4999392"/>
              <a:gd name="connsiteY11" fmla="*/ 1857208 h 1949884"/>
              <a:gd name="connsiteX12" fmla="*/ 396912 w 4999392"/>
              <a:gd name="connsiteY12" fmla="*/ 1887688 h 1949884"/>
              <a:gd name="connsiteX13" fmla="*/ 549312 w 4999392"/>
              <a:gd name="connsiteY13" fmla="*/ 1918168 h 1949884"/>
              <a:gd name="connsiteX14" fmla="*/ 595032 w 4999392"/>
              <a:gd name="connsiteY14" fmla="*/ 1933408 h 1949884"/>
              <a:gd name="connsiteX15" fmla="*/ 1021752 w 4999392"/>
              <a:gd name="connsiteY15" fmla="*/ 1933408 h 1949884"/>
              <a:gd name="connsiteX16" fmla="*/ 2042832 w 4999392"/>
              <a:gd name="connsiteY16" fmla="*/ 1918168 h 1949884"/>
              <a:gd name="connsiteX17" fmla="*/ 2408592 w 4999392"/>
              <a:gd name="connsiteY17" fmla="*/ 1887688 h 1949884"/>
              <a:gd name="connsiteX18" fmla="*/ 2987712 w 4999392"/>
              <a:gd name="connsiteY18" fmla="*/ 1872448 h 1949884"/>
              <a:gd name="connsiteX19" fmla="*/ 3673512 w 4999392"/>
              <a:gd name="connsiteY19" fmla="*/ 1902928 h 1949884"/>
              <a:gd name="connsiteX20" fmla="*/ 3947832 w 4999392"/>
              <a:gd name="connsiteY20" fmla="*/ 1918168 h 1949884"/>
              <a:gd name="connsiteX21" fmla="*/ 4481232 w 4999392"/>
              <a:gd name="connsiteY21" fmla="*/ 1902928 h 1949884"/>
              <a:gd name="connsiteX22" fmla="*/ 4526952 w 4999392"/>
              <a:gd name="connsiteY22" fmla="*/ 1887688 h 1949884"/>
              <a:gd name="connsiteX23" fmla="*/ 4587912 w 4999392"/>
              <a:gd name="connsiteY23" fmla="*/ 1872448 h 1949884"/>
              <a:gd name="connsiteX24" fmla="*/ 4633632 w 4999392"/>
              <a:gd name="connsiteY24" fmla="*/ 1841968 h 1949884"/>
              <a:gd name="connsiteX25" fmla="*/ 4694592 w 4999392"/>
              <a:gd name="connsiteY25" fmla="*/ 1826728 h 1949884"/>
              <a:gd name="connsiteX26" fmla="*/ 4740312 w 4999392"/>
              <a:gd name="connsiteY26" fmla="*/ 1781008 h 1949884"/>
              <a:gd name="connsiteX27" fmla="*/ 4786032 w 4999392"/>
              <a:gd name="connsiteY27" fmla="*/ 1750528 h 1949884"/>
              <a:gd name="connsiteX28" fmla="*/ 4877472 w 4999392"/>
              <a:gd name="connsiteY28" fmla="*/ 1689568 h 1949884"/>
              <a:gd name="connsiteX29" fmla="*/ 4907952 w 4999392"/>
              <a:gd name="connsiteY29" fmla="*/ 1643848 h 1949884"/>
              <a:gd name="connsiteX30" fmla="*/ 4923192 w 4999392"/>
              <a:gd name="connsiteY30" fmla="*/ 1598128 h 1949884"/>
              <a:gd name="connsiteX31" fmla="*/ 4953672 w 4999392"/>
              <a:gd name="connsiteY31" fmla="*/ 1445728 h 1949884"/>
              <a:gd name="connsiteX32" fmla="*/ 4999392 w 4999392"/>
              <a:gd name="connsiteY32" fmla="*/ 1232368 h 1949884"/>
              <a:gd name="connsiteX33" fmla="*/ 4984152 w 4999392"/>
              <a:gd name="connsiteY33" fmla="*/ 836128 h 1949884"/>
              <a:gd name="connsiteX34" fmla="*/ 4968912 w 4999392"/>
              <a:gd name="connsiteY34" fmla="*/ 744688 h 1949884"/>
              <a:gd name="connsiteX35" fmla="*/ 4938432 w 4999392"/>
              <a:gd name="connsiteY35" fmla="*/ 683728 h 1949884"/>
              <a:gd name="connsiteX36" fmla="*/ 4846992 w 4999392"/>
              <a:gd name="connsiteY36" fmla="*/ 577048 h 1949884"/>
              <a:gd name="connsiteX37" fmla="*/ 4801272 w 4999392"/>
              <a:gd name="connsiteY37" fmla="*/ 546568 h 1949884"/>
              <a:gd name="connsiteX38" fmla="*/ 4770792 w 4999392"/>
              <a:gd name="connsiteY38" fmla="*/ 500848 h 1949884"/>
              <a:gd name="connsiteX39" fmla="*/ 4725072 w 4999392"/>
              <a:gd name="connsiteY39" fmla="*/ 485608 h 1949884"/>
              <a:gd name="connsiteX40" fmla="*/ 4679352 w 4999392"/>
              <a:gd name="connsiteY40" fmla="*/ 455128 h 1949884"/>
              <a:gd name="connsiteX41" fmla="*/ 4618392 w 4999392"/>
              <a:gd name="connsiteY41" fmla="*/ 439888 h 1949884"/>
              <a:gd name="connsiteX42" fmla="*/ 4572672 w 4999392"/>
              <a:gd name="connsiteY42" fmla="*/ 424648 h 1949884"/>
              <a:gd name="connsiteX43" fmla="*/ 4511712 w 4999392"/>
              <a:gd name="connsiteY43" fmla="*/ 394168 h 1949884"/>
              <a:gd name="connsiteX44" fmla="*/ 4328832 w 4999392"/>
              <a:gd name="connsiteY44" fmla="*/ 363688 h 1949884"/>
              <a:gd name="connsiteX45" fmla="*/ 4801433 w 4999392"/>
              <a:gd name="connsiteY45" fmla="*/ 150007 h 1949884"/>
              <a:gd name="connsiteX46" fmla="*/ 4548566 w 4999392"/>
              <a:gd name="connsiteY46" fmla="*/ 37779 h 1949884"/>
              <a:gd name="connsiteX47" fmla="*/ 4224330 w 4999392"/>
              <a:gd name="connsiteY47" fmla="*/ 986 h 1949884"/>
              <a:gd name="connsiteX48" fmla="*/ 3869615 w 4999392"/>
              <a:gd name="connsiteY48" fmla="*/ 7299 h 1949884"/>
              <a:gd name="connsiteX49" fmla="*/ 3528068 w 4999392"/>
              <a:gd name="connsiteY49" fmla="*/ 47791 h 1949884"/>
              <a:gd name="connsiteX50" fmla="*/ 2865792 w 4999392"/>
              <a:gd name="connsiteY50" fmla="*/ 211288 h 1949884"/>
              <a:gd name="connsiteX51" fmla="*/ 2179992 w 4999392"/>
              <a:gd name="connsiteY51" fmla="*/ 226528 h 1949884"/>
              <a:gd name="connsiteX52" fmla="*/ 1585632 w 4999392"/>
              <a:gd name="connsiteY52" fmla="*/ 196048 h 1949884"/>
              <a:gd name="connsiteX53" fmla="*/ 1509432 w 4999392"/>
              <a:gd name="connsiteY53" fmla="*/ 180808 h 1949884"/>
              <a:gd name="connsiteX54" fmla="*/ 930312 w 4999392"/>
              <a:gd name="connsiteY54" fmla="*/ 211288 h 1949884"/>
              <a:gd name="connsiteX55" fmla="*/ 153072 w 4999392"/>
              <a:gd name="connsiteY55" fmla="*/ 226528 h 1949884"/>
              <a:gd name="connsiteX56" fmla="*/ 92112 w 4999392"/>
              <a:gd name="connsiteY56" fmla="*/ 241768 h 1949884"/>
              <a:gd name="connsiteX57" fmla="*/ 46392 w 4999392"/>
              <a:gd name="connsiteY57" fmla="*/ 226528 h 1949884"/>
              <a:gd name="connsiteX0" fmla="*/ 46392 w 5070327"/>
              <a:gd name="connsiteY0" fmla="*/ 226528 h 1949884"/>
              <a:gd name="connsiteX1" fmla="*/ 46392 w 5070327"/>
              <a:gd name="connsiteY1" fmla="*/ 226528 h 1949884"/>
              <a:gd name="connsiteX2" fmla="*/ 672 w 5070327"/>
              <a:gd name="connsiteY2" fmla="*/ 881848 h 1949884"/>
              <a:gd name="connsiteX3" fmla="*/ 15912 w 5070327"/>
              <a:gd name="connsiteY3" fmla="*/ 1201888 h 1949884"/>
              <a:gd name="connsiteX4" fmla="*/ 31152 w 5070327"/>
              <a:gd name="connsiteY4" fmla="*/ 1247608 h 1949884"/>
              <a:gd name="connsiteX5" fmla="*/ 61632 w 5070327"/>
              <a:gd name="connsiteY5" fmla="*/ 1293328 h 1949884"/>
              <a:gd name="connsiteX6" fmla="*/ 92112 w 5070327"/>
              <a:gd name="connsiteY6" fmla="*/ 1552408 h 1949884"/>
              <a:gd name="connsiteX7" fmla="*/ 122592 w 5070327"/>
              <a:gd name="connsiteY7" fmla="*/ 1659088 h 1949884"/>
              <a:gd name="connsiteX8" fmla="*/ 183552 w 5070327"/>
              <a:gd name="connsiteY8" fmla="*/ 1750528 h 1949884"/>
              <a:gd name="connsiteX9" fmla="*/ 274992 w 5070327"/>
              <a:gd name="connsiteY9" fmla="*/ 1796248 h 1949884"/>
              <a:gd name="connsiteX10" fmla="*/ 305472 w 5070327"/>
              <a:gd name="connsiteY10" fmla="*/ 1841968 h 1949884"/>
              <a:gd name="connsiteX11" fmla="*/ 351192 w 5070327"/>
              <a:gd name="connsiteY11" fmla="*/ 1857208 h 1949884"/>
              <a:gd name="connsiteX12" fmla="*/ 396912 w 5070327"/>
              <a:gd name="connsiteY12" fmla="*/ 1887688 h 1949884"/>
              <a:gd name="connsiteX13" fmla="*/ 549312 w 5070327"/>
              <a:gd name="connsiteY13" fmla="*/ 1918168 h 1949884"/>
              <a:gd name="connsiteX14" fmla="*/ 595032 w 5070327"/>
              <a:gd name="connsiteY14" fmla="*/ 1933408 h 1949884"/>
              <a:gd name="connsiteX15" fmla="*/ 1021752 w 5070327"/>
              <a:gd name="connsiteY15" fmla="*/ 1933408 h 1949884"/>
              <a:gd name="connsiteX16" fmla="*/ 2042832 w 5070327"/>
              <a:gd name="connsiteY16" fmla="*/ 1918168 h 1949884"/>
              <a:gd name="connsiteX17" fmla="*/ 2408592 w 5070327"/>
              <a:gd name="connsiteY17" fmla="*/ 1887688 h 1949884"/>
              <a:gd name="connsiteX18" fmla="*/ 2987712 w 5070327"/>
              <a:gd name="connsiteY18" fmla="*/ 1872448 h 1949884"/>
              <a:gd name="connsiteX19" fmla="*/ 3673512 w 5070327"/>
              <a:gd name="connsiteY19" fmla="*/ 1902928 h 1949884"/>
              <a:gd name="connsiteX20" fmla="*/ 3947832 w 5070327"/>
              <a:gd name="connsiteY20" fmla="*/ 1918168 h 1949884"/>
              <a:gd name="connsiteX21" fmla="*/ 4481232 w 5070327"/>
              <a:gd name="connsiteY21" fmla="*/ 1902928 h 1949884"/>
              <a:gd name="connsiteX22" fmla="*/ 4526952 w 5070327"/>
              <a:gd name="connsiteY22" fmla="*/ 1887688 h 1949884"/>
              <a:gd name="connsiteX23" fmla="*/ 4587912 w 5070327"/>
              <a:gd name="connsiteY23" fmla="*/ 1872448 h 1949884"/>
              <a:gd name="connsiteX24" fmla="*/ 4633632 w 5070327"/>
              <a:gd name="connsiteY24" fmla="*/ 1841968 h 1949884"/>
              <a:gd name="connsiteX25" fmla="*/ 4694592 w 5070327"/>
              <a:gd name="connsiteY25" fmla="*/ 1826728 h 1949884"/>
              <a:gd name="connsiteX26" fmla="*/ 4740312 w 5070327"/>
              <a:gd name="connsiteY26" fmla="*/ 1781008 h 1949884"/>
              <a:gd name="connsiteX27" fmla="*/ 4786032 w 5070327"/>
              <a:gd name="connsiteY27" fmla="*/ 1750528 h 1949884"/>
              <a:gd name="connsiteX28" fmla="*/ 4877472 w 5070327"/>
              <a:gd name="connsiteY28" fmla="*/ 1689568 h 1949884"/>
              <a:gd name="connsiteX29" fmla="*/ 4907952 w 5070327"/>
              <a:gd name="connsiteY29" fmla="*/ 1643848 h 1949884"/>
              <a:gd name="connsiteX30" fmla="*/ 4923192 w 5070327"/>
              <a:gd name="connsiteY30" fmla="*/ 1598128 h 1949884"/>
              <a:gd name="connsiteX31" fmla="*/ 4953672 w 5070327"/>
              <a:gd name="connsiteY31" fmla="*/ 1445728 h 1949884"/>
              <a:gd name="connsiteX32" fmla="*/ 4999392 w 5070327"/>
              <a:gd name="connsiteY32" fmla="*/ 1232368 h 1949884"/>
              <a:gd name="connsiteX33" fmla="*/ 4984152 w 5070327"/>
              <a:gd name="connsiteY33" fmla="*/ 836128 h 1949884"/>
              <a:gd name="connsiteX34" fmla="*/ 4968912 w 5070327"/>
              <a:gd name="connsiteY34" fmla="*/ 744688 h 1949884"/>
              <a:gd name="connsiteX35" fmla="*/ 4938432 w 5070327"/>
              <a:gd name="connsiteY35" fmla="*/ 683728 h 1949884"/>
              <a:gd name="connsiteX36" fmla="*/ 4846992 w 5070327"/>
              <a:gd name="connsiteY36" fmla="*/ 577048 h 1949884"/>
              <a:gd name="connsiteX37" fmla="*/ 4801272 w 5070327"/>
              <a:gd name="connsiteY37" fmla="*/ 546568 h 1949884"/>
              <a:gd name="connsiteX38" fmla="*/ 4770792 w 5070327"/>
              <a:gd name="connsiteY38" fmla="*/ 500848 h 1949884"/>
              <a:gd name="connsiteX39" fmla="*/ 4725072 w 5070327"/>
              <a:gd name="connsiteY39" fmla="*/ 485608 h 1949884"/>
              <a:gd name="connsiteX40" fmla="*/ 4679352 w 5070327"/>
              <a:gd name="connsiteY40" fmla="*/ 455128 h 1949884"/>
              <a:gd name="connsiteX41" fmla="*/ 4618392 w 5070327"/>
              <a:gd name="connsiteY41" fmla="*/ 439888 h 1949884"/>
              <a:gd name="connsiteX42" fmla="*/ 4572672 w 5070327"/>
              <a:gd name="connsiteY42" fmla="*/ 424648 h 1949884"/>
              <a:gd name="connsiteX43" fmla="*/ 4511712 w 5070327"/>
              <a:gd name="connsiteY43" fmla="*/ 394168 h 1949884"/>
              <a:gd name="connsiteX44" fmla="*/ 4910820 w 5070327"/>
              <a:gd name="connsiteY44" fmla="*/ 579219 h 1949884"/>
              <a:gd name="connsiteX45" fmla="*/ 4801433 w 5070327"/>
              <a:gd name="connsiteY45" fmla="*/ 150007 h 1949884"/>
              <a:gd name="connsiteX46" fmla="*/ 4548566 w 5070327"/>
              <a:gd name="connsiteY46" fmla="*/ 37779 h 1949884"/>
              <a:gd name="connsiteX47" fmla="*/ 4224330 w 5070327"/>
              <a:gd name="connsiteY47" fmla="*/ 986 h 1949884"/>
              <a:gd name="connsiteX48" fmla="*/ 3869615 w 5070327"/>
              <a:gd name="connsiteY48" fmla="*/ 7299 h 1949884"/>
              <a:gd name="connsiteX49" fmla="*/ 3528068 w 5070327"/>
              <a:gd name="connsiteY49" fmla="*/ 47791 h 1949884"/>
              <a:gd name="connsiteX50" fmla="*/ 2865792 w 5070327"/>
              <a:gd name="connsiteY50" fmla="*/ 211288 h 1949884"/>
              <a:gd name="connsiteX51" fmla="*/ 2179992 w 5070327"/>
              <a:gd name="connsiteY51" fmla="*/ 226528 h 1949884"/>
              <a:gd name="connsiteX52" fmla="*/ 1585632 w 5070327"/>
              <a:gd name="connsiteY52" fmla="*/ 196048 h 1949884"/>
              <a:gd name="connsiteX53" fmla="*/ 1509432 w 5070327"/>
              <a:gd name="connsiteY53" fmla="*/ 180808 h 1949884"/>
              <a:gd name="connsiteX54" fmla="*/ 930312 w 5070327"/>
              <a:gd name="connsiteY54" fmla="*/ 211288 h 1949884"/>
              <a:gd name="connsiteX55" fmla="*/ 153072 w 5070327"/>
              <a:gd name="connsiteY55" fmla="*/ 226528 h 1949884"/>
              <a:gd name="connsiteX56" fmla="*/ 92112 w 5070327"/>
              <a:gd name="connsiteY56" fmla="*/ 241768 h 1949884"/>
              <a:gd name="connsiteX57" fmla="*/ 46392 w 5070327"/>
              <a:gd name="connsiteY57" fmla="*/ 226528 h 1949884"/>
              <a:gd name="connsiteX0" fmla="*/ 46392 w 5070327"/>
              <a:gd name="connsiteY0" fmla="*/ 226528 h 1949884"/>
              <a:gd name="connsiteX1" fmla="*/ 46392 w 5070327"/>
              <a:gd name="connsiteY1" fmla="*/ 226528 h 1949884"/>
              <a:gd name="connsiteX2" fmla="*/ 672 w 5070327"/>
              <a:gd name="connsiteY2" fmla="*/ 881848 h 1949884"/>
              <a:gd name="connsiteX3" fmla="*/ 15912 w 5070327"/>
              <a:gd name="connsiteY3" fmla="*/ 1201888 h 1949884"/>
              <a:gd name="connsiteX4" fmla="*/ 31152 w 5070327"/>
              <a:gd name="connsiteY4" fmla="*/ 1247608 h 1949884"/>
              <a:gd name="connsiteX5" fmla="*/ 61632 w 5070327"/>
              <a:gd name="connsiteY5" fmla="*/ 1293328 h 1949884"/>
              <a:gd name="connsiteX6" fmla="*/ 92112 w 5070327"/>
              <a:gd name="connsiteY6" fmla="*/ 1552408 h 1949884"/>
              <a:gd name="connsiteX7" fmla="*/ 122592 w 5070327"/>
              <a:gd name="connsiteY7" fmla="*/ 1659088 h 1949884"/>
              <a:gd name="connsiteX8" fmla="*/ 183552 w 5070327"/>
              <a:gd name="connsiteY8" fmla="*/ 1750528 h 1949884"/>
              <a:gd name="connsiteX9" fmla="*/ 274992 w 5070327"/>
              <a:gd name="connsiteY9" fmla="*/ 1796248 h 1949884"/>
              <a:gd name="connsiteX10" fmla="*/ 305472 w 5070327"/>
              <a:gd name="connsiteY10" fmla="*/ 1841968 h 1949884"/>
              <a:gd name="connsiteX11" fmla="*/ 351192 w 5070327"/>
              <a:gd name="connsiteY11" fmla="*/ 1857208 h 1949884"/>
              <a:gd name="connsiteX12" fmla="*/ 396912 w 5070327"/>
              <a:gd name="connsiteY12" fmla="*/ 1887688 h 1949884"/>
              <a:gd name="connsiteX13" fmla="*/ 549312 w 5070327"/>
              <a:gd name="connsiteY13" fmla="*/ 1918168 h 1949884"/>
              <a:gd name="connsiteX14" fmla="*/ 595032 w 5070327"/>
              <a:gd name="connsiteY14" fmla="*/ 1933408 h 1949884"/>
              <a:gd name="connsiteX15" fmla="*/ 1021752 w 5070327"/>
              <a:gd name="connsiteY15" fmla="*/ 1933408 h 1949884"/>
              <a:gd name="connsiteX16" fmla="*/ 2042832 w 5070327"/>
              <a:gd name="connsiteY16" fmla="*/ 1918168 h 1949884"/>
              <a:gd name="connsiteX17" fmla="*/ 2408592 w 5070327"/>
              <a:gd name="connsiteY17" fmla="*/ 1887688 h 1949884"/>
              <a:gd name="connsiteX18" fmla="*/ 2987712 w 5070327"/>
              <a:gd name="connsiteY18" fmla="*/ 1872448 h 1949884"/>
              <a:gd name="connsiteX19" fmla="*/ 3673512 w 5070327"/>
              <a:gd name="connsiteY19" fmla="*/ 1902928 h 1949884"/>
              <a:gd name="connsiteX20" fmla="*/ 3947832 w 5070327"/>
              <a:gd name="connsiteY20" fmla="*/ 1918168 h 1949884"/>
              <a:gd name="connsiteX21" fmla="*/ 4481232 w 5070327"/>
              <a:gd name="connsiteY21" fmla="*/ 1902928 h 1949884"/>
              <a:gd name="connsiteX22" fmla="*/ 4526952 w 5070327"/>
              <a:gd name="connsiteY22" fmla="*/ 1887688 h 1949884"/>
              <a:gd name="connsiteX23" fmla="*/ 4587912 w 5070327"/>
              <a:gd name="connsiteY23" fmla="*/ 1872448 h 1949884"/>
              <a:gd name="connsiteX24" fmla="*/ 4633632 w 5070327"/>
              <a:gd name="connsiteY24" fmla="*/ 1841968 h 1949884"/>
              <a:gd name="connsiteX25" fmla="*/ 4694592 w 5070327"/>
              <a:gd name="connsiteY25" fmla="*/ 1826728 h 1949884"/>
              <a:gd name="connsiteX26" fmla="*/ 4740312 w 5070327"/>
              <a:gd name="connsiteY26" fmla="*/ 1781008 h 1949884"/>
              <a:gd name="connsiteX27" fmla="*/ 4786032 w 5070327"/>
              <a:gd name="connsiteY27" fmla="*/ 1750528 h 1949884"/>
              <a:gd name="connsiteX28" fmla="*/ 4877472 w 5070327"/>
              <a:gd name="connsiteY28" fmla="*/ 1689568 h 1949884"/>
              <a:gd name="connsiteX29" fmla="*/ 4907952 w 5070327"/>
              <a:gd name="connsiteY29" fmla="*/ 1643848 h 1949884"/>
              <a:gd name="connsiteX30" fmla="*/ 4923192 w 5070327"/>
              <a:gd name="connsiteY30" fmla="*/ 1598128 h 1949884"/>
              <a:gd name="connsiteX31" fmla="*/ 4953672 w 5070327"/>
              <a:gd name="connsiteY31" fmla="*/ 1445728 h 1949884"/>
              <a:gd name="connsiteX32" fmla="*/ 4999392 w 5070327"/>
              <a:gd name="connsiteY32" fmla="*/ 1232368 h 1949884"/>
              <a:gd name="connsiteX33" fmla="*/ 4984152 w 5070327"/>
              <a:gd name="connsiteY33" fmla="*/ 836128 h 1949884"/>
              <a:gd name="connsiteX34" fmla="*/ 4968912 w 5070327"/>
              <a:gd name="connsiteY34" fmla="*/ 744688 h 1949884"/>
              <a:gd name="connsiteX35" fmla="*/ 4938432 w 5070327"/>
              <a:gd name="connsiteY35" fmla="*/ 683728 h 1949884"/>
              <a:gd name="connsiteX36" fmla="*/ 4846992 w 5070327"/>
              <a:gd name="connsiteY36" fmla="*/ 577048 h 1949884"/>
              <a:gd name="connsiteX37" fmla="*/ 4801272 w 5070327"/>
              <a:gd name="connsiteY37" fmla="*/ 546568 h 1949884"/>
              <a:gd name="connsiteX38" fmla="*/ 4770792 w 5070327"/>
              <a:gd name="connsiteY38" fmla="*/ 500848 h 1949884"/>
              <a:gd name="connsiteX39" fmla="*/ 4725072 w 5070327"/>
              <a:gd name="connsiteY39" fmla="*/ 485608 h 1949884"/>
              <a:gd name="connsiteX40" fmla="*/ 4679352 w 5070327"/>
              <a:gd name="connsiteY40" fmla="*/ 455128 h 1949884"/>
              <a:gd name="connsiteX41" fmla="*/ 4618392 w 5070327"/>
              <a:gd name="connsiteY41" fmla="*/ 439888 h 1949884"/>
              <a:gd name="connsiteX42" fmla="*/ 4572672 w 5070327"/>
              <a:gd name="connsiteY42" fmla="*/ 424648 h 1949884"/>
              <a:gd name="connsiteX43" fmla="*/ 4511712 w 5070327"/>
              <a:gd name="connsiteY43" fmla="*/ 394168 h 1949884"/>
              <a:gd name="connsiteX44" fmla="*/ 4910820 w 5070327"/>
              <a:gd name="connsiteY44" fmla="*/ 579219 h 1949884"/>
              <a:gd name="connsiteX45" fmla="*/ 4801433 w 5070327"/>
              <a:gd name="connsiteY45" fmla="*/ 150007 h 1949884"/>
              <a:gd name="connsiteX46" fmla="*/ 4548566 w 5070327"/>
              <a:gd name="connsiteY46" fmla="*/ 37779 h 1949884"/>
              <a:gd name="connsiteX47" fmla="*/ 4224330 w 5070327"/>
              <a:gd name="connsiteY47" fmla="*/ 986 h 1949884"/>
              <a:gd name="connsiteX48" fmla="*/ 3869615 w 5070327"/>
              <a:gd name="connsiteY48" fmla="*/ 7299 h 1949884"/>
              <a:gd name="connsiteX49" fmla="*/ 3528068 w 5070327"/>
              <a:gd name="connsiteY49" fmla="*/ 47791 h 1949884"/>
              <a:gd name="connsiteX50" fmla="*/ 2865792 w 5070327"/>
              <a:gd name="connsiteY50" fmla="*/ 211288 h 1949884"/>
              <a:gd name="connsiteX51" fmla="*/ 2179992 w 5070327"/>
              <a:gd name="connsiteY51" fmla="*/ 226528 h 1949884"/>
              <a:gd name="connsiteX52" fmla="*/ 1585632 w 5070327"/>
              <a:gd name="connsiteY52" fmla="*/ 196048 h 1949884"/>
              <a:gd name="connsiteX53" fmla="*/ 1509432 w 5070327"/>
              <a:gd name="connsiteY53" fmla="*/ 180808 h 1949884"/>
              <a:gd name="connsiteX54" fmla="*/ 930312 w 5070327"/>
              <a:gd name="connsiteY54" fmla="*/ 211288 h 1949884"/>
              <a:gd name="connsiteX55" fmla="*/ 153072 w 5070327"/>
              <a:gd name="connsiteY55" fmla="*/ 226528 h 1949884"/>
              <a:gd name="connsiteX56" fmla="*/ 92112 w 5070327"/>
              <a:gd name="connsiteY56" fmla="*/ 241768 h 1949884"/>
              <a:gd name="connsiteX57" fmla="*/ 46392 w 5070327"/>
              <a:gd name="connsiteY57" fmla="*/ 226528 h 1949884"/>
              <a:gd name="connsiteX0" fmla="*/ 46392 w 5070327"/>
              <a:gd name="connsiteY0" fmla="*/ 226528 h 1949884"/>
              <a:gd name="connsiteX1" fmla="*/ 46392 w 5070327"/>
              <a:gd name="connsiteY1" fmla="*/ 226528 h 1949884"/>
              <a:gd name="connsiteX2" fmla="*/ 672 w 5070327"/>
              <a:gd name="connsiteY2" fmla="*/ 881848 h 1949884"/>
              <a:gd name="connsiteX3" fmla="*/ 15912 w 5070327"/>
              <a:gd name="connsiteY3" fmla="*/ 1201888 h 1949884"/>
              <a:gd name="connsiteX4" fmla="*/ 31152 w 5070327"/>
              <a:gd name="connsiteY4" fmla="*/ 1247608 h 1949884"/>
              <a:gd name="connsiteX5" fmla="*/ 61632 w 5070327"/>
              <a:gd name="connsiteY5" fmla="*/ 1293328 h 1949884"/>
              <a:gd name="connsiteX6" fmla="*/ 92112 w 5070327"/>
              <a:gd name="connsiteY6" fmla="*/ 1552408 h 1949884"/>
              <a:gd name="connsiteX7" fmla="*/ 122592 w 5070327"/>
              <a:gd name="connsiteY7" fmla="*/ 1659088 h 1949884"/>
              <a:gd name="connsiteX8" fmla="*/ 183552 w 5070327"/>
              <a:gd name="connsiteY8" fmla="*/ 1750528 h 1949884"/>
              <a:gd name="connsiteX9" fmla="*/ 274992 w 5070327"/>
              <a:gd name="connsiteY9" fmla="*/ 1796248 h 1949884"/>
              <a:gd name="connsiteX10" fmla="*/ 305472 w 5070327"/>
              <a:gd name="connsiteY10" fmla="*/ 1841968 h 1949884"/>
              <a:gd name="connsiteX11" fmla="*/ 351192 w 5070327"/>
              <a:gd name="connsiteY11" fmla="*/ 1857208 h 1949884"/>
              <a:gd name="connsiteX12" fmla="*/ 396912 w 5070327"/>
              <a:gd name="connsiteY12" fmla="*/ 1887688 h 1949884"/>
              <a:gd name="connsiteX13" fmla="*/ 549312 w 5070327"/>
              <a:gd name="connsiteY13" fmla="*/ 1918168 h 1949884"/>
              <a:gd name="connsiteX14" fmla="*/ 595032 w 5070327"/>
              <a:gd name="connsiteY14" fmla="*/ 1933408 h 1949884"/>
              <a:gd name="connsiteX15" fmla="*/ 1021752 w 5070327"/>
              <a:gd name="connsiteY15" fmla="*/ 1933408 h 1949884"/>
              <a:gd name="connsiteX16" fmla="*/ 2042832 w 5070327"/>
              <a:gd name="connsiteY16" fmla="*/ 1918168 h 1949884"/>
              <a:gd name="connsiteX17" fmla="*/ 2408592 w 5070327"/>
              <a:gd name="connsiteY17" fmla="*/ 1887688 h 1949884"/>
              <a:gd name="connsiteX18" fmla="*/ 2987712 w 5070327"/>
              <a:gd name="connsiteY18" fmla="*/ 1872448 h 1949884"/>
              <a:gd name="connsiteX19" fmla="*/ 3673512 w 5070327"/>
              <a:gd name="connsiteY19" fmla="*/ 1902928 h 1949884"/>
              <a:gd name="connsiteX20" fmla="*/ 3947832 w 5070327"/>
              <a:gd name="connsiteY20" fmla="*/ 1918168 h 1949884"/>
              <a:gd name="connsiteX21" fmla="*/ 4481232 w 5070327"/>
              <a:gd name="connsiteY21" fmla="*/ 1902928 h 1949884"/>
              <a:gd name="connsiteX22" fmla="*/ 4526952 w 5070327"/>
              <a:gd name="connsiteY22" fmla="*/ 1887688 h 1949884"/>
              <a:gd name="connsiteX23" fmla="*/ 4587912 w 5070327"/>
              <a:gd name="connsiteY23" fmla="*/ 1872448 h 1949884"/>
              <a:gd name="connsiteX24" fmla="*/ 4633632 w 5070327"/>
              <a:gd name="connsiteY24" fmla="*/ 1841968 h 1949884"/>
              <a:gd name="connsiteX25" fmla="*/ 4694592 w 5070327"/>
              <a:gd name="connsiteY25" fmla="*/ 1826728 h 1949884"/>
              <a:gd name="connsiteX26" fmla="*/ 4740312 w 5070327"/>
              <a:gd name="connsiteY26" fmla="*/ 1781008 h 1949884"/>
              <a:gd name="connsiteX27" fmla="*/ 4786032 w 5070327"/>
              <a:gd name="connsiteY27" fmla="*/ 1750528 h 1949884"/>
              <a:gd name="connsiteX28" fmla="*/ 4877472 w 5070327"/>
              <a:gd name="connsiteY28" fmla="*/ 1689568 h 1949884"/>
              <a:gd name="connsiteX29" fmla="*/ 4907952 w 5070327"/>
              <a:gd name="connsiteY29" fmla="*/ 1643848 h 1949884"/>
              <a:gd name="connsiteX30" fmla="*/ 4923192 w 5070327"/>
              <a:gd name="connsiteY30" fmla="*/ 1598128 h 1949884"/>
              <a:gd name="connsiteX31" fmla="*/ 4953672 w 5070327"/>
              <a:gd name="connsiteY31" fmla="*/ 1445728 h 1949884"/>
              <a:gd name="connsiteX32" fmla="*/ 4999392 w 5070327"/>
              <a:gd name="connsiteY32" fmla="*/ 1232368 h 1949884"/>
              <a:gd name="connsiteX33" fmla="*/ 4984152 w 5070327"/>
              <a:gd name="connsiteY33" fmla="*/ 836128 h 1949884"/>
              <a:gd name="connsiteX34" fmla="*/ 4968912 w 5070327"/>
              <a:gd name="connsiteY34" fmla="*/ 744688 h 1949884"/>
              <a:gd name="connsiteX35" fmla="*/ 4938432 w 5070327"/>
              <a:gd name="connsiteY35" fmla="*/ 683728 h 1949884"/>
              <a:gd name="connsiteX36" fmla="*/ 4846992 w 5070327"/>
              <a:gd name="connsiteY36" fmla="*/ 577048 h 1949884"/>
              <a:gd name="connsiteX37" fmla="*/ 4801272 w 5070327"/>
              <a:gd name="connsiteY37" fmla="*/ 546568 h 1949884"/>
              <a:gd name="connsiteX38" fmla="*/ 4770792 w 5070327"/>
              <a:gd name="connsiteY38" fmla="*/ 500848 h 1949884"/>
              <a:gd name="connsiteX39" fmla="*/ 4725072 w 5070327"/>
              <a:gd name="connsiteY39" fmla="*/ 485608 h 1949884"/>
              <a:gd name="connsiteX40" fmla="*/ 4679352 w 5070327"/>
              <a:gd name="connsiteY40" fmla="*/ 455128 h 1949884"/>
              <a:gd name="connsiteX41" fmla="*/ 4618392 w 5070327"/>
              <a:gd name="connsiteY41" fmla="*/ 439888 h 1949884"/>
              <a:gd name="connsiteX42" fmla="*/ 4511712 w 5070327"/>
              <a:gd name="connsiteY42" fmla="*/ 394168 h 1949884"/>
              <a:gd name="connsiteX43" fmla="*/ 4910820 w 5070327"/>
              <a:gd name="connsiteY43" fmla="*/ 579219 h 1949884"/>
              <a:gd name="connsiteX44" fmla="*/ 4801433 w 5070327"/>
              <a:gd name="connsiteY44" fmla="*/ 150007 h 1949884"/>
              <a:gd name="connsiteX45" fmla="*/ 4548566 w 5070327"/>
              <a:gd name="connsiteY45" fmla="*/ 37779 h 1949884"/>
              <a:gd name="connsiteX46" fmla="*/ 4224330 w 5070327"/>
              <a:gd name="connsiteY46" fmla="*/ 986 h 1949884"/>
              <a:gd name="connsiteX47" fmla="*/ 3869615 w 5070327"/>
              <a:gd name="connsiteY47" fmla="*/ 7299 h 1949884"/>
              <a:gd name="connsiteX48" fmla="*/ 3528068 w 5070327"/>
              <a:gd name="connsiteY48" fmla="*/ 47791 h 1949884"/>
              <a:gd name="connsiteX49" fmla="*/ 2865792 w 5070327"/>
              <a:gd name="connsiteY49" fmla="*/ 211288 h 1949884"/>
              <a:gd name="connsiteX50" fmla="*/ 2179992 w 5070327"/>
              <a:gd name="connsiteY50" fmla="*/ 226528 h 1949884"/>
              <a:gd name="connsiteX51" fmla="*/ 1585632 w 5070327"/>
              <a:gd name="connsiteY51" fmla="*/ 196048 h 1949884"/>
              <a:gd name="connsiteX52" fmla="*/ 1509432 w 5070327"/>
              <a:gd name="connsiteY52" fmla="*/ 180808 h 1949884"/>
              <a:gd name="connsiteX53" fmla="*/ 930312 w 5070327"/>
              <a:gd name="connsiteY53" fmla="*/ 211288 h 1949884"/>
              <a:gd name="connsiteX54" fmla="*/ 153072 w 5070327"/>
              <a:gd name="connsiteY54" fmla="*/ 226528 h 1949884"/>
              <a:gd name="connsiteX55" fmla="*/ 92112 w 5070327"/>
              <a:gd name="connsiteY55" fmla="*/ 241768 h 1949884"/>
              <a:gd name="connsiteX56" fmla="*/ 46392 w 5070327"/>
              <a:gd name="connsiteY56" fmla="*/ 226528 h 1949884"/>
              <a:gd name="connsiteX0" fmla="*/ 46392 w 5065095"/>
              <a:gd name="connsiteY0" fmla="*/ 226528 h 1949884"/>
              <a:gd name="connsiteX1" fmla="*/ 46392 w 5065095"/>
              <a:gd name="connsiteY1" fmla="*/ 226528 h 1949884"/>
              <a:gd name="connsiteX2" fmla="*/ 672 w 5065095"/>
              <a:gd name="connsiteY2" fmla="*/ 881848 h 1949884"/>
              <a:gd name="connsiteX3" fmla="*/ 15912 w 5065095"/>
              <a:gd name="connsiteY3" fmla="*/ 1201888 h 1949884"/>
              <a:gd name="connsiteX4" fmla="*/ 31152 w 5065095"/>
              <a:gd name="connsiteY4" fmla="*/ 1247608 h 1949884"/>
              <a:gd name="connsiteX5" fmla="*/ 61632 w 5065095"/>
              <a:gd name="connsiteY5" fmla="*/ 1293328 h 1949884"/>
              <a:gd name="connsiteX6" fmla="*/ 92112 w 5065095"/>
              <a:gd name="connsiteY6" fmla="*/ 1552408 h 1949884"/>
              <a:gd name="connsiteX7" fmla="*/ 122592 w 5065095"/>
              <a:gd name="connsiteY7" fmla="*/ 1659088 h 1949884"/>
              <a:gd name="connsiteX8" fmla="*/ 183552 w 5065095"/>
              <a:gd name="connsiteY8" fmla="*/ 1750528 h 1949884"/>
              <a:gd name="connsiteX9" fmla="*/ 274992 w 5065095"/>
              <a:gd name="connsiteY9" fmla="*/ 1796248 h 1949884"/>
              <a:gd name="connsiteX10" fmla="*/ 305472 w 5065095"/>
              <a:gd name="connsiteY10" fmla="*/ 1841968 h 1949884"/>
              <a:gd name="connsiteX11" fmla="*/ 351192 w 5065095"/>
              <a:gd name="connsiteY11" fmla="*/ 1857208 h 1949884"/>
              <a:gd name="connsiteX12" fmla="*/ 396912 w 5065095"/>
              <a:gd name="connsiteY12" fmla="*/ 1887688 h 1949884"/>
              <a:gd name="connsiteX13" fmla="*/ 549312 w 5065095"/>
              <a:gd name="connsiteY13" fmla="*/ 1918168 h 1949884"/>
              <a:gd name="connsiteX14" fmla="*/ 595032 w 5065095"/>
              <a:gd name="connsiteY14" fmla="*/ 1933408 h 1949884"/>
              <a:gd name="connsiteX15" fmla="*/ 1021752 w 5065095"/>
              <a:gd name="connsiteY15" fmla="*/ 1933408 h 1949884"/>
              <a:gd name="connsiteX16" fmla="*/ 2042832 w 5065095"/>
              <a:gd name="connsiteY16" fmla="*/ 1918168 h 1949884"/>
              <a:gd name="connsiteX17" fmla="*/ 2408592 w 5065095"/>
              <a:gd name="connsiteY17" fmla="*/ 1887688 h 1949884"/>
              <a:gd name="connsiteX18" fmla="*/ 2987712 w 5065095"/>
              <a:gd name="connsiteY18" fmla="*/ 1872448 h 1949884"/>
              <a:gd name="connsiteX19" fmla="*/ 3673512 w 5065095"/>
              <a:gd name="connsiteY19" fmla="*/ 1902928 h 1949884"/>
              <a:gd name="connsiteX20" fmla="*/ 3947832 w 5065095"/>
              <a:gd name="connsiteY20" fmla="*/ 1918168 h 1949884"/>
              <a:gd name="connsiteX21" fmla="*/ 4481232 w 5065095"/>
              <a:gd name="connsiteY21" fmla="*/ 1902928 h 1949884"/>
              <a:gd name="connsiteX22" fmla="*/ 4526952 w 5065095"/>
              <a:gd name="connsiteY22" fmla="*/ 1887688 h 1949884"/>
              <a:gd name="connsiteX23" fmla="*/ 4587912 w 5065095"/>
              <a:gd name="connsiteY23" fmla="*/ 1872448 h 1949884"/>
              <a:gd name="connsiteX24" fmla="*/ 4633632 w 5065095"/>
              <a:gd name="connsiteY24" fmla="*/ 1841968 h 1949884"/>
              <a:gd name="connsiteX25" fmla="*/ 4694592 w 5065095"/>
              <a:gd name="connsiteY25" fmla="*/ 1826728 h 1949884"/>
              <a:gd name="connsiteX26" fmla="*/ 4740312 w 5065095"/>
              <a:gd name="connsiteY26" fmla="*/ 1781008 h 1949884"/>
              <a:gd name="connsiteX27" fmla="*/ 4786032 w 5065095"/>
              <a:gd name="connsiteY27" fmla="*/ 1750528 h 1949884"/>
              <a:gd name="connsiteX28" fmla="*/ 4877472 w 5065095"/>
              <a:gd name="connsiteY28" fmla="*/ 1689568 h 1949884"/>
              <a:gd name="connsiteX29" fmla="*/ 4907952 w 5065095"/>
              <a:gd name="connsiteY29" fmla="*/ 1643848 h 1949884"/>
              <a:gd name="connsiteX30" fmla="*/ 4923192 w 5065095"/>
              <a:gd name="connsiteY30" fmla="*/ 1598128 h 1949884"/>
              <a:gd name="connsiteX31" fmla="*/ 4953672 w 5065095"/>
              <a:gd name="connsiteY31" fmla="*/ 1445728 h 1949884"/>
              <a:gd name="connsiteX32" fmla="*/ 4999392 w 5065095"/>
              <a:gd name="connsiteY32" fmla="*/ 1232368 h 1949884"/>
              <a:gd name="connsiteX33" fmla="*/ 4984152 w 5065095"/>
              <a:gd name="connsiteY33" fmla="*/ 836128 h 1949884"/>
              <a:gd name="connsiteX34" fmla="*/ 4968912 w 5065095"/>
              <a:gd name="connsiteY34" fmla="*/ 744688 h 1949884"/>
              <a:gd name="connsiteX35" fmla="*/ 4938432 w 5065095"/>
              <a:gd name="connsiteY35" fmla="*/ 683728 h 1949884"/>
              <a:gd name="connsiteX36" fmla="*/ 4846992 w 5065095"/>
              <a:gd name="connsiteY36" fmla="*/ 577048 h 1949884"/>
              <a:gd name="connsiteX37" fmla="*/ 4801272 w 5065095"/>
              <a:gd name="connsiteY37" fmla="*/ 546568 h 1949884"/>
              <a:gd name="connsiteX38" fmla="*/ 4770792 w 5065095"/>
              <a:gd name="connsiteY38" fmla="*/ 500848 h 1949884"/>
              <a:gd name="connsiteX39" fmla="*/ 4725072 w 5065095"/>
              <a:gd name="connsiteY39" fmla="*/ 485608 h 1949884"/>
              <a:gd name="connsiteX40" fmla="*/ 4679352 w 5065095"/>
              <a:gd name="connsiteY40" fmla="*/ 455128 h 1949884"/>
              <a:gd name="connsiteX41" fmla="*/ 4618392 w 5065095"/>
              <a:gd name="connsiteY41" fmla="*/ 439888 h 1949884"/>
              <a:gd name="connsiteX42" fmla="*/ 4910820 w 5065095"/>
              <a:gd name="connsiteY42" fmla="*/ 579219 h 1949884"/>
              <a:gd name="connsiteX43" fmla="*/ 4801433 w 5065095"/>
              <a:gd name="connsiteY43" fmla="*/ 150007 h 1949884"/>
              <a:gd name="connsiteX44" fmla="*/ 4548566 w 5065095"/>
              <a:gd name="connsiteY44" fmla="*/ 37779 h 1949884"/>
              <a:gd name="connsiteX45" fmla="*/ 4224330 w 5065095"/>
              <a:gd name="connsiteY45" fmla="*/ 986 h 1949884"/>
              <a:gd name="connsiteX46" fmla="*/ 3869615 w 5065095"/>
              <a:gd name="connsiteY46" fmla="*/ 7299 h 1949884"/>
              <a:gd name="connsiteX47" fmla="*/ 3528068 w 5065095"/>
              <a:gd name="connsiteY47" fmla="*/ 47791 h 1949884"/>
              <a:gd name="connsiteX48" fmla="*/ 2865792 w 5065095"/>
              <a:gd name="connsiteY48" fmla="*/ 211288 h 1949884"/>
              <a:gd name="connsiteX49" fmla="*/ 2179992 w 5065095"/>
              <a:gd name="connsiteY49" fmla="*/ 226528 h 1949884"/>
              <a:gd name="connsiteX50" fmla="*/ 1585632 w 5065095"/>
              <a:gd name="connsiteY50" fmla="*/ 196048 h 1949884"/>
              <a:gd name="connsiteX51" fmla="*/ 1509432 w 5065095"/>
              <a:gd name="connsiteY51" fmla="*/ 180808 h 1949884"/>
              <a:gd name="connsiteX52" fmla="*/ 930312 w 5065095"/>
              <a:gd name="connsiteY52" fmla="*/ 211288 h 1949884"/>
              <a:gd name="connsiteX53" fmla="*/ 153072 w 5065095"/>
              <a:gd name="connsiteY53" fmla="*/ 226528 h 1949884"/>
              <a:gd name="connsiteX54" fmla="*/ 92112 w 5065095"/>
              <a:gd name="connsiteY54" fmla="*/ 241768 h 1949884"/>
              <a:gd name="connsiteX55" fmla="*/ 46392 w 5065095"/>
              <a:gd name="connsiteY55" fmla="*/ 226528 h 1949884"/>
              <a:gd name="connsiteX0" fmla="*/ 46392 w 5062162"/>
              <a:gd name="connsiteY0" fmla="*/ 226528 h 1949884"/>
              <a:gd name="connsiteX1" fmla="*/ 46392 w 5062162"/>
              <a:gd name="connsiteY1" fmla="*/ 226528 h 1949884"/>
              <a:gd name="connsiteX2" fmla="*/ 672 w 5062162"/>
              <a:gd name="connsiteY2" fmla="*/ 881848 h 1949884"/>
              <a:gd name="connsiteX3" fmla="*/ 15912 w 5062162"/>
              <a:gd name="connsiteY3" fmla="*/ 1201888 h 1949884"/>
              <a:gd name="connsiteX4" fmla="*/ 31152 w 5062162"/>
              <a:gd name="connsiteY4" fmla="*/ 1247608 h 1949884"/>
              <a:gd name="connsiteX5" fmla="*/ 61632 w 5062162"/>
              <a:gd name="connsiteY5" fmla="*/ 1293328 h 1949884"/>
              <a:gd name="connsiteX6" fmla="*/ 92112 w 5062162"/>
              <a:gd name="connsiteY6" fmla="*/ 1552408 h 1949884"/>
              <a:gd name="connsiteX7" fmla="*/ 122592 w 5062162"/>
              <a:gd name="connsiteY7" fmla="*/ 1659088 h 1949884"/>
              <a:gd name="connsiteX8" fmla="*/ 183552 w 5062162"/>
              <a:gd name="connsiteY8" fmla="*/ 1750528 h 1949884"/>
              <a:gd name="connsiteX9" fmla="*/ 274992 w 5062162"/>
              <a:gd name="connsiteY9" fmla="*/ 1796248 h 1949884"/>
              <a:gd name="connsiteX10" fmla="*/ 305472 w 5062162"/>
              <a:gd name="connsiteY10" fmla="*/ 1841968 h 1949884"/>
              <a:gd name="connsiteX11" fmla="*/ 351192 w 5062162"/>
              <a:gd name="connsiteY11" fmla="*/ 1857208 h 1949884"/>
              <a:gd name="connsiteX12" fmla="*/ 396912 w 5062162"/>
              <a:gd name="connsiteY12" fmla="*/ 1887688 h 1949884"/>
              <a:gd name="connsiteX13" fmla="*/ 549312 w 5062162"/>
              <a:gd name="connsiteY13" fmla="*/ 1918168 h 1949884"/>
              <a:gd name="connsiteX14" fmla="*/ 595032 w 5062162"/>
              <a:gd name="connsiteY14" fmla="*/ 1933408 h 1949884"/>
              <a:gd name="connsiteX15" fmla="*/ 1021752 w 5062162"/>
              <a:gd name="connsiteY15" fmla="*/ 1933408 h 1949884"/>
              <a:gd name="connsiteX16" fmla="*/ 2042832 w 5062162"/>
              <a:gd name="connsiteY16" fmla="*/ 1918168 h 1949884"/>
              <a:gd name="connsiteX17" fmla="*/ 2408592 w 5062162"/>
              <a:gd name="connsiteY17" fmla="*/ 1887688 h 1949884"/>
              <a:gd name="connsiteX18" fmla="*/ 2987712 w 5062162"/>
              <a:gd name="connsiteY18" fmla="*/ 1872448 h 1949884"/>
              <a:gd name="connsiteX19" fmla="*/ 3673512 w 5062162"/>
              <a:gd name="connsiteY19" fmla="*/ 1902928 h 1949884"/>
              <a:gd name="connsiteX20" fmla="*/ 3947832 w 5062162"/>
              <a:gd name="connsiteY20" fmla="*/ 1918168 h 1949884"/>
              <a:gd name="connsiteX21" fmla="*/ 4481232 w 5062162"/>
              <a:gd name="connsiteY21" fmla="*/ 1902928 h 1949884"/>
              <a:gd name="connsiteX22" fmla="*/ 4526952 w 5062162"/>
              <a:gd name="connsiteY22" fmla="*/ 1887688 h 1949884"/>
              <a:gd name="connsiteX23" fmla="*/ 4587912 w 5062162"/>
              <a:gd name="connsiteY23" fmla="*/ 1872448 h 1949884"/>
              <a:gd name="connsiteX24" fmla="*/ 4633632 w 5062162"/>
              <a:gd name="connsiteY24" fmla="*/ 1841968 h 1949884"/>
              <a:gd name="connsiteX25" fmla="*/ 4694592 w 5062162"/>
              <a:gd name="connsiteY25" fmla="*/ 1826728 h 1949884"/>
              <a:gd name="connsiteX26" fmla="*/ 4740312 w 5062162"/>
              <a:gd name="connsiteY26" fmla="*/ 1781008 h 1949884"/>
              <a:gd name="connsiteX27" fmla="*/ 4786032 w 5062162"/>
              <a:gd name="connsiteY27" fmla="*/ 1750528 h 1949884"/>
              <a:gd name="connsiteX28" fmla="*/ 4877472 w 5062162"/>
              <a:gd name="connsiteY28" fmla="*/ 1689568 h 1949884"/>
              <a:gd name="connsiteX29" fmla="*/ 4907952 w 5062162"/>
              <a:gd name="connsiteY29" fmla="*/ 1643848 h 1949884"/>
              <a:gd name="connsiteX30" fmla="*/ 4923192 w 5062162"/>
              <a:gd name="connsiteY30" fmla="*/ 1598128 h 1949884"/>
              <a:gd name="connsiteX31" fmla="*/ 4953672 w 5062162"/>
              <a:gd name="connsiteY31" fmla="*/ 1445728 h 1949884"/>
              <a:gd name="connsiteX32" fmla="*/ 4999392 w 5062162"/>
              <a:gd name="connsiteY32" fmla="*/ 1232368 h 1949884"/>
              <a:gd name="connsiteX33" fmla="*/ 4984152 w 5062162"/>
              <a:gd name="connsiteY33" fmla="*/ 836128 h 1949884"/>
              <a:gd name="connsiteX34" fmla="*/ 4968912 w 5062162"/>
              <a:gd name="connsiteY34" fmla="*/ 744688 h 1949884"/>
              <a:gd name="connsiteX35" fmla="*/ 4938432 w 5062162"/>
              <a:gd name="connsiteY35" fmla="*/ 683728 h 1949884"/>
              <a:gd name="connsiteX36" fmla="*/ 4846992 w 5062162"/>
              <a:gd name="connsiteY36" fmla="*/ 577048 h 1949884"/>
              <a:gd name="connsiteX37" fmla="*/ 4801272 w 5062162"/>
              <a:gd name="connsiteY37" fmla="*/ 546568 h 1949884"/>
              <a:gd name="connsiteX38" fmla="*/ 4770792 w 5062162"/>
              <a:gd name="connsiteY38" fmla="*/ 500848 h 1949884"/>
              <a:gd name="connsiteX39" fmla="*/ 4725072 w 5062162"/>
              <a:gd name="connsiteY39" fmla="*/ 485608 h 1949884"/>
              <a:gd name="connsiteX40" fmla="*/ 4679352 w 5062162"/>
              <a:gd name="connsiteY40" fmla="*/ 455128 h 1949884"/>
              <a:gd name="connsiteX41" fmla="*/ 4910820 w 5062162"/>
              <a:gd name="connsiteY41" fmla="*/ 579219 h 1949884"/>
              <a:gd name="connsiteX42" fmla="*/ 4801433 w 5062162"/>
              <a:gd name="connsiteY42" fmla="*/ 150007 h 1949884"/>
              <a:gd name="connsiteX43" fmla="*/ 4548566 w 5062162"/>
              <a:gd name="connsiteY43" fmla="*/ 37779 h 1949884"/>
              <a:gd name="connsiteX44" fmla="*/ 4224330 w 5062162"/>
              <a:gd name="connsiteY44" fmla="*/ 986 h 1949884"/>
              <a:gd name="connsiteX45" fmla="*/ 3869615 w 5062162"/>
              <a:gd name="connsiteY45" fmla="*/ 7299 h 1949884"/>
              <a:gd name="connsiteX46" fmla="*/ 3528068 w 5062162"/>
              <a:gd name="connsiteY46" fmla="*/ 47791 h 1949884"/>
              <a:gd name="connsiteX47" fmla="*/ 2865792 w 5062162"/>
              <a:gd name="connsiteY47" fmla="*/ 211288 h 1949884"/>
              <a:gd name="connsiteX48" fmla="*/ 2179992 w 5062162"/>
              <a:gd name="connsiteY48" fmla="*/ 226528 h 1949884"/>
              <a:gd name="connsiteX49" fmla="*/ 1585632 w 5062162"/>
              <a:gd name="connsiteY49" fmla="*/ 196048 h 1949884"/>
              <a:gd name="connsiteX50" fmla="*/ 1509432 w 5062162"/>
              <a:gd name="connsiteY50" fmla="*/ 180808 h 1949884"/>
              <a:gd name="connsiteX51" fmla="*/ 930312 w 5062162"/>
              <a:gd name="connsiteY51" fmla="*/ 211288 h 1949884"/>
              <a:gd name="connsiteX52" fmla="*/ 153072 w 5062162"/>
              <a:gd name="connsiteY52" fmla="*/ 226528 h 1949884"/>
              <a:gd name="connsiteX53" fmla="*/ 92112 w 5062162"/>
              <a:gd name="connsiteY53" fmla="*/ 241768 h 1949884"/>
              <a:gd name="connsiteX54" fmla="*/ 46392 w 5062162"/>
              <a:gd name="connsiteY54" fmla="*/ 226528 h 1949884"/>
              <a:gd name="connsiteX0" fmla="*/ 46392 w 5059989"/>
              <a:gd name="connsiteY0" fmla="*/ 226528 h 1949884"/>
              <a:gd name="connsiteX1" fmla="*/ 46392 w 5059989"/>
              <a:gd name="connsiteY1" fmla="*/ 226528 h 1949884"/>
              <a:gd name="connsiteX2" fmla="*/ 672 w 5059989"/>
              <a:gd name="connsiteY2" fmla="*/ 881848 h 1949884"/>
              <a:gd name="connsiteX3" fmla="*/ 15912 w 5059989"/>
              <a:gd name="connsiteY3" fmla="*/ 1201888 h 1949884"/>
              <a:gd name="connsiteX4" fmla="*/ 31152 w 5059989"/>
              <a:gd name="connsiteY4" fmla="*/ 1247608 h 1949884"/>
              <a:gd name="connsiteX5" fmla="*/ 61632 w 5059989"/>
              <a:gd name="connsiteY5" fmla="*/ 1293328 h 1949884"/>
              <a:gd name="connsiteX6" fmla="*/ 92112 w 5059989"/>
              <a:gd name="connsiteY6" fmla="*/ 1552408 h 1949884"/>
              <a:gd name="connsiteX7" fmla="*/ 122592 w 5059989"/>
              <a:gd name="connsiteY7" fmla="*/ 1659088 h 1949884"/>
              <a:gd name="connsiteX8" fmla="*/ 183552 w 5059989"/>
              <a:gd name="connsiteY8" fmla="*/ 1750528 h 1949884"/>
              <a:gd name="connsiteX9" fmla="*/ 274992 w 5059989"/>
              <a:gd name="connsiteY9" fmla="*/ 1796248 h 1949884"/>
              <a:gd name="connsiteX10" fmla="*/ 305472 w 5059989"/>
              <a:gd name="connsiteY10" fmla="*/ 1841968 h 1949884"/>
              <a:gd name="connsiteX11" fmla="*/ 351192 w 5059989"/>
              <a:gd name="connsiteY11" fmla="*/ 1857208 h 1949884"/>
              <a:gd name="connsiteX12" fmla="*/ 396912 w 5059989"/>
              <a:gd name="connsiteY12" fmla="*/ 1887688 h 1949884"/>
              <a:gd name="connsiteX13" fmla="*/ 549312 w 5059989"/>
              <a:gd name="connsiteY13" fmla="*/ 1918168 h 1949884"/>
              <a:gd name="connsiteX14" fmla="*/ 595032 w 5059989"/>
              <a:gd name="connsiteY14" fmla="*/ 1933408 h 1949884"/>
              <a:gd name="connsiteX15" fmla="*/ 1021752 w 5059989"/>
              <a:gd name="connsiteY15" fmla="*/ 1933408 h 1949884"/>
              <a:gd name="connsiteX16" fmla="*/ 2042832 w 5059989"/>
              <a:gd name="connsiteY16" fmla="*/ 1918168 h 1949884"/>
              <a:gd name="connsiteX17" fmla="*/ 2408592 w 5059989"/>
              <a:gd name="connsiteY17" fmla="*/ 1887688 h 1949884"/>
              <a:gd name="connsiteX18" fmla="*/ 2987712 w 5059989"/>
              <a:gd name="connsiteY18" fmla="*/ 1872448 h 1949884"/>
              <a:gd name="connsiteX19" fmla="*/ 3673512 w 5059989"/>
              <a:gd name="connsiteY19" fmla="*/ 1902928 h 1949884"/>
              <a:gd name="connsiteX20" fmla="*/ 3947832 w 5059989"/>
              <a:gd name="connsiteY20" fmla="*/ 1918168 h 1949884"/>
              <a:gd name="connsiteX21" fmla="*/ 4481232 w 5059989"/>
              <a:gd name="connsiteY21" fmla="*/ 1902928 h 1949884"/>
              <a:gd name="connsiteX22" fmla="*/ 4526952 w 5059989"/>
              <a:gd name="connsiteY22" fmla="*/ 1887688 h 1949884"/>
              <a:gd name="connsiteX23" fmla="*/ 4587912 w 5059989"/>
              <a:gd name="connsiteY23" fmla="*/ 1872448 h 1949884"/>
              <a:gd name="connsiteX24" fmla="*/ 4633632 w 5059989"/>
              <a:gd name="connsiteY24" fmla="*/ 1841968 h 1949884"/>
              <a:gd name="connsiteX25" fmla="*/ 4694592 w 5059989"/>
              <a:gd name="connsiteY25" fmla="*/ 1826728 h 1949884"/>
              <a:gd name="connsiteX26" fmla="*/ 4740312 w 5059989"/>
              <a:gd name="connsiteY26" fmla="*/ 1781008 h 1949884"/>
              <a:gd name="connsiteX27" fmla="*/ 4786032 w 5059989"/>
              <a:gd name="connsiteY27" fmla="*/ 1750528 h 1949884"/>
              <a:gd name="connsiteX28" fmla="*/ 4877472 w 5059989"/>
              <a:gd name="connsiteY28" fmla="*/ 1689568 h 1949884"/>
              <a:gd name="connsiteX29" fmla="*/ 4907952 w 5059989"/>
              <a:gd name="connsiteY29" fmla="*/ 1643848 h 1949884"/>
              <a:gd name="connsiteX30" fmla="*/ 4923192 w 5059989"/>
              <a:gd name="connsiteY30" fmla="*/ 1598128 h 1949884"/>
              <a:gd name="connsiteX31" fmla="*/ 4953672 w 5059989"/>
              <a:gd name="connsiteY31" fmla="*/ 1445728 h 1949884"/>
              <a:gd name="connsiteX32" fmla="*/ 4999392 w 5059989"/>
              <a:gd name="connsiteY32" fmla="*/ 1232368 h 1949884"/>
              <a:gd name="connsiteX33" fmla="*/ 4984152 w 5059989"/>
              <a:gd name="connsiteY33" fmla="*/ 836128 h 1949884"/>
              <a:gd name="connsiteX34" fmla="*/ 4968912 w 5059989"/>
              <a:gd name="connsiteY34" fmla="*/ 744688 h 1949884"/>
              <a:gd name="connsiteX35" fmla="*/ 4938432 w 5059989"/>
              <a:gd name="connsiteY35" fmla="*/ 683728 h 1949884"/>
              <a:gd name="connsiteX36" fmla="*/ 4846992 w 5059989"/>
              <a:gd name="connsiteY36" fmla="*/ 577048 h 1949884"/>
              <a:gd name="connsiteX37" fmla="*/ 4801272 w 5059989"/>
              <a:gd name="connsiteY37" fmla="*/ 546568 h 1949884"/>
              <a:gd name="connsiteX38" fmla="*/ 4770792 w 5059989"/>
              <a:gd name="connsiteY38" fmla="*/ 500848 h 1949884"/>
              <a:gd name="connsiteX39" fmla="*/ 4725072 w 5059989"/>
              <a:gd name="connsiteY39" fmla="*/ 485608 h 1949884"/>
              <a:gd name="connsiteX40" fmla="*/ 4910820 w 5059989"/>
              <a:gd name="connsiteY40" fmla="*/ 579219 h 1949884"/>
              <a:gd name="connsiteX41" fmla="*/ 4801433 w 5059989"/>
              <a:gd name="connsiteY41" fmla="*/ 150007 h 1949884"/>
              <a:gd name="connsiteX42" fmla="*/ 4548566 w 5059989"/>
              <a:gd name="connsiteY42" fmla="*/ 37779 h 1949884"/>
              <a:gd name="connsiteX43" fmla="*/ 4224330 w 5059989"/>
              <a:gd name="connsiteY43" fmla="*/ 986 h 1949884"/>
              <a:gd name="connsiteX44" fmla="*/ 3869615 w 5059989"/>
              <a:gd name="connsiteY44" fmla="*/ 7299 h 1949884"/>
              <a:gd name="connsiteX45" fmla="*/ 3528068 w 5059989"/>
              <a:gd name="connsiteY45" fmla="*/ 47791 h 1949884"/>
              <a:gd name="connsiteX46" fmla="*/ 2865792 w 5059989"/>
              <a:gd name="connsiteY46" fmla="*/ 211288 h 1949884"/>
              <a:gd name="connsiteX47" fmla="*/ 2179992 w 5059989"/>
              <a:gd name="connsiteY47" fmla="*/ 226528 h 1949884"/>
              <a:gd name="connsiteX48" fmla="*/ 1585632 w 5059989"/>
              <a:gd name="connsiteY48" fmla="*/ 196048 h 1949884"/>
              <a:gd name="connsiteX49" fmla="*/ 1509432 w 5059989"/>
              <a:gd name="connsiteY49" fmla="*/ 180808 h 1949884"/>
              <a:gd name="connsiteX50" fmla="*/ 930312 w 5059989"/>
              <a:gd name="connsiteY50" fmla="*/ 211288 h 1949884"/>
              <a:gd name="connsiteX51" fmla="*/ 153072 w 5059989"/>
              <a:gd name="connsiteY51" fmla="*/ 226528 h 1949884"/>
              <a:gd name="connsiteX52" fmla="*/ 92112 w 5059989"/>
              <a:gd name="connsiteY52" fmla="*/ 241768 h 1949884"/>
              <a:gd name="connsiteX53" fmla="*/ 46392 w 5059989"/>
              <a:gd name="connsiteY53" fmla="*/ 226528 h 1949884"/>
              <a:gd name="connsiteX0" fmla="*/ 46392 w 5057840"/>
              <a:gd name="connsiteY0" fmla="*/ 226528 h 1949884"/>
              <a:gd name="connsiteX1" fmla="*/ 46392 w 5057840"/>
              <a:gd name="connsiteY1" fmla="*/ 226528 h 1949884"/>
              <a:gd name="connsiteX2" fmla="*/ 672 w 5057840"/>
              <a:gd name="connsiteY2" fmla="*/ 881848 h 1949884"/>
              <a:gd name="connsiteX3" fmla="*/ 15912 w 5057840"/>
              <a:gd name="connsiteY3" fmla="*/ 1201888 h 1949884"/>
              <a:gd name="connsiteX4" fmla="*/ 31152 w 5057840"/>
              <a:gd name="connsiteY4" fmla="*/ 1247608 h 1949884"/>
              <a:gd name="connsiteX5" fmla="*/ 61632 w 5057840"/>
              <a:gd name="connsiteY5" fmla="*/ 1293328 h 1949884"/>
              <a:gd name="connsiteX6" fmla="*/ 92112 w 5057840"/>
              <a:gd name="connsiteY6" fmla="*/ 1552408 h 1949884"/>
              <a:gd name="connsiteX7" fmla="*/ 122592 w 5057840"/>
              <a:gd name="connsiteY7" fmla="*/ 1659088 h 1949884"/>
              <a:gd name="connsiteX8" fmla="*/ 183552 w 5057840"/>
              <a:gd name="connsiteY8" fmla="*/ 1750528 h 1949884"/>
              <a:gd name="connsiteX9" fmla="*/ 274992 w 5057840"/>
              <a:gd name="connsiteY9" fmla="*/ 1796248 h 1949884"/>
              <a:gd name="connsiteX10" fmla="*/ 305472 w 5057840"/>
              <a:gd name="connsiteY10" fmla="*/ 1841968 h 1949884"/>
              <a:gd name="connsiteX11" fmla="*/ 351192 w 5057840"/>
              <a:gd name="connsiteY11" fmla="*/ 1857208 h 1949884"/>
              <a:gd name="connsiteX12" fmla="*/ 396912 w 5057840"/>
              <a:gd name="connsiteY12" fmla="*/ 1887688 h 1949884"/>
              <a:gd name="connsiteX13" fmla="*/ 549312 w 5057840"/>
              <a:gd name="connsiteY13" fmla="*/ 1918168 h 1949884"/>
              <a:gd name="connsiteX14" fmla="*/ 595032 w 5057840"/>
              <a:gd name="connsiteY14" fmla="*/ 1933408 h 1949884"/>
              <a:gd name="connsiteX15" fmla="*/ 1021752 w 5057840"/>
              <a:gd name="connsiteY15" fmla="*/ 1933408 h 1949884"/>
              <a:gd name="connsiteX16" fmla="*/ 2042832 w 5057840"/>
              <a:gd name="connsiteY16" fmla="*/ 1918168 h 1949884"/>
              <a:gd name="connsiteX17" fmla="*/ 2408592 w 5057840"/>
              <a:gd name="connsiteY17" fmla="*/ 1887688 h 1949884"/>
              <a:gd name="connsiteX18" fmla="*/ 2987712 w 5057840"/>
              <a:gd name="connsiteY18" fmla="*/ 1872448 h 1949884"/>
              <a:gd name="connsiteX19" fmla="*/ 3673512 w 5057840"/>
              <a:gd name="connsiteY19" fmla="*/ 1902928 h 1949884"/>
              <a:gd name="connsiteX20" fmla="*/ 3947832 w 5057840"/>
              <a:gd name="connsiteY20" fmla="*/ 1918168 h 1949884"/>
              <a:gd name="connsiteX21" fmla="*/ 4481232 w 5057840"/>
              <a:gd name="connsiteY21" fmla="*/ 1902928 h 1949884"/>
              <a:gd name="connsiteX22" fmla="*/ 4526952 w 5057840"/>
              <a:gd name="connsiteY22" fmla="*/ 1887688 h 1949884"/>
              <a:gd name="connsiteX23" fmla="*/ 4587912 w 5057840"/>
              <a:gd name="connsiteY23" fmla="*/ 1872448 h 1949884"/>
              <a:gd name="connsiteX24" fmla="*/ 4633632 w 5057840"/>
              <a:gd name="connsiteY24" fmla="*/ 1841968 h 1949884"/>
              <a:gd name="connsiteX25" fmla="*/ 4694592 w 5057840"/>
              <a:gd name="connsiteY25" fmla="*/ 1826728 h 1949884"/>
              <a:gd name="connsiteX26" fmla="*/ 4740312 w 5057840"/>
              <a:gd name="connsiteY26" fmla="*/ 1781008 h 1949884"/>
              <a:gd name="connsiteX27" fmla="*/ 4786032 w 5057840"/>
              <a:gd name="connsiteY27" fmla="*/ 1750528 h 1949884"/>
              <a:gd name="connsiteX28" fmla="*/ 4877472 w 5057840"/>
              <a:gd name="connsiteY28" fmla="*/ 1689568 h 1949884"/>
              <a:gd name="connsiteX29" fmla="*/ 4907952 w 5057840"/>
              <a:gd name="connsiteY29" fmla="*/ 1643848 h 1949884"/>
              <a:gd name="connsiteX30" fmla="*/ 4923192 w 5057840"/>
              <a:gd name="connsiteY30" fmla="*/ 1598128 h 1949884"/>
              <a:gd name="connsiteX31" fmla="*/ 4953672 w 5057840"/>
              <a:gd name="connsiteY31" fmla="*/ 1445728 h 1949884"/>
              <a:gd name="connsiteX32" fmla="*/ 4999392 w 5057840"/>
              <a:gd name="connsiteY32" fmla="*/ 1232368 h 1949884"/>
              <a:gd name="connsiteX33" fmla="*/ 4984152 w 5057840"/>
              <a:gd name="connsiteY33" fmla="*/ 836128 h 1949884"/>
              <a:gd name="connsiteX34" fmla="*/ 4968912 w 5057840"/>
              <a:gd name="connsiteY34" fmla="*/ 744688 h 1949884"/>
              <a:gd name="connsiteX35" fmla="*/ 4938432 w 5057840"/>
              <a:gd name="connsiteY35" fmla="*/ 683728 h 1949884"/>
              <a:gd name="connsiteX36" fmla="*/ 4846992 w 5057840"/>
              <a:gd name="connsiteY36" fmla="*/ 577048 h 1949884"/>
              <a:gd name="connsiteX37" fmla="*/ 4801272 w 5057840"/>
              <a:gd name="connsiteY37" fmla="*/ 546568 h 1949884"/>
              <a:gd name="connsiteX38" fmla="*/ 4770792 w 5057840"/>
              <a:gd name="connsiteY38" fmla="*/ 500848 h 1949884"/>
              <a:gd name="connsiteX39" fmla="*/ 4910820 w 5057840"/>
              <a:gd name="connsiteY39" fmla="*/ 579219 h 1949884"/>
              <a:gd name="connsiteX40" fmla="*/ 4801433 w 5057840"/>
              <a:gd name="connsiteY40" fmla="*/ 150007 h 1949884"/>
              <a:gd name="connsiteX41" fmla="*/ 4548566 w 5057840"/>
              <a:gd name="connsiteY41" fmla="*/ 37779 h 1949884"/>
              <a:gd name="connsiteX42" fmla="*/ 4224330 w 5057840"/>
              <a:gd name="connsiteY42" fmla="*/ 986 h 1949884"/>
              <a:gd name="connsiteX43" fmla="*/ 3869615 w 5057840"/>
              <a:gd name="connsiteY43" fmla="*/ 7299 h 1949884"/>
              <a:gd name="connsiteX44" fmla="*/ 3528068 w 5057840"/>
              <a:gd name="connsiteY44" fmla="*/ 47791 h 1949884"/>
              <a:gd name="connsiteX45" fmla="*/ 2865792 w 5057840"/>
              <a:gd name="connsiteY45" fmla="*/ 211288 h 1949884"/>
              <a:gd name="connsiteX46" fmla="*/ 2179992 w 5057840"/>
              <a:gd name="connsiteY46" fmla="*/ 226528 h 1949884"/>
              <a:gd name="connsiteX47" fmla="*/ 1585632 w 5057840"/>
              <a:gd name="connsiteY47" fmla="*/ 196048 h 1949884"/>
              <a:gd name="connsiteX48" fmla="*/ 1509432 w 5057840"/>
              <a:gd name="connsiteY48" fmla="*/ 180808 h 1949884"/>
              <a:gd name="connsiteX49" fmla="*/ 930312 w 5057840"/>
              <a:gd name="connsiteY49" fmla="*/ 211288 h 1949884"/>
              <a:gd name="connsiteX50" fmla="*/ 153072 w 5057840"/>
              <a:gd name="connsiteY50" fmla="*/ 226528 h 1949884"/>
              <a:gd name="connsiteX51" fmla="*/ 92112 w 5057840"/>
              <a:gd name="connsiteY51" fmla="*/ 241768 h 1949884"/>
              <a:gd name="connsiteX52" fmla="*/ 46392 w 5057840"/>
              <a:gd name="connsiteY52" fmla="*/ 226528 h 1949884"/>
              <a:gd name="connsiteX0" fmla="*/ 46392 w 5056420"/>
              <a:gd name="connsiteY0" fmla="*/ 226528 h 1949884"/>
              <a:gd name="connsiteX1" fmla="*/ 46392 w 5056420"/>
              <a:gd name="connsiteY1" fmla="*/ 226528 h 1949884"/>
              <a:gd name="connsiteX2" fmla="*/ 672 w 5056420"/>
              <a:gd name="connsiteY2" fmla="*/ 881848 h 1949884"/>
              <a:gd name="connsiteX3" fmla="*/ 15912 w 5056420"/>
              <a:gd name="connsiteY3" fmla="*/ 1201888 h 1949884"/>
              <a:gd name="connsiteX4" fmla="*/ 31152 w 5056420"/>
              <a:gd name="connsiteY4" fmla="*/ 1247608 h 1949884"/>
              <a:gd name="connsiteX5" fmla="*/ 61632 w 5056420"/>
              <a:gd name="connsiteY5" fmla="*/ 1293328 h 1949884"/>
              <a:gd name="connsiteX6" fmla="*/ 92112 w 5056420"/>
              <a:gd name="connsiteY6" fmla="*/ 1552408 h 1949884"/>
              <a:gd name="connsiteX7" fmla="*/ 122592 w 5056420"/>
              <a:gd name="connsiteY7" fmla="*/ 1659088 h 1949884"/>
              <a:gd name="connsiteX8" fmla="*/ 183552 w 5056420"/>
              <a:gd name="connsiteY8" fmla="*/ 1750528 h 1949884"/>
              <a:gd name="connsiteX9" fmla="*/ 274992 w 5056420"/>
              <a:gd name="connsiteY9" fmla="*/ 1796248 h 1949884"/>
              <a:gd name="connsiteX10" fmla="*/ 305472 w 5056420"/>
              <a:gd name="connsiteY10" fmla="*/ 1841968 h 1949884"/>
              <a:gd name="connsiteX11" fmla="*/ 351192 w 5056420"/>
              <a:gd name="connsiteY11" fmla="*/ 1857208 h 1949884"/>
              <a:gd name="connsiteX12" fmla="*/ 396912 w 5056420"/>
              <a:gd name="connsiteY12" fmla="*/ 1887688 h 1949884"/>
              <a:gd name="connsiteX13" fmla="*/ 549312 w 5056420"/>
              <a:gd name="connsiteY13" fmla="*/ 1918168 h 1949884"/>
              <a:gd name="connsiteX14" fmla="*/ 595032 w 5056420"/>
              <a:gd name="connsiteY14" fmla="*/ 1933408 h 1949884"/>
              <a:gd name="connsiteX15" fmla="*/ 1021752 w 5056420"/>
              <a:gd name="connsiteY15" fmla="*/ 1933408 h 1949884"/>
              <a:gd name="connsiteX16" fmla="*/ 2042832 w 5056420"/>
              <a:gd name="connsiteY16" fmla="*/ 1918168 h 1949884"/>
              <a:gd name="connsiteX17" fmla="*/ 2408592 w 5056420"/>
              <a:gd name="connsiteY17" fmla="*/ 1887688 h 1949884"/>
              <a:gd name="connsiteX18" fmla="*/ 2987712 w 5056420"/>
              <a:gd name="connsiteY18" fmla="*/ 1872448 h 1949884"/>
              <a:gd name="connsiteX19" fmla="*/ 3673512 w 5056420"/>
              <a:gd name="connsiteY19" fmla="*/ 1902928 h 1949884"/>
              <a:gd name="connsiteX20" fmla="*/ 3947832 w 5056420"/>
              <a:gd name="connsiteY20" fmla="*/ 1918168 h 1949884"/>
              <a:gd name="connsiteX21" fmla="*/ 4481232 w 5056420"/>
              <a:gd name="connsiteY21" fmla="*/ 1902928 h 1949884"/>
              <a:gd name="connsiteX22" fmla="*/ 4526952 w 5056420"/>
              <a:gd name="connsiteY22" fmla="*/ 1887688 h 1949884"/>
              <a:gd name="connsiteX23" fmla="*/ 4587912 w 5056420"/>
              <a:gd name="connsiteY23" fmla="*/ 1872448 h 1949884"/>
              <a:gd name="connsiteX24" fmla="*/ 4633632 w 5056420"/>
              <a:gd name="connsiteY24" fmla="*/ 1841968 h 1949884"/>
              <a:gd name="connsiteX25" fmla="*/ 4694592 w 5056420"/>
              <a:gd name="connsiteY25" fmla="*/ 1826728 h 1949884"/>
              <a:gd name="connsiteX26" fmla="*/ 4740312 w 5056420"/>
              <a:gd name="connsiteY26" fmla="*/ 1781008 h 1949884"/>
              <a:gd name="connsiteX27" fmla="*/ 4786032 w 5056420"/>
              <a:gd name="connsiteY27" fmla="*/ 1750528 h 1949884"/>
              <a:gd name="connsiteX28" fmla="*/ 4877472 w 5056420"/>
              <a:gd name="connsiteY28" fmla="*/ 1689568 h 1949884"/>
              <a:gd name="connsiteX29" fmla="*/ 4907952 w 5056420"/>
              <a:gd name="connsiteY29" fmla="*/ 1643848 h 1949884"/>
              <a:gd name="connsiteX30" fmla="*/ 4923192 w 5056420"/>
              <a:gd name="connsiteY30" fmla="*/ 1598128 h 1949884"/>
              <a:gd name="connsiteX31" fmla="*/ 4953672 w 5056420"/>
              <a:gd name="connsiteY31" fmla="*/ 1445728 h 1949884"/>
              <a:gd name="connsiteX32" fmla="*/ 4999392 w 5056420"/>
              <a:gd name="connsiteY32" fmla="*/ 1232368 h 1949884"/>
              <a:gd name="connsiteX33" fmla="*/ 4984152 w 5056420"/>
              <a:gd name="connsiteY33" fmla="*/ 836128 h 1949884"/>
              <a:gd name="connsiteX34" fmla="*/ 4968912 w 5056420"/>
              <a:gd name="connsiteY34" fmla="*/ 744688 h 1949884"/>
              <a:gd name="connsiteX35" fmla="*/ 4938432 w 5056420"/>
              <a:gd name="connsiteY35" fmla="*/ 683728 h 1949884"/>
              <a:gd name="connsiteX36" fmla="*/ 4846992 w 5056420"/>
              <a:gd name="connsiteY36" fmla="*/ 577048 h 1949884"/>
              <a:gd name="connsiteX37" fmla="*/ 4801272 w 5056420"/>
              <a:gd name="connsiteY37" fmla="*/ 546568 h 1949884"/>
              <a:gd name="connsiteX38" fmla="*/ 4910820 w 5056420"/>
              <a:gd name="connsiteY38" fmla="*/ 579219 h 1949884"/>
              <a:gd name="connsiteX39" fmla="*/ 4801433 w 5056420"/>
              <a:gd name="connsiteY39" fmla="*/ 150007 h 1949884"/>
              <a:gd name="connsiteX40" fmla="*/ 4548566 w 5056420"/>
              <a:gd name="connsiteY40" fmla="*/ 37779 h 1949884"/>
              <a:gd name="connsiteX41" fmla="*/ 4224330 w 5056420"/>
              <a:gd name="connsiteY41" fmla="*/ 986 h 1949884"/>
              <a:gd name="connsiteX42" fmla="*/ 3869615 w 5056420"/>
              <a:gd name="connsiteY42" fmla="*/ 7299 h 1949884"/>
              <a:gd name="connsiteX43" fmla="*/ 3528068 w 5056420"/>
              <a:gd name="connsiteY43" fmla="*/ 47791 h 1949884"/>
              <a:gd name="connsiteX44" fmla="*/ 2865792 w 5056420"/>
              <a:gd name="connsiteY44" fmla="*/ 211288 h 1949884"/>
              <a:gd name="connsiteX45" fmla="*/ 2179992 w 5056420"/>
              <a:gd name="connsiteY45" fmla="*/ 226528 h 1949884"/>
              <a:gd name="connsiteX46" fmla="*/ 1585632 w 5056420"/>
              <a:gd name="connsiteY46" fmla="*/ 196048 h 1949884"/>
              <a:gd name="connsiteX47" fmla="*/ 1509432 w 5056420"/>
              <a:gd name="connsiteY47" fmla="*/ 180808 h 1949884"/>
              <a:gd name="connsiteX48" fmla="*/ 930312 w 5056420"/>
              <a:gd name="connsiteY48" fmla="*/ 211288 h 1949884"/>
              <a:gd name="connsiteX49" fmla="*/ 153072 w 5056420"/>
              <a:gd name="connsiteY49" fmla="*/ 226528 h 1949884"/>
              <a:gd name="connsiteX50" fmla="*/ 92112 w 5056420"/>
              <a:gd name="connsiteY50" fmla="*/ 241768 h 1949884"/>
              <a:gd name="connsiteX51" fmla="*/ 46392 w 5056420"/>
              <a:gd name="connsiteY51" fmla="*/ 226528 h 1949884"/>
              <a:gd name="connsiteX0" fmla="*/ 46392 w 4999392"/>
              <a:gd name="connsiteY0" fmla="*/ 226528 h 1949884"/>
              <a:gd name="connsiteX1" fmla="*/ 46392 w 4999392"/>
              <a:gd name="connsiteY1" fmla="*/ 226528 h 1949884"/>
              <a:gd name="connsiteX2" fmla="*/ 672 w 4999392"/>
              <a:gd name="connsiteY2" fmla="*/ 881848 h 1949884"/>
              <a:gd name="connsiteX3" fmla="*/ 15912 w 4999392"/>
              <a:gd name="connsiteY3" fmla="*/ 1201888 h 1949884"/>
              <a:gd name="connsiteX4" fmla="*/ 31152 w 4999392"/>
              <a:gd name="connsiteY4" fmla="*/ 1247608 h 1949884"/>
              <a:gd name="connsiteX5" fmla="*/ 61632 w 4999392"/>
              <a:gd name="connsiteY5" fmla="*/ 1293328 h 1949884"/>
              <a:gd name="connsiteX6" fmla="*/ 92112 w 4999392"/>
              <a:gd name="connsiteY6" fmla="*/ 1552408 h 1949884"/>
              <a:gd name="connsiteX7" fmla="*/ 122592 w 4999392"/>
              <a:gd name="connsiteY7" fmla="*/ 1659088 h 1949884"/>
              <a:gd name="connsiteX8" fmla="*/ 183552 w 4999392"/>
              <a:gd name="connsiteY8" fmla="*/ 1750528 h 1949884"/>
              <a:gd name="connsiteX9" fmla="*/ 274992 w 4999392"/>
              <a:gd name="connsiteY9" fmla="*/ 1796248 h 1949884"/>
              <a:gd name="connsiteX10" fmla="*/ 305472 w 4999392"/>
              <a:gd name="connsiteY10" fmla="*/ 1841968 h 1949884"/>
              <a:gd name="connsiteX11" fmla="*/ 351192 w 4999392"/>
              <a:gd name="connsiteY11" fmla="*/ 1857208 h 1949884"/>
              <a:gd name="connsiteX12" fmla="*/ 396912 w 4999392"/>
              <a:gd name="connsiteY12" fmla="*/ 1887688 h 1949884"/>
              <a:gd name="connsiteX13" fmla="*/ 549312 w 4999392"/>
              <a:gd name="connsiteY13" fmla="*/ 1918168 h 1949884"/>
              <a:gd name="connsiteX14" fmla="*/ 595032 w 4999392"/>
              <a:gd name="connsiteY14" fmla="*/ 1933408 h 1949884"/>
              <a:gd name="connsiteX15" fmla="*/ 1021752 w 4999392"/>
              <a:gd name="connsiteY15" fmla="*/ 1933408 h 1949884"/>
              <a:gd name="connsiteX16" fmla="*/ 2042832 w 4999392"/>
              <a:gd name="connsiteY16" fmla="*/ 1918168 h 1949884"/>
              <a:gd name="connsiteX17" fmla="*/ 2408592 w 4999392"/>
              <a:gd name="connsiteY17" fmla="*/ 1887688 h 1949884"/>
              <a:gd name="connsiteX18" fmla="*/ 2987712 w 4999392"/>
              <a:gd name="connsiteY18" fmla="*/ 1872448 h 1949884"/>
              <a:gd name="connsiteX19" fmla="*/ 3673512 w 4999392"/>
              <a:gd name="connsiteY19" fmla="*/ 1902928 h 1949884"/>
              <a:gd name="connsiteX20" fmla="*/ 3947832 w 4999392"/>
              <a:gd name="connsiteY20" fmla="*/ 1918168 h 1949884"/>
              <a:gd name="connsiteX21" fmla="*/ 4481232 w 4999392"/>
              <a:gd name="connsiteY21" fmla="*/ 1902928 h 1949884"/>
              <a:gd name="connsiteX22" fmla="*/ 4526952 w 4999392"/>
              <a:gd name="connsiteY22" fmla="*/ 1887688 h 1949884"/>
              <a:gd name="connsiteX23" fmla="*/ 4587912 w 4999392"/>
              <a:gd name="connsiteY23" fmla="*/ 1872448 h 1949884"/>
              <a:gd name="connsiteX24" fmla="*/ 4633632 w 4999392"/>
              <a:gd name="connsiteY24" fmla="*/ 1841968 h 1949884"/>
              <a:gd name="connsiteX25" fmla="*/ 4694592 w 4999392"/>
              <a:gd name="connsiteY25" fmla="*/ 1826728 h 1949884"/>
              <a:gd name="connsiteX26" fmla="*/ 4740312 w 4999392"/>
              <a:gd name="connsiteY26" fmla="*/ 1781008 h 1949884"/>
              <a:gd name="connsiteX27" fmla="*/ 4786032 w 4999392"/>
              <a:gd name="connsiteY27" fmla="*/ 1750528 h 1949884"/>
              <a:gd name="connsiteX28" fmla="*/ 4877472 w 4999392"/>
              <a:gd name="connsiteY28" fmla="*/ 1689568 h 1949884"/>
              <a:gd name="connsiteX29" fmla="*/ 4907952 w 4999392"/>
              <a:gd name="connsiteY29" fmla="*/ 1643848 h 1949884"/>
              <a:gd name="connsiteX30" fmla="*/ 4923192 w 4999392"/>
              <a:gd name="connsiteY30" fmla="*/ 1598128 h 1949884"/>
              <a:gd name="connsiteX31" fmla="*/ 4953672 w 4999392"/>
              <a:gd name="connsiteY31" fmla="*/ 1445728 h 1949884"/>
              <a:gd name="connsiteX32" fmla="*/ 4999392 w 4999392"/>
              <a:gd name="connsiteY32" fmla="*/ 1232368 h 1949884"/>
              <a:gd name="connsiteX33" fmla="*/ 4984152 w 4999392"/>
              <a:gd name="connsiteY33" fmla="*/ 836128 h 1949884"/>
              <a:gd name="connsiteX34" fmla="*/ 4968912 w 4999392"/>
              <a:gd name="connsiteY34" fmla="*/ 744688 h 1949884"/>
              <a:gd name="connsiteX35" fmla="*/ 4938432 w 4999392"/>
              <a:gd name="connsiteY35" fmla="*/ 683728 h 1949884"/>
              <a:gd name="connsiteX36" fmla="*/ 4846992 w 4999392"/>
              <a:gd name="connsiteY36" fmla="*/ 577048 h 1949884"/>
              <a:gd name="connsiteX37" fmla="*/ 4801272 w 4999392"/>
              <a:gd name="connsiteY37" fmla="*/ 546568 h 1949884"/>
              <a:gd name="connsiteX38" fmla="*/ 4801433 w 4999392"/>
              <a:gd name="connsiteY38" fmla="*/ 150007 h 1949884"/>
              <a:gd name="connsiteX39" fmla="*/ 4548566 w 4999392"/>
              <a:gd name="connsiteY39" fmla="*/ 37779 h 1949884"/>
              <a:gd name="connsiteX40" fmla="*/ 4224330 w 4999392"/>
              <a:gd name="connsiteY40" fmla="*/ 986 h 1949884"/>
              <a:gd name="connsiteX41" fmla="*/ 3869615 w 4999392"/>
              <a:gd name="connsiteY41" fmla="*/ 7299 h 1949884"/>
              <a:gd name="connsiteX42" fmla="*/ 3528068 w 4999392"/>
              <a:gd name="connsiteY42" fmla="*/ 47791 h 1949884"/>
              <a:gd name="connsiteX43" fmla="*/ 2865792 w 4999392"/>
              <a:gd name="connsiteY43" fmla="*/ 211288 h 1949884"/>
              <a:gd name="connsiteX44" fmla="*/ 2179992 w 4999392"/>
              <a:gd name="connsiteY44" fmla="*/ 226528 h 1949884"/>
              <a:gd name="connsiteX45" fmla="*/ 1585632 w 4999392"/>
              <a:gd name="connsiteY45" fmla="*/ 196048 h 1949884"/>
              <a:gd name="connsiteX46" fmla="*/ 1509432 w 4999392"/>
              <a:gd name="connsiteY46" fmla="*/ 180808 h 1949884"/>
              <a:gd name="connsiteX47" fmla="*/ 930312 w 4999392"/>
              <a:gd name="connsiteY47" fmla="*/ 211288 h 1949884"/>
              <a:gd name="connsiteX48" fmla="*/ 153072 w 4999392"/>
              <a:gd name="connsiteY48" fmla="*/ 226528 h 1949884"/>
              <a:gd name="connsiteX49" fmla="*/ 92112 w 4999392"/>
              <a:gd name="connsiteY49" fmla="*/ 241768 h 1949884"/>
              <a:gd name="connsiteX50" fmla="*/ 46392 w 4999392"/>
              <a:gd name="connsiteY50" fmla="*/ 226528 h 1949884"/>
              <a:gd name="connsiteX0" fmla="*/ 46392 w 4999392"/>
              <a:gd name="connsiteY0" fmla="*/ 226528 h 1949884"/>
              <a:gd name="connsiteX1" fmla="*/ 46392 w 4999392"/>
              <a:gd name="connsiteY1" fmla="*/ 226528 h 1949884"/>
              <a:gd name="connsiteX2" fmla="*/ 672 w 4999392"/>
              <a:gd name="connsiteY2" fmla="*/ 881848 h 1949884"/>
              <a:gd name="connsiteX3" fmla="*/ 15912 w 4999392"/>
              <a:gd name="connsiteY3" fmla="*/ 1201888 h 1949884"/>
              <a:gd name="connsiteX4" fmla="*/ 31152 w 4999392"/>
              <a:gd name="connsiteY4" fmla="*/ 1247608 h 1949884"/>
              <a:gd name="connsiteX5" fmla="*/ 61632 w 4999392"/>
              <a:gd name="connsiteY5" fmla="*/ 1293328 h 1949884"/>
              <a:gd name="connsiteX6" fmla="*/ 92112 w 4999392"/>
              <a:gd name="connsiteY6" fmla="*/ 1552408 h 1949884"/>
              <a:gd name="connsiteX7" fmla="*/ 122592 w 4999392"/>
              <a:gd name="connsiteY7" fmla="*/ 1659088 h 1949884"/>
              <a:gd name="connsiteX8" fmla="*/ 183552 w 4999392"/>
              <a:gd name="connsiteY8" fmla="*/ 1750528 h 1949884"/>
              <a:gd name="connsiteX9" fmla="*/ 274992 w 4999392"/>
              <a:gd name="connsiteY9" fmla="*/ 1796248 h 1949884"/>
              <a:gd name="connsiteX10" fmla="*/ 305472 w 4999392"/>
              <a:gd name="connsiteY10" fmla="*/ 1841968 h 1949884"/>
              <a:gd name="connsiteX11" fmla="*/ 351192 w 4999392"/>
              <a:gd name="connsiteY11" fmla="*/ 1857208 h 1949884"/>
              <a:gd name="connsiteX12" fmla="*/ 396912 w 4999392"/>
              <a:gd name="connsiteY12" fmla="*/ 1887688 h 1949884"/>
              <a:gd name="connsiteX13" fmla="*/ 549312 w 4999392"/>
              <a:gd name="connsiteY13" fmla="*/ 1918168 h 1949884"/>
              <a:gd name="connsiteX14" fmla="*/ 595032 w 4999392"/>
              <a:gd name="connsiteY14" fmla="*/ 1933408 h 1949884"/>
              <a:gd name="connsiteX15" fmla="*/ 1021752 w 4999392"/>
              <a:gd name="connsiteY15" fmla="*/ 1933408 h 1949884"/>
              <a:gd name="connsiteX16" fmla="*/ 2042832 w 4999392"/>
              <a:gd name="connsiteY16" fmla="*/ 1918168 h 1949884"/>
              <a:gd name="connsiteX17" fmla="*/ 2408592 w 4999392"/>
              <a:gd name="connsiteY17" fmla="*/ 1887688 h 1949884"/>
              <a:gd name="connsiteX18" fmla="*/ 2987712 w 4999392"/>
              <a:gd name="connsiteY18" fmla="*/ 1872448 h 1949884"/>
              <a:gd name="connsiteX19" fmla="*/ 3673512 w 4999392"/>
              <a:gd name="connsiteY19" fmla="*/ 1902928 h 1949884"/>
              <a:gd name="connsiteX20" fmla="*/ 3947832 w 4999392"/>
              <a:gd name="connsiteY20" fmla="*/ 1918168 h 1949884"/>
              <a:gd name="connsiteX21" fmla="*/ 4481232 w 4999392"/>
              <a:gd name="connsiteY21" fmla="*/ 1902928 h 1949884"/>
              <a:gd name="connsiteX22" fmla="*/ 4526952 w 4999392"/>
              <a:gd name="connsiteY22" fmla="*/ 1887688 h 1949884"/>
              <a:gd name="connsiteX23" fmla="*/ 4587912 w 4999392"/>
              <a:gd name="connsiteY23" fmla="*/ 1872448 h 1949884"/>
              <a:gd name="connsiteX24" fmla="*/ 4633632 w 4999392"/>
              <a:gd name="connsiteY24" fmla="*/ 1841968 h 1949884"/>
              <a:gd name="connsiteX25" fmla="*/ 4694592 w 4999392"/>
              <a:gd name="connsiteY25" fmla="*/ 1826728 h 1949884"/>
              <a:gd name="connsiteX26" fmla="*/ 4740312 w 4999392"/>
              <a:gd name="connsiteY26" fmla="*/ 1781008 h 1949884"/>
              <a:gd name="connsiteX27" fmla="*/ 4786032 w 4999392"/>
              <a:gd name="connsiteY27" fmla="*/ 1750528 h 1949884"/>
              <a:gd name="connsiteX28" fmla="*/ 4877472 w 4999392"/>
              <a:gd name="connsiteY28" fmla="*/ 1689568 h 1949884"/>
              <a:gd name="connsiteX29" fmla="*/ 4907952 w 4999392"/>
              <a:gd name="connsiteY29" fmla="*/ 1643848 h 1949884"/>
              <a:gd name="connsiteX30" fmla="*/ 4923192 w 4999392"/>
              <a:gd name="connsiteY30" fmla="*/ 1598128 h 1949884"/>
              <a:gd name="connsiteX31" fmla="*/ 4953672 w 4999392"/>
              <a:gd name="connsiteY31" fmla="*/ 1445728 h 1949884"/>
              <a:gd name="connsiteX32" fmla="*/ 4999392 w 4999392"/>
              <a:gd name="connsiteY32" fmla="*/ 1232368 h 1949884"/>
              <a:gd name="connsiteX33" fmla="*/ 4984152 w 4999392"/>
              <a:gd name="connsiteY33" fmla="*/ 836128 h 1949884"/>
              <a:gd name="connsiteX34" fmla="*/ 4968912 w 4999392"/>
              <a:gd name="connsiteY34" fmla="*/ 744688 h 1949884"/>
              <a:gd name="connsiteX35" fmla="*/ 4938432 w 4999392"/>
              <a:gd name="connsiteY35" fmla="*/ 683728 h 1949884"/>
              <a:gd name="connsiteX36" fmla="*/ 4846992 w 4999392"/>
              <a:gd name="connsiteY36" fmla="*/ 577048 h 1949884"/>
              <a:gd name="connsiteX37" fmla="*/ 4903120 w 4999392"/>
              <a:gd name="connsiteY37" fmla="*/ 417250 h 1949884"/>
              <a:gd name="connsiteX38" fmla="*/ 4801433 w 4999392"/>
              <a:gd name="connsiteY38" fmla="*/ 150007 h 1949884"/>
              <a:gd name="connsiteX39" fmla="*/ 4548566 w 4999392"/>
              <a:gd name="connsiteY39" fmla="*/ 37779 h 1949884"/>
              <a:gd name="connsiteX40" fmla="*/ 4224330 w 4999392"/>
              <a:gd name="connsiteY40" fmla="*/ 986 h 1949884"/>
              <a:gd name="connsiteX41" fmla="*/ 3869615 w 4999392"/>
              <a:gd name="connsiteY41" fmla="*/ 7299 h 1949884"/>
              <a:gd name="connsiteX42" fmla="*/ 3528068 w 4999392"/>
              <a:gd name="connsiteY42" fmla="*/ 47791 h 1949884"/>
              <a:gd name="connsiteX43" fmla="*/ 2865792 w 4999392"/>
              <a:gd name="connsiteY43" fmla="*/ 211288 h 1949884"/>
              <a:gd name="connsiteX44" fmla="*/ 2179992 w 4999392"/>
              <a:gd name="connsiteY44" fmla="*/ 226528 h 1949884"/>
              <a:gd name="connsiteX45" fmla="*/ 1585632 w 4999392"/>
              <a:gd name="connsiteY45" fmla="*/ 196048 h 1949884"/>
              <a:gd name="connsiteX46" fmla="*/ 1509432 w 4999392"/>
              <a:gd name="connsiteY46" fmla="*/ 180808 h 1949884"/>
              <a:gd name="connsiteX47" fmla="*/ 930312 w 4999392"/>
              <a:gd name="connsiteY47" fmla="*/ 211288 h 1949884"/>
              <a:gd name="connsiteX48" fmla="*/ 153072 w 4999392"/>
              <a:gd name="connsiteY48" fmla="*/ 226528 h 1949884"/>
              <a:gd name="connsiteX49" fmla="*/ 92112 w 4999392"/>
              <a:gd name="connsiteY49" fmla="*/ 241768 h 1949884"/>
              <a:gd name="connsiteX50" fmla="*/ 46392 w 4999392"/>
              <a:gd name="connsiteY50" fmla="*/ 226528 h 1949884"/>
              <a:gd name="connsiteX0" fmla="*/ 46392 w 4999392"/>
              <a:gd name="connsiteY0" fmla="*/ 226528 h 1949884"/>
              <a:gd name="connsiteX1" fmla="*/ 46392 w 4999392"/>
              <a:gd name="connsiteY1" fmla="*/ 226528 h 1949884"/>
              <a:gd name="connsiteX2" fmla="*/ 672 w 4999392"/>
              <a:gd name="connsiteY2" fmla="*/ 881848 h 1949884"/>
              <a:gd name="connsiteX3" fmla="*/ 15912 w 4999392"/>
              <a:gd name="connsiteY3" fmla="*/ 1201888 h 1949884"/>
              <a:gd name="connsiteX4" fmla="*/ 31152 w 4999392"/>
              <a:gd name="connsiteY4" fmla="*/ 1247608 h 1949884"/>
              <a:gd name="connsiteX5" fmla="*/ 61632 w 4999392"/>
              <a:gd name="connsiteY5" fmla="*/ 1293328 h 1949884"/>
              <a:gd name="connsiteX6" fmla="*/ 92112 w 4999392"/>
              <a:gd name="connsiteY6" fmla="*/ 1552408 h 1949884"/>
              <a:gd name="connsiteX7" fmla="*/ 122592 w 4999392"/>
              <a:gd name="connsiteY7" fmla="*/ 1659088 h 1949884"/>
              <a:gd name="connsiteX8" fmla="*/ 183552 w 4999392"/>
              <a:gd name="connsiteY8" fmla="*/ 1750528 h 1949884"/>
              <a:gd name="connsiteX9" fmla="*/ 274992 w 4999392"/>
              <a:gd name="connsiteY9" fmla="*/ 1796248 h 1949884"/>
              <a:gd name="connsiteX10" fmla="*/ 305472 w 4999392"/>
              <a:gd name="connsiteY10" fmla="*/ 1841968 h 1949884"/>
              <a:gd name="connsiteX11" fmla="*/ 351192 w 4999392"/>
              <a:gd name="connsiteY11" fmla="*/ 1857208 h 1949884"/>
              <a:gd name="connsiteX12" fmla="*/ 396912 w 4999392"/>
              <a:gd name="connsiteY12" fmla="*/ 1887688 h 1949884"/>
              <a:gd name="connsiteX13" fmla="*/ 549312 w 4999392"/>
              <a:gd name="connsiteY13" fmla="*/ 1918168 h 1949884"/>
              <a:gd name="connsiteX14" fmla="*/ 595032 w 4999392"/>
              <a:gd name="connsiteY14" fmla="*/ 1933408 h 1949884"/>
              <a:gd name="connsiteX15" fmla="*/ 1021752 w 4999392"/>
              <a:gd name="connsiteY15" fmla="*/ 1933408 h 1949884"/>
              <a:gd name="connsiteX16" fmla="*/ 2042832 w 4999392"/>
              <a:gd name="connsiteY16" fmla="*/ 1918168 h 1949884"/>
              <a:gd name="connsiteX17" fmla="*/ 2408592 w 4999392"/>
              <a:gd name="connsiteY17" fmla="*/ 1887688 h 1949884"/>
              <a:gd name="connsiteX18" fmla="*/ 2987712 w 4999392"/>
              <a:gd name="connsiteY18" fmla="*/ 1872448 h 1949884"/>
              <a:gd name="connsiteX19" fmla="*/ 3673512 w 4999392"/>
              <a:gd name="connsiteY19" fmla="*/ 1902928 h 1949884"/>
              <a:gd name="connsiteX20" fmla="*/ 3947832 w 4999392"/>
              <a:gd name="connsiteY20" fmla="*/ 1918168 h 1949884"/>
              <a:gd name="connsiteX21" fmla="*/ 4481232 w 4999392"/>
              <a:gd name="connsiteY21" fmla="*/ 1902928 h 1949884"/>
              <a:gd name="connsiteX22" fmla="*/ 4526952 w 4999392"/>
              <a:gd name="connsiteY22" fmla="*/ 1887688 h 1949884"/>
              <a:gd name="connsiteX23" fmla="*/ 4587912 w 4999392"/>
              <a:gd name="connsiteY23" fmla="*/ 1872448 h 1949884"/>
              <a:gd name="connsiteX24" fmla="*/ 4633632 w 4999392"/>
              <a:gd name="connsiteY24" fmla="*/ 1841968 h 1949884"/>
              <a:gd name="connsiteX25" fmla="*/ 4694592 w 4999392"/>
              <a:gd name="connsiteY25" fmla="*/ 1826728 h 1949884"/>
              <a:gd name="connsiteX26" fmla="*/ 4740312 w 4999392"/>
              <a:gd name="connsiteY26" fmla="*/ 1781008 h 1949884"/>
              <a:gd name="connsiteX27" fmla="*/ 4786032 w 4999392"/>
              <a:gd name="connsiteY27" fmla="*/ 1750528 h 1949884"/>
              <a:gd name="connsiteX28" fmla="*/ 4877472 w 4999392"/>
              <a:gd name="connsiteY28" fmla="*/ 1689568 h 1949884"/>
              <a:gd name="connsiteX29" fmla="*/ 4907952 w 4999392"/>
              <a:gd name="connsiteY29" fmla="*/ 1643848 h 1949884"/>
              <a:gd name="connsiteX30" fmla="*/ 4923192 w 4999392"/>
              <a:gd name="connsiteY30" fmla="*/ 1598128 h 1949884"/>
              <a:gd name="connsiteX31" fmla="*/ 4953672 w 4999392"/>
              <a:gd name="connsiteY31" fmla="*/ 1445728 h 1949884"/>
              <a:gd name="connsiteX32" fmla="*/ 4999392 w 4999392"/>
              <a:gd name="connsiteY32" fmla="*/ 1232368 h 1949884"/>
              <a:gd name="connsiteX33" fmla="*/ 4984152 w 4999392"/>
              <a:gd name="connsiteY33" fmla="*/ 836128 h 1949884"/>
              <a:gd name="connsiteX34" fmla="*/ 4968912 w 4999392"/>
              <a:gd name="connsiteY34" fmla="*/ 744688 h 1949884"/>
              <a:gd name="connsiteX35" fmla="*/ 4938432 w 4999392"/>
              <a:gd name="connsiteY35" fmla="*/ 683728 h 1949884"/>
              <a:gd name="connsiteX36" fmla="*/ 4903120 w 4999392"/>
              <a:gd name="connsiteY36" fmla="*/ 417250 h 1949884"/>
              <a:gd name="connsiteX37" fmla="*/ 4801433 w 4999392"/>
              <a:gd name="connsiteY37" fmla="*/ 150007 h 1949884"/>
              <a:gd name="connsiteX38" fmla="*/ 4548566 w 4999392"/>
              <a:gd name="connsiteY38" fmla="*/ 37779 h 1949884"/>
              <a:gd name="connsiteX39" fmla="*/ 4224330 w 4999392"/>
              <a:gd name="connsiteY39" fmla="*/ 986 h 1949884"/>
              <a:gd name="connsiteX40" fmla="*/ 3869615 w 4999392"/>
              <a:gd name="connsiteY40" fmla="*/ 7299 h 1949884"/>
              <a:gd name="connsiteX41" fmla="*/ 3528068 w 4999392"/>
              <a:gd name="connsiteY41" fmla="*/ 47791 h 1949884"/>
              <a:gd name="connsiteX42" fmla="*/ 2865792 w 4999392"/>
              <a:gd name="connsiteY42" fmla="*/ 211288 h 1949884"/>
              <a:gd name="connsiteX43" fmla="*/ 2179992 w 4999392"/>
              <a:gd name="connsiteY43" fmla="*/ 226528 h 1949884"/>
              <a:gd name="connsiteX44" fmla="*/ 1585632 w 4999392"/>
              <a:gd name="connsiteY44" fmla="*/ 196048 h 1949884"/>
              <a:gd name="connsiteX45" fmla="*/ 1509432 w 4999392"/>
              <a:gd name="connsiteY45" fmla="*/ 180808 h 1949884"/>
              <a:gd name="connsiteX46" fmla="*/ 930312 w 4999392"/>
              <a:gd name="connsiteY46" fmla="*/ 211288 h 1949884"/>
              <a:gd name="connsiteX47" fmla="*/ 153072 w 4999392"/>
              <a:gd name="connsiteY47" fmla="*/ 226528 h 1949884"/>
              <a:gd name="connsiteX48" fmla="*/ 92112 w 4999392"/>
              <a:gd name="connsiteY48" fmla="*/ 241768 h 1949884"/>
              <a:gd name="connsiteX49" fmla="*/ 46392 w 4999392"/>
              <a:gd name="connsiteY49" fmla="*/ 226528 h 194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99392" h="1949884">
                <a:moveTo>
                  <a:pt x="46392" y="226528"/>
                </a:moveTo>
                <a:lnTo>
                  <a:pt x="46392" y="226528"/>
                </a:lnTo>
                <a:cubicBezTo>
                  <a:pt x="31152" y="444968"/>
                  <a:pt x="7512" y="662984"/>
                  <a:pt x="672" y="881848"/>
                </a:cubicBezTo>
                <a:cubicBezTo>
                  <a:pt x="-2664" y="988597"/>
                  <a:pt x="7043" y="1095456"/>
                  <a:pt x="15912" y="1201888"/>
                </a:cubicBezTo>
                <a:cubicBezTo>
                  <a:pt x="17246" y="1217897"/>
                  <a:pt x="23968" y="1233240"/>
                  <a:pt x="31152" y="1247608"/>
                </a:cubicBezTo>
                <a:cubicBezTo>
                  <a:pt x="39343" y="1263991"/>
                  <a:pt x="51472" y="1278088"/>
                  <a:pt x="61632" y="1293328"/>
                </a:cubicBezTo>
                <a:cubicBezTo>
                  <a:pt x="74735" y="1450565"/>
                  <a:pt x="66691" y="1438014"/>
                  <a:pt x="92112" y="1552408"/>
                </a:cubicBezTo>
                <a:cubicBezTo>
                  <a:pt x="95035" y="1565561"/>
                  <a:pt x="113164" y="1642117"/>
                  <a:pt x="122592" y="1659088"/>
                </a:cubicBezTo>
                <a:cubicBezTo>
                  <a:pt x="140382" y="1691110"/>
                  <a:pt x="148799" y="1738944"/>
                  <a:pt x="183552" y="1750528"/>
                </a:cubicBezTo>
                <a:cubicBezTo>
                  <a:pt x="246648" y="1771560"/>
                  <a:pt x="215906" y="1756857"/>
                  <a:pt x="274992" y="1796248"/>
                </a:cubicBezTo>
                <a:cubicBezTo>
                  <a:pt x="285152" y="1811488"/>
                  <a:pt x="291169" y="1830526"/>
                  <a:pt x="305472" y="1841968"/>
                </a:cubicBezTo>
                <a:cubicBezTo>
                  <a:pt x="318016" y="1852003"/>
                  <a:pt x="336824" y="1850024"/>
                  <a:pt x="351192" y="1857208"/>
                </a:cubicBezTo>
                <a:cubicBezTo>
                  <a:pt x="367575" y="1865399"/>
                  <a:pt x="380529" y="1879497"/>
                  <a:pt x="396912" y="1887688"/>
                </a:cubicBezTo>
                <a:cubicBezTo>
                  <a:pt x="439471" y="1908967"/>
                  <a:pt x="509998" y="1912552"/>
                  <a:pt x="549312" y="1918168"/>
                </a:cubicBezTo>
                <a:cubicBezTo>
                  <a:pt x="564552" y="1923248"/>
                  <a:pt x="579280" y="1930258"/>
                  <a:pt x="595032" y="1933408"/>
                </a:cubicBezTo>
                <a:cubicBezTo>
                  <a:pt x="766323" y="1967666"/>
                  <a:pt x="788080" y="1938719"/>
                  <a:pt x="1021752" y="1933408"/>
                </a:cubicBezTo>
                <a:lnTo>
                  <a:pt x="2042832" y="1918168"/>
                </a:lnTo>
                <a:cubicBezTo>
                  <a:pt x="2119438" y="1911204"/>
                  <a:pt x="2339853" y="1890384"/>
                  <a:pt x="2408592" y="1887688"/>
                </a:cubicBezTo>
                <a:cubicBezTo>
                  <a:pt x="2601551" y="1880121"/>
                  <a:pt x="2794672" y="1877528"/>
                  <a:pt x="2987712" y="1872448"/>
                </a:cubicBezTo>
                <a:cubicBezTo>
                  <a:pt x="3379291" y="1905080"/>
                  <a:pt x="2995497" y="1876339"/>
                  <a:pt x="3673512" y="1902928"/>
                </a:cubicBezTo>
                <a:cubicBezTo>
                  <a:pt x="3765023" y="1906517"/>
                  <a:pt x="3856392" y="1913088"/>
                  <a:pt x="3947832" y="1918168"/>
                </a:cubicBezTo>
                <a:cubicBezTo>
                  <a:pt x="4125632" y="1913088"/>
                  <a:pt x="4303605" y="1912277"/>
                  <a:pt x="4481232" y="1902928"/>
                </a:cubicBezTo>
                <a:cubicBezTo>
                  <a:pt x="4497274" y="1902084"/>
                  <a:pt x="4511506" y="1892101"/>
                  <a:pt x="4526952" y="1887688"/>
                </a:cubicBezTo>
                <a:cubicBezTo>
                  <a:pt x="4547091" y="1881934"/>
                  <a:pt x="4567592" y="1877528"/>
                  <a:pt x="4587912" y="1872448"/>
                </a:cubicBezTo>
                <a:cubicBezTo>
                  <a:pt x="4603152" y="1862288"/>
                  <a:pt x="4616797" y="1849183"/>
                  <a:pt x="4633632" y="1841968"/>
                </a:cubicBezTo>
                <a:cubicBezTo>
                  <a:pt x="4652884" y="1833717"/>
                  <a:pt x="4676406" y="1837120"/>
                  <a:pt x="4694592" y="1826728"/>
                </a:cubicBezTo>
                <a:cubicBezTo>
                  <a:pt x="4713305" y="1816035"/>
                  <a:pt x="4723755" y="1794806"/>
                  <a:pt x="4740312" y="1781008"/>
                </a:cubicBezTo>
                <a:cubicBezTo>
                  <a:pt x="4754383" y="1769282"/>
                  <a:pt x="4771961" y="1762254"/>
                  <a:pt x="4786032" y="1750528"/>
                </a:cubicBezTo>
                <a:cubicBezTo>
                  <a:pt x="4862138" y="1687107"/>
                  <a:pt x="4797124" y="1716351"/>
                  <a:pt x="4877472" y="1689568"/>
                </a:cubicBezTo>
                <a:cubicBezTo>
                  <a:pt x="4887632" y="1674328"/>
                  <a:pt x="4899761" y="1660231"/>
                  <a:pt x="4907952" y="1643848"/>
                </a:cubicBezTo>
                <a:cubicBezTo>
                  <a:pt x="4915136" y="1629480"/>
                  <a:pt x="4918779" y="1613574"/>
                  <a:pt x="4923192" y="1598128"/>
                </a:cubicBezTo>
                <a:cubicBezTo>
                  <a:pt x="4950657" y="1502002"/>
                  <a:pt x="4928010" y="1565482"/>
                  <a:pt x="4953672" y="1445728"/>
                </a:cubicBezTo>
                <a:cubicBezTo>
                  <a:pt x="5010634" y="1179907"/>
                  <a:pt x="4963259" y="1449164"/>
                  <a:pt x="4999392" y="1232368"/>
                </a:cubicBezTo>
                <a:cubicBezTo>
                  <a:pt x="4994312" y="1100288"/>
                  <a:pt x="4992397" y="968048"/>
                  <a:pt x="4984152" y="836128"/>
                </a:cubicBezTo>
                <a:cubicBezTo>
                  <a:pt x="4982224" y="805288"/>
                  <a:pt x="4977791" y="774285"/>
                  <a:pt x="4968912" y="744688"/>
                </a:cubicBezTo>
                <a:cubicBezTo>
                  <a:pt x="4962384" y="722928"/>
                  <a:pt x="4949397" y="738301"/>
                  <a:pt x="4938432" y="683728"/>
                </a:cubicBezTo>
                <a:cubicBezTo>
                  <a:pt x="4927467" y="629155"/>
                  <a:pt x="4925953" y="506203"/>
                  <a:pt x="4903120" y="417250"/>
                </a:cubicBezTo>
                <a:cubicBezTo>
                  <a:pt x="4880287" y="328297"/>
                  <a:pt x="4843551" y="234805"/>
                  <a:pt x="4801433" y="150007"/>
                </a:cubicBezTo>
                <a:cubicBezTo>
                  <a:pt x="4759315" y="65209"/>
                  <a:pt x="4644750" y="62616"/>
                  <a:pt x="4548566" y="37779"/>
                </a:cubicBezTo>
                <a:cubicBezTo>
                  <a:pt x="4452382" y="12942"/>
                  <a:pt x="4337488" y="6066"/>
                  <a:pt x="4224330" y="986"/>
                </a:cubicBezTo>
                <a:cubicBezTo>
                  <a:pt x="4111172" y="-4094"/>
                  <a:pt x="3910255" y="12379"/>
                  <a:pt x="3869615" y="7299"/>
                </a:cubicBezTo>
                <a:cubicBezTo>
                  <a:pt x="3837797" y="-3307"/>
                  <a:pt x="3695372" y="13793"/>
                  <a:pt x="3528068" y="47791"/>
                </a:cubicBezTo>
                <a:cubicBezTo>
                  <a:pt x="3360764" y="81789"/>
                  <a:pt x="2997796" y="217288"/>
                  <a:pt x="2865792" y="211288"/>
                </a:cubicBezTo>
                <a:cubicBezTo>
                  <a:pt x="2637192" y="216368"/>
                  <a:pt x="2408648" y="226528"/>
                  <a:pt x="2179992" y="226528"/>
                </a:cubicBezTo>
                <a:cubicBezTo>
                  <a:pt x="1886867" y="226528"/>
                  <a:pt x="1820246" y="217377"/>
                  <a:pt x="1585632" y="196048"/>
                </a:cubicBezTo>
                <a:cubicBezTo>
                  <a:pt x="1560232" y="190968"/>
                  <a:pt x="1535335" y="180808"/>
                  <a:pt x="1509432" y="180808"/>
                </a:cubicBezTo>
                <a:cubicBezTo>
                  <a:pt x="501535" y="180808"/>
                  <a:pt x="1499697" y="193212"/>
                  <a:pt x="930312" y="211288"/>
                </a:cubicBezTo>
                <a:cubicBezTo>
                  <a:pt x="671313" y="219510"/>
                  <a:pt x="412152" y="221448"/>
                  <a:pt x="153072" y="226528"/>
                </a:cubicBezTo>
                <a:cubicBezTo>
                  <a:pt x="132752" y="231608"/>
                  <a:pt x="111364" y="233517"/>
                  <a:pt x="92112" y="241768"/>
                </a:cubicBezTo>
                <a:cubicBezTo>
                  <a:pt x="75277" y="248983"/>
                  <a:pt x="54012" y="229068"/>
                  <a:pt x="46392" y="226528"/>
                </a:cubicBezTo>
                <a:close/>
              </a:path>
            </a:pathLst>
          </a:custGeom>
          <a:solidFill>
            <a:srgbClr val="FF0000">
              <a:alpha val="50196"/>
            </a:srgb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8" name="Forma libre 27"/>
          <p:cNvSpPr/>
          <p:nvPr/>
        </p:nvSpPr>
        <p:spPr>
          <a:xfrm>
            <a:off x="529643" y="1510588"/>
            <a:ext cx="3178181" cy="5212623"/>
          </a:xfrm>
          <a:custGeom>
            <a:avLst/>
            <a:gdLst>
              <a:gd name="connsiteX0" fmla="*/ 411480 w 3125333"/>
              <a:gd name="connsiteY0" fmla="*/ 350520 h 5212623"/>
              <a:gd name="connsiteX1" fmla="*/ 411480 w 3125333"/>
              <a:gd name="connsiteY1" fmla="*/ 350520 h 5212623"/>
              <a:gd name="connsiteX2" fmla="*/ 365760 w 3125333"/>
              <a:gd name="connsiteY2" fmla="*/ 472440 h 5212623"/>
              <a:gd name="connsiteX3" fmla="*/ 350520 w 3125333"/>
              <a:gd name="connsiteY3" fmla="*/ 518160 h 5212623"/>
              <a:gd name="connsiteX4" fmla="*/ 289560 w 3125333"/>
              <a:gd name="connsiteY4" fmla="*/ 609600 h 5212623"/>
              <a:gd name="connsiteX5" fmla="*/ 259080 w 3125333"/>
              <a:gd name="connsiteY5" fmla="*/ 701040 h 5212623"/>
              <a:gd name="connsiteX6" fmla="*/ 228600 w 3125333"/>
              <a:gd name="connsiteY6" fmla="*/ 762000 h 5212623"/>
              <a:gd name="connsiteX7" fmla="*/ 213360 w 3125333"/>
              <a:gd name="connsiteY7" fmla="*/ 822960 h 5212623"/>
              <a:gd name="connsiteX8" fmla="*/ 198120 w 3125333"/>
              <a:gd name="connsiteY8" fmla="*/ 868680 h 5212623"/>
              <a:gd name="connsiteX9" fmla="*/ 182880 w 3125333"/>
              <a:gd name="connsiteY9" fmla="*/ 960120 h 5212623"/>
              <a:gd name="connsiteX10" fmla="*/ 167640 w 3125333"/>
              <a:gd name="connsiteY10" fmla="*/ 1021080 h 5212623"/>
              <a:gd name="connsiteX11" fmla="*/ 137160 w 3125333"/>
              <a:gd name="connsiteY11" fmla="*/ 1158240 h 5212623"/>
              <a:gd name="connsiteX12" fmla="*/ 121920 w 3125333"/>
              <a:gd name="connsiteY12" fmla="*/ 1325880 h 5212623"/>
              <a:gd name="connsiteX13" fmla="*/ 106680 w 3125333"/>
              <a:gd name="connsiteY13" fmla="*/ 1402080 h 5212623"/>
              <a:gd name="connsiteX14" fmla="*/ 91440 w 3125333"/>
              <a:gd name="connsiteY14" fmla="*/ 1584960 h 5212623"/>
              <a:gd name="connsiteX15" fmla="*/ 106680 w 3125333"/>
              <a:gd name="connsiteY15" fmla="*/ 2042160 h 5212623"/>
              <a:gd name="connsiteX16" fmla="*/ 121920 w 3125333"/>
              <a:gd name="connsiteY16" fmla="*/ 2118360 h 5212623"/>
              <a:gd name="connsiteX17" fmla="*/ 152400 w 3125333"/>
              <a:gd name="connsiteY17" fmla="*/ 2331720 h 5212623"/>
              <a:gd name="connsiteX18" fmla="*/ 182880 w 3125333"/>
              <a:gd name="connsiteY18" fmla="*/ 2423160 h 5212623"/>
              <a:gd name="connsiteX19" fmla="*/ 198120 w 3125333"/>
              <a:gd name="connsiteY19" fmla="*/ 2484120 h 5212623"/>
              <a:gd name="connsiteX20" fmla="*/ 213360 w 3125333"/>
              <a:gd name="connsiteY20" fmla="*/ 2529840 h 5212623"/>
              <a:gd name="connsiteX21" fmla="*/ 228600 w 3125333"/>
              <a:gd name="connsiteY21" fmla="*/ 2606040 h 5212623"/>
              <a:gd name="connsiteX22" fmla="*/ 213360 w 3125333"/>
              <a:gd name="connsiteY22" fmla="*/ 2987040 h 5212623"/>
              <a:gd name="connsiteX23" fmla="*/ 198120 w 3125333"/>
              <a:gd name="connsiteY23" fmla="*/ 3032760 h 5212623"/>
              <a:gd name="connsiteX24" fmla="*/ 167640 w 3125333"/>
              <a:gd name="connsiteY24" fmla="*/ 3078480 h 5212623"/>
              <a:gd name="connsiteX25" fmla="*/ 91440 w 3125333"/>
              <a:gd name="connsiteY25" fmla="*/ 3261360 h 5212623"/>
              <a:gd name="connsiteX26" fmla="*/ 60960 w 3125333"/>
              <a:gd name="connsiteY26" fmla="*/ 3352800 h 5212623"/>
              <a:gd name="connsiteX27" fmla="*/ 45720 w 3125333"/>
              <a:gd name="connsiteY27" fmla="*/ 3916680 h 5212623"/>
              <a:gd name="connsiteX28" fmla="*/ 15240 w 3125333"/>
              <a:gd name="connsiteY28" fmla="*/ 3977640 h 5212623"/>
              <a:gd name="connsiteX29" fmla="*/ 0 w 3125333"/>
              <a:gd name="connsiteY29" fmla="*/ 4267200 h 5212623"/>
              <a:gd name="connsiteX30" fmla="*/ 15240 w 3125333"/>
              <a:gd name="connsiteY30" fmla="*/ 4495800 h 5212623"/>
              <a:gd name="connsiteX31" fmla="*/ 30480 w 3125333"/>
              <a:gd name="connsiteY31" fmla="*/ 4541520 h 5212623"/>
              <a:gd name="connsiteX32" fmla="*/ 76200 w 3125333"/>
              <a:gd name="connsiteY32" fmla="*/ 4693920 h 5212623"/>
              <a:gd name="connsiteX33" fmla="*/ 106680 w 3125333"/>
              <a:gd name="connsiteY33" fmla="*/ 4739640 h 5212623"/>
              <a:gd name="connsiteX34" fmla="*/ 121920 w 3125333"/>
              <a:gd name="connsiteY34" fmla="*/ 5029200 h 5212623"/>
              <a:gd name="connsiteX35" fmla="*/ 152400 w 3125333"/>
              <a:gd name="connsiteY35" fmla="*/ 5074920 h 5212623"/>
              <a:gd name="connsiteX36" fmla="*/ 304800 w 3125333"/>
              <a:gd name="connsiteY36" fmla="*/ 5151120 h 5212623"/>
              <a:gd name="connsiteX37" fmla="*/ 350520 w 3125333"/>
              <a:gd name="connsiteY37" fmla="*/ 5181600 h 5212623"/>
              <a:gd name="connsiteX38" fmla="*/ 655320 w 3125333"/>
              <a:gd name="connsiteY38" fmla="*/ 5212080 h 5212623"/>
              <a:gd name="connsiteX39" fmla="*/ 914400 w 3125333"/>
              <a:gd name="connsiteY39" fmla="*/ 5196840 h 5212623"/>
              <a:gd name="connsiteX40" fmla="*/ 2057400 w 3125333"/>
              <a:gd name="connsiteY40" fmla="*/ 5181600 h 5212623"/>
              <a:gd name="connsiteX41" fmla="*/ 2179320 w 3125333"/>
              <a:gd name="connsiteY41" fmla="*/ 5151120 h 5212623"/>
              <a:gd name="connsiteX42" fmla="*/ 2240280 w 3125333"/>
              <a:gd name="connsiteY42" fmla="*/ 5135880 h 5212623"/>
              <a:gd name="connsiteX43" fmla="*/ 2301240 w 3125333"/>
              <a:gd name="connsiteY43" fmla="*/ 5120640 h 5212623"/>
              <a:gd name="connsiteX44" fmla="*/ 2362200 w 3125333"/>
              <a:gd name="connsiteY44" fmla="*/ 5090160 h 5212623"/>
              <a:gd name="connsiteX45" fmla="*/ 2407920 w 3125333"/>
              <a:gd name="connsiteY45" fmla="*/ 5074920 h 5212623"/>
              <a:gd name="connsiteX46" fmla="*/ 2468880 w 3125333"/>
              <a:gd name="connsiteY46" fmla="*/ 5044440 h 5212623"/>
              <a:gd name="connsiteX47" fmla="*/ 2560320 w 3125333"/>
              <a:gd name="connsiteY47" fmla="*/ 5013960 h 5212623"/>
              <a:gd name="connsiteX48" fmla="*/ 2606040 w 3125333"/>
              <a:gd name="connsiteY48" fmla="*/ 4998720 h 5212623"/>
              <a:gd name="connsiteX49" fmla="*/ 2651760 w 3125333"/>
              <a:gd name="connsiteY49" fmla="*/ 4968240 h 5212623"/>
              <a:gd name="connsiteX50" fmla="*/ 2712720 w 3125333"/>
              <a:gd name="connsiteY50" fmla="*/ 4922520 h 5212623"/>
              <a:gd name="connsiteX51" fmla="*/ 2804160 w 3125333"/>
              <a:gd name="connsiteY51" fmla="*/ 4892040 h 5212623"/>
              <a:gd name="connsiteX52" fmla="*/ 2895600 w 3125333"/>
              <a:gd name="connsiteY52" fmla="*/ 4831080 h 5212623"/>
              <a:gd name="connsiteX53" fmla="*/ 2987040 w 3125333"/>
              <a:gd name="connsiteY53" fmla="*/ 4800600 h 5212623"/>
              <a:gd name="connsiteX54" fmla="*/ 3093720 w 3125333"/>
              <a:gd name="connsiteY54" fmla="*/ 4754880 h 5212623"/>
              <a:gd name="connsiteX55" fmla="*/ 3124200 w 3125333"/>
              <a:gd name="connsiteY55" fmla="*/ 4709160 h 5212623"/>
              <a:gd name="connsiteX56" fmla="*/ 3108960 w 3125333"/>
              <a:gd name="connsiteY56" fmla="*/ 4160520 h 5212623"/>
              <a:gd name="connsiteX57" fmla="*/ 3063240 w 3125333"/>
              <a:gd name="connsiteY57" fmla="*/ 4053840 h 5212623"/>
              <a:gd name="connsiteX58" fmla="*/ 3048000 w 3125333"/>
              <a:gd name="connsiteY58" fmla="*/ 4008120 h 5212623"/>
              <a:gd name="connsiteX59" fmla="*/ 3017520 w 3125333"/>
              <a:gd name="connsiteY59" fmla="*/ 3947160 h 5212623"/>
              <a:gd name="connsiteX60" fmla="*/ 2941320 w 3125333"/>
              <a:gd name="connsiteY60" fmla="*/ 3810000 h 5212623"/>
              <a:gd name="connsiteX61" fmla="*/ 2788920 w 3125333"/>
              <a:gd name="connsiteY61" fmla="*/ 3657600 h 5212623"/>
              <a:gd name="connsiteX62" fmla="*/ 2743200 w 3125333"/>
              <a:gd name="connsiteY62" fmla="*/ 3611880 h 5212623"/>
              <a:gd name="connsiteX63" fmla="*/ 2682240 w 3125333"/>
              <a:gd name="connsiteY63" fmla="*/ 3581400 h 5212623"/>
              <a:gd name="connsiteX64" fmla="*/ 2590800 w 3125333"/>
              <a:gd name="connsiteY64" fmla="*/ 3520440 h 5212623"/>
              <a:gd name="connsiteX65" fmla="*/ 2575560 w 3125333"/>
              <a:gd name="connsiteY65" fmla="*/ 3108960 h 5212623"/>
              <a:gd name="connsiteX66" fmla="*/ 2606040 w 3125333"/>
              <a:gd name="connsiteY66" fmla="*/ 3063240 h 5212623"/>
              <a:gd name="connsiteX67" fmla="*/ 2636520 w 3125333"/>
              <a:gd name="connsiteY67" fmla="*/ 3002280 h 5212623"/>
              <a:gd name="connsiteX68" fmla="*/ 2682240 w 3125333"/>
              <a:gd name="connsiteY68" fmla="*/ 2956560 h 5212623"/>
              <a:gd name="connsiteX69" fmla="*/ 2758440 w 3125333"/>
              <a:gd name="connsiteY69" fmla="*/ 2880360 h 5212623"/>
              <a:gd name="connsiteX70" fmla="*/ 2804160 w 3125333"/>
              <a:gd name="connsiteY70" fmla="*/ 2438400 h 5212623"/>
              <a:gd name="connsiteX71" fmla="*/ 2834640 w 3125333"/>
              <a:gd name="connsiteY71" fmla="*/ 2194560 h 5212623"/>
              <a:gd name="connsiteX72" fmla="*/ 2849880 w 3125333"/>
              <a:gd name="connsiteY72" fmla="*/ 1676400 h 5212623"/>
              <a:gd name="connsiteX73" fmla="*/ 2880360 w 3125333"/>
              <a:gd name="connsiteY73" fmla="*/ 1036320 h 5212623"/>
              <a:gd name="connsiteX74" fmla="*/ 2865120 w 3125333"/>
              <a:gd name="connsiteY74" fmla="*/ 731520 h 5212623"/>
              <a:gd name="connsiteX75" fmla="*/ 2834640 w 3125333"/>
              <a:gd name="connsiteY75" fmla="*/ 685800 h 5212623"/>
              <a:gd name="connsiteX76" fmla="*/ 2788920 w 3125333"/>
              <a:gd name="connsiteY76" fmla="*/ 624840 h 5212623"/>
              <a:gd name="connsiteX77" fmla="*/ 2758440 w 3125333"/>
              <a:gd name="connsiteY77" fmla="*/ 563880 h 5212623"/>
              <a:gd name="connsiteX78" fmla="*/ 2651760 w 3125333"/>
              <a:gd name="connsiteY78" fmla="*/ 457200 h 5212623"/>
              <a:gd name="connsiteX79" fmla="*/ 2590800 w 3125333"/>
              <a:gd name="connsiteY79" fmla="*/ 381000 h 5212623"/>
              <a:gd name="connsiteX80" fmla="*/ 2514600 w 3125333"/>
              <a:gd name="connsiteY80" fmla="*/ 396240 h 5212623"/>
              <a:gd name="connsiteX81" fmla="*/ 2453640 w 3125333"/>
              <a:gd name="connsiteY81" fmla="*/ 411480 h 5212623"/>
              <a:gd name="connsiteX82" fmla="*/ 2225040 w 3125333"/>
              <a:gd name="connsiteY82" fmla="*/ 396240 h 5212623"/>
              <a:gd name="connsiteX83" fmla="*/ 2118360 w 3125333"/>
              <a:gd name="connsiteY83" fmla="*/ 335280 h 5212623"/>
              <a:gd name="connsiteX84" fmla="*/ 2042160 w 3125333"/>
              <a:gd name="connsiteY84" fmla="*/ 259080 h 5212623"/>
              <a:gd name="connsiteX85" fmla="*/ 2011680 w 3125333"/>
              <a:gd name="connsiteY85" fmla="*/ 213360 h 5212623"/>
              <a:gd name="connsiteX86" fmla="*/ 1935480 w 3125333"/>
              <a:gd name="connsiteY86" fmla="*/ 198120 h 5212623"/>
              <a:gd name="connsiteX87" fmla="*/ 1889760 w 3125333"/>
              <a:gd name="connsiteY87" fmla="*/ 182880 h 5212623"/>
              <a:gd name="connsiteX88" fmla="*/ 1722120 w 3125333"/>
              <a:gd name="connsiteY88" fmla="*/ 167640 h 5212623"/>
              <a:gd name="connsiteX89" fmla="*/ 1615440 w 3125333"/>
              <a:gd name="connsiteY89" fmla="*/ 121920 h 5212623"/>
              <a:gd name="connsiteX90" fmla="*/ 1569720 w 3125333"/>
              <a:gd name="connsiteY90" fmla="*/ 106680 h 5212623"/>
              <a:gd name="connsiteX91" fmla="*/ 1493520 w 3125333"/>
              <a:gd name="connsiteY91" fmla="*/ 76200 h 5212623"/>
              <a:gd name="connsiteX92" fmla="*/ 1447800 w 3125333"/>
              <a:gd name="connsiteY92" fmla="*/ 45720 h 5212623"/>
              <a:gd name="connsiteX93" fmla="*/ 1341120 w 3125333"/>
              <a:gd name="connsiteY93" fmla="*/ 0 h 5212623"/>
              <a:gd name="connsiteX94" fmla="*/ 1173480 w 3125333"/>
              <a:gd name="connsiteY94" fmla="*/ 15240 h 5212623"/>
              <a:gd name="connsiteX95" fmla="*/ 1082040 w 3125333"/>
              <a:gd name="connsiteY95" fmla="*/ 45720 h 5212623"/>
              <a:gd name="connsiteX96" fmla="*/ 762000 w 3125333"/>
              <a:gd name="connsiteY96" fmla="*/ 60960 h 5212623"/>
              <a:gd name="connsiteX97" fmla="*/ 716280 w 3125333"/>
              <a:gd name="connsiteY97" fmla="*/ 91440 h 5212623"/>
              <a:gd name="connsiteX98" fmla="*/ 670560 w 3125333"/>
              <a:gd name="connsiteY98" fmla="*/ 182880 h 5212623"/>
              <a:gd name="connsiteX99" fmla="*/ 533400 w 3125333"/>
              <a:gd name="connsiteY99" fmla="*/ 259080 h 5212623"/>
              <a:gd name="connsiteX100" fmla="*/ 487680 w 3125333"/>
              <a:gd name="connsiteY100" fmla="*/ 289560 h 5212623"/>
              <a:gd name="connsiteX101" fmla="*/ 457200 w 3125333"/>
              <a:gd name="connsiteY101" fmla="*/ 335280 h 5212623"/>
              <a:gd name="connsiteX102" fmla="*/ 411480 w 3125333"/>
              <a:gd name="connsiteY102" fmla="*/ 350520 h 5212623"/>
              <a:gd name="connsiteX0" fmla="*/ 411480 w 3125333"/>
              <a:gd name="connsiteY0" fmla="*/ 350520 h 5212623"/>
              <a:gd name="connsiteX1" fmla="*/ 411480 w 3125333"/>
              <a:gd name="connsiteY1" fmla="*/ 350520 h 5212623"/>
              <a:gd name="connsiteX2" fmla="*/ 365760 w 3125333"/>
              <a:gd name="connsiteY2" fmla="*/ 472440 h 5212623"/>
              <a:gd name="connsiteX3" fmla="*/ 350520 w 3125333"/>
              <a:gd name="connsiteY3" fmla="*/ 518160 h 5212623"/>
              <a:gd name="connsiteX4" fmla="*/ 289560 w 3125333"/>
              <a:gd name="connsiteY4" fmla="*/ 609600 h 5212623"/>
              <a:gd name="connsiteX5" fmla="*/ 259080 w 3125333"/>
              <a:gd name="connsiteY5" fmla="*/ 701040 h 5212623"/>
              <a:gd name="connsiteX6" fmla="*/ 228600 w 3125333"/>
              <a:gd name="connsiteY6" fmla="*/ 762000 h 5212623"/>
              <a:gd name="connsiteX7" fmla="*/ 213360 w 3125333"/>
              <a:gd name="connsiteY7" fmla="*/ 822960 h 5212623"/>
              <a:gd name="connsiteX8" fmla="*/ 198120 w 3125333"/>
              <a:gd name="connsiteY8" fmla="*/ 868680 h 5212623"/>
              <a:gd name="connsiteX9" fmla="*/ 182880 w 3125333"/>
              <a:gd name="connsiteY9" fmla="*/ 960120 h 5212623"/>
              <a:gd name="connsiteX10" fmla="*/ 167640 w 3125333"/>
              <a:gd name="connsiteY10" fmla="*/ 1021080 h 5212623"/>
              <a:gd name="connsiteX11" fmla="*/ 137160 w 3125333"/>
              <a:gd name="connsiteY11" fmla="*/ 1158240 h 5212623"/>
              <a:gd name="connsiteX12" fmla="*/ 121920 w 3125333"/>
              <a:gd name="connsiteY12" fmla="*/ 1325880 h 5212623"/>
              <a:gd name="connsiteX13" fmla="*/ 106680 w 3125333"/>
              <a:gd name="connsiteY13" fmla="*/ 1402080 h 5212623"/>
              <a:gd name="connsiteX14" fmla="*/ 91440 w 3125333"/>
              <a:gd name="connsiteY14" fmla="*/ 1584960 h 5212623"/>
              <a:gd name="connsiteX15" fmla="*/ 106680 w 3125333"/>
              <a:gd name="connsiteY15" fmla="*/ 2042160 h 5212623"/>
              <a:gd name="connsiteX16" fmla="*/ 121920 w 3125333"/>
              <a:gd name="connsiteY16" fmla="*/ 2118360 h 5212623"/>
              <a:gd name="connsiteX17" fmla="*/ 152400 w 3125333"/>
              <a:gd name="connsiteY17" fmla="*/ 2331720 h 5212623"/>
              <a:gd name="connsiteX18" fmla="*/ 182880 w 3125333"/>
              <a:gd name="connsiteY18" fmla="*/ 2423160 h 5212623"/>
              <a:gd name="connsiteX19" fmla="*/ 198120 w 3125333"/>
              <a:gd name="connsiteY19" fmla="*/ 2484120 h 5212623"/>
              <a:gd name="connsiteX20" fmla="*/ 213360 w 3125333"/>
              <a:gd name="connsiteY20" fmla="*/ 2529840 h 5212623"/>
              <a:gd name="connsiteX21" fmla="*/ 213360 w 3125333"/>
              <a:gd name="connsiteY21" fmla="*/ 2987040 h 5212623"/>
              <a:gd name="connsiteX22" fmla="*/ 198120 w 3125333"/>
              <a:gd name="connsiteY22" fmla="*/ 3032760 h 5212623"/>
              <a:gd name="connsiteX23" fmla="*/ 167640 w 3125333"/>
              <a:gd name="connsiteY23" fmla="*/ 3078480 h 5212623"/>
              <a:gd name="connsiteX24" fmla="*/ 91440 w 3125333"/>
              <a:gd name="connsiteY24" fmla="*/ 3261360 h 5212623"/>
              <a:gd name="connsiteX25" fmla="*/ 60960 w 3125333"/>
              <a:gd name="connsiteY25" fmla="*/ 3352800 h 5212623"/>
              <a:gd name="connsiteX26" fmla="*/ 45720 w 3125333"/>
              <a:gd name="connsiteY26" fmla="*/ 3916680 h 5212623"/>
              <a:gd name="connsiteX27" fmla="*/ 15240 w 3125333"/>
              <a:gd name="connsiteY27" fmla="*/ 3977640 h 5212623"/>
              <a:gd name="connsiteX28" fmla="*/ 0 w 3125333"/>
              <a:gd name="connsiteY28" fmla="*/ 4267200 h 5212623"/>
              <a:gd name="connsiteX29" fmla="*/ 15240 w 3125333"/>
              <a:gd name="connsiteY29" fmla="*/ 4495800 h 5212623"/>
              <a:gd name="connsiteX30" fmla="*/ 30480 w 3125333"/>
              <a:gd name="connsiteY30" fmla="*/ 4541520 h 5212623"/>
              <a:gd name="connsiteX31" fmla="*/ 76200 w 3125333"/>
              <a:gd name="connsiteY31" fmla="*/ 4693920 h 5212623"/>
              <a:gd name="connsiteX32" fmla="*/ 106680 w 3125333"/>
              <a:gd name="connsiteY32" fmla="*/ 4739640 h 5212623"/>
              <a:gd name="connsiteX33" fmla="*/ 121920 w 3125333"/>
              <a:gd name="connsiteY33" fmla="*/ 5029200 h 5212623"/>
              <a:gd name="connsiteX34" fmla="*/ 152400 w 3125333"/>
              <a:gd name="connsiteY34" fmla="*/ 5074920 h 5212623"/>
              <a:gd name="connsiteX35" fmla="*/ 304800 w 3125333"/>
              <a:gd name="connsiteY35" fmla="*/ 5151120 h 5212623"/>
              <a:gd name="connsiteX36" fmla="*/ 350520 w 3125333"/>
              <a:gd name="connsiteY36" fmla="*/ 5181600 h 5212623"/>
              <a:gd name="connsiteX37" fmla="*/ 655320 w 3125333"/>
              <a:gd name="connsiteY37" fmla="*/ 5212080 h 5212623"/>
              <a:gd name="connsiteX38" fmla="*/ 914400 w 3125333"/>
              <a:gd name="connsiteY38" fmla="*/ 5196840 h 5212623"/>
              <a:gd name="connsiteX39" fmla="*/ 2057400 w 3125333"/>
              <a:gd name="connsiteY39" fmla="*/ 5181600 h 5212623"/>
              <a:gd name="connsiteX40" fmla="*/ 2179320 w 3125333"/>
              <a:gd name="connsiteY40" fmla="*/ 5151120 h 5212623"/>
              <a:gd name="connsiteX41" fmla="*/ 2240280 w 3125333"/>
              <a:gd name="connsiteY41" fmla="*/ 5135880 h 5212623"/>
              <a:gd name="connsiteX42" fmla="*/ 2301240 w 3125333"/>
              <a:gd name="connsiteY42" fmla="*/ 5120640 h 5212623"/>
              <a:gd name="connsiteX43" fmla="*/ 2362200 w 3125333"/>
              <a:gd name="connsiteY43" fmla="*/ 5090160 h 5212623"/>
              <a:gd name="connsiteX44" fmla="*/ 2407920 w 3125333"/>
              <a:gd name="connsiteY44" fmla="*/ 5074920 h 5212623"/>
              <a:gd name="connsiteX45" fmla="*/ 2468880 w 3125333"/>
              <a:gd name="connsiteY45" fmla="*/ 5044440 h 5212623"/>
              <a:gd name="connsiteX46" fmla="*/ 2560320 w 3125333"/>
              <a:gd name="connsiteY46" fmla="*/ 5013960 h 5212623"/>
              <a:gd name="connsiteX47" fmla="*/ 2606040 w 3125333"/>
              <a:gd name="connsiteY47" fmla="*/ 4998720 h 5212623"/>
              <a:gd name="connsiteX48" fmla="*/ 2651760 w 3125333"/>
              <a:gd name="connsiteY48" fmla="*/ 4968240 h 5212623"/>
              <a:gd name="connsiteX49" fmla="*/ 2712720 w 3125333"/>
              <a:gd name="connsiteY49" fmla="*/ 4922520 h 5212623"/>
              <a:gd name="connsiteX50" fmla="*/ 2804160 w 3125333"/>
              <a:gd name="connsiteY50" fmla="*/ 4892040 h 5212623"/>
              <a:gd name="connsiteX51" fmla="*/ 2895600 w 3125333"/>
              <a:gd name="connsiteY51" fmla="*/ 4831080 h 5212623"/>
              <a:gd name="connsiteX52" fmla="*/ 2987040 w 3125333"/>
              <a:gd name="connsiteY52" fmla="*/ 4800600 h 5212623"/>
              <a:gd name="connsiteX53" fmla="*/ 3093720 w 3125333"/>
              <a:gd name="connsiteY53" fmla="*/ 4754880 h 5212623"/>
              <a:gd name="connsiteX54" fmla="*/ 3124200 w 3125333"/>
              <a:gd name="connsiteY54" fmla="*/ 4709160 h 5212623"/>
              <a:gd name="connsiteX55" fmla="*/ 3108960 w 3125333"/>
              <a:gd name="connsiteY55" fmla="*/ 4160520 h 5212623"/>
              <a:gd name="connsiteX56" fmla="*/ 3063240 w 3125333"/>
              <a:gd name="connsiteY56" fmla="*/ 4053840 h 5212623"/>
              <a:gd name="connsiteX57" fmla="*/ 3048000 w 3125333"/>
              <a:gd name="connsiteY57" fmla="*/ 4008120 h 5212623"/>
              <a:gd name="connsiteX58" fmla="*/ 3017520 w 3125333"/>
              <a:gd name="connsiteY58" fmla="*/ 3947160 h 5212623"/>
              <a:gd name="connsiteX59" fmla="*/ 2941320 w 3125333"/>
              <a:gd name="connsiteY59" fmla="*/ 3810000 h 5212623"/>
              <a:gd name="connsiteX60" fmla="*/ 2788920 w 3125333"/>
              <a:gd name="connsiteY60" fmla="*/ 3657600 h 5212623"/>
              <a:gd name="connsiteX61" fmla="*/ 2743200 w 3125333"/>
              <a:gd name="connsiteY61" fmla="*/ 3611880 h 5212623"/>
              <a:gd name="connsiteX62" fmla="*/ 2682240 w 3125333"/>
              <a:gd name="connsiteY62" fmla="*/ 3581400 h 5212623"/>
              <a:gd name="connsiteX63" fmla="*/ 2590800 w 3125333"/>
              <a:gd name="connsiteY63" fmla="*/ 3520440 h 5212623"/>
              <a:gd name="connsiteX64" fmla="*/ 2575560 w 3125333"/>
              <a:gd name="connsiteY64" fmla="*/ 3108960 h 5212623"/>
              <a:gd name="connsiteX65" fmla="*/ 2606040 w 3125333"/>
              <a:gd name="connsiteY65" fmla="*/ 3063240 h 5212623"/>
              <a:gd name="connsiteX66" fmla="*/ 2636520 w 3125333"/>
              <a:gd name="connsiteY66" fmla="*/ 3002280 h 5212623"/>
              <a:gd name="connsiteX67" fmla="*/ 2682240 w 3125333"/>
              <a:gd name="connsiteY67" fmla="*/ 2956560 h 5212623"/>
              <a:gd name="connsiteX68" fmla="*/ 2758440 w 3125333"/>
              <a:gd name="connsiteY68" fmla="*/ 2880360 h 5212623"/>
              <a:gd name="connsiteX69" fmla="*/ 2804160 w 3125333"/>
              <a:gd name="connsiteY69" fmla="*/ 2438400 h 5212623"/>
              <a:gd name="connsiteX70" fmla="*/ 2834640 w 3125333"/>
              <a:gd name="connsiteY70" fmla="*/ 2194560 h 5212623"/>
              <a:gd name="connsiteX71" fmla="*/ 2849880 w 3125333"/>
              <a:gd name="connsiteY71" fmla="*/ 1676400 h 5212623"/>
              <a:gd name="connsiteX72" fmla="*/ 2880360 w 3125333"/>
              <a:gd name="connsiteY72" fmla="*/ 1036320 h 5212623"/>
              <a:gd name="connsiteX73" fmla="*/ 2865120 w 3125333"/>
              <a:gd name="connsiteY73" fmla="*/ 731520 h 5212623"/>
              <a:gd name="connsiteX74" fmla="*/ 2834640 w 3125333"/>
              <a:gd name="connsiteY74" fmla="*/ 685800 h 5212623"/>
              <a:gd name="connsiteX75" fmla="*/ 2788920 w 3125333"/>
              <a:gd name="connsiteY75" fmla="*/ 624840 h 5212623"/>
              <a:gd name="connsiteX76" fmla="*/ 2758440 w 3125333"/>
              <a:gd name="connsiteY76" fmla="*/ 563880 h 5212623"/>
              <a:gd name="connsiteX77" fmla="*/ 2651760 w 3125333"/>
              <a:gd name="connsiteY77" fmla="*/ 457200 h 5212623"/>
              <a:gd name="connsiteX78" fmla="*/ 2590800 w 3125333"/>
              <a:gd name="connsiteY78" fmla="*/ 381000 h 5212623"/>
              <a:gd name="connsiteX79" fmla="*/ 2514600 w 3125333"/>
              <a:gd name="connsiteY79" fmla="*/ 396240 h 5212623"/>
              <a:gd name="connsiteX80" fmla="*/ 2453640 w 3125333"/>
              <a:gd name="connsiteY80" fmla="*/ 411480 h 5212623"/>
              <a:gd name="connsiteX81" fmla="*/ 2225040 w 3125333"/>
              <a:gd name="connsiteY81" fmla="*/ 396240 h 5212623"/>
              <a:gd name="connsiteX82" fmla="*/ 2118360 w 3125333"/>
              <a:gd name="connsiteY82" fmla="*/ 335280 h 5212623"/>
              <a:gd name="connsiteX83" fmla="*/ 2042160 w 3125333"/>
              <a:gd name="connsiteY83" fmla="*/ 259080 h 5212623"/>
              <a:gd name="connsiteX84" fmla="*/ 2011680 w 3125333"/>
              <a:gd name="connsiteY84" fmla="*/ 213360 h 5212623"/>
              <a:gd name="connsiteX85" fmla="*/ 1935480 w 3125333"/>
              <a:gd name="connsiteY85" fmla="*/ 198120 h 5212623"/>
              <a:gd name="connsiteX86" fmla="*/ 1889760 w 3125333"/>
              <a:gd name="connsiteY86" fmla="*/ 182880 h 5212623"/>
              <a:gd name="connsiteX87" fmla="*/ 1722120 w 3125333"/>
              <a:gd name="connsiteY87" fmla="*/ 167640 h 5212623"/>
              <a:gd name="connsiteX88" fmla="*/ 1615440 w 3125333"/>
              <a:gd name="connsiteY88" fmla="*/ 121920 h 5212623"/>
              <a:gd name="connsiteX89" fmla="*/ 1569720 w 3125333"/>
              <a:gd name="connsiteY89" fmla="*/ 106680 h 5212623"/>
              <a:gd name="connsiteX90" fmla="*/ 1493520 w 3125333"/>
              <a:gd name="connsiteY90" fmla="*/ 76200 h 5212623"/>
              <a:gd name="connsiteX91" fmla="*/ 1447800 w 3125333"/>
              <a:gd name="connsiteY91" fmla="*/ 45720 h 5212623"/>
              <a:gd name="connsiteX92" fmla="*/ 1341120 w 3125333"/>
              <a:gd name="connsiteY92" fmla="*/ 0 h 5212623"/>
              <a:gd name="connsiteX93" fmla="*/ 1173480 w 3125333"/>
              <a:gd name="connsiteY93" fmla="*/ 15240 h 5212623"/>
              <a:gd name="connsiteX94" fmla="*/ 1082040 w 3125333"/>
              <a:gd name="connsiteY94" fmla="*/ 45720 h 5212623"/>
              <a:gd name="connsiteX95" fmla="*/ 762000 w 3125333"/>
              <a:gd name="connsiteY95" fmla="*/ 60960 h 5212623"/>
              <a:gd name="connsiteX96" fmla="*/ 716280 w 3125333"/>
              <a:gd name="connsiteY96" fmla="*/ 91440 h 5212623"/>
              <a:gd name="connsiteX97" fmla="*/ 670560 w 3125333"/>
              <a:gd name="connsiteY97" fmla="*/ 182880 h 5212623"/>
              <a:gd name="connsiteX98" fmla="*/ 533400 w 3125333"/>
              <a:gd name="connsiteY98" fmla="*/ 259080 h 5212623"/>
              <a:gd name="connsiteX99" fmla="*/ 487680 w 3125333"/>
              <a:gd name="connsiteY99" fmla="*/ 289560 h 5212623"/>
              <a:gd name="connsiteX100" fmla="*/ 457200 w 3125333"/>
              <a:gd name="connsiteY100" fmla="*/ 335280 h 5212623"/>
              <a:gd name="connsiteX101" fmla="*/ 411480 w 3125333"/>
              <a:gd name="connsiteY101" fmla="*/ 350520 h 5212623"/>
              <a:gd name="connsiteX0" fmla="*/ 411480 w 3125333"/>
              <a:gd name="connsiteY0" fmla="*/ 350520 h 5212623"/>
              <a:gd name="connsiteX1" fmla="*/ 411480 w 3125333"/>
              <a:gd name="connsiteY1" fmla="*/ 350520 h 5212623"/>
              <a:gd name="connsiteX2" fmla="*/ 365760 w 3125333"/>
              <a:gd name="connsiteY2" fmla="*/ 472440 h 5212623"/>
              <a:gd name="connsiteX3" fmla="*/ 350520 w 3125333"/>
              <a:gd name="connsiteY3" fmla="*/ 518160 h 5212623"/>
              <a:gd name="connsiteX4" fmla="*/ 289560 w 3125333"/>
              <a:gd name="connsiteY4" fmla="*/ 609600 h 5212623"/>
              <a:gd name="connsiteX5" fmla="*/ 259080 w 3125333"/>
              <a:gd name="connsiteY5" fmla="*/ 701040 h 5212623"/>
              <a:gd name="connsiteX6" fmla="*/ 228600 w 3125333"/>
              <a:gd name="connsiteY6" fmla="*/ 762000 h 5212623"/>
              <a:gd name="connsiteX7" fmla="*/ 213360 w 3125333"/>
              <a:gd name="connsiteY7" fmla="*/ 822960 h 5212623"/>
              <a:gd name="connsiteX8" fmla="*/ 198120 w 3125333"/>
              <a:gd name="connsiteY8" fmla="*/ 868680 h 5212623"/>
              <a:gd name="connsiteX9" fmla="*/ 182880 w 3125333"/>
              <a:gd name="connsiteY9" fmla="*/ 960120 h 5212623"/>
              <a:gd name="connsiteX10" fmla="*/ 167640 w 3125333"/>
              <a:gd name="connsiteY10" fmla="*/ 1021080 h 5212623"/>
              <a:gd name="connsiteX11" fmla="*/ 137160 w 3125333"/>
              <a:gd name="connsiteY11" fmla="*/ 1158240 h 5212623"/>
              <a:gd name="connsiteX12" fmla="*/ 121920 w 3125333"/>
              <a:gd name="connsiteY12" fmla="*/ 1325880 h 5212623"/>
              <a:gd name="connsiteX13" fmla="*/ 106680 w 3125333"/>
              <a:gd name="connsiteY13" fmla="*/ 1402080 h 5212623"/>
              <a:gd name="connsiteX14" fmla="*/ 91440 w 3125333"/>
              <a:gd name="connsiteY14" fmla="*/ 1584960 h 5212623"/>
              <a:gd name="connsiteX15" fmla="*/ 106680 w 3125333"/>
              <a:gd name="connsiteY15" fmla="*/ 2042160 h 5212623"/>
              <a:gd name="connsiteX16" fmla="*/ 121920 w 3125333"/>
              <a:gd name="connsiteY16" fmla="*/ 2118360 h 5212623"/>
              <a:gd name="connsiteX17" fmla="*/ 152400 w 3125333"/>
              <a:gd name="connsiteY17" fmla="*/ 2331720 h 5212623"/>
              <a:gd name="connsiteX18" fmla="*/ 182880 w 3125333"/>
              <a:gd name="connsiteY18" fmla="*/ 2423160 h 5212623"/>
              <a:gd name="connsiteX19" fmla="*/ 198120 w 3125333"/>
              <a:gd name="connsiteY19" fmla="*/ 2484120 h 5212623"/>
              <a:gd name="connsiteX20" fmla="*/ 213360 w 3125333"/>
              <a:gd name="connsiteY20" fmla="*/ 2987040 h 5212623"/>
              <a:gd name="connsiteX21" fmla="*/ 198120 w 3125333"/>
              <a:gd name="connsiteY21" fmla="*/ 3032760 h 5212623"/>
              <a:gd name="connsiteX22" fmla="*/ 167640 w 3125333"/>
              <a:gd name="connsiteY22" fmla="*/ 3078480 h 5212623"/>
              <a:gd name="connsiteX23" fmla="*/ 91440 w 3125333"/>
              <a:gd name="connsiteY23" fmla="*/ 3261360 h 5212623"/>
              <a:gd name="connsiteX24" fmla="*/ 60960 w 3125333"/>
              <a:gd name="connsiteY24" fmla="*/ 3352800 h 5212623"/>
              <a:gd name="connsiteX25" fmla="*/ 45720 w 3125333"/>
              <a:gd name="connsiteY25" fmla="*/ 3916680 h 5212623"/>
              <a:gd name="connsiteX26" fmla="*/ 15240 w 3125333"/>
              <a:gd name="connsiteY26" fmla="*/ 3977640 h 5212623"/>
              <a:gd name="connsiteX27" fmla="*/ 0 w 3125333"/>
              <a:gd name="connsiteY27" fmla="*/ 4267200 h 5212623"/>
              <a:gd name="connsiteX28" fmla="*/ 15240 w 3125333"/>
              <a:gd name="connsiteY28" fmla="*/ 4495800 h 5212623"/>
              <a:gd name="connsiteX29" fmla="*/ 30480 w 3125333"/>
              <a:gd name="connsiteY29" fmla="*/ 4541520 h 5212623"/>
              <a:gd name="connsiteX30" fmla="*/ 76200 w 3125333"/>
              <a:gd name="connsiteY30" fmla="*/ 4693920 h 5212623"/>
              <a:gd name="connsiteX31" fmla="*/ 106680 w 3125333"/>
              <a:gd name="connsiteY31" fmla="*/ 4739640 h 5212623"/>
              <a:gd name="connsiteX32" fmla="*/ 121920 w 3125333"/>
              <a:gd name="connsiteY32" fmla="*/ 5029200 h 5212623"/>
              <a:gd name="connsiteX33" fmla="*/ 152400 w 3125333"/>
              <a:gd name="connsiteY33" fmla="*/ 5074920 h 5212623"/>
              <a:gd name="connsiteX34" fmla="*/ 304800 w 3125333"/>
              <a:gd name="connsiteY34" fmla="*/ 5151120 h 5212623"/>
              <a:gd name="connsiteX35" fmla="*/ 350520 w 3125333"/>
              <a:gd name="connsiteY35" fmla="*/ 5181600 h 5212623"/>
              <a:gd name="connsiteX36" fmla="*/ 655320 w 3125333"/>
              <a:gd name="connsiteY36" fmla="*/ 5212080 h 5212623"/>
              <a:gd name="connsiteX37" fmla="*/ 914400 w 3125333"/>
              <a:gd name="connsiteY37" fmla="*/ 5196840 h 5212623"/>
              <a:gd name="connsiteX38" fmla="*/ 2057400 w 3125333"/>
              <a:gd name="connsiteY38" fmla="*/ 5181600 h 5212623"/>
              <a:gd name="connsiteX39" fmla="*/ 2179320 w 3125333"/>
              <a:gd name="connsiteY39" fmla="*/ 5151120 h 5212623"/>
              <a:gd name="connsiteX40" fmla="*/ 2240280 w 3125333"/>
              <a:gd name="connsiteY40" fmla="*/ 5135880 h 5212623"/>
              <a:gd name="connsiteX41" fmla="*/ 2301240 w 3125333"/>
              <a:gd name="connsiteY41" fmla="*/ 5120640 h 5212623"/>
              <a:gd name="connsiteX42" fmla="*/ 2362200 w 3125333"/>
              <a:gd name="connsiteY42" fmla="*/ 5090160 h 5212623"/>
              <a:gd name="connsiteX43" fmla="*/ 2407920 w 3125333"/>
              <a:gd name="connsiteY43" fmla="*/ 5074920 h 5212623"/>
              <a:gd name="connsiteX44" fmla="*/ 2468880 w 3125333"/>
              <a:gd name="connsiteY44" fmla="*/ 5044440 h 5212623"/>
              <a:gd name="connsiteX45" fmla="*/ 2560320 w 3125333"/>
              <a:gd name="connsiteY45" fmla="*/ 5013960 h 5212623"/>
              <a:gd name="connsiteX46" fmla="*/ 2606040 w 3125333"/>
              <a:gd name="connsiteY46" fmla="*/ 4998720 h 5212623"/>
              <a:gd name="connsiteX47" fmla="*/ 2651760 w 3125333"/>
              <a:gd name="connsiteY47" fmla="*/ 4968240 h 5212623"/>
              <a:gd name="connsiteX48" fmla="*/ 2712720 w 3125333"/>
              <a:gd name="connsiteY48" fmla="*/ 4922520 h 5212623"/>
              <a:gd name="connsiteX49" fmla="*/ 2804160 w 3125333"/>
              <a:gd name="connsiteY49" fmla="*/ 4892040 h 5212623"/>
              <a:gd name="connsiteX50" fmla="*/ 2895600 w 3125333"/>
              <a:gd name="connsiteY50" fmla="*/ 4831080 h 5212623"/>
              <a:gd name="connsiteX51" fmla="*/ 2987040 w 3125333"/>
              <a:gd name="connsiteY51" fmla="*/ 4800600 h 5212623"/>
              <a:gd name="connsiteX52" fmla="*/ 3093720 w 3125333"/>
              <a:gd name="connsiteY52" fmla="*/ 4754880 h 5212623"/>
              <a:gd name="connsiteX53" fmla="*/ 3124200 w 3125333"/>
              <a:gd name="connsiteY53" fmla="*/ 4709160 h 5212623"/>
              <a:gd name="connsiteX54" fmla="*/ 3108960 w 3125333"/>
              <a:gd name="connsiteY54" fmla="*/ 4160520 h 5212623"/>
              <a:gd name="connsiteX55" fmla="*/ 3063240 w 3125333"/>
              <a:gd name="connsiteY55" fmla="*/ 4053840 h 5212623"/>
              <a:gd name="connsiteX56" fmla="*/ 3048000 w 3125333"/>
              <a:gd name="connsiteY56" fmla="*/ 4008120 h 5212623"/>
              <a:gd name="connsiteX57" fmla="*/ 3017520 w 3125333"/>
              <a:gd name="connsiteY57" fmla="*/ 3947160 h 5212623"/>
              <a:gd name="connsiteX58" fmla="*/ 2941320 w 3125333"/>
              <a:gd name="connsiteY58" fmla="*/ 3810000 h 5212623"/>
              <a:gd name="connsiteX59" fmla="*/ 2788920 w 3125333"/>
              <a:gd name="connsiteY59" fmla="*/ 3657600 h 5212623"/>
              <a:gd name="connsiteX60" fmla="*/ 2743200 w 3125333"/>
              <a:gd name="connsiteY60" fmla="*/ 3611880 h 5212623"/>
              <a:gd name="connsiteX61" fmla="*/ 2682240 w 3125333"/>
              <a:gd name="connsiteY61" fmla="*/ 3581400 h 5212623"/>
              <a:gd name="connsiteX62" fmla="*/ 2590800 w 3125333"/>
              <a:gd name="connsiteY62" fmla="*/ 3520440 h 5212623"/>
              <a:gd name="connsiteX63" fmla="*/ 2575560 w 3125333"/>
              <a:gd name="connsiteY63" fmla="*/ 3108960 h 5212623"/>
              <a:gd name="connsiteX64" fmla="*/ 2606040 w 3125333"/>
              <a:gd name="connsiteY64" fmla="*/ 3063240 h 5212623"/>
              <a:gd name="connsiteX65" fmla="*/ 2636520 w 3125333"/>
              <a:gd name="connsiteY65" fmla="*/ 3002280 h 5212623"/>
              <a:gd name="connsiteX66" fmla="*/ 2682240 w 3125333"/>
              <a:gd name="connsiteY66" fmla="*/ 2956560 h 5212623"/>
              <a:gd name="connsiteX67" fmla="*/ 2758440 w 3125333"/>
              <a:gd name="connsiteY67" fmla="*/ 2880360 h 5212623"/>
              <a:gd name="connsiteX68" fmla="*/ 2804160 w 3125333"/>
              <a:gd name="connsiteY68" fmla="*/ 2438400 h 5212623"/>
              <a:gd name="connsiteX69" fmla="*/ 2834640 w 3125333"/>
              <a:gd name="connsiteY69" fmla="*/ 2194560 h 5212623"/>
              <a:gd name="connsiteX70" fmla="*/ 2849880 w 3125333"/>
              <a:gd name="connsiteY70" fmla="*/ 1676400 h 5212623"/>
              <a:gd name="connsiteX71" fmla="*/ 2880360 w 3125333"/>
              <a:gd name="connsiteY71" fmla="*/ 1036320 h 5212623"/>
              <a:gd name="connsiteX72" fmla="*/ 2865120 w 3125333"/>
              <a:gd name="connsiteY72" fmla="*/ 731520 h 5212623"/>
              <a:gd name="connsiteX73" fmla="*/ 2834640 w 3125333"/>
              <a:gd name="connsiteY73" fmla="*/ 685800 h 5212623"/>
              <a:gd name="connsiteX74" fmla="*/ 2788920 w 3125333"/>
              <a:gd name="connsiteY74" fmla="*/ 624840 h 5212623"/>
              <a:gd name="connsiteX75" fmla="*/ 2758440 w 3125333"/>
              <a:gd name="connsiteY75" fmla="*/ 563880 h 5212623"/>
              <a:gd name="connsiteX76" fmla="*/ 2651760 w 3125333"/>
              <a:gd name="connsiteY76" fmla="*/ 457200 h 5212623"/>
              <a:gd name="connsiteX77" fmla="*/ 2590800 w 3125333"/>
              <a:gd name="connsiteY77" fmla="*/ 381000 h 5212623"/>
              <a:gd name="connsiteX78" fmla="*/ 2514600 w 3125333"/>
              <a:gd name="connsiteY78" fmla="*/ 396240 h 5212623"/>
              <a:gd name="connsiteX79" fmla="*/ 2453640 w 3125333"/>
              <a:gd name="connsiteY79" fmla="*/ 411480 h 5212623"/>
              <a:gd name="connsiteX80" fmla="*/ 2225040 w 3125333"/>
              <a:gd name="connsiteY80" fmla="*/ 396240 h 5212623"/>
              <a:gd name="connsiteX81" fmla="*/ 2118360 w 3125333"/>
              <a:gd name="connsiteY81" fmla="*/ 335280 h 5212623"/>
              <a:gd name="connsiteX82" fmla="*/ 2042160 w 3125333"/>
              <a:gd name="connsiteY82" fmla="*/ 259080 h 5212623"/>
              <a:gd name="connsiteX83" fmla="*/ 2011680 w 3125333"/>
              <a:gd name="connsiteY83" fmla="*/ 213360 h 5212623"/>
              <a:gd name="connsiteX84" fmla="*/ 1935480 w 3125333"/>
              <a:gd name="connsiteY84" fmla="*/ 198120 h 5212623"/>
              <a:gd name="connsiteX85" fmla="*/ 1889760 w 3125333"/>
              <a:gd name="connsiteY85" fmla="*/ 182880 h 5212623"/>
              <a:gd name="connsiteX86" fmla="*/ 1722120 w 3125333"/>
              <a:gd name="connsiteY86" fmla="*/ 167640 h 5212623"/>
              <a:gd name="connsiteX87" fmla="*/ 1615440 w 3125333"/>
              <a:gd name="connsiteY87" fmla="*/ 121920 h 5212623"/>
              <a:gd name="connsiteX88" fmla="*/ 1569720 w 3125333"/>
              <a:gd name="connsiteY88" fmla="*/ 106680 h 5212623"/>
              <a:gd name="connsiteX89" fmla="*/ 1493520 w 3125333"/>
              <a:gd name="connsiteY89" fmla="*/ 76200 h 5212623"/>
              <a:gd name="connsiteX90" fmla="*/ 1447800 w 3125333"/>
              <a:gd name="connsiteY90" fmla="*/ 45720 h 5212623"/>
              <a:gd name="connsiteX91" fmla="*/ 1341120 w 3125333"/>
              <a:gd name="connsiteY91" fmla="*/ 0 h 5212623"/>
              <a:gd name="connsiteX92" fmla="*/ 1173480 w 3125333"/>
              <a:gd name="connsiteY92" fmla="*/ 15240 h 5212623"/>
              <a:gd name="connsiteX93" fmla="*/ 1082040 w 3125333"/>
              <a:gd name="connsiteY93" fmla="*/ 45720 h 5212623"/>
              <a:gd name="connsiteX94" fmla="*/ 762000 w 3125333"/>
              <a:gd name="connsiteY94" fmla="*/ 60960 h 5212623"/>
              <a:gd name="connsiteX95" fmla="*/ 716280 w 3125333"/>
              <a:gd name="connsiteY95" fmla="*/ 91440 h 5212623"/>
              <a:gd name="connsiteX96" fmla="*/ 670560 w 3125333"/>
              <a:gd name="connsiteY96" fmla="*/ 182880 h 5212623"/>
              <a:gd name="connsiteX97" fmla="*/ 533400 w 3125333"/>
              <a:gd name="connsiteY97" fmla="*/ 259080 h 5212623"/>
              <a:gd name="connsiteX98" fmla="*/ 487680 w 3125333"/>
              <a:gd name="connsiteY98" fmla="*/ 289560 h 5212623"/>
              <a:gd name="connsiteX99" fmla="*/ 457200 w 3125333"/>
              <a:gd name="connsiteY99" fmla="*/ 335280 h 5212623"/>
              <a:gd name="connsiteX100" fmla="*/ 411480 w 3125333"/>
              <a:gd name="connsiteY100" fmla="*/ 350520 h 5212623"/>
              <a:gd name="connsiteX0" fmla="*/ 411480 w 3125333"/>
              <a:gd name="connsiteY0" fmla="*/ 350520 h 5212623"/>
              <a:gd name="connsiteX1" fmla="*/ 411480 w 3125333"/>
              <a:gd name="connsiteY1" fmla="*/ 350520 h 5212623"/>
              <a:gd name="connsiteX2" fmla="*/ 365760 w 3125333"/>
              <a:gd name="connsiteY2" fmla="*/ 472440 h 5212623"/>
              <a:gd name="connsiteX3" fmla="*/ 350520 w 3125333"/>
              <a:gd name="connsiteY3" fmla="*/ 518160 h 5212623"/>
              <a:gd name="connsiteX4" fmla="*/ 289560 w 3125333"/>
              <a:gd name="connsiteY4" fmla="*/ 609600 h 5212623"/>
              <a:gd name="connsiteX5" fmla="*/ 259080 w 3125333"/>
              <a:gd name="connsiteY5" fmla="*/ 701040 h 5212623"/>
              <a:gd name="connsiteX6" fmla="*/ 228600 w 3125333"/>
              <a:gd name="connsiteY6" fmla="*/ 762000 h 5212623"/>
              <a:gd name="connsiteX7" fmla="*/ 213360 w 3125333"/>
              <a:gd name="connsiteY7" fmla="*/ 822960 h 5212623"/>
              <a:gd name="connsiteX8" fmla="*/ 198120 w 3125333"/>
              <a:gd name="connsiteY8" fmla="*/ 868680 h 5212623"/>
              <a:gd name="connsiteX9" fmla="*/ 182880 w 3125333"/>
              <a:gd name="connsiteY9" fmla="*/ 960120 h 5212623"/>
              <a:gd name="connsiteX10" fmla="*/ 167640 w 3125333"/>
              <a:gd name="connsiteY10" fmla="*/ 1021080 h 5212623"/>
              <a:gd name="connsiteX11" fmla="*/ 137160 w 3125333"/>
              <a:gd name="connsiteY11" fmla="*/ 1158240 h 5212623"/>
              <a:gd name="connsiteX12" fmla="*/ 121920 w 3125333"/>
              <a:gd name="connsiteY12" fmla="*/ 1325880 h 5212623"/>
              <a:gd name="connsiteX13" fmla="*/ 106680 w 3125333"/>
              <a:gd name="connsiteY13" fmla="*/ 1402080 h 5212623"/>
              <a:gd name="connsiteX14" fmla="*/ 91440 w 3125333"/>
              <a:gd name="connsiteY14" fmla="*/ 1584960 h 5212623"/>
              <a:gd name="connsiteX15" fmla="*/ 106680 w 3125333"/>
              <a:gd name="connsiteY15" fmla="*/ 2042160 h 5212623"/>
              <a:gd name="connsiteX16" fmla="*/ 121920 w 3125333"/>
              <a:gd name="connsiteY16" fmla="*/ 2118360 h 5212623"/>
              <a:gd name="connsiteX17" fmla="*/ 152400 w 3125333"/>
              <a:gd name="connsiteY17" fmla="*/ 2331720 h 5212623"/>
              <a:gd name="connsiteX18" fmla="*/ 182880 w 3125333"/>
              <a:gd name="connsiteY18" fmla="*/ 2423160 h 5212623"/>
              <a:gd name="connsiteX19" fmla="*/ 213360 w 3125333"/>
              <a:gd name="connsiteY19" fmla="*/ 2987040 h 5212623"/>
              <a:gd name="connsiteX20" fmla="*/ 198120 w 3125333"/>
              <a:gd name="connsiteY20" fmla="*/ 3032760 h 5212623"/>
              <a:gd name="connsiteX21" fmla="*/ 167640 w 3125333"/>
              <a:gd name="connsiteY21" fmla="*/ 3078480 h 5212623"/>
              <a:gd name="connsiteX22" fmla="*/ 91440 w 3125333"/>
              <a:gd name="connsiteY22" fmla="*/ 3261360 h 5212623"/>
              <a:gd name="connsiteX23" fmla="*/ 60960 w 3125333"/>
              <a:gd name="connsiteY23" fmla="*/ 3352800 h 5212623"/>
              <a:gd name="connsiteX24" fmla="*/ 45720 w 3125333"/>
              <a:gd name="connsiteY24" fmla="*/ 3916680 h 5212623"/>
              <a:gd name="connsiteX25" fmla="*/ 15240 w 3125333"/>
              <a:gd name="connsiteY25" fmla="*/ 3977640 h 5212623"/>
              <a:gd name="connsiteX26" fmla="*/ 0 w 3125333"/>
              <a:gd name="connsiteY26" fmla="*/ 4267200 h 5212623"/>
              <a:gd name="connsiteX27" fmla="*/ 15240 w 3125333"/>
              <a:gd name="connsiteY27" fmla="*/ 4495800 h 5212623"/>
              <a:gd name="connsiteX28" fmla="*/ 30480 w 3125333"/>
              <a:gd name="connsiteY28" fmla="*/ 4541520 h 5212623"/>
              <a:gd name="connsiteX29" fmla="*/ 76200 w 3125333"/>
              <a:gd name="connsiteY29" fmla="*/ 4693920 h 5212623"/>
              <a:gd name="connsiteX30" fmla="*/ 106680 w 3125333"/>
              <a:gd name="connsiteY30" fmla="*/ 4739640 h 5212623"/>
              <a:gd name="connsiteX31" fmla="*/ 121920 w 3125333"/>
              <a:gd name="connsiteY31" fmla="*/ 5029200 h 5212623"/>
              <a:gd name="connsiteX32" fmla="*/ 152400 w 3125333"/>
              <a:gd name="connsiteY32" fmla="*/ 5074920 h 5212623"/>
              <a:gd name="connsiteX33" fmla="*/ 304800 w 3125333"/>
              <a:gd name="connsiteY33" fmla="*/ 5151120 h 5212623"/>
              <a:gd name="connsiteX34" fmla="*/ 350520 w 3125333"/>
              <a:gd name="connsiteY34" fmla="*/ 5181600 h 5212623"/>
              <a:gd name="connsiteX35" fmla="*/ 655320 w 3125333"/>
              <a:gd name="connsiteY35" fmla="*/ 5212080 h 5212623"/>
              <a:gd name="connsiteX36" fmla="*/ 914400 w 3125333"/>
              <a:gd name="connsiteY36" fmla="*/ 5196840 h 5212623"/>
              <a:gd name="connsiteX37" fmla="*/ 2057400 w 3125333"/>
              <a:gd name="connsiteY37" fmla="*/ 5181600 h 5212623"/>
              <a:gd name="connsiteX38" fmla="*/ 2179320 w 3125333"/>
              <a:gd name="connsiteY38" fmla="*/ 5151120 h 5212623"/>
              <a:gd name="connsiteX39" fmla="*/ 2240280 w 3125333"/>
              <a:gd name="connsiteY39" fmla="*/ 5135880 h 5212623"/>
              <a:gd name="connsiteX40" fmla="*/ 2301240 w 3125333"/>
              <a:gd name="connsiteY40" fmla="*/ 5120640 h 5212623"/>
              <a:gd name="connsiteX41" fmla="*/ 2362200 w 3125333"/>
              <a:gd name="connsiteY41" fmla="*/ 5090160 h 5212623"/>
              <a:gd name="connsiteX42" fmla="*/ 2407920 w 3125333"/>
              <a:gd name="connsiteY42" fmla="*/ 5074920 h 5212623"/>
              <a:gd name="connsiteX43" fmla="*/ 2468880 w 3125333"/>
              <a:gd name="connsiteY43" fmla="*/ 5044440 h 5212623"/>
              <a:gd name="connsiteX44" fmla="*/ 2560320 w 3125333"/>
              <a:gd name="connsiteY44" fmla="*/ 5013960 h 5212623"/>
              <a:gd name="connsiteX45" fmla="*/ 2606040 w 3125333"/>
              <a:gd name="connsiteY45" fmla="*/ 4998720 h 5212623"/>
              <a:gd name="connsiteX46" fmla="*/ 2651760 w 3125333"/>
              <a:gd name="connsiteY46" fmla="*/ 4968240 h 5212623"/>
              <a:gd name="connsiteX47" fmla="*/ 2712720 w 3125333"/>
              <a:gd name="connsiteY47" fmla="*/ 4922520 h 5212623"/>
              <a:gd name="connsiteX48" fmla="*/ 2804160 w 3125333"/>
              <a:gd name="connsiteY48" fmla="*/ 4892040 h 5212623"/>
              <a:gd name="connsiteX49" fmla="*/ 2895600 w 3125333"/>
              <a:gd name="connsiteY49" fmla="*/ 4831080 h 5212623"/>
              <a:gd name="connsiteX50" fmla="*/ 2987040 w 3125333"/>
              <a:gd name="connsiteY50" fmla="*/ 4800600 h 5212623"/>
              <a:gd name="connsiteX51" fmla="*/ 3093720 w 3125333"/>
              <a:gd name="connsiteY51" fmla="*/ 4754880 h 5212623"/>
              <a:gd name="connsiteX52" fmla="*/ 3124200 w 3125333"/>
              <a:gd name="connsiteY52" fmla="*/ 4709160 h 5212623"/>
              <a:gd name="connsiteX53" fmla="*/ 3108960 w 3125333"/>
              <a:gd name="connsiteY53" fmla="*/ 4160520 h 5212623"/>
              <a:gd name="connsiteX54" fmla="*/ 3063240 w 3125333"/>
              <a:gd name="connsiteY54" fmla="*/ 4053840 h 5212623"/>
              <a:gd name="connsiteX55" fmla="*/ 3048000 w 3125333"/>
              <a:gd name="connsiteY55" fmla="*/ 4008120 h 5212623"/>
              <a:gd name="connsiteX56" fmla="*/ 3017520 w 3125333"/>
              <a:gd name="connsiteY56" fmla="*/ 3947160 h 5212623"/>
              <a:gd name="connsiteX57" fmla="*/ 2941320 w 3125333"/>
              <a:gd name="connsiteY57" fmla="*/ 3810000 h 5212623"/>
              <a:gd name="connsiteX58" fmla="*/ 2788920 w 3125333"/>
              <a:gd name="connsiteY58" fmla="*/ 3657600 h 5212623"/>
              <a:gd name="connsiteX59" fmla="*/ 2743200 w 3125333"/>
              <a:gd name="connsiteY59" fmla="*/ 3611880 h 5212623"/>
              <a:gd name="connsiteX60" fmla="*/ 2682240 w 3125333"/>
              <a:gd name="connsiteY60" fmla="*/ 3581400 h 5212623"/>
              <a:gd name="connsiteX61" fmla="*/ 2590800 w 3125333"/>
              <a:gd name="connsiteY61" fmla="*/ 3520440 h 5212623"/>
              <a:gd name="connsiteX62" fmla="*/ 2575560 w 3125333"/>
              <a:gd name="connsiteY62" fmla="*/ 3108960 h 5212623"/>
              <a:gd name="connsiteX63" fmla="*/ 2606040 w 3125333"/>
              <a:gd name="connsiteY63" fmla="*/ 3063240 h 5212623"/>
              <a:gd name="connsiteX64" fmla="*/ 2636520 w 3125333"/>
              <a:gd name="connsiteY64" fmla="*/ 3002280 h 5212623"/>
              <a:gd name="connsiteX65" fmla="*/ 2682240 w 3125333"/>
              <a:gd name="connsiteY65" fmla="*/ 2956560 h 5212623"/>
              <a:gd name="connsiteX66" fmla="*/ 2758440 w 3125333"/>
              <a:gd name="connsiteY66" fmla="*/ 2880360 h 5212623"/>
              <a:gd name="connsiteX67" fmla="*/ 2804160 w 3125333"/>
              <a:gd name="connsiteY67" fmla="*/ 2438400 h 5212623"/>
              <a:gd name="connsiteX68" fmla="*/ 2834640 w 3125333"/>
              <a:gd name="connsiteY68" fmla="*/ 2194560 h 5212623"/>
              <a:gd name="connsiteX69" fmla="*/ 2849880 w 3125333"/>
              <a:gd name="connsiteY69" fmla="*/ 1676400 h 5212623"/>
              <a:gd name="connsiteX70" fmla="*/ 2880360 w 3125333"/>
              <a:gd name="connsiteY70" fmla="*/ 1036320 h 5212623"/>
              <a:gd name="connsiteX71" fmla="*/ 2865120 w 3125333"/>
              <a:gd name="connsiteY71" fmla="*/ 731520 h 5212623"/>
              <a:gd name="connsiteX72" fmla="*/ 2834640 w 3125333"/>
              <a:gd name="connsiteY72" fmla="*/ 685800 h 5212623"/>
              <a:gd name="connsiteX73" fmla="*/ 2788920 w 3125333"/>
              <a:gd name="connsiteY73" fmla="*/ 624840 h 5212623"/>
              <a:gd name="connsiteX74" fmla="*/ 2758440 w 3125333"/>
              <a:gd name="connsiteY74" fmla="*/ 563880 h 5212623"/>
              <a:gd name="connsiteX75" fmla="*/ 2651760 w 3125333"/>
              <a:gd name="connsiteY75" fmla="*/ 457200 h 5212623"/>
              <a:gd name="connsiteX76" fmla="*/ 2590800 w 3125333"/>
              <a:gd name="connsiteY76" fmla="*/ 381000 h 5212623"/>
              <a:gd name="connsiteX77" fmla="*/ 2514600 w 3125333"/>
              <a:gd name="connsiteY77" fmla="*/ 396240 h 5212623"/>
              <a:gd name="connsiteX78" fmla="*/ 2453640 w 3125333"/>
              <a:gd name="connsiteY78" fmla="*/ 411480 h 5212623"/>
              <a:gd name="connsiteX79" fmla="*/ 2225040 w 3125333"/>
              <a:gd name="connsiteY79" fmla="*/ 396240 h 5212623"/>
              <a:gd name="connsiteX80" fmla="*/ 2118360 w 3125333"/>
              <a:gd name="connsiteY80" fmla="*/ 335280 h 5212623"/>
              <a:gd name="connsiteX81" fmla="*/ 2042160 w 3125333"/>
              <a:gd name="connsiteY81" fmla="*/ 259080 h 5212623"/>
              <a:gd name="connsiteX82" fmla="*/ 2011680 w 3125333"/>
              <a:gd name="connsiteY82" fmla="*/ 213360 h 5212623"/>
              <a:gd name="connsiteX83" fmla="*/ 1935480 w 3125333"/>
              <a:gd name="connsiteY83" fmla="*/ 198120 h 5212623"/>
              <a:gd name="connsiteX84" fmla="*/ 1889760 w 3125333"/>
              <a:gd name="connsiteY84" fmla="*/ 182880 h 5212623"/>
              <a:gd name="connsiteX85" fmla="*/ 1722120 w 3125333"/>
              <a:gd name="connsiteY85" fmla="*/ 167640 h 5212623"/>
              <a:gd name="connsiteX86" fmla="*/ 1615440 w 3125333"/>
              <a:gd name="connsiteY86" fmla="*/ 121920 h 5212623"/>
              <a:gd name="connsiteX87" fmla="*/ 1569720 w 3125333"/>
              <a:gd name="connsiteY87" fmla="*/ 106680 h 5212623"/>
              <a:gd name="connsiteX88" fmla="*/ 1493520 w 3125333"/>
              <a:gd name="connsiteY88" fmla="*/ 76200 h 5212623"/>
              <a:gd name="connsiteX89" fmla="*/ 1447800 w 3125333"/>
              <a:gd name="connsiteY89" fmla="*/ 45720 h 5212623"/>
              <a:gd name="connsiteX90" fmla="*/ 1341120 w 3125333"/>
              <a:gd name="connsiteY90" fmla="*/ 0 h 5212623"/>
              <a:gd name="connsiteX91" fmla="*/ 1173480 w 3125333"/>
              <a:gd name="connsiteY91" fmla="*/ 15240 h 5212623"/>
              <a:gd name="connsiteX92" fmla="*/ 1082040 w 3125333"/>
              <a:gd name="connsiteY92" fmla="*/ 45720 h 5212623"/>
              <a:gd name="connsiteX93" fmla="*/ 762000 w 3125333"/>
              <a:gd name="connsiteY93" fmla="*/ 60960 h 5212623"/>
              <a:gd name="connsiteX94" fmla="*/ 716280 w 3125333"/>
              <a:gd name="connsiteY94" fmla="*/ 91440 h 5212623"/>
              <a:gd name="connsiteX95" fmla="*/ 670560 w 3125333"/>
              <a:gd name="connsiteY95" fmla="*/ 182880 h 5212623"/>
              <a:gd name="connsiteX96" fmla="*/ 533400 w 3125333"/>
              <a:gd name="connsiteY96" fmla="*/ 259080 h 5212623"/>
              <a:gd name="connsiteX97" fmla="*/ 487680 w 3125333"/>
              <a:gd name="connsiteY97" fmla="*/ 289560 h 5212623"/>
              <a:gd name="connsiteX98" fmla="*/ 457200 w 3125333"/>
              <a:gd name="connsiteY98" fmla="*/ 335280 h 5212623"/>
              <a:gd name="connsiteX99" fmla="*/ 411480 w 3125333"/>
              <a:gd name="connsiteY99" fmla="*/ 350520 h 5212623"/>
              <a:gd name="connsiteX0" fmla="*/ 411480 w 3125333"/>
              <a:gd name="connsiteY0" fmla="*/ 350520 h 5212623"/>
              <a:gd name="connsiteX1" fmla="*/ 411480 w 3125333"/>
              <a:gd name="connsiteY1" fmla="*/ 350520 h 5212623"/>
              <a:gd name="connsiteX2" fmla="*/ 365760 w 3125333"/>
              <a:gd name="connsiteY2" fmla="*/ 472440 h 5212623"/>
              <a:gd name="connsiteX3" fmla="*/ 350520 w 3125333"/>
              <a:gd name="connsiteY3" fmla="*/ 518160 h 5212623"/>
              <a:gd name="connsiteX4" fmla="*/ 289560 w 3125333"/>
              <a:gd name="connsiteY4" fmla="*/ 609600 h 5212623"/>
              <a:gd name="connsiteX5" fmla="*/ 259080 w 3125333"/>
              <a:gd name="connsiteY5" fmla="*/ 701040 h 5212623"/>
              <a:gd name="connsiteX6" fmla="*/ 228600 w 3125333"/>
              <a:gd name="connsiteY6" fmla="*/ 762000 h 5212623"/>
              <a:gd name="connsiteX7" fmla="*/ 213360 w 3125333"/>
              <a:gd name="connsiteY7" fmla="*/ 822960 h 5212623"/>
              <a:gd name="connsiteX8" fmla="*/ 198120 w 3125333"/>
              <a:gd name="connsiteY8" fmla="*/ 868680 h 5212623"/>
              <a:gd name="connsiteX9" fmla="*/ 182880 w 3125333"/>
              <a:gd name="connsiteY9" fmla="*/ 960120 h 5212623"/>
              <a:gd name="connsiteX10" fmla="*/ 167640 w 3125333"/>
              <a:gd name="connsiteY10" fmla="*/ 1021080 h 5212623"/>
              <a:gd name="connsiteX11" fmla="*/ 137160 w 3125333"/>
              <a:gd name="connsiteY11" fmla="*/ 1158240 h 5212623"/>
              <a:gd name="connsiteX12" fmla="*/ 121920 w 3125333"/>
              <a:gd name="connsiteY12" fmla="*/ 1325880 h 5212623"/>
              <a:gd name="connsiteX13" fmla="*/ 106680 w 3125333"/>
              <a:gd name="connsiteY13" fmla="*/ 1402080 h 5212623"/>
              <a:gd name="connsiteX14" fmla="*/ 91440 w 3125333"/>
              <a:gd name="connsiteY14" fmla="*/ 1584960 h 5212623"/>
              <a:gd name="connsiteX15" fmla="*/ 106680 w 3125333"/>
              <a:gd name="connsiteY15" fmla="*/ 2042160 h 5212623"/>
              <a:gd name="connsiteX16" fmla="*/ 121920 w 3125333"/>
              <a:gd name="connsiteY16" fmla="*/ 2118360 h 5212623"/>
              <a:gd name="connsiteX17" fmla="*/ 152400 w 3125333"/>
              <a:gd name="connsiteY17" fmla="*/ 2331720 h 5212623"/>
              <a:gd name="connsiteX18" fmla="*/ 213360 w 3125333"/>
              <a:gd name="connsiteY18" fmla="*/ 2987040 h 5212623"/>
              <a:gd name="connsiteX19" fmla="*/ 198120 w 3125333"/>
              <a:gd name="connsiteY19" fmla="*/ 3032760 h 5212623"/>
              <a:gd name="connsiteX20" fmla="*/ 167640 w 3125333"/>
              <a:gd name="connsiteY20" fmla="*/ 3078480 h 5212623"/>
              <a:gd name="connsiteX21" fmla="*/ 91440 w 3125333"/>
              <a:gd name="connsiteY21" fmla="*/ 3261360 h 5212623"/>
              <a:gd name="connsiteX22" fmla="*/ 60960 w 3125333"/>
              <a:gd name="connsiteY22" fmla="*/ 3352800 h 5212623"/>
              <a:gd name="connsiteX23" fmla="*/ 45720 w 3125333"/>
              <a:gd name="connsiteY23" fmla="*/ 3916680 h 5212623"/>
              <a:gd name="connsiteX24" fmla="*/ 15240 w 3125333"/>
              <a:gd name="connsiteY24" fmla="*/ 3977640 h 5212623"/>
              <a:gd name="connsiteX25" fmla="*/ 0 w 3125333"/>
              <a:gd name="connsiteY25" fmla="*/ 4267200 h 5212623"/>
              <a:gd name="connsiteX26" fmla="*/ 15240 w 3125333"/>
              <a:gd name="connsiteY26" fmla="*/ 4495800 h 5212623"/>
              <a:gd name="connsiteX27" fmla="*/ 30480 w 3125333"/>
              <a:gd name="connsiteY27" fmla="*/ 4541520 h 5212623"/>
              <a:gd name="connsiteX28" fmla="*/ 76200 w 3125333"/>
              <a:gd name="connsiteY28" fmla="*/ 4693920 h 5212623"/>
              <a:gd name="connsiteX29" fmla="*/ 106680 w 3125333"/>
              <a:gd name="connsiteY29" fmla="*/ 4739640 h 5212623"/>
              <a:gd name="connsiteX30" fmla="*/ 121920 w 3125333"/>
              <a:gd name="connsiteY30" fmla="*/ 5029200 h 5212623"/>
              <a:gd name="connsiteX31" fmla="*/ 152400 w 3125333"/>
              <a:gd name="connsiteY31" fmla="*/ 5074920 h 5212623"/>
              <a:gd name="connsiteX32" fmla="*/ 304800 w 3125333"/>
              <a:gd name="connsiteY32" fmla="*/ 5151120 h 5212623"/>
              <a:gd name="connsiteX33" fmla="*/ 350520 w 3125333"/>
              <a:gd name="connsiteY33" fmla="*/ 5181600 h 5212623"/>
              <a:gd name="connsiteX34" fmla="*/ 655320 w 3125333"/>
              <a:gd name="connsiteY34" fmla="*/ 5212080 h 5212623"/>
              <a:gd name="connsiteX35" fmla="*/ 914400 w 3125333"/>
              <a:gd name="connsiteY35" fmla="*/ 5196840 h 5212623"/>
              <a:gd name="connsiteX36" fmla="*/ 2057400 w 3125333"/>
              <a:gd name="connsiteY36" fmla="*/ 5181600 h 5212623"/>
              <a:gd name="connsiteX37" fmla="*/ 2179320 w 3125333"/>
              <a:gd name="connsiteY37" fmla="*/ 5151120 h 5212623"/>
              <a:gd name="connsiteX38" fmla="*/ 2240280 w 3125333"/>
              <a:gd name="connsiteY38" fmla="*/ 5135880 h 5212623"/>
              <a:gd name="connsiteX39" fmla="*/ 2301240 w 3125333"/>
              <a:gd name="connsiteY39" fmla="*/ 5120640 h 5212623"/>
              <a:gd name="connsiteX40" fmla="*/ 2362200 w 3125333"/>
              <a:gd name="connsiteY40" fmla="*/ 5090160 h 5212623"/>
              <a:gd name="connsiteX41" fmla="*/ 2407920 w 3125333"/>
              <a:gd name="connsiteY41" fmla="*/ 5074920 h 5212623"/>
              <a:gd name="connsiteX42" fmla="*/ 2468880 w 3125333"/>
              <a:gd name="connsiteY42" fmla="*/ 5044440 h 5212623"/>
              <a:gd name="connsiteX43" fmla="*/ 2560320 w 3125333"/>
              <a:gd name="connsiteY43" fmla="*/ 5013960 h 5212623"/>
              <a:gd name="connsiteX44" fmla="*/ 2606040 w 3125333"/>
              <a:gd name="connsiteY44" fmla="*/ 4998720 h 5212623"/>
              <a:gd name="connsiteX45" fmla="*/ 2651760 w 3125333"/>
              <a:gd name="connsiteY45" fmla="*/ 4968240 h 5212623"/>
              <a:gd name="connsiteX46" fmla="*/ 2712720 w 3125333"/>
              <a:gd name="connsiteY46" fmla="*/ 4922520 h 5212623"/>
              <a:gd name="connsiteX47" fmla="*/ 2804160 w 3125333"/>
              <a:gd name="connsiteY47" fmla="*/ 4892040 h 5212623"/>
              <a:gd name="connsiteX48" fmla="*/ 2895600 w 3125333"/>
              <a:gd name="connsiteY48" fmla="*/ 4831080 h 5212623"/>
              <a:gd name="connsiteX49" fmla="*/ 2987040 w 3125333"/>
              <a:gd name="connsiteY49" fmla="*/ 4800600 h 5212623"/>
              <a:gd name="connsiteX50" fmla="*/ 3093720 w 3125333"/>
              <a:gd name="connsiteY50" fmla="*/ 4754880 h 5212623"/>
              <a:gd name="connsiteX51" fmla="*/ 3124200 w 3125333"/>
              <a:gd name="connsiteY51" fmla="*/ 4709160 h 5212623"/>
              <a:gd name="connsiteX52" fmla="*/ 3108960 w 3125333"/>
              <a:gd name="connsiteY52" fmla="*/ 4160520 h 5212623"/>
              <a:gd name="connsiteX53" fmla="*/ 3063240 w 3125333"/>
              <a:gd name="connsiteY53" fmla="*/ 4053840 h 5212623"/>
              <a:gd name="connsiteX54" fmla="*/ 3048000 w 3125333"/>
              <a:gd name="connsiteY54" fmla="*/ 4008120 h 5212623"/>
              <a:gd name="connsiteX55" fmla="*/ 3017520 w 3125333"/>
              <a:gd name="connsiteY55" fmla="*/ 3947160 h 5212623"/>
              <a:gd name="connsiteX56" fmla="*/ 2941320 w 3125333"/>
              <a:gd name="connsiteY56" fmla="*/ 3810000 h 5212623"/>
              <a:gd name="connsiteX57" fmla="*/ 2788920 w 3125333"/>
              <a:gd name="connsiteY57" fmla="*/ 3657600 h 5212623"/>
              <a:gd name="connsiteX58" fmla="*/ 2743200 w 3125333"/>
              <a:gd name="connsiteY58" fmla="*/ 3611880 h 5212623"/>
              <a:gd name="connsiteX59" fmla="*/ 2682240 w 3125333"/>
              <a:gd name="connsiteY59" fmla="*/ 3581400 h 5212623"/>
              <a:gd name="connsiteX60" fmla="*/ 2590800 w 3125333"/>
              <a:gd name="connsiteY60" fmla="*/ 3520440 h 5212623"/>
              <a:gd name="connsiteX61" fmla="*/ 2575560 w 3125333"/>
              <a:gd name="connsiteY61" fmla="*/ 3108960 h 5212623"/>
              <a:gd name="connsiteX62" fmla="*/ 2606040 w 3125333"/>
              <a:gd name="connsiteY62" fmla="*/ 3063240 h 5212623"/>
              <a:gd name="connsiteX63" fmla="*/ 2636520 w 3125333"/>
              <a:gd name="connsiteY63" fmla="*/ 3002280 h 5212623"/>
              <a:gd name="connsiteX64" fmla="*/ 2682240 w 3125333"/>
              <a:gd name="connsiteY64" fmla="*/ 2956560 h 5212623"/>
              <a:gd name="connsiteX65" fmla="*/ 2758440 w 3125333"/>
              <a:gd name="connsiteY65" fmla="*/ 2880360 h 5212623"/>
              <a:gd name="connsiteX66" fmla="*/ 2804160 w 3125333"/>
              <a:gd name="connsiteY66" fmla="*/ 2438400 h 5212623"/>
              <a:gd name="connsiteX67" fmla="*/ 2834640 w 3125333"/>
              <a:gd name="connsiteY67" fmla="*/ 2194560 h 5212623"/>
              <a:gd name="connsiteX68" fmla="*/ 2849880 w 3125333"/>
              <a:gd name="connsiteY68" fmla="*/ 1676400 h 5212623"/>
              <a:gd name="connsiteX69" fmla="*/ 2880360 w 3125333"/>
              <a:gd name="connsiteY69" fmla="*/ 1036320 h 5212623"/>
              <a:gd name="connsiteX70" fmla="*/ 2865120 w 3125333"/>
              <a:gd name="connsiteY70" fmla="*/ 731520 h 5212623"/>
              <a:gd name="connsiteX71" fmla="*/ 2834640 w 3125333"/>
              <a:gd name="connsiteY71" fmla="*/ 685800 h 5212623"/>
              <a:gd name="connsiteX72" fmla="*/ 2788920 w 3125333"/>
              <a:gd name="connsiteY72" fmla="*/ 624840 h 5212623"/>
              <a:gd name="connsiteX73" fmla="*/ 2758440 w 3125333"/>
              <a:gd name="connsiteY73" fmla="*/ 563880 h 5212623"/>
              <a:gd name="connsiteX74" fmla="*/ 2651760 w 3125333"/>
              <a:gd name="connsiteY74" fmla="*/ 457200 h 5212623"/>
              <a:gd name="connsiteX75" fmla="*/ 2590800 w 3125333"/>
              <a:gd name="connsiteY75" fmla="*/ 381000 h 5212623"/>
              <a:gd name="connsiteX76" fmla="*/ 2514600 w 3125333"/>
              <a:gd name="connsiteY76" fmla="*/ 396240 h 5212623"/>
              <a:gd name="connsiteX77" fmla="*/ 2453640 w 3125333"/>
              <a:gd name="connsiteY77" fmla="*/ 411480 h 5212623"/>
              <a:gd name="connsiteX78" fmla="*/ 2225040 w 3125333"/>
              <a:gd name="connsiteY78" fmla="*/ 396240 h 5212623"/>
              <a:gd name="connsiteX79" fmla="*/ 2118360 w 3125333"/>
              <a:gd name="connsiteY79" fmla="*/ 335280 h 5212623"/>
              <a:gd name="connsiteX80" fmla="*/ 2042160 w 3125333"/>
              <a:gd name="connsiteY80" fmla="*/ 259080 h 5212623"/>
              <a:gd name="connsiteX81" fmla="*/ 2011680 w 3125333"/>
              <a:gd name="connsiteY81" fmla="*/ 213360 h 5212623"/>
              <a:gd name="connsiteX82" fmla="*/ 1935480 w 3125333"/>
              <a:gd name="connsiteY82" fmla="*/ 198120 h 5212623"/>
              <a:gd name="connsiteX83" fmla="*/ 1889760 w 3125333"/>
              <a:gd name="connsiteY83" fmla="*/ 182880 h 5212623"/>
              <a:gd name="connsiteX84" fmla="*/ 1722120 w 3125333"/>
              <a:gd name="connsiteY84" fmla="*/ 167640 h 5212623"/>
              <a:gd name="connsiteX85" fmla="*/ 1615440 w 3125333"/>
              <a:gd name="connsiteY85" fmla="*/ 121920 h 5212623"/>
              <a:gd name="connsiteX86" fmla="*/ 1569720 w 3125333"/>
              <a:gd name="connsiteY86" fmla="*/ 106680 h 5212623"/>
              <a:gd name="connsiteX87" fmla="*/ 1493520 w 3125333"/>
              <a:gd name="connsiteY87" fmla="*/ 76200 h 5212623"/>
              <a:gd name="connsiteX88" fmla="*/ 1447800 w 3125333"/>
              <a:gd name="connsiteY88" fmla="*/ 45720 h 5212623"/>
              <a:gd name="connsiteX89" fmla="*/ 1341120 w 3125333"/>
              <a:gd name="connsiteY89" fmla="*/ 0 h 5212623"/>
              <a:gd name="connsiteX90" fmla="*/ 1173480 w 3125333"/>
              <a:gd name="connsiteY90" fmla="*/ 15240 h 5212623"/>
              <a:gd name="connsiteX91" fmla="*/ 1082040 w 3125333"/>
              <a:gd name="connsiteY91" fmla="*/ 45720 h 5212623"/>
              <a:gd name="connsiteX92" fmla="*/ 762000 w 3125333"/>
              <a:gd name="connsiteY92" fmla="*/ 60960 h 5212623"/>
              <a:gd name="connsiteX93" fmla="*/ 716280 w 3125333"/>
              <a:gd name="connsiteY93" fmla="*/ 91440 h 5212623"/>
              <a:gd name="connsiteX94" fmla="*/ 670560 w 3125333"/>
              <a:gd name="connsiteY94" fmla="*/ 182880 h 5212623"/>
              <a:gd name="connsiteX95" fmla="*/ 533400 w 3125333"/>
              <a:gd name="connsiteY95" fmla="*/ 259080 h 5212623"/>
              <a:gd name="connsiteX96" fmla="*/ 487680 w 3125333"/>
              <a:gd name="connsiteY96" fmla="*/ 289560 h 5212623"/>
              <a:gd name="connsiteX97" fmla="*/ 457200 w 3125333"/>
              <a:gd name="connsiteY97" fmla="*/ 335280 h 5212623"/>
              <a:gd name="connsiteX98" fmla="*/ 411480 w 3125333"/>
              <a:gd name="connsiteY98" fmla="*/ 350520 h 5212623"/>
              <a:gd name="connsiteX0" fmla="*/ 411480 w 3125333"/>
              <a:gd name="connsiteY0" fmla="*/ 350520 h 5212623"/>
              <a:gd name="connsiteX1" fmla="*/ 411480 w 3125333"/>
              <a:gd name="connsiteY1" fmla="*/ 350520 h 5212623"/>
              <a:gd name="connsiteX2" fmla="*/ 365760 w 3125333"/>
              <a:gd name="connsiteY2" fmla="*/ 472440 h 5212623"/>
              <a:gd name="connsiteX3" fmla="*/ 350520 w 3125333"/>
              <a:gd name="connsiteY3" fmla="*/ 518160 h 5212623"/>
              <a:gd name="connsiteX4" fmla="*/ 289560 w 3125333"/>
              <a:gd name="connsiteY4" fmla="*/ 609600 h 5212623"/>
              <a:gd name="connsiteX5" fmla="*/ 259080 w 3125333"/>
              <a:gd name="connsiteY5" fmla="*/ 701040 h 5212623"/>
              <a:gd name="connsiteX6" fmla="*/ 228600 w 3125333"/>
              <a:gd name="connsiteY6" fmla="*/ 762000 h 5212623"/>
              <a:gd name="connsiteX7" fmla="*/ 213360 w 3125333"/>
              <a:gd name="connsiteY7" fmla="*/ 822960 h 5212623"/>
              <a:gd name="connsiteX8" fmla="*/ 198120 w 3125333"/>
              <a:gd name="connsiteY8" fmla="*/ 868680 h 5212623"/>
              <a:gd name="connsiteX9" fmla="*/ 182880 w 3125333"/>
              <a:gd name="connsiteY9" fmla="*/ 960120 h 5212623"/>
              <a:gd name="connsiteX10" fmla="*/ 167640 w 3125333"/>
              <a:gd name="connsiteY10" fmla="*/ 1021080 h 5212623"/>
              <a:gd name="connsiteX11" fmla="*/ 137160 w 3125333"/>
              <a:gd name="connsiteY11" fmla="*/ 1158240 h 5212623"/>
              <a:gd name="connsiteX12" fmla="*/ 121920 w 3125333"/>
              <a:gd name="connsiteY12" fmla="*/ 1325880 h 5212623"/>
              <a:gd name="connsiteX13" fmla="*/ 106680 w 3125333"/>
              <a:gd name="connsiteY13" fmla="*/ 1402080 h 5212623"/>
              <a:gd name="connsiteX14" fmla="*/ 91440 w 3125333"/>
              <a:gd name="connsiteY14" fmla="*/ 1584960 h 5212623"/>
              <a:gd name="connsiteX15" fmla="*/ 106680 w 3125333"/>
              <a:gd name="connsiteY15" fmla="*/ 2042160 h 5212623"/>
              <a:gd name="connsiteX16" fmla="*/ 121920 w 3125333"/>
              <a:gd name="connsiteY16" fmla="*/ 2118360 h 5212623"/>
              <a:gd name="connsiteX17" fmla="*/ 213360 w 3125333"/>
              <a:gd name="connsiteY17" fmla="*/ 2987040 h 5212623"/>
              <a:gd name="connsiteX18" fmla="*/ 198120 w 3125333"/>
              <a:gd name="connsiteY18" fmla="*/ 3032760 h 5212623"/>
              <a:gd name="connsiteX19" fmla="*/ 167640 w 3125333"/>
              <a:gd name="connsiteY19" fmla="*/ 3078480 h 5212623"/>
              <a:gd name="connsiteX20" fmla="*/ 91440 w 3125333"/>
              <a:gd name="connsiteY20" fmla="*/ 3261360 h 5212623"/>
              <a:gd name="connsiteX21" fmla="*/ 60960 w 3125333"/>
              <a:gd name="connsiteY21" fmla="*/ 3352800 h 5212623"/>
              <a:gd name="connsiteX22" fmla="*/ 45720 w 3125333"/>
              <a:gd name="connsiteY22" fmla="*/ 3916680 h 5212623"/>
              <a:gd name="connsiteX23" fmla="*/ 15240 w 3125333"/>
              <a:gd name="connsiteY23" fmla="*/ 3977640 h 5212623"/>
              <a:gd name="connsiteX24" fmla="*/ 0 w 3125333"/>
              <a:gd name="connsiteY24" fmla="*/ 4267200 h 5212623"/>
              <a:gd name="connsiteX25" fmla="*/ 15240 w 3125333"/>
              <a:gd name="connsiteY25" fmla="*/ 4495800 h 5212623"/>
              <a:gd name="connsiteX26" fmla="*/ 30480 w 3125333"/>
              <a:gd name="connsiteY26" fmla="*/ 4541520 h 5212623"/>
              <a:gd name="connsiteX27" fmla="*/ 76200 w 3125333"/>
              <a:gd name="connsiteY27" fmla="*/ 4693920 h 5212623"/>
              <a:gd name="connsiteX28" fmla="*/ 106680 w 3125333"/>
              <a:gd name="connsiteY28" fmla="*/ 4739640 h 5212623"/>
              <a:gd name="connsiteX29" fmla="*/ 121920 w 3125333"/>
              <a:gd name="connsiteY29" fmla="*/ 5029200 h 5212623"/>
              <a:gd name="connsiteX30" fmla="*/ 152400 w 3125333"/>
              <a:gd name="connsiteY30" fmla="*/ 5074920 h 5212623"/>
              <a:gd name="connsiteX31" fmla="*/ 304800 w 3125333"/>
              <a:gd name="connsiteY31" fmla="*/ 5151120 h 5212623"/>
              <a:gd name="connsiteX32" fmla="*/ 350520 w 3125333"/>
              <a:gd name="connsiteY32" fmla="*/ 5181600 h 5212623"/>
              <a:gd name="connsiteX33" fmla="*/ 655320 w 3125333"/>
              <a:gd name="connsiteY33" fmla="*/ 5212080 h 5212623"/>
              <a:gd name="connsiteX34" fmla="*/ 914400 w 3125333"/>
              <a:gd name="connsiteY34" fmla="*/ 5196840 h 5212623"/>
              <a:gd name="connsiteX35" fmla="*/ 2057400 w 3125333"/>
              <a:gd name="connsiteY35" fmla="*/ 5181600 h 5212623"/>
              <a:gd name="connsiteX36" fmla="*/ 2179320 w 3125333"/>
              <a:gd name="connsiteY36" fmla="*/ 5151120 h 5212623"/>
              <a:gd name="connsiteX37" fmla="*/ 2240280 w 3125333"/>
              <a:gd name="connsiteY37" fmla="*/ 5135880 h 5212623"/>
              <a:gd name="connsiteX38" fmla="*/ 2301240 w 3125333"/>
              <a:gd name="connsiteY38" fmla="*/ 5120640 h 5212623"/>
              <a:gd name="connsiteX39" fmla="*/ 2362200 w 3125333"/>
              <a:gd name="connsiteY39" fmla="*/ 5090160 h 5212623"/>
              <a:gd name="connsiteX40" fmla="*/ 2407920 w 3125333"/>
              <a:gd name="connsiteY40" fmla="*/ 5074920 h 5212623"/>
              <a:gd name="connsiteX41" fmla="*/ 2468880 w 3125333"/>
              <a:gd name="connsiteY41" fmla="*/ 5044440 h 5212623"/>
              <a:gd name="connsiteX42" fmla="*/ 2560320 w 3125333"/>
              <a:gd name="connsiteY42" fmla="*/ 5013960 h 5212623"/>
              <a:gd name="connsiteX43" fmla="*/ 2606040 w 3125333"/>
              <a:gd name="connsiteY43" fmla="*/ 4998720 h 5212623"/>
              <a:gd name="connsiteX44" fmla="*/ 2651760 w 3125333"/>
              <a:gd name="connsiteY44" fmla="*/ 4968240 h 5212623"/>
              <a:gd name="connsiteX45" fmla="*/ 2712720 w 3125333"/>
              <a:gd name="connsiteY45" fmla="*/ 4922520 h 5212623"/>
              <a:gd name="connsiteX46" fmla="*/ 2804160 w 3125333"/>
              <a:gd name="connsiteY46" fmla="*/ 4892040 h 5212623"/>
              <a:gd name="connsiteX47" fmla="*/ 2895600 w 3125333"/>
              <a:gd name="connsiteY47" fmla="*/ 4831080 h 5212623"/>
              <a:gd name="connsiteX48" fmla="*/ 2987040 w 3125333"/>
              <a:gd name="connsiteY48" fmla="*/ 4800600 h 5212623"/>
              <a:gd name="connsiteX49" fmla="*/ 3093720 w 3125333"/>
              <a:gd name="connsiteY49" fmla="*/ 4754880 h 5212623"/>
              <a:gd name="connsiteX50" fmla="*/ 3124200 w 3125333"/>
              <a:gd name="connsiteY50" fmla="*/ 4709160 h 5212623"/>
              <a:gd name="connsiteX51" fmla="*/ 3108960 w 3125333"/>
              <a:gd name="connsiteY51" fmla="*/ 4160520 h 5212623"/>
              <a:gd name="connsiteX52" fmla="*/ 3063240 w 3125333"/>
              <a:gd name="connsiteY52" fmla="*/ 4053840 h 5212623"/>
              <a:gd name="connsiteX53" fmla="*/ 3048000 w 3125333"/>
              <a:gd name="connsiteY53" fmla="*/ 4008120 h 5212623"/>
              <a:gd name="connsiteX54" fmla="*/ 3017520 w 3125333"/>
              <a:gd name="connsiteY54" fmla="*/ 3947160 h 5212623"/>
              <a:gd name="connsiteX55" fmla="*/ 2941320 w 3125333"/>
              <a:gd name="connsiteY55" fmla="*/ 3810000 h 5212623"/>
              <a:gd name="connsiteX56" fmla="*/ 2788920 w 3125333"/>
              <a:gd name="connsiteY56" fmla="*/ 3657600 h 5212623"/>
              <a:gd name="connsiteX57" fmla="*/ 2743200 w 3125333"/>
              <a:gd name="connsiteY57" fmla="*/ 3611880 h 5212623"/>
              <a:gd name="connsiteX58" fmla="*/ 2682240 w 3125333"/>
              <a:gd name="connsiteY58" fmla="*/ 3581400 h 5212623"/>
              <a:gd name="connsiteX59" fmla="*/ 2590800 w 3125333"/>
              <a:gd name="connsiteY59" fmla="*/ 3520440 h 5212623"/>
              <a:gd name="connsiteX60" fmla="*/ 2575560 w 3125333"/>
              <a:gd name="connsiteY60" fmla="*/ 3108960 h 5212623"/>
              <a:gd name="connsiteX61" fmla="*/ 2606040 w 3125333"/>
              <a:gd name="connsiteY61" fmla="*/ 3063240 h 5212623"/>
              <a:gd name="connsiteX62" fmla="*/ 2636520 w 3125333"/>
              <a:gd name="connsiteY62" fmla="*/ 3002280 h 5212623"/>
              <a:gd name="connsiteX63" fmla="*/ 2682240 w 3125333"/>
              <a:gd name="connsiteY63" fmla="*/ 2956560 h 5212623"/>
              <a:gd name="connsiteX64" fmla="*/ 2758440 w 3125333"/>
              <a:gd name="connsiteY64" fmla="*/ 2880360 h 5212623"/>
              <a:gd name="connsiteX65" fmla="*/ 2804160 w 3125333"/>
              <a:gd name="connsiteY65" fmla="*/ 2438400 h 5212623"/>
              <a:gd name="connsiteX66" fmla="*/ 2834640 w 3125333"/>
              <a:gd name="connsiteY66" fmla="*/ 2194560 h 5212623"/>
              <a:gd name="connsiteX67" fmla="*/ 2849880 w 3125333"/>
              <a:gd name="connsiteY67" fmla="*/ 1676400 h 5212623"/>
              <a:gd name="connsiteX68" fmla="*/ 2880360 w 3125333"/>
              <a:gd name="connsiteY68" fmla="*/ 1036320 h 5212623"/>
              <a:gd name="connsiteX69" fmla="*/ 2865120 w 3125333"/>
              <a:gd name="connsiteY69" fmla="*/ 731520 h 5212623"/>
              <a:gd name="connsiteX70" fmla="*/ 2834640 w 3125333"/>
              <a:gd name="connsiteY70" fmla="*/ 685800 h 5212623"/>
              <a:gd name="connsiteX71" fmla="*/ 2788920 w 3125333"/>
              <a:gd name="connsiteY71" fmla="*/ 624840 h 5212623"/>
              <a:gd name="connsiteX72" fmla="*/ 2758440 w 3125333"/>
              <a:gd name="connsiteY72" fmla="*/ 563880 h 5212623"/>
              <a:gd name="connsiteX73" fmla="*/ 2651760 w 3125333"/>
              <a:gd name="connsiteY73" fmla="*/ 457200 h 5212623"/>
              <a:gd name="connsiteX74" fmla="*/ 2590800 w 3125333"/>
              <a:gd name="connsiteY74" fmla="*/ 381000 h 5212623"/>
              <a:gd name="connsiteX75" fmla="*/ 2514600 w 3125333"/>
              <a:gd name="connsiteY75" fmla="*/ 396240 h 5212623"/>
              <a:gd name="connsiteX76" fmla="*/ 2453640 w 3125333"/>
              <a:gd name="connsiteY76" fmla="*/ 411480 h 5212623"/>
              <a:gd name="connsiteX77" fmla="*/ 2225040 w 3125333"/>
              <a:gd name="connsiteY77" fmla="*/ 396240 h 5212623"/>
              <a:gd name="connsiteX78" fmla="*/ 2118360 w 3125333"/>
              <a:gd name="connsiteY78" fmla="*/ 335280 h 5212623"/>
              <a:gd name="connsiteX79" fmla="*/ 2042160 w 3125333"/>
              <a:gd name="connsiteY79" fmla="*/ 259080 h 5212623"/>
              <a:gd name="connsiteX80" fmla="*/ 2011680 w 3125333"/>
              <a:gd name="connsiteY80" fmla="*/ 213360 h 5212623"/>
              <a:gd name="connsiteX81" fmla="*/ 1935480 w 3125333"/>
              <a:gd name="connsiteY81" fmla="*/ 198120 h 5212623"/>
              <a:gd name="connsiteX82" fmla="*/ 1889760 w 3125333"/>
              <a:gd name="connsiteY82" fmla="*/ 182880 h 5212623"/>
              <a:gd name="connsiteX83" fmla="*/ 1722120 w 3125333"/>
              <a:gd name="connsiteY83" fmla="*/ 167640 h 5212623"/>
              <a:gd name="connsiteX84" fmla="*/ 1615440 w 3125333"/>
              <a:gd name="connsiteY84" fmla="*/ 121920 h 5212623"/>
              <a:gd name="connsiteX85" fmla="*/ 1569720 w 3125333"/>
              <a:gd name="connsiteY85" fmla="*/ 106680 h 5212623"/>
              <a:gd name="connsiteX86" fmla="*/ 1493520 w 3125333"/>
              <a:gd name="connsiteY86" fmla="*/ 76200 h 5212623"/>
              <a:gd name="connsiteX87" fmla="*/ 1447800 w 3125333"/>
              <a:gd name="connsiteY87" fmla="*/ 45720 h 5212623"/>
              <a:gd name="connsiteX88" fmla="*/ 1341120 w 3125333"/>
              <a:gd name="connsiteY88" fmla="*/ 0 h 5212623"/>
              <a:gd name="connsiteX89" fmla="*/ 1173480 w 3125333"/>
              <a:gd name="connsiteY89" fmla="*/ 15240 h 5212623"/>
              <a:gd name="connsiteX90" fmla="*/ 1082040 w 3125333"/>
              <a:gd name="connsiteY90" fmla="*/ 45720 h 5212623"/>
              <a:gd name="connsiteX91" fmla="*/ 762000 w 3125333"/>
              <a:gd name="connsiteY91" fmla="*/ 60960 h 5212623"/>
              <a:gd name="connsiteX92" fmla="*/ 716280 w 3125333"/>
              <a:gd name="connsiteY92" fmla="*/ 91440 h 5212623"/>
              <a:gd name="connsiteX93" fmla="*/ 670560 w 3125333"/>
              <a:gd name="connsiteY93" fmla="*/ 182880 h 5212623"/>
              <a:gd name="connsiteX94" fmla="*/ 533400 w 3125333"/>
              <a:gd name="connsiteY94" fmla="*/ 259080 h 5212623"/>
              <a:gd name="connsiteX95" fmla="*/ 487680 w 3125333"/>
              <a:gd name="connsiteY95" fmla="*/ 289560 h 5212623"/>
              <a:gd name="connsiteX96" fmla="*/ 457200 w 3125333"/>
              <a:gd name="connsiteY96" fmla="*/ 335280 h 5212623"/>
              <a:gd name="connsiteX97" fmla="*/ 411480 w 3125333"/>
              <a:gd name="connsiteY97" fmla="*/ 350520 h 5212623"/>
              <a:gd name="connsiteX0" fmla="*/ 411480 w 3125333"/>
              <a:gd name="connsiteY0" fmla="*/ 350520 h 5212623"/>
              <a:gd name="connsiteX1" fmla="*/ 411480 w 3125333"/>
              <a:gd name="connsiteY1" fmla="*/ 350520 h 5212623"/>
              <a:gd name="connsiteX2" fmla="*/ 365760 w 3125333"/>
              <a:gd name="connsiteY2" fmla="*/ 472440 h 5212623"/>
              <a:gd name="connsiteX3" fmla="*/ 350520 w 3125333"/>
              <a:gd name="connsiteY3" fmla="*/ 518160 h 5212623"/>
              <a:gd name="connsiteX4" fmla="*/ 289560 w 3125333"/>
              <a:gd name="connsiteY4" fmla="*/ 609600 h 5212623"/>
              <a:gd name="connsiteX5" fmla="*/ 259080 w 3125333"/>
              <a:gd name="connsiteY5" fmla="*/ 701040 h 5212623"/>
              <a:gd name="connsiteX6" fmla="*/ 228600 w 3125333"/>
              <a:gd name="connsiteY6" fmla="*/ 762000 h 5212623"/>
              <a:gd name="connsiteX7" fmla="*/ 213360 w 3125333"/>
              <a:gd name="connsiteY7" fmla="*/ 822960 h 5212623"/>
              <a:gd name="connsiteX8" fmla="*/ 198120 w 3125333"/>
              <a:gd name="connsiteY8" fmla="*/ 868680 h 5212623"/>
              <a:gd name="connsiteX9" fmla="*/ 182880 w 3125333"/>
              <a:gd name="connsiteY9" fmla="*/ 960120 h 5212623"/>
              <a:gd name="connsiteX10" fmla="*/ 167640 w 3125333"/>
              <a:gd name="connsiteY10" fmla="*/ 1021080 h 5212623"/>
              <a:gd name="connsiteX11" fmla="*/ 137160 w 3125333"/>
              <a:gd name="connsiteY11" fmla="*/ 1158240 h 5212623"/>
              <a:gd name="connsiteX12" fmla="*/ 121920 w 3125333"/>
              <a:gd name="connsiteY12" fmla="*/ 1325880 h 5212623"/>
              <a:gd name="connsiteX13" fmla="*/ 106680 w 3125333"/>
              <a:gd name="connsiteY13" fmla="*/ 1402080 h 5212623"/>
              <a:gd name="connsiteX14" fmla="*/ 91440 w 3125333"/>
              <a:gd name="connsiteY14" fmla="*/ 1584960 h 5212623"/>
              <a:gd name="connsiteX15" fmla="*/ 106680 w 3125333"/>
              <a:gd name="connsiteY15" fmla="*/ 2042160 h 5212623"/>
              <a:gd name="connsiteX16" fmla="*/ 121920 w 3125333"/>
              <a:gd name="connsiteY16" fmla="*/ 2118360 h 5212623"/>
              <a:gd name="connsiteX17" fmla="*/ 213360 w 3125333"/>
              <a:gd name="connsiteY17" fmla="*/ 2987040 h 5212623"/>
              <a:gd name="connsiteX18" fmla="*/ 198120 w 3125333"/>
              <a:gd name="connsiteY18" fmla="*/ 3032760 h 5212623"/>
              <a:gd name="connsiteX19" fmla="*/ 91440 w 3125333"/>
              <a:gd name="connsiteY19" fmla="*/ 3261360 h 5212623"/>
              <a:gd name="connsiteX20" fmla="*/ 60960 w 3125333"/>
              <a:gd name="connsiteY20" fmla="*/ 3352800 h 5212623"/>
              <a:gd name="connsiteX21" fmla="*/ 45720 w 3125333"/>
              <a:gd name="connsiteY21" fmla="*/ 3916680 h 5212623"/>
              <a:gd name="connsiteX22" fmla="*/ 15240 w 3125333"/>
              <a:gd name="connsiteY22" fmla="*/ 3977640 h 5212623"/>
              <a:gd name="connsiteX23" fmla="*/ 0 w 3125333"/>
              <a:gd name="connsiteY23" fmla="*/ 4267200 h 5212623"/>
              <a:gd name="connsiteX24" fmla="*/ 15240 w 3125333"/>
              <a:gd name="connsiteY24" fmla="*/ 4495800 h 5212623"/>
              <a:gd name="connsiteX25" fmla="*/ 30480 w 3125333"/>
              <a:gd name="connsiteY25" fmla="*/ 4541520 h 5212623"/>
              <a:gd name="connsiteX26" fmla="*/ 76200 w 3125333"/>
              <a:gd name="connsiteY26" fmla="*/ 4693920 h 5212623"/>
              <a:gd name="connsiteX27" fmla="*/ 106680 w 3125333"/>
              <a:gd name="connsiteY27" fmla="*/ 4739640 h 5212623"/>
              <a:gd name="connsiteX28" fmla="*/ 121920 w 3125333"/>
              <a:gd name="connsiteY28" fmla="*/ 5029200 h 5212623"/>
              <a:gd name="connsiteX29" fmla="*/ 152400 w 3125333"/>
              <a:gd name="connsiteY29" fmla="*/ 5074920 h 5212623"/>
              <a:gd name="connsiteX30" fmla="*/ 304800 w 3125333"/>
              <a:gd name="connsiteY30" fmla="*/ 5151120 h 5212623"/>
              <a:gd name="connsiteX31" fmla="*/ 350520 w 3125333"/>
              <a:gd name="connsiteY31" fmla="*/ 5181600 h 5212623"/>
              <a:gd name="connsiteX32" fmla="*/ 655320 w 3125333"/>
              <a:gd name="connsiteY32" fmla="*/ 5212080 h 5212623"/>
              <a:gd name="connsiteX33" fmla="*/ 914400 w 3125333"/>
              <a:gd name="connsiteY33" fmla="*/ 5196840 h 5212623"/>
              <a:gd name="connsiteX34" fmla="*/ 2057400 w 3125333"/>
              <a:gd name="connsiteY34" fmla="*/ 5181600 h 5212623"/>
              <a:gd name="connsiteX35" fmla="*/ 2179320 w 3125333"/>
              <a:gd name="connsiteY35" fmla="*/ 5151120 h 5212623"/>
              <a:gd name="connsiteX36" fmla="*/ 2240280 w 3125333"/>
              <a:gd name="connsiteY36" fmla="*/ 5135880 h 5212623"/>
              <a:gd name="connsiteX37" fmla="*/ 2301240 w 3125333"/>
              <a:gd name="connsiteY37" fmla="*/ 5120640 h 5212623"/>
              <a:gd name="connsiteX38" fmla="*/ 2362200 w 3125333"/>
              <a:gd name="connsiteY38" fmla="*/ 5090160 h 5212623"/>
              <a:gd name="connsiteX39" fmla="*/ 2407920 w 3125333"/>
              <a:gd name="connsiteY39" fmla="*/ 5074920 h 5212623"/>
              <a:gd name="connsiteX40" fmla="*/ 2468880 w 3125333"/>
              <a:gd name="connsiteY40" fmla="*/ 5044440 h 5212623"/>
              <a:gd name="connsiteX41" fmla="*/ 2560320 w 3125333"/>
              <a:gd name="connsiteY41" fmla="*/ 5013960 h 5212623"/>
              <a:gd name="connsiteX42" fmla="*/ 2606040 w 3125333"/>
              <a:gd name="connsiteY42" fmla="*/ 4998720 h 5212623"/>
              <a:gd name="connsiteX43" fmla="*/ 2651760 w 3125333"/>
              <a:gd name="connsiteY43" fmla="*/ 4968240 h 5212623"/>
              <a:gd name="connsiteX44" fmla="*/ 2712720 w 3125333"/>
              <a:gd name="connsiteY44" fmla="*/ 4922520 h 5212623"/>
              <a:gd name="connsiteX45" fmla="*/ 2804160 w 3125333"/>
              <a:gd name="connsiteY45" fmla="*/ 4892040 h 5212623"/>
              <a:gd name="connsiteX46" fmla="*/ 2895600 w 3125333"/>
              <a:gd name="connsiteY46" fmla="*/ 4831080 h 5212623"/>
              <a:gd name="connsiteX47" fmla="*/ 2987040 w 3125333"/>
              <a:gd name="connsiteY47" fmla="*/ 4800600 h 5212623"/>
              <a:gd name="connsiteX48" fmla="*/ 3093720 w 3125333"/>
              <a:gd name="connsiteY48" fmla="*/ 4754880 h 5212623"/>
              <a:gd name="connsiteX49" fmla="*/ 3124200 w 3125333"/>
              <a:gd name="connsiteY49" fmla="*/ 4709160 h 5212623"/>
              <a:gd name="connsiteX50" fmla="*/ 3108960 w 3125333"/>
              <a:gd name="connsiteY50" fmla="*/ 4160520 h 5212623"/>
              <a:gd name="connsiteX51" fmla="*/ 3063240 w 3125333"/>
              <a:gd name="connsiteY51" fmla="*/ 4053840 h 5212623"/>
              <a:gd name="connsiteX52" fmla="*/ 3048000 w 3125333"/>
              <a:gd name="connsiteY52" fmla="*/ 4008120 h 5212623"/>
              <a:gd name="connsiteX53" fmla="*/ 3017520 w 3125333"/>
              <a:gd name="connsiteY53" fmla="*/ 3947160 h 5212623"/>
              <a:gd name="connsiteX54" fmla="*/ 2941320 w 3125333"/>
              <a:gd name="connsiteY54" fmla="*/ 3810000 h 5212623"/>
              <a:gd name="connsiteX55" fmla="*/ 2788920 w 3125333"/>
              <a:gd name="connsiteY55" fmla="*/ 3657600 h 5212623"/>
              <a:gd name="connsiteX56" fmla="*/ 2743200 w 3125333"/>
              <a:gd name="connsiteY56" fmla="*/ 3611880 h 5212623"/>
              <a:gd name="connsiteX57" fmla="*/ 2682240 w 3125333"/>
              <a:gd name="connsiteY57" fmla="*/ 3581400 h 5212623"/>
              <a:gd name="connsiteX58" fmla="*/ 2590800 w 3125333"/>
              <a:gd name="connsiteY58" fmla="*/ 3520440 h 5212623"/>
              <a:gd name="connsiteX59" fmla="*/ 2575560 w 3125333"/>
              <a:gd name="connsiteY59" fmla="*/ 3108960 h 5212623"/>
              <a:gd name="connsiteX60" fmla="*/ 2606040 w 3125333"/>
              <a:gd name="connsiteY60" fmla="*/ 3063240 h 5212623"/>
              <a:gd name="connsiteX61" fmla="*/ 2636520 w 3125333"/>
              <a:gd name="connsiteY61" fmla="*/ 3002280 h 5212623"/>
              <a:gd name="connsiteX62" fmla="*/ 2682240 w 3125333"/>
              <a:gd name="connsiteY62" fmla="*/ 2956560 h 5212623"/>
              <a:gd name="connsiteX63" fmla="*/ 2758440 w 3125333"/>
              <a:gd name="connsiteY63" fmla="*/ 2880360 h 5212623"/>
              <a:gd name="connsiteX64" fmla="*/ 2804160 w 3125333"/>
              <a:gd name="connsiteY64" fmla="*/ 2438400 h 5212623"/>
              <a:gd name="connsiteX65" fmla="*/ 2834640 w 3125333"/>
              <a:gd name="connsiteY65" fmla="*/ 2194560 h 5212623"/>
              <a:gd name="connsiteX66" fmla="*/ 2849880 w 3125333"/>
              <a:gd name="connsiteY66" fmla="*/ 1676400 h 5212623"/>
              <a:gd name="connsiteX67" fmla="*/ 2880360 w 3125333"/>
              <a:gd name="connsiteY67" fmla="*/ 1036320 h 5212623"/>
              <a:gd name="connsiteX68" fmla="*/ 2865120 w 3125333"/>
              <a:gd name="connsiteY68" fmla="*/ 731520 h 5212623"/>
              <a:gd name="connsiteX69" fmla="*/ 2834640 w 3125333"/>
              <a:gd name="connsiteY69" fmla="*/ 685800 h 5212623"/>
              <a:gd name="connsiteX70" fmla="*/ 2788920 w 3125333"/>
              <a:gd name="connsiteY70" fmla="*/ 624840 h 5212623"/>
              <a:gd name="connsiteX71" fmla="*/ 2758440 w 3125333"/>
              <a:gd name="connsiteY71" fmla="*/ 563880 h 5212623"/>
              <a:gd name="connsiteX72" fmla="*/ 2651760 w 3125333"/>
              <a:gd name="connsiteY72" fmla="*/ 457200 h 5212623"/>
              <a:gd name="connsiteX73" fmla="*/ 2590800 w 3125333"/>
              <a:gd name="connsiteY73" fmla="*/ 381000 h 5212623"/>
              <a:gd name="connsiteX74" fmla="*/ 2514600 w 3125333"/>
              <a:gd name="connsiteY74" fmla="*/ 396240 h 5212623"/>
              <a:gd name="connsiteX75" fmla="*/ 2453640 w 3125333"/>
              <a:gd name="connsiteY75" fmla="*/ 411480 h 5212623"/>
              <a:gd name="connsiteX76" fmla="*/ 2225040 w 3125333"/>
              <a:gd name="connsiteY76" fmla="*/ 396240 h 5212623"/>
              <a:gd name="connsiteX77" fmla="*/ 2118360 w 3125333"/>
              <a:gd name="connsiteY77" fmla="*/ 335280 h 5212623"/>
              <a:gd name="connsiteX78" fmla="*/ 2042160 w 3125333"/>
              <a:gd name="connsiteY78" fmla="*/ 259080 h 5212623"/>
              <a:gd name="connsiteX79" fmla="*/ 2011680 w 3125333"/>
              <a:gd name="connsiteY79" fmla="*/ 213360 h 5212623"/>
              <a:gd name="connsiteX80" fmla="*/ 1935480 w 3125333"/>
              <a:gd name="connsiteY80" fmla="*/ 198120 h 5212623"/>
              <a:gd name="connsiteX81" fmla="*/ 1889760 w 3125333"/>
              <a:gd name="connsiteY81" fmla="*/ 182880 h 5212623"/>
              <a:gd name="connsiteX82" fmla="*/ 1722120 w 3125333"/>
              <a:gd name="connsiteY82" fmla="*/ 167640 h 5212623"/>
              <a:gd name="connsiteX83" fmla="*/ 1615440 w 3125333"/>
              <a:gd name="connsiteY83" fmla="*/ 121920 h 5212623"/>
              <a:gd name="connsiteX84" fmla="*/ 1569720 w 3125333"/>
              <a:gd name="connsiteY84" fmla="*/ 106680 h 5212623"/>
              <a:gd name="connsiteX85" fmla="*/ 1493520 w 3125333"/>
              <a:gd name="connsiteY85" fmla="*/ 76200 h 5212623"/>
              <a:gd name="connsiteX86" fmla="*/ 1447800 w 3125333"/>
              <a:gd name="connsiteY86" fmla="*/ 45720 h 5212623"/>
              <a:gd name="connsiteX87" fmla="*/ 1341120 w 3125333"/>
              <a:gd name="connsiteY87" fmla="*/ 0 h 5212623"/>
              <a:gd name="connsiteX88" fmla="*/ 1173480 w 3125333"/>
              <a:gd name="connsiteY88" fmla="*/ 15240 h 5212623"/>
              <a:gd name="connsiteX89" fmla="*/ 1082040 w 3125333"/>
              <a:gd name="connsiteY89" fmla="*/ 45720 h 5212623"/>
              <a:gd name="connsiteX90" fmla="*/ 762000 w 3125333"/>
              <a:gd name="connsiteY90" fmla="*/ 60960 h 5212623"/>
              <a:gd name="connsiteX91" fmla="*/ 716280 w 3125333"/>
              <a:gd name="connsiteY91" fmla="*/ 91440 h 5212623"/>
              <a:gd name="connsiteX92" fmla="*/ 670560 w 3125333"/>
              <a:gd name="connsiteY92" fmla="*/ 182880 h 5212623"/>
              <a:gd name="connsiteX93" fmla="*/ 533400 w 3125333"/>
              <a:gd name="connsiteY93" fmla="*/ 259080 h 5212623"/>
              <a:gd name="connsiteX94" fmla="*/ 487680 w 3125333"/>
              <a:gd name="connsiteY94" fmla="*/ 289560 h 5212623"/>
              <a:gd name="connsiteX95" fmla="*/ 457200 w 3125333"/>
              <a:gd name="connsiteY95" fmla="*/ 335280 h 5212623"/>
              <a:gd name="connsiteX96" fmla="*/ 411480 w 3125333"/>
              <a:gd name="connsiteY96" fmla="*/ 350520 h 5212623"/>
              <a:gd name="connsiteX0" fmla="*/ 411480 w 3125333"/>
              <a:gd name="connsiteY0" fmla="*/ 350520 h 5212623"/>
              <a:gd name="connsiteX1" fmla="*/ 411480 w 3125333"/>
              <a:gd name="connsiteY1" fmla="*/ 350520 h 5212623"/>
              <a:gd name="connsiteX2" fmla="*/ 365760 w 3125333"/>
              <a:gd name="connsiteY2" fmla="*/ 472440 h 5212623"/>
              <a:gd name="connsiteX3" fmla="*/ 350520 w 3125333"/>
              <a:gd name="connsiteY3" fmla="*/ 518160 h 5212623"/>
              <a:gd name="connsiteX4" fmla="*/ 289560 w 3125333"/>
              <a:gd name="connsiteY4" fmla="*/ 609600 h 5212623"/>
              <a:gd name="connsiteX5" fmla="*/ 259080 w 3125333"/>
              <a:gd name="connsiteY5" fmla="*/ 701040 h 5212623"/>
              <a:gd name="connsiteX6" fmla="*/ 228600 w 3125333"/>
              <a:gd name="connsiteY6" fmla="*/ 762000 h 5212623"/>
              <a:gd name="connsiteX7" fmla="*/ 213360 w 3125333"/>
              <a:gd name="connsiteY7" fmla="*/ 822960 h 5212623"/>
              <a:gd name="connsiteX8" fmla="*/ 198120 w 3125333"/>
              <a:gd name="connsiteY8" fmla="*/ 868680 h 5212623"/>
              <a:gd name="connsiteX9" fmla="*/ 182880 w 3125333"/>
              <a:gd name="connsiteY9" fmla="*/ 960120 h 5212623"/>
              <a:gd name="connsiteX10" fmla="*/ 167640 w 3125333"/>
              <a:gd name="connsiteY10" fmla="*/ 1021080 h 5212623"/>
              <a:gd name="connsiteX11" fmla="*/ 137160 w 3125333"/>
              <a:gd name="connsiteY11" fmla="*/ 1158240 h 5212623"/>
              <a:gd name="connsiteX12" fmla="*/ 121920 w 3125333"/>
              <a:gd name="connsiteY12" fmla="*/ 1325880 h 5212623"/>
              <a:gd name="connsiteX13" fmla="*/ 106680 w 3125333"/>
              <a:gd name="connsiteY13" fmla="*/ 1402080 h 5212623"/>
              <a:gd name="connsiteX14" fmla="*/ 91440 w 3125333"/>
              <a:gd name="connsiteY14" fmla="*/ 1584960 h 5212623"/>
              <a:gd name="connsiteX15" fmla="*/ 106680 w 3125333"/>
              <a:gd name="connsiteY15" fmla="*/ 2042160 h 5212623"/>
              <a:gd name="connsiteX16" fmla="*/ 121920 w 3125333"/>
              <a:gd name="connsiteY16" fmla="*/ 2118360 h 5212623"/>
              <a:gd name="connsiteX17" fmla="*/ 213360 w 3125333"/>
              <a:gd name="connsiteY17" fmla="*/ 2987040 h 5212623"/>
              <a:gd name="connsiteX18" fmla="*/ 91440 w 3125333"/>
              <a:gd name="connsiteY18" fmla="*/ 3261360 h 5212623"/>
              <a:gd name="connsiteX19" fmla="*/ 60960 w 3125333"/>
              <a:gd name="connsiteY19" fmla="*/ 3352800 h 5212623"/>
              <a:gd name="connsiteX20" fmla="*/ 45720 w 3125333"/>
              <a:gd name="connsiteY20" fmla="*/ 3916680 h 5212623"/>
              <a:gd name="connsiteX21" fmla="*/ 15240 w 3125333"/>
              <a:gd name="connsiteY21" fmla="*/ 3977640 h 5212623"/>
              <a:gd name="connsiteX22" fmla="*/ 0 w 3125333"/>
              <a:gd name="connsiteY22" fmla="*/ 4267200 h 5212623"/>
              <a:gd name="connsiteX23" fmla="*/ 15240 w 3125333"/>
              <a:gd name="connsiteY23" fmla="*/ 4495800 h 5212623"/>
              <a:gd name="connsiteX24" fmla="*/ 30480 w 3125333"/>
              <a:gd name="connsiteY24" fmla="*/ 4541520 h 5212623"/>
              <a:gd name="connsiteX25" fmla="*/ 76200 w 3125333"/>
              <a:gd name="connsiteY25" fmla="*/ 4693920 h 5212623"/>
              <a:gd name="connsiteX26" fmla="*/ 106680 w 3125333"/>
              <a:gd name="connsiteY26" fmla="*/ 4739640 h 5212623"/>
              <a:gd name="connsiteX27" fmla="*/ 121920 w 3125333"/>
              <a:gd name="connsiteY27" fmla="*/ 5029200 h 5212623"/>
              <a:gd name="connsiteX28" fmla="*/ 152400 w 3125333"/>
              <a:gd name="connsiteY28" fmla="*/ 5074920 h 5212623"/>
              <a:gd name="connsiteX29" fmla="*/ 304800 w 3125333"/>
              <a:gd name="connsiteY29" fmla="*/ 5151120 h 5212623"/>
              <a:gd name="connsiteX30" fmla="*/ 350520 w 3125333"/>
              <a:gd name="connsiteY30" fmla="*/ 5181600 h 5212623"/>
              <a:gd name="connsiteX31" fmla="*/ 655320 w 3125333"/>
              <a:gd name="connsiteY31" fmla="*/ 5212080 h 5212623"/>
              <a:gd name="connsiteX32" fmla="*/ 914400 w 3125333"/>
              <a:gd name="connsiteY32" fmla="*/ 5196840 h 5212623"/>
              <a:gd name="connsiteX33" fmla="*/ 2057400 w 3125333"/>
              <a:gd name="connsiteY33" fmla="*/ 5181600 h 5212623"/>
              <a:gd name="connsiteX34" fmla="*/ 2179320 w 3125333"/>
              <a:gd name="connsiteY34" fmla="*/ 5151120 h 5212623"/>
              <a:gd name="connsiteX35" fmla="*/ 2240280 w 3125333"/>
              <a:gd name="connsiteY35" fmla="*/ 5135880 h 5212623"/>
              <a:gd name="connsiteX36" fmla="*/ 2301240 w 3125333"/>
              <a:gd name="connsiteY36" fmla="*/ 5120640 h 5212623"/>
              <a:gd name="connsiteX37" fmla="*/ 2362200 w 3125333"/>
              <a:gd name="connsiteY37" fmla="*/ 5090160 h 5212623"/>
              <a:gd name="connsiteX38" fmla="*/ 2407920 w 3125333"/>
              <a:gd name="connsiteY38" fmla="*/ 5074920 h 5212623"/>
              <a:gd name="connsiteX39" fmla="*/ 2468880 w 3125333"/>
              <a:gd name="connsiteY39" fmla="*/ 5044440 h 5212623"/>
              <a:gd name="connsiteX40" fmla="*/ 2560320 w 3125333"/>
              <a:gd name="connsiteY40" fmla="*/ 5013960 h 5212623"/>
              <a:gd name="connsiteX41" fmla="*/ 2606040 w 3125333"/>
              <a:gd name="connsiteY41" fmla="*/ 4998720 h 5212623"/>
              <a:gd name="connsiteX42" fmla="*/ 2651760 w 3125333"/>
              <a:gd name="connsiteY42" fmla="*/ 4968240 h 5212623"/>
              <a:gd name="connsiteX43" fmla="*/ 2712720 w 3125333"/>
              <a:gd name="connsiteY43" fmla="*/ 4922520 h 5212623"/>
              <a:gd name="connsiteX44" fmla="*/ 2804160 w 3125333"/>
              <a:gd name="connsiteY44" fmla="*/ 4892040 h 5212623"/>
              <a:gd name="connsiteX45" fmla="*/ 2895600 w 3125333"/>
              <a:gd name="connsiteY45" fmla="*/ 4831080 h 5212623"/>
              <a:gd name="connsiteX46" fmla="*/ 2987040 w 3125333"/>
              <a:gd name="connsiteY46" fmla="*/ 4800600 h 5212623"/>
              <a:gd name="connsiteX47" fmla="*/ 3093720 w 3125333"/>
              <a:gd name="connsiteY47" fmla="*/ 4754880 h 5212623"/>
              <a:gd name="connsiteX48" fmla="*/ 3124200 w 3125333"/>
              <a:gd name="connsiteY48" fmla="*/ 4709160 h 5212623"/>
              <a:gd name="connsiteX49" fmla="*/ 3108960 w 3125333"/>
              <a:gd name="connsiteY49" fmla="*/ 4160520 h 5212623"/>
              <a:gd name="connsiteX50" fmla="*/ 3063240 w 3125333"/>
              <a:gd name="connsiteY50" fmla="*/ 4053840 h 5212623"/>
              <a:gd name="connsiteX51" fmla="*/ 3048000 w 3125333"/>
              <a:gd name="connsiteY51" fmla="*/ 4008120 h 5212623"/>
              <a:gd name="connsiteX52" fmla="*/ 3017520 w 3125333"/>
              <a:gd name="connsiteY52" fmla="*/ 3947160 h 5212623"/>
              <a:gd name="connsiteX53" fmla="*/ 2941320 w 3125333"/>
              <a:gd name="connsiteY53" fmla="*/ 3810000 h 5212623"/>
              <a:gd name="connsiteX54" fmla="*/ 2788920 w 3125333"/>
              <a:gd name="connsiteY54" fmla="*/ 3657600 h 5212623"/>
              <a:gd name="connsiteX55" fmla="*/ 2743200 w 3125333"/>
              <a:gd name="connsiteY55" fmla="*/ 3611880 h 5212623"/>
              <a:gd name="connsiteX56" fmla="*/ 2682240 w 3125333"/>
              <a:gd name="connsiteY56" fmla="*/ 3581400 h 5212623"/>
              <a:gd name="connsiteX57" fmla="*/ 2590800 w 3125333"/>
              <a:gd name="connsiteY57" fmla="*/ 3520440 h 5212623"/>
              <a:gd name="connsiteX58" fmla="*/ 2575560 w 3125333"/>
              <a:gd name="connsiteY58" fmla="*/ 3108960 h 5212623"/>
              <a:gd name="connsiteX59" fmla="*/ 2606040 w 3125333"/>
              <a:gd name="connsiteY59" fmla="*/ 3063240 h 5212623"/>
              <a:gd name="connsiteX60" fmla="*/ 2636520 w 3125333"/>
              <a:gd name="connsiteY60" fmla="*/ 3002280 h 5212623"/>
              <a:gd name="connsiteX61" fmla="*/ 2682240 w 3125333"/>
              <a:gd name="connsiteY61" fmla="*/ 2956560 h 5212623"/>
              <a:gd name="connsiteX62" fmla="*/ 2758440 w 3125333"/>
              <a:gd name="connsiteY62" fmla="*/ 2880360 h 5212623"/>
              <a:gd name="connsiteX63" fmla="*/ 2804160 w 3125333"/>
              <a:gd name="connsiteY63" fmla="*/ 2438400 h 5212623"/>
              <a:gd name="connsiteX64" fmla="*/ 2834640 w 3125333"/>
              <a:gd name="connsiteY64" fmla="*/ 2194560 h 5212623"/>
              <a:gd name="connsiteX65" fmla="*/ 2849880 w 3125333"/>
              <a:gd name="connsiteY65" fmla="*/ 1676400 h 5212623"/>
              <a:gd name="connsiteX66" fmla="*/ 2880360 w 3125333"/>
              <a:gd name="connsiteY66" fmla="*/ 1036320 h 5212623"/>
              <a:gd name="connsiteX67" fmla="*/ 2865120 w 3125333"/>
              <a:gd name="connsiteY67" fmla="*/ 731520 h 5212623"/>
              <a:gd name="connsiteX68" fmla="*/ 2834640 w 3125333"/>
              <a:gd name="connsiteY68" fmla="*/ 685800 h 5212623"/>
              <a:gd name="connsiteX69" fmla="*/ 2788920 w 3125333"/>
              <a:gd name="connsiteY69" fmla="*/ 624840 h 5212623"/>
              <a:gd name="connsiteX70" fmla="*/ 2758440 w 3125333"/>
              <a:gd name="connsiteY70" fmla="*/ 563880 h 5212623"/>
              <a:gd name="connsiteX71" fmla="*/ 2651760 w 3125333"/>
              <a:gd name="connsiteY71" fmla="*/ 457200 h 5212623"/>
              <a:gd name="connsiteX72" fmla="*/ 2590800 w 3125333"/>
              <a:gd name="connsiteY72" fmla="*/ 381000 h 5212623"/>
              <a:gd name="connsiteX73" fmla="*/ 2514600 w 3125333"/>
              <a:gd name="connsiteY73" fmla="*/ 396240 h 5212623"/>
              <a:gd name="connsiteX74" fmla="*/ 2453640 w 3125333"/>
              <a:gd name="connsiteY74" fmla="*/ 411480 h 5212623"/>
              <a:gd name="connsiteX75" fmla="*/ 2225040 w 3125333"/>
              <a:gd name="connsiteY75" fmla="*/ 396240 h 5212623"/>
              <a:gd name="connsiteX76" fmla="*/ 2118360 w 3125333"/>
              <a:gd name="connsiteY76" fmla="*/ 335280 h 5212623"/>
              <a:gd name="connsiteX77" fmla="*/ 2042160 w 3125333"/>
              <a:gd name="connsiteY77" fmla="*/ 259080 h 5212623"/>
              <a:gd name="connsiteX78" fmla="*/ 2011680 w 3125333"/>
              <a:gd name="connsiteY78" fmla="*/ 213360 h 5212623"/>
              <a:gd name="connsiteX79" fmla="*/ 1935480 w 3125333"/>
              <a:gd name="connsiteY79" fmla="*/ 198120 h 5212623"/>
              <a:gd name="connsiteX80" fmla="*/ 1889760 w 3125333"/>
              <a:gd name="connsiteY80" fmla="*/ 182880 h 5212623"/>
              <a:gd name="connsiteX81" fmla="*/ 1722120 w 3125333"/>
              <a:gd name="connsiteY81" fmla="*/ 167640 h 5212623"/>
              <a:gd name="connsiteX82" fmla="*/ 1615440 w 3125333"/>
              <a:gd name="connsiteY82" fmla="*/ 121920 h 5212623"/>
              <a:gd name="connsiteX83" fmla="*/ 1569720 w 3125333"/>
              <a:gd name="connsiteY83" fmla="*/ 106680 h 5212623"/>
              <a:gd name="connsiteX84" fmla="*/ 1493520 w 3125333"/>
              <a:gd name="connsiteY84" fmla="*/ 76200 h 5212623"/>
              <a:gd name="connsiteX85" fmla="*/ 1447800 w 3125333"/>
              <a:gd name="connsiteY85" fmla="*/ 45720 h 5212623"/>
              <a:gd name="connsiteX86" fmla="*/ 1341120 w 3125333"/>
              <a:gd name="connsiteY86" fmla="*/ 0 h 5212623"/>
              <a:gd name="connsiteX87" fmla="*/ 1173480 w 3125333"/>
              <a:gd name="connsiteY87" fmla="*/ 15240 h 5212623"/>
              <a:gd name="connsiteX88" fmla="*/ 1082040 w 3125333"/>
              <a:gd name="connsiteY88" fmla="*/ 45720 h 5212623"/>
              <a:gd name="connsiteX89" fmla="*/ 762000 w 3125333"/>
              <a:gd name="connsiteY89" fmla="*/ 60960 h 5212623"/>
              <a:gd name="connsiteX90" fmla="*/ 716280 w 3125333"/>
              <a:gd name="connsiteY90" fmla="*/ 91440 h 5212623"/>
              <a:gd name="connsiteX91" fmla="*/ 670560 w 3125333"/>
              <a:gd name="connsiteY91" fmla="*/ 182880 h 5212623"/>
              <a:gd name="connsiteX92" fmla="*/ 533400 w 3125333"/>
              <a:gd name="connsiteY92" fmla="*/ 259080 h 5212623"/>
              <a:gd name="connsiteX93" fmla="*/ 487680 w 3125333"/>
              <a:gd name="connsiteY93" fmla="*/ 289560 h 5212623"/>
              <a:gd name="connsiteX94" fmla="*/ 457200 w 3125333"/>
              <a:gd name="connsiteY94" fmla="*/ 335280 h 5212623"/>
              <a:gd name="connsiteX95" fmla="*/ 411480 w 3125333"/>
              <a:gd name="connsiteY95" fmla="*/ 350520 h 5212623"/>
              <a:gd name="connsiteX0" fmla="*/ 411480 w 3125333"/>
              <a:gd name="connsiteY0" fmla="*/ 350520 h 5212623"/>
              <a:gd name="connsiteX1" fmla="*/ 411480 w 3125333"/>
              <a:gd name="connsiteY1" fmla="*/ 350520 h 5212623"/>
              <a:gd name="connsiteX2" fmla="*/ 365760 w 3125333"/>
              <a:gd name="connsiteY2" fmla="*/ 472440 h 5212623"/>
              <a:gd name="connsiteX3" fmla="*/ 350520 w 3125333"/>
              <a:gd name="connsiteY3" fmla="*/ 518160 h 5212623"/>
              <a:gd name="connsiteX4" fmla="*/ 289560 w 3125333"/>
              <a:gd name="connsiteY4" fmla="*/ 609600 h 5212623"/>
              <a:gd name="connsiteX5" fmla="*/ 259080 w 3125333"/>
              <a:gd name="connsiteY5" fmla="*/ 701040 h 5212623"/>
              <a:gd name="connsiteX6" fmla="*/ 228600 w 3125333"/>
              <a:gd name="connsiteY6" fmla="*/ 762000 h 5212623"/>
              <a:gd name="connsiteX7" fmla="*/ 213360 w 3125333"/>
              <a:gd name="connsiteY7" fmla="*/ 822960 h 5212623"/>
              <a:gd name="connsiteX8" fmla="*/ 198120 w 3125333"/>
              <a:gd name="connsiteY8" fmla="*/ 868680 h 5212623"/>
              <a:gd name="connsiteX9" fmla="*/ 182880 w 3125333"/>
              <a:gd name="connsiteY9" fmla="*/ 960120 h 5212623"/>
              <a:gd name="connsiteX10" fmla="*/ 167640 w 3125333"/>
              <a:gd name="connsiteY10" fmla="*/ 1021080 h 5212623"/>
              <a:gd name="connsiteX11" fmla="*/ 137160 w 3125333"/>
              <a:gd name="connsiteY11" fmla="*/ 1158240 h 5212623"/>
              <a:gd name="connsiteX12" fmla="*/ 121920 w 3125333"/>
              <a:gd name="connsiteY12" fmla="*/ 1325880 h 5212623"/>
              <a:gd name="connsiteX13" fmla="*/ 106680 w 3125333"/>
              <a:gd name="connsiteY13" fmla="*/ 1402080 h 5212623"/>
              <a:gd name="connsiteX14" fmla="*/ 91440 w 3125333"/>
              <a:gd name="connsiteY14" fmla="*/ 1584960 h 5212623"/>
              <a:gd name="connsiteX15" fmla="*/ 106680 w 3125333"/>
              <a:gd name="connsiteY15" fmla="*/ 2042160 h 5212623"/>
              <a:gd name="connsiteX16" fmla="*/ 121920 w 3125333"/>
              <a:gd name="connsiteY16" fmla="*/ 2118360 h 5212623"/>
              <a:gd name="connsiteX17" fmla="*/ 91440 w 3125333"/>
              <a:gd name="connsiteY17" fmla="*/ 3261360 h 5212623"/>
              <a:gd name="connsiteX18" fmla="*/ 60960 w 3125333"/>
              <a:gd name="connsiteY18" fmla="*/ 3352800 h 5212623"/>
              <a:gd name="connsiteX19" fmla="*/ 45720 w 3125333"/>
              <a:gd name="connsiteY19" fmla="*/ 3916680 h 5212623"/>
              <a:gd name="connsiteX20" fmla="*/ 15240 w 3125333"/>
              <a:gd name="connsiteY20" fmla="*/ 3977640 h 5212623"/>
              <a:gd name="connsiteX21" fmla="*/ 0 w 3125333"/>
              <a:gd name="connsiteY21" fmla="*/ 4267200 h 5212623"/>
              <a:gd name="connsiteX22" fmla="*/ 15240 w 3125333"/>
              <a:gd name="connsiteY22" fmla="*/ 4495800 h 5212623"/>
              <a:gd name="connsiteX23" fmla="*/ 30480 w 3125333"/>
              <a:gd name="connsiteY23" fmla="*/ 4541520 h 5212623"/>
              <a:gd name="connsiteX24" fmla="*/ 76200 w 3125333"/>
              <a:gd name="connsiteY24" fmla="*/ 4693920 h 5212623"/>
              <a:gd name="connsiteX25" fmla="*/ 106680 w 3125333"/>
              <a:gd name="connsiteY25" fmla="*/ 4739640 h 5212623"/>
              <a:gd name="connsiteX26" fmla="*/ 121920 w 3125333"/>
              <a:gd name="connsiteY26" fmla="*/ 5029200 h 5212623"/>
              <a:gd name="connsiteX27" fmla="*/ 152400 w 3125333"/>
              <a:gd name="connsiteY27" fmla="*/ 5074920 h 5212623"/>
              <a:gd name="connsiteX28" fmla="*/ 304800 w 3125333"/>
              <a:gd name="connsiteY28" fmla="*/ 5151120 h 5212623"/>
              <a:gd name="connsiteX29" fmla="*/ 350520 w 3125333"/>
              <a:gd name="connsiteY29" fmla="*/ 5181600 h 5212623"/>
              <a:gd name="connsiteX30" fmla="*/ 655320 w 3125333"/>
              <a:gd name="connsiteY30" fmla="*/ 5212080 h 5212623"/>
              <a:gd name="connsiteX31" fmla="*/ 914400 w 3125333"/>
              <a:gd name="connsiteY31" fmla="*/ 5196840 h 5212623"/>
              <a:gd name="connsiteX32" fmla="*/ 2057400 w 3125333"/>
              <a:gd name="connsiteY32" fmla="*/ 5181600 h 5212623"/>
              <a:gd name="connsiteX33" fmla="*/ 2179320 w 3125333"/>
              <a:gd name="connsiteY33" fmla="*/ 5151120 h 5212623"/>
              <a:gd name="connsiteX34" fmla="*/ 2240280 w 3125333"/>
              <a:gd name="connsiteY34" fmla="*/ 5135880 h 5212623"/>
              <a:gd name="connsiteX35" fmla="*/ 2301240 w 3125333"/>
              <a:gd name="connsiteY35" fmla="*/ 5120640 h 5212623"/>
              <a:gd name="connsiteX36" fmla="*/ 2362200 w 3125333"/>
              <a:gd name="connsiteY36" fmla="*/ 5090160 h 5212623"/>
              <a:gd name="connsiteX37" fmla="*/ 2407920 w 3125333"/>
              <a:gd name="connsiteY37" fmla="*/ 5074920 h 5212623"/>
              <a:gd name="connsiteX38" fmla="*/ 2468880 w 3125333"/>
              <a:gd name="connsiteY38" fmla="*/ 5044440 h 5212623"/>
              <a:gd name="connsiteX39" fmla="*/ 2560320 w 3125333"/>
              <a:gd name="connsiteY39" fmla="*/ 5013960 h 5212623"/>
              <a:gd name="connsiteX40" fmla="*/ 2606040 w 3125333"/>
              <a:gd name="connsiteY40" fmla="*/ 4998720 h 5212623"/>
              <a:gd name="connsiteX41" fmla="*/ 2651760 w 3125333"/>
              <a:gd name="connsiteY41" fmla="*/ 4968240 h 5212623"/>
              <a:gd name="connsiteX42" fmla="*/ 2712720 w 3125333"/>
              <a:gd name="connsiteY42" fmla="*/ 4922520 h 5212623"/>
              <a:gd name="connsiteX43" fmla="*/ 2804160 w 3125333"/>
              <a:gd name="connsiteY43" fmla="*/ 4892040 h 5212623"/>
              <a:gd name="connsiteX44" fmla="*/ 2895600 w 3125333"/>
              <a:gd name="connsiteY44" fmla="*/ 4831080 h 5212623"/>
              <a:gd name="connsiteX45" fmla="*/ 2987040 w 3125333"/>
              <a:gd name="connsiteY45" fmla="*/ 4800600 h 5212623"/>
              <a:gd name="connsiteX46" fmla="*/ 3093720 w 3125333"/>
              <a:gd name="connsiteY46" fmla="*/ 4754880 h 5212623"/>
              <a:gd name="connsiteX47" fmla="*/ 3124200 w 3125333"/>
              <a:gd name="connsiteY47" fmla="*/ 4709160 h 5212623"/>
              <a:gd name="connsiteX48" fmla="*/ 3108960 w 3125333"/>
              <a:gd name="connsiteY48" fmla="*/ 4160520 h 5212623"/>
              <a:gd name="connsiteX49" fmla="*/ 3063240 w 3125333"/>
              <a:gd name="connsiteY49" fmla="*/ 4053840 h 5212623"/>
              <a:gd name="connsiteX50" fmla="*/ 3048000 w 3125333"/>
              <a:gd name="connsiteY50" fmla="*/ 4008120 h 5212623"/>
              <a:gd name="connsiteX51" fmla="*/ 3017520 w 3125333"/>
              <a:gd name="connsiteY51" fmla="*/ 3947160 h 5212623"/>
              <a:gd name="connsiteX52" fmla="*/ 2941320 w 3125333"/>
              <a:gd name="connsiteY52" fmla="*/ 3810000 h 5212623"/>
              <a:gd name="connsiteX53" fmla="*/ 2788920 w 3125333"/>
              <a:gd name="connsiteY53" fmla="*/ 3657600 h 5212623"/>
              <a:gd name="connsiteX54" fmla="*/ 2743200 w 3125333"/>
              <a:gd name="connsiteY54" fmla="*/ 3611880 h 5212623"/>
              <a:gd name="connsiteX55" fmla="*/ 2682240 w 3125333"/>
              <a:gd name="connsiteY55" fmla="*/ 3581400 h 5212623"/>
              <a:gd name="connsiteX56" fmla="*/ 2590800 w 3125333"/>
              <a:gd name="connsiteY56" fmla="*/ 3520440 h 5212623"/>
              <a:gd name="connsiteX57" fmla="*/ 2575560 w 3125333"/>
              <a:gd name="connsiteY57" fmla="*/ 3108960 h 5212623"/>
              <a:gd name="connsiteX58" fmla="*/ 2606040 w 3125333"/>
              <a:gd name="connsiteY58" fmla="*/ 3063240 h 5212623"/>
              <a:gd name="connsiteX59" fmla="*/ 2636520 w 3125333"/>
              <a:gd name="connsiteY59" fmla="*/ 3002280 h 5212623"/>
              <a:gd name="connsiteX60" fmla="*/ 2682240 w 3125333"/>
              <a:gd name="connsiteY60" fmla="*/ 2956560 h 5212623"/>
              <a:gd name="connsiteX61" fmla="*/ 2758440 w 3125333"/>
              <a:gd name="connsiteY61" fmla="*/ 2880360 h 5212623"/>
              <a:gd name="connsiteX62" fmla="*/ 2804160 w 3125333"/>
              <a:gd name="connsiteY62" fmla="*/ 2438400 h 5212623"/>
              <a:gd name="connsiteX63" fmla="*/ 2834640 w 3125333"/>
              <a:gd name="connsiteY63" fmla="*/ 2194560 h 5212623"/>
              <a:gd name="connsiteX64" fmla="*/ 2849880 w 3125333"/>
              <a:gd name="connsiteY64" fmla="*/ 1676400 h 5212623"/>
              <a:gd name="connsiteX65" fmla="*/ 2880360 w 3125333"/>
              <a:gd name="connsiteY65" fmla="*/ 1036320 h 5212623"/>
              <a:gd name="connsiteX66" fmla="*/ 2865120 w 3125333"/>
              <a:gd name="connsiteY66" fmla="*/ 731520 h 5212623"/>
              <a:gd name="connsiteX67" fmla="*/ 2834640 w 3125333"/>
              <a:gd name="connsiteY67" fmla="*/ 685800 h 5212623"/>
              <a:gd name="connsiteX68" fmla="*/ 2788920 w 3125333"/>
              <a:gd name="connsiteY68" fmla="*/ 624840 h 5212623"/>
              <a:gd name="connsiteX69" fmla="*/ 2758440 w 3125333"/>
              <a:gd name="connsiteY69" fmla="*/ 563880 h 5212623"/>
              <a:gd name="connsiteX70" fmla="*/ 2651760 w 3125333"/>
              <a:gd name="connsiteY70" fmla="*/ 457200 h 5212623"/>
              <a:gd name="connsiteX71" fmla="*/ 2590800 w 3125333"/>
              <a:gd name="connsiteY71" fmla="*/ 381000 h 5212623"/>
              <a:gd name="connsiteX72" fmla="*/ 2514600 w 3125333"/>
              <a:gd name="connsiteY72" fmla="*/ 396240 h 5212623"/>
              <a:gd name="connsiteX73" fmla="*/ 2453640 w 3125333"/>
              <a:gd name="connsiteY73" fmla="*/ 411480 h 5212623"/>
              <a:gd name="connsiteX74" fmla="*/ 2225040 w 3125333"/>
              <a:gd name="connsiteY74" fmla="*/ 396240 h 5212623"/>
              <a:gd name="connsiteX75" fmla="*/ 2118360 w 3125333"/>
              <a:gd name="connsiteY75" fmla="*/ 335280 h 5212623"/>
              <a:gd name="connsiteX76" fmla="*/ 2042160 w 3125333"/>
              <a:gd name="connsiteY76" fmla="*/ 259080 h 5212623"/>
              <a:gd name="connsiteX77" fmla="*/ 2011680 w 3125333"/>
              <a:gd name="connsiteY77" fmla="*/ 213360 h 5212623"/>
              <a:gd name="connsiteX78" fmla="*/ 1935480 w 3125333"/>
              <a:gd name="connsiteY78" fmla="*/ 198120 h 5212623"/>
              <a:gd name="connsiteX79" fmla="*/ 1889760 w 3125333"/>
              <a:gd name="connsiteY79" fmla="*/ 182880 h 5212623"/>
              <a:gd name="connsiteX80" fmla="*/ 1722120 w 3125333"/>
              <a:gd name="connsiteY80" fmla="*/ 167640 h 5212623"/>
              <a:gd name="connsiteX81" fmla="*/ 1615440 w 3125333"/>
              <a:gd name="connsiteY81" fmla="*/ 121920 h 5212623"/>
              <a:gd name="connsiteX82" fmla="*/ 1569720 w 3125333"/>
              <a:gd name="connsiteY82" fmla="*/ 106680 h 5212623"/>
              <a:gd name="connsiteX83" fmla="*/ 1493520 w 3125333"/>
              <a:gd name="connsiteY83" fmla="*/ 76200 h 5212623"/>
              <a:gd name="connsiteX84" fmla="*/ 1447800 w 3125333"/>
              <a:gd name="connsiteY84" fmla="*/ 45720 h 5212623"/>
              <a:gd name="connsiteX85" fmla="*/ 1341120 w 3125333"/>
              <a:gd name="connsiteY85" fmla="*/ 0 h 5212623"/>
              <a:gd name="connsiteX86" fmla="*/ 1173480 w 3125333"/>
              <a:gd name="connsiteY86" fmla="*/ 15240 h 5212623"/>
              <a:gd name="connsiteX87" fmla="*/ 1082040 w 3125333"/>
              <a:gd name="connsiteY87" fmla="*/ 45720 h 5212623"/>
              <a:gd name="connsiteX88" fmla="*/ 762000 w 3125333"/>
              <a:gd name="connsiteY88" fmla="*/ 60960 h 5212623"/>
              <a:gd name="connsiteX89" fmla="*/ 716280 w 3125333"/>
              <a:gd name="connsiteY89" fmla="*/ 91440 h 5212623"/>
              <a:gd name="connsiteX90" fmla="*/ 670560 w 3125333"/>
              <a:gd name="connsiteY90" fmla="*/ 182880 h 5212623"/>
              <a:gd name="connsiteX91" fmla="*/ 533400 w 3125333"/>
              <a:gd name="connsiteY91" fmla="*/ 259080 h 5212623"/>
              <a:gd name="connsiteX92" fmla="*/ 487680 w 3125333"/>
              <a:gd name="connsiteY92" fmla="*/ 289560 h 5212623"/>
              <a:gd name="connsiteX93" fmla="*/ 457200 w 3125333"/>
              <a:gd name="connsiteY93" fmla="*/ 335280 h 5212623"/>
              <a:gd name="connsiteX94" fmla="*/ 411480 w 3125333"/>
              <a:gd name="connsiteY94" fmla="*/ 350520 h 5212623"/>
              <a:gd name="connsiteX0" fmla="*/ 457912 w 3171765"/>
              <a:gd name="connsiteY0" fmla="*/ 350520 h 5212623"/>
              <a:gd name="connsiteX1" fmla="*/ 457912 w 3171765"/>
              <a:gd name="connsiteY1" fmla="*/ 350520 h 5212623"/>
              <a:gd name="connsiteX2" fmla="*/ 412192 w 3171765"/>
              <a:gd name="connsiteY2" fmla="*/ 472440 h 5212623"/>
              <a:gd name="connsiteX3" fmla="*/ 396952 w 3171765"/>
              <a:gd name="connsiteY3" fmla="*/ 518160 h 5212623"/>
              <a:gd name="connsiteX4" fmla="*/ 335992 w 3171765"/>
              <a:gd name="connsiteY4" fmla="*/ 609600 h 5212623"/>
              <a:gd name="connsiteX5" fmla="*/ 305512 w 3171765"/>
              <a:gd name="connsiteY5" fmla="*/ 701040 h 5212623"/>
              <a:gd name="connsiteX6" fmla="*/ 275032 w 3171765"/>
              <a:gd name="connsiteY6" fmla="*/ 762000 h 5212623"/>
              <a:gd name="connsiteX7" fmla="*/ 259792 w 3171765"/>
              <a:gd name="connsiteY7" fmla="*/ 822960 h 5212623"/>
              <a:gd name="connsiteX8" fmla="*/ 244552 w 3171765"/>
              <a:gd name="connsiteY8" fmla="*/ 868680 h 5212623"/>
              <a:gd name="connsiteX9" fmla="*/ 229312 w 3171765"/>
              <a:gd name="connsiteY9" fmla="*/ 960120 h 5212623"/>
              <a:gd name="connsiteX10" fmla="*/ 214072 w 3171765"/>
              <a:gd name="connsiteY10" fmla="*/ 1021080 h 5212623"/>
              <a:gd name="connsiteX11" fmla="*/ 183592 w 3171765"/>
              <a:gd name="connsiteY11" fmla="*/ 1158240 h 5212623"/>
              <a:gd name="connsiteX12" fmla="*/ 168352 w 3171765"/>
              <a:gd name="connsiteY12" fmla="*/ 1325880 h 5212623"/>
              <a:gd name="connsiteX13" fmla="*/ 153112 w 3171765"/>
              <a:gd name="connsiteY13" fmla="*/ 1402080 h 5212623"/>
              <a:gd name="connsiteX14" fmla="*/ 137872 w 3171765"/>
              <a:gd name="connsiteY14" fmla="*/ 1584960 h 5212623"/>
              <a:gd name="connsiteX15" fmla="*/ 153112 w 3171765"/>
              <a:gd name="connsiteY15" fmla="*/ 2042160 h 5212623"/>
              <a:gd name="connsiteX16" fmla="*/ 168352 w 3171765"/>
              <a:gd name="connsiteY16" fmla="*/ 2118360 h 5212623"/>
              <a:gd name="connsiteX17" fmla="*/ 712 w 3171765"/>
              <a:gd name="connsiteY17" fmla="*/ 2773680 h 5212623"/>
              <a:gd name="connsiteX18" fmla="*/ 107392 w 3171765"/>
              <a:gd name="connsiteY18" fmla="*/ 3352800 h 5212623"/>
              <a:gd name="connsiteX19" fmla="*/ 92152 w 3171765"/>
              <a:gd name="connsiteY19" fmla="*/ 3916680 h 5212623"/>
              <a:gd name="connsiteX20" fmla="*/ 61672 w 3171765"/>
              <a:gd name="connsiteY20" fmla="*/ 3977640 h 5212623"/>
              <a:gd name="connsiteX21" fmla="*/ 46432 w 3171765"/>
              <a:gd name="connsiteY21" fmla="*/ 4267200 h 5212623"/>
              <a:gd name="connsiteX22" fmla="*/ 61672 w 3171765"/>
              <a:gd name="connsiteY22" fmla="*/ 4495800 h 5212623"/>
              <a:gd name="connsiteX23" fmla="*/ 76912 w 3171765"/>
              <a:gd name="connsiteY23" fmla="*/ 4541520 h 5212623"/>
              <a:gd name="connsiteX24" fmla="*/ 122632 w 3171765"/>
              <a:gd name="connsiteY24" fmla="*/ 4693920 h 5212623"/>
              <a:gd name="connsiteX25" fmla="*/ 153112 w 3171765"/>
              <a:gd name="connsiteY25" fmla="*/ 4739640 h 5212623"/>
              <a:gd name="connsiteX26" fmla="*/ 168352 w 3171765"/>
              <a:gd name="connsiteY26" fmla="*/ 5029200 h 5212623"/>
              <a:gd name="connsiteX27" fmla="*/ 198832 w 3171765"/>
              <a:gd name="connsiteY27" fmla="*/ 5074920 h 5212623"/>
              <a:gd name="connsiteX28" fmla="*/ 351232 w 3171765"/>
              <a:gd name="connsiteY28" fmla="*/ 5151120 h 5212623"/>
              <a:gd name="connsiteX29" fmla="*/ 396952 w 3171765"/>
              <a:gd name="connsiteY29" fmla="*/ 5181600 h 5212623"/>
              <a:gd name="connsiteX30" fmla="*/ 701752 w 3171765"/>
              <a:gd name="connsiteY30" fmla="*/ 5212080 h 5212623"/>
              <a:gd name="connsiteX31" fmla="*/ 960832 w 3171765"/>
              <a:gd name="connsiteY31" fmla="*/ 5196840 h 5212623"/>
              <a:gd name="connsiteX32" fmla="*/ 2103832 w 3171765"/>
              <a:gd name="connsiteY32" fmla="*/ 5181600 h 5212623"/>
              <a:gd name="connsiteX33" fmla="*/ 2225752 w 3171765"/>
              <a:gd name="connsiteY33" fmla="*/ 5151120 h 5212623"/>
              <a:gd name="connsiteX34" fmla="*/ 2286712 w 3171765"/>
              <a:gd name="connsiteY34" fmla="*/ 5135880 h 5212623"/>
              <a:gd name="connsiteX35" fmla="*/ 2347672 w 3171765"/>
              <a:gd name="connsiteY35" fmla="*/ 5120640 h 5212623"/>
              <a:gd name="connsiteX36" fmla="*/ 2408632 w 3171765"/>
              <a:gd name="connsiteY36" fmla="*/ 5090160 h 5212623"/>
              <a:gd name="connsiteX37" fmla="*/ 2454352 w 3171765"/>
              <a:gd name="connsiteY37" fmla="*/ 5074920 h 5212623"/>
              <a:gd name="connsiteX38" fmla="*/ 2515312 w 3171765"/>
              <a:gd name="connsiteY38" fmla="*/ 5044440 h 5212623"/>
              <a:gd name="connsiteX39" fmla="*/ 2606752 w 3171765"/>
              <a:gd name="connsiteY39" fmla="*/ 5013960 h 5212623"/>
              <a:gd name="connsiteX40" fmla="*/ 2652472 w 3171765"/>
              <a:gd name="connsiteY40" fmla="*/ 4998720 h 5212623"/>
              <a:gd name="connsiteX41" fmla="*/ 2698192 w 3171765"/>
              <a:gd name="connsiteY41" fmla="*/ 4968240 h 5212623"/>
              <a:gd name="connsiteX42" fmla="*/ 2759152 w 3171765"/>
              <a:gd name="connsiteY42" fmla="*/ 4922520 h 5212623"/>
              <a:gd name="connsiteX43" fmla="*/ 2850592 w 3171765"/>
              <a:gd name="connsiteY43" fmla="*/ 4892040 h 5212623"/>
              <a:gd name="connsiteX44" fmla="*/ 2942032 w 3171765"/>
              <a:gd name="connsiteY44" fmla="*/ 4831080 h 5212623"/>
              <a:gd name="connsiteX45" fmla="*/ 3033472 w 3171765"/>
              <a:gd name="connsiteY45" fmla="*/ 4800600 h 5212623"/>
              <a:gd name="connsiteX46" fmla="*/ 3140152 w 3171765"/>
              <a:gd name="connsiteY46" fmla="*/ 4754880 h 5212623"/>
              <a:gd name="connsiteX47" fmla="*/ 3170632 w 3171765"/>
              <a:gd name="connsiteY47" fmla="*/ 4709160 h 5212623"/>
              <a:gd name="connsiteX48" fmla="*/ 3155392 w 3171765"/>
              <a:gd name="connsiteY48" fmla="*/ 4160520 h 5212623"/>
              <a:gd name="connsiteX49" fmla="*/ 3109672 w 3171765"/>
              <a:gd name="connsiteY49" fmla="*/ 4053840 h 5212623"/>
              <a:gd name="connsiteX50" fmla="*/ 3094432 w 3171765"/>
              <a:gd name="connsiteY50" fmla="*/ 4008120 h 5212623"/>
              <a:gd name="connsiteX51" fmla="*/ 3063952 w 3171765"/>
              <a:gd name="connsiteY51" fmla="*/ 3947160 h 5212623"/>
              <a:gd name="connsiteX52" fmla="*/ 2987752 w 3171765"/>
              <a:gd name="connsiteY52" fmla="*/ 3810000 h 5212623"/>
              <a:gd name="connsiteX53" fmla="*/ 2835352 w 3171765"/>
              <a:gd name="connsiteY53" fmla="*/ 3657600 h 5212623"/>
              <a:gd name="connsiteX54" fmla="*/ 2789632 w 3171765"/>
              <a:gd name="connsiteY54" fmla="*/ 3611880 h 5212623"/>
              <a:gd name="connsiteX55" fmla="*/ 2728672 w 3171765"/>
              <a:gd name="connsiteY55" fmla="*/ 3581400 h 5212623"/>
              <a:gd name="connsiteX56" fmla="*/ 2637232 w 3171765"/>
              <a:gd name="connsiteY56" fmla="*/ 3520440 h 5212623"/>
              <a:gd name="connsiteX57" fmla="*/ 2621992 w 3171765"/>
              <a:gd name="connsiteY57" fmla="*/ 3108960 h 5212623"/>
              <a:gd name="connsiteX58" fmla="*/ 2652472 w 3171765"/>
              <a:gd name="connsiteY58" fmla="*/ 3063240 h 5212623"/>
              <a:gd name="connsiteX59" fmla="*/ 2682952 w 3171765"/>
              <a:gd name="connsiteY59" fmla="*/ 3002280 h 5212623"/>
              <a:gd name="connsiteX60" fmla="*/ 2728672 w 3171765"/>
              <a:gd name="connsiteY60" fmla="*/ 2956560 h 5212623"/>
              <a:gd name="connsiteX61" fmla="*/ 2804872 w 3171765"/>
              <a:gd name="connsiteY61" fmla="*/ 2880360 h 5212623"/>
              <a:gd name="connsiteX62" fmla="*/ 2850592 w 3171765"/>
              <a:gd name="connsiteY62" fmla="*/ 2438400 h 5212623"/>
              <a:gd name="connsiteX63" fmla="*/ 2881072 w 3171765"/>
              <a:gd name="connsiteY63" fmla="*/ 2194560 h 5212623"/>
              <a:gd name="connsiteX64" fmla="*/ 2896312 w 3171765"/>
              <a:gd name="connsiteY64" fmla="*/ 1676400 h 5212623"/>
              <a:gd name="connsiteX65" fmla="*/ 2926792 w 3171765"/>
              <a:gd name="connsiteY65" fmla="*/ 1036320 h 5212623"/>
              <a:gd name="connsiteX66" fmla="*/ 2911552 w 3171765"/>
              <a:gd name="connsiteY66" fmla="*/ 731520 h 5212623"/>
              <a:gd name="connsiteX67" fmla="*/ 2881072 w 3171765"/>
              <a:gd name="connsiteY67" fmla="*/ 685800 h 5212623"/>
              <a:gd name="connsiteX68" fmla="*/ 2835352 w 3171765"/>
              <a:gd name="connsiteY68" fmla="*/ 624840 h 5212623"/>
              <a:gd name="connsiteX69" fmla="*/ 2804872 w 3171765"/>
              <a:gd name="connsiteY69" fmla="*/ 563880 h 5212623"/>
              <a:gd name="connsiteX70" fmla="*/ 2698192 w 3171765"/>
              <a:gd name="connsiteY70" fmla="*/ 457200 h 5212623"/>
              <a:gd name="connsiteX71" fmla="*/ 2637232 w 3171765"/>
              <a:gd name="connsiteY71" fmla="*/ 381000 h 5212623"/>
              <a:gd name="connsiteX72" fmla="*/ 2561032 w 3171765"/>
              <a:gd name="connsiteY72" fmla="*/ 396240 h 5212623"/>
              <a:gd name="connsiteX73" fmla="*/ 2500072 w 3171765"/>
              <a:gd name="connsiteY73" fmla="*/ 411480 h 5212623"/>
              <a:gd name="connsiteX74" fmla="*/ 2271472 w 3171765"/>
              <a:gd name="connsiteY74" fmla="*/ 396240 h 5212623"/>
              <a:gd name="connsiteX75" fmla="*/ 2164792 w 3171765"/>
              <a:gd name="connsiteY75" fmla="*/ 335280 h 5212623"/>
              <a:gd name="connsiteX76" fmla="*/ 2088592 w 3171765"/>
              <a:gd name="connsiteY76" fmla="*/ 259080 h 5212623"/>
              <a:gd name="connsiteX77" fmla="*/ 2058112 w 3171765"/>
              <a:gd name="connsiteY77" fmla="*/ 213360 h 5212623"/>
              <a:gd name="connsiteX78" fmla="*/ 1981912 w 3171765"/>
              <a:gd name="connsiteY78" fmla="*/ 198120 h 5212623"/>
              <a:gd name="connsiteX79" fmla="*/ 1936192 w 3171765"/>
              <a:gd name="connsiteY79" fmla="*/ 182880 h 5212623"/>
              <a:gd name="connsiteX80" fmla="*/ 1768552 w 3171765"/>
              <a:gd name="connsiteY80" fmla="*/ 167640 h 5212623"/>
              <a:gd name="connsiteX81" fmla="*/ 1661872 w 3171765"/>
              <a:gd name="connsiteY81" fmla="*/ 121920 h 5212623"/>
              <a:gd name="connsiteX82" fmla="*/ 1616152 w 3171765"/>
              <a:gd name="connsiteY82" fmla="*/ 106680 h 5212623"/>
              <a:gd name="connsiteX83" fmla="*/ 1539952 w 3171765"/>
              <a:gd name="connsiteY83" fmla="*/ 76200 h 5212623"/>
              <a:gd name="connsiteX84" fmla="*/ 1494232 w 3171765"/>
              <a:gd name="connsiteY84" fmla="*/ 45720 h 5212623"/>
              <a:gd name="connsiteX85" fmla="*/ 1387552 w 3171765"/>
              <a:gd name="connsiteY85" fmla="*/ 0 h 5212623"/>
              <a:gd name="connsiteX86" fmla="*/ 1219912 w 3171765"/>
              <a:gd name="connsiteY86" fmla="*/ 15240 h 5212623"/>
              <a:gd name="connsiteX87" fmla="*/ 1128472 w 3171765"/>
              <a:gd name="connsiteY87" fmla="*/ 45720 h 5212623"/>
              <a:gd name="connsiteX88" fmla="*/ 808432 w 3171765"/>
              <a:gd name="connsiteY88" fmla="*/ 60960 h 5212623"/>
              <a:gd name="connsiteX89" fmla="*/ 762712 w 3171765"/>
              <a:gd name="connsiteY89" fmla="*/ 91440 h 5212623"/>
              <a:gd name="connsiteX90" fmla="*/ 716992 w 3171765"/>
              <a:gd name="connsiteY90" fmla="*/ 182880 h 5212623"/>
              <a:gd name="connsiteX91" fmla="*/ 579832 w 3171765"/>
              <a:gd name="connsiteY91" fmla="*/ 259080 h 5212623"/>
              <a:gd name="connsiteX92" fmla="*/ 534112 w 3171765"/>
              <a:gd name="connsiteY92" fmla="*/ 289560 h 5212623"/>
              <a:gd name="connsiteX93" fmla="*/ 503632 w 3171765"/>
              <a:gd name="connsiteY93" fmla="*/ 335280 h 5212623"/>
              <a:gd name="connsiteX94" fmla="*/ 457912 w 3171765"/>
              <a:gd name="connsiteY94" fmla="*/ 350520 h 5212623"/>
              <a:gd name="connsiteX0" fmla="*/ 464328 w 3178181"/>
              <a:gd name="connsiteY0" fmla="*/ 350520 h 5212623"/>
              <a:gd name="connsiteX1" fmla="*/ 464328 w 3178181"/>
              <a:gd name="connsiteY1" fmla="*/ 350520 h 5212623"/>
              <a:gd name="connsiteX2" fmla="*/ 418608 w 3178181"/>
              <a:gd name="connsiteY2" fmla="*/ 472440 h 5212623"/>
              <a:gd name="connsiteX3" fmla="*/ 403368 w 3178181"/>
              <a:gd name="connsiteY3" fmla="*/ 518160 h 5212623"/>
              <a:gd name="connsiteX4" fmla="*/ 342408 w 3178181"/>
              <a:gd name="connsiteY4" fmla="*/ 609600 h 5212623"/>
              <a:gd name="connsiteX5" fmla="*/ 311928 w 3178181"/>
              <a:gd name="connsiteY5" fmla="*/ 701040 h 5212623"/>
              <a:gd name="connsiteX6" fmla="*/ 281448 w 3178181"/>
              <a:gd name="connsiteY6" fmla="*/ 762000 h 5212623"/>
              <a:gd name="connsiteX7" fmla="*/ 266208 w 3178181"/>
              <a:gd name="connsiteY7" fmla="*/ 822960 h 5212623"/>
              <a:gd name="connsiteX8" fmla="*/ 250968 w 3178181"/>
              <a:gd name="connsiteY8" fmla="*/ 868680 h 5212623"/>
              <a:gd name="connsiteX9" fmla="*/ 235728 w 3178181"/>
              <a:gd name="connsiteY9" fmla="*/ 960120 h 5212623"/>
              <a:gd name="connsiteX10" fmla="*/ 220488 w 3178181"/>
              <a:gd name="connsiteY10" fmla="*/ 1021080 h 5212623"/>
              <a:gd name="connsiteX11" fmla="*/ 190008 w 3178181"/>
              <a:gd name="connsiteY11" fmla="*/ 1158240 h 5212623"/>
              <a:gd name="connsiteX12" fmla="*/ 174768 w 3178181"/>
              <a:gd name="connsiteY12" fmla="*/ 1325880 h 5212623"/>
              <a:gd name="connsiteX13" fmla="*/ 159528 w 3178181"/>
              <a:gd name="connsiteY13" fmla="*/ 1402080 h 5212623"/>
              <a:gd name="connsiteX14" fmla="*/ 144288 w 3178181"/>
              <a:gd name="connsiteY14" fmla="*/ 1584960 h 5212623"/>
              <a:gd name="connsiteX15" fmla="*/ 159528 w 3178181"/>
              <a:gd name="connsiteY15" fmla="*/ 2042160 h 5212623"/>
              <a:gd name="connsiteX16" fmla="*/ 174768 w 3178181"/>
              <a:gd name="connsiteY16" fmla="*/ 2118360 h 5212623"/>
              <a:gd name="connsiteX17" fmla="*/ 7128 w 3178181"/>
              <a:gd name="connsiteY17" fmla="*/ 2773680 h 5212623"/>
              <a:gd name="connsiteX18" fmla="*/ 37608 w 3178181"/>
              <a:gd name="connsiteY18" fmla="*/ 3429000 h 5212623"/>
              <a:gd name="connsiteX19" fmla="*/ 98568 w 3178181"/>
              <a:gd name="connsiteY19" fmla="*/ 3916680 h 5212623"/>
              <a:gd name="connsiteX20" fmla="*/ 68088 w 3178181"/>
              <a:gd name="connsiteY20" fmla="*/ 3977640 h 5212623"/>
              <a:gd name="connsiteX21" fmla="*/ 52848 w 3178181"/>
              <a:gd name="connsiteY21" fmla="*/ 4267200 h 5212623"/>
              <a:gd name="connsiteX22" fmla="*/ 68088 w 3178181"/>
              <a:gd name="connsiteY22" fmla="*/ 4495800 h 5212623"/>
              <a:gd name="connsiteX23" fmla="*/ 83328 w 3178181"/>
              <a:gd name="connsiteY23" fmla="*/ 4541520 h 5212623"/>
              <a:gd name="connsiteX24" fmla="*/ 129048 w 3178181"/>
              <a:gd name="connsiteY24" fmla="*/ 4693920 h 5212623"/>
              <a:gd name="connsiteX25" fmla="*/ 159528 w 3178181"/>
              <a:gd name="connsiteY25" fmla="*/ 4739640 h 5212623"/>
              <a:gd name="connsiteX26" fmla="*/ 174768 w 3178181"/>
              <a:gd name="connsiteY26" fmla="*/ 5029200 h 5212623"/>
              <a:gd name="connsiteX27" fmla="*/ 205248 w 3178181"/>
              <a:gd name="connsiteY27" fmla="*/ 5074920 h 5212623"/>
              <a:gd name="connsiteX28" fmla="*/ 357648 w 3178181"/>
              <a:gd name="connsiteY28" fmla="*/ 5151120 h 5212623"/>
              <a:gd name="connsiteX29" fmla="*/ 403368 w 3178181"/>
              <a:gd name="connsiteY29" fmla="*/ 5181600 h 5212623"/>
              <a:gd name="connsiteX30" fmla="*/ 708168 w 3178181"/>
              <a:gd name="connsiteY30" fmla="*/ 5212080 h 5212623"/>
              <a:gd name="connsiteX31" fmla="*/ 967248 w 3178181"/>
              <a:gd name="connsiteY31" fmla="*/ 5196840 h 5212623"/>
              <a:gd name="connsiteX32" fmla="*/ 2110248 w 3178181"/>
              <a:gd name="connsiteY32" fmla="*/ 5181600 h 5212623"/>
              <a:gd name="connsiteX33" fmla="*/ 2232168 w 3178181"/>
              <a:gd name="connsiteY33" fmla="*/ 5151120 h 5212623"/>
              <a:gd name="connsiteX34" fmla="*/ 2293128 w 3178181"/>
              <a:gd name="connsiteY34" fmla="*/ 5135880 h 5212623"/>
              <a:gd name="connsiteX35" fmla="*/ 2354088 w 3178181"/>
              <a:gd name="connsiteY35" fmla="*/ 5120640 h 5212623"/>
              <a:gd name="connsiteX36" fmla="*/ 2415048 w 3178181"/>
              <a:gd name="connsiteY36" fmla="*/ 5090160 h 5212623"/>
              <a:gd name="connsiteX37" fmla="*/ 2460768 w 3178181"/>
              <a:gd name="connsiteY37" fmla="*/ 5074920 h 5212623"/>
              <a:gd name="connsiteX38" fmla="*/ 2521728 w 3178181"/>
              <a:gd name="connsiteY38" fmla="*/ 5044440 h 5212623"/>
              <a:gd name="connsiteX39" fmla="*/ 2613168 w 3178181"/>
              <a:gd name="connsiteY39" fmla="*/ 5013960 h 5212623"/>
              <a:gd name="connsiteX40" fmla="*/ 2658888 w 3178181"/>
              <a:gd name="connsiteY40" fmla="*/ 4998720 h 5212623"/>
              <a:gd name="connsiteX41" fmla="*/ 2704608 w 3178181"/>
              <a:gd name="connsiteY41" fmla="*/ 4968240 h 5212623"/>
              <a:gd name="connsiteX42" fmla="*/ 2765568 w 3178181"/>
              <a:gd name="connsiteY42" fmla="*/ 4922520 h 5212623"/>
              <a:gd name="connsiteX43" fmla="*/ 2857008 w 3178181"/>
              <a:gd name="connsiteY43" fmla="*/ 4892040 h 5212623"/>
              <a:gd name="connsiteX44" fmla="*/ 2948448 w 3178181"/>
              <a:gd name="connsiteY44" fmla="*/ 4831080 h 5212623"/>
              <a:gd name="connsiteX45" fmla="*/ 3039888 w 3178181"/>
              <a:gd name="connsiteY45" fmla="*/ 4800600 h 5212623"/>
              <a:gd name="connsiteX46" fmla="*/ 3146568 w 3178181"/>
              <a:gd name="connsiteY46" fmla="*/ 4754880 h 5212623"/>
              <a:gd name="connsiteX47" fmla="*/ 3177048 w 3178181"/>
              <a:gd name="connsiteY47" fmla="*/ 4709160 h 5212623"/>
              <a:gd name="connsiteX48" fmla="*/ 3161808 w 3178181"/>
              <a:gd name="connsiteY48" fmla="*/ 4160520 h 5212623"/>
              <a:gd name="connsiteX49" fmla="*/ 3116088 w 3178181"/>
              <a:gd name="connsiteY49" fmla="*/ 4053840 h 5212623"/>
              <a:gd name="connsiteX50" fmla="*/ 3100848 w 3178181"/>
              <a:gd name="connsiteY50" fmla="*/ 4008120 h 5212623"/>
              <a:gd name="connsiteX51" fmla="*/ 3070368 w 3178181"/>
              <a:gd name="connsiteY51" fmla="*/ 3947160 h 5212623"/>
              <a:gd name="connsiteX52" fmla="*/ 2994168 w 3178181"/>
              <a:gd name="connsiteY52" fmla="*/ 3810000 h 5212623"/>
              <a:gd name="connsiteX53" fmla="*/ 2841768 w 3178181"/>
              <a:gd name="connsiteY53" fmla="*/ 3657600 h 5212623"/>
              <a:gd name="connsiteX54" fmla="*/ 2796048 w 3178181"/>
              <a:gd name="connsiteY54" fmla="*/ 3611880 h 5212623"/>
              <a:gd name="connsiteX55" fmla="*/ 2735088 w 3178181"/>
              <a:gd name="connsiteY55" fmla="*/ 3581400 h 5212623"/>
              <a:gd name="connsiteX56" fmla="*/ 2643648 w 3178181"/>
              <a:gd name="connsiteY56" fmla="*/ 3520440 h 5212623"/>
              <a:gd name="connsiteX57" fmla="*/ 2628408 w 3178181"/>
              <a:gd name="connsiteY57" fmla="*/ 3108960 h 5212623"/>
              <a:gd name="connsiteX58" fmla="*/ 2658888 w 3178181"/>
              <a:gd name="connsiteY58" fmla="*/ 3063240 h 5212623"/>
              <a:gd name="connsiteX59" fmla="*/ 2689368 w 3178181"/>
              <a:gd name="connsiteY59" fmla="*/ 3002280 h 5212623"/>
              <a:gd name="connsiteX60" fmla="*/ 2735088 w 3178181"/>
              <a:gd name="connsiteY60" fmla="*/ 2956560 h 5212623"/>
              <a:gd name="connsiteX61" fmla="*/ 2811288 w 3178181"/>
              <a:gd name="connsiteY61" fmla="*/ 2880360 h 5212623"/>
              <a:gd name="connsiteX62" fmla="*/ 2857008 w 3178181"/>
              <a:gd name="connsiteY62" fmla="*/ 2438400 h 5212623"/>
              <a:gd name="connsiteX63" fmla="*/ 2887488 w 3178181"/>
              <a:gd name="connsiteY63" fmla="*/ 2194560 h 5212623"/>
              <a:gd name="connsiteX64" fmla="*/ 2902728 w 3178181"/>
              <a:gd name="connsiteY64" fmla="*/ 1676400 h 5212623"/>
              <a:gd name="connsiteX65" fmla="*/ 2933208 w 3178181"/>
              <a:gd name="connsiteY65" fmla="*/ 1036320 h 5212623"/>
              <a:gd name="connsiteX66" fmla="*/ 2917968 w 3178181"/>
              <a:gd name="connsiteY66" fmla="*/ 731520 h 5212623"/>
              <a:gd name="connsiteX67" fmla="*/ 2887488 w 3178181"/>
              <a:gd name="connsiteY67" fmla="*/ 685800 h 5212623"/>
              <a:gd name="connsiteX68" fmla="*/ 2841768 w 3178181"/>
              <a:gd name="connsiteY68" fmla="*/ 624840 h 5212623"/>
              <a:gd name="connsiteX69" fmla="*/ 2811288 w 3178181"/>
              <a:gd name="connsiteY69" fmla="*/ 563880 h 5212623"/>
              <a:gd name="connsiteX70" fmla="*/ 2704608 w 3178181"/>
              <a:gd name="connsiteY70" fmla="*/ 457200 h 5212623"/>
              <a:gd name="connsiteX71" fmla="*/ 2643648 w 3178181"/>
              <a:gd name="connsiteY71" fmla="*/ 381000 h 5212623"/>
              <a:gd name="connsiteX72" fmla="*/ 2567448 w 3178181"/>
              <a:gd name="connsiteY72" fmla="*/ 396240 h 5212623"/>
              <a:gd name="connsiteX73" fmla="*/ 2506488 w 3178181"/>
              <a:gd name="connsiteY73" fmla="*/ 411480 h 5212623"/>
              <a:gd name="connsiteX74" fmla="*/ 2277888 w 3178181"/>
              <a:gd name="connsiteY74" fmla="*/ 396240 h 5212623"/>
              <a:gd name="connsiteX75" fmla="*/ 2171208 w 3178181"/>
              <a:gd name="connsiteY75" fmla="*/ 335280 h 5212623"/>
              <a:gd name="connsiteX76" fmla="*/ 2095008 w 3178181"/>
              <a:gd name="connsiteY76" fmla="*/ 259080 h 5212623"/>
              <a:gd name="connsiteX77" fmla="*/ 2064528 w 3178181"/>
              <a:gd name="connsiteY77" fmla="*/ 213360 h 5212623"/>
              <a:gd name="connsiteX78" fmla="*/ 1988328 w 3178181"/>
              <a:gd name="connsiteY78" fmla="*/ 198120 h 5212623"/>
              <a:gd name="connsiteX79" fmla="*/ 1942608 w 3178181"/>
              <a:gd name="connsiteY79" fmla="*/ 182880 h 5212623"/>
              <a:gd name="connsiteX80" fmla="*/ 1774968 w 3178181"/>
              <a:gd name="connsiteY80" fmla="*/ 167640 h 5212623"/>
              <a:gd name="connsiteX81" fmla="*/ 1668288 w 3178181"/>
              <a:gd name="connsiteY81" fmla="*/ 121920 h 5212623"/>
              <a:gd name="connsiteX82" fmla="*/ 1622568 w 3178181"/>
              <a:gd name="connsiteY82" fmla="*/ 106680 h 5212623"/>
              <a:gd name="connsiteX83" fmla="*/ 1546368 w 3178181"/>
              <a:gd name="connsiteY83" fmla="*/ 76200 h 5212623"/>
              <a:gd name="connsiteX84" fmla="*/ 1500648 w 3178181"/>
              <a:gd name="connsiteY84" fmla="*/ 45720 h 5212623"/>
              <a:gd name="connsiteX85" fmla="*/ 1393968 w 3178181"/>
              <a:gd name="connsiteY85" fmla="*/ 0 h 5212623"/>
              <a:gd name="connsiteX86" fmla="*/ 1226328 w 3178181"/>
              <a:gd name="connsiteY86" fmla="*/ 15240 h 5212623"/>
              <a:gd name="connsiteX87" fmla="*/ 1134888 w 3178181"/>
              <a:gd name="connsiteY87" fmla="*/ 45720 h 5212623"/>
              <a:gd name="connsiteX88" fmla="*/ 814848 w 3178181"/>
              <a:gd name="connsiteY88" fmla="*/ 60960 h 5212623"/>
              <a:gd name="connsiteX89" fmla="*/ 769128 w 3178181"/>
              <a:gd name="connsiteY89" fmla="*/ 91440 h 5212623"/>
              <a:gd name="connsiteX90" fmla="*/ 723408 w 3178181"/>
              <a:gd name="connsiteY90" fmla="*/ 182880 h 5212623"/>
              <a:gd name="connsiteX91" fmla="*/ 586248 w 3178181"/>
              <a:gd name="connsiteY91" fmla="*/ 259080 h 5212623"/>
              <a:gd name="connsiteX92" fmla="*/ 540528 w 3178181"/>
              <a:gd name="connsiteY92" fmla="*/ 289560 h 5212623"/>
              <a:gd name="connsiteX93" fmla="*/ 510048 w 3178181"/>
              <a:gd name="connsiteY93" fmla="*/ 335280 h 5212623"/>
              <a:gd name="connsiteX94" fmla="*/ 464328 w 3178181"/>
              <a:gd name="connsiteY94" fmla="*/ 350520 h 521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8181" h="5212623">
                <a:moveTo>
                  <a:pt x="464328" y="350520"/>
                </a:moveTo>
                <a:lnTo>
                  <a:pt x="464328" y="350520"/>
                </a:lnTo>
                <a:cubicBezTo>
                  <a:pt x="449088" y="391160"/>
                  <a:pt x="433441" y="431650"/>
                  <a:pt x="418608" y="472440"/>
                </a:cubicBezTo>
                <a:cubicBezTo>
                  <a:pt x="413118" y="487537"/>
                  <a:pt x="411170" y="504117"/>
                  <a:pt x="403368" y="518160"/>
                </a:cubicBezTo>
                <a:cubicBezTo>
                  <a:pt x="385578" y="550182"/>
                  <a:pt x="353992" y="574847"/>
                  <a:pt x="342408" y="609600"/>
                </a:cubicBezTo>
                <a:cubicBezTo>
                  <a:pt x="332248" y="640080"/>
                  <a:pt x="326296" y="672303"/>
                  <a:pt x="311928" y="701040"/>
                </a:cubicBezTo>
                <a:cubicBezTo>
                  <a:pt x="301768" y="721360"/>
                  <a:pt x="289425" y="740728"/>
                  <a:pt x="281448" y="762000"/>
                </a:cubicBezTo>
                <a:cubicBezTo>
                  <a:pt x="274094" y="781612"/>
                  <a:pt x="271962" y="802821"/>
                  <a:pt x="266208" y="822960"/>
                </a:cubicBezTo>
                <a:cubicBezTo>
                  <a:pt x="261795" y="838406"/>
                  <a:pt x="254453" y="852998"/>
                  <a:pt x="250968" y="868680"/>
                </a:cubicBezTo>
                <a:cubicBezTo>
                  <a:pt x="244265" y="898845"/>
                  <a:pt x="241788" y="929820"/>
                  <a:pt x="235728" y="960120"/>
                </a:cubicBezTo>
                <a:cubicBezTo>
                  <a:pt x="231620" y="980659"/>
                  <a:pt x="224596" y="1000541"/>
                  <a:pt x="220488" y="1021080"/>
                </a:cubicBezTo>
                <a:cubicBezTo>
                  <a:pt x="193667" y="1155187"/>
                  <a:pt x="219668" y="1069261"/>
                  <a:pt x="190008" y="1158240"/>
                </a:cubicBezTo>
                <a:cubicBezTo>
                  <a:pt x="184928" y="1214120"/>
                  <a:pt x="181728" y="1270203"/>
                  <a:pt x="174768" y="1325880"/>
                </a:cubicBezTo>
                <a:cubicBezTo>
                  <a:pt x="171555" y="1351583"/>
                  <a:pt x="162555" y="1376354"/>
                  <a:pt x="159528" y="1402080"/>
                </a:cubicBezTo>
                <a:cubicBezTo>
                  <a:pt x="152381" y="1462832"/>
                  <a:pt x="149368" y="1524000"/>
                  <a:pt x="144288" y="1584960"/>
                </a:cubicBezTo>
                <a:cubicBezTo>
                  <a:pt x="149368" y="1737360"/>
                  <a:pt x="150829" y="1889924"/>
                  <a:pt x="159528" y="2042160"/>
                </a:cubicBezTo>
                <a:cubicBezTo>
                  <a:pt x="161006" y="2068021"/>
                  <a:pt x="200168" y="1996440"/>
                  <a:pt x="174768" y="2118360"/>
                </a:cubicBezTo>
                <a:cubicBezTo>
                  <a:pt x="149368" y="2240280"/>
                  <a:pt x="29988" y="2555240"/>
                  <a:pt x="7128" y="2773680"/>
                </a:cubicBezTo>
                <a:cubicBezTo>
                  <a:pt x="-15732" y="2992120"/>
                  <a:pt x="22368" y="3238500"/>
                  <a:pt x="37608" y="3429000"/>
                </a:cubicBezTo>
                <a:cubicBezTo>
                  <a:pt x="52848" y="3619500"/>
                  <a:pt x="93488" y="3825240"/>
                  <a:pt x="98568" y="3916680"/>
                </a:cubicBezTo>
                <a:cubicBezTo>
                  <a:pt x="103648" y="4008120"/>
                  <a:pt x="71026" y="3955112"/>
                  <a:pt x="68088" y="3977640"/>
                </a:cubicBezTo>
                <a:cubicBezTo>
                  <a:pt x="55587" y="4073482"/>
                  <a:pt x="57928" y="4170680"/>
                  <a:pt x="52848" y="4267200"/>
                </a:cubicBezTo>
                <a:cubicBezTo>
                  <a:pt x="57928" y="4343400"/>
                  <a:pt x="59654" y="4419898"/>
                  <a:pt x="68088" y="4495800"/>
                </a:cubicBezTo>
                <a:cubicBezTo>
                  <a:pt x="69862" y="4511766"/>
                  <a:pt x="78915" y="4526074"/>
                  <a:pt x="83328" y="4541520"/>
                </a:cubicBezTo>
                <a:cubicBezTo>
                  <a:pt x="93977" y="4578792"/>
                  <a:pt x="110940" y="4666757"/>
                  <a:pt x="129048" y="4693920"/>
                </a:cubicBezTo>
                <a:lnTo>
                  <a:pt x="159528" y="4739640"/>
                </a:lnTo>
                <a:cubicBezTo>
                  <a:pt x="164608" y="4836160"/>
                  <a:pt x="161709" y="4933433"/>
                  <a:pt x="174768" y="5029200"/>
                </a:cubicBezTo>
                <a:cubicBezTo>
                  <a:pt x="177243" y="5047348"/>
                  <a:pt x="191464" y="5062859"/>
                  <a:pt x="205248" y="5074920"/>
                </a:cubicBezTo>
                <a:cubicBezTo>
                  <a:pt x="277826" y="5138426"/>
                  <a:pt x="281898" y="5132183"/>
                  <a:pt x="357648" y="5151120"/>
                </a:cubicBezTo>
                <a:cubicBezTo>
                  <a:pt x="372888" y="5161280"/>
                  <a:pt x="386985" y="5173409"/>
                  <a:pt x="403368" y="5181600"/>
                </a:cubicBezTo>
                <a:cubicBezTo>
                  <a:pt x="482882" y="5221357"/>
                  <a:pt x="693027" y="5211189"/>
                  <a:pt x="708168" y="5212080"/>
                </a:cubicBezTo>
                <a:cubicBezTo>
                  <a:pt x="794528" y="5207000"/>
                  <a:pt x="880759" y="5198720"/>
                  <a:pt x="967248" y="5196840"/>
                </a:cubicBezTo>
                <a:cubicBezTo>
                  <a:pt x="1348192" y="5188559"/>
                  <a:pt x="1729463" y="5195363"/>
                  <a:pt x="2110248" y="5181600"/>
                </a:cubicBezTo>
                <a:cubicBezTo>
                  <a:pt x="2152111" y="5180087"/>
                  <a:pt x="2191528" y="5161280"/>
                  <a:pt x="2232168" y="5151120"/>
                </a:cubicBezTo>
                <a:lnTo>
                  <a:pt x="2293128" y="5135880"/>
                </a:lnTo>
                <a:cubicBezTo>
                  <a:pt x="2313448" y="5130800"/>
                  <a:pt x="2335354" y="5130007"/>
                  <a:pt x="2354088" y="5120640"/>
                </a:cubicBezTo>
                <a:cubicBezTo>
                  <a:pt x="2374408" y="5110480"/>
                  <a:pt x="2394166" y="5099109"/>
                  <a:pt x="2415048" y="5090160"/>
                </a:cubicBezTo>
                <a:cubicBezTo>
                  <a:pt x="2429813" y="5083832"/>
                  <a:pt x="2446003" y="5081248"/>
                  <a:pt x="2460768" y="5074920"/>
                </a:cubicBezTo>
                <a:cubicBezTo>
                  <a:pt x="2481650" y="5065971"/>
                  <a:pt x="2500634" y="5052877"/>
                  <a:pt x="2521728" y="5044440"/>
                </a:cubicBezTo>
                <a:cubicBezTo>
                  <a:pt x="2551559" y="5032508"/>
                  <a:pt x="2582688" y="5024120"/>
                  <a:pt x="2613168" y="5013960"/>
                </a:cubicBezTo>
                <a:cubicBezTo>
                  <a:pt x="2628408" y="5008880"/>
                  <a:pt x="2645522" y="5007631"/>
                  <a:pt x="2658888" y="4998720"/>
                </a:cubicBezTo>
                <a:cubicBezTo>
                  <a:pt x="2674128" y="4988560"/>
                  <a:pt x="2689703" y="4978886"/>
                  <a:pt x="2704608" y="4968240"/>
                </a:cubicBezTo>
                <a:cubicBezTo>
                  <a:pt x="2725277" y="4953477"/>
                  <a:pt x="2742850" y="4933879"/>
                  <a:pt x="2765568" y="4922520"/>
                </a:cubicBezTo>
                <a:cubicBezTo>
                  <a:pt x="2794305" y="4908152"/>
                  <a:pt x="2830275" y="4909862"/>
                  <a:pt x="2857008" y="4892040"/>
                </a:cubicBezTo>
                <a:cubicBezTo>
                  <a:pt x="2887488" y="4871720"/>
                  <a:pt x="2913695" y="4842664"/>
                  <a:pt x="2948448" y="4831080"/>
                </a:cubicBezTo>
                <a:cubicBezTo>
                  <a:pt x="2978928" y="4820920"/>
                  <a:pt x="3011151" y="4814968"/>
                  <a:pt x="3039888" y="4800600"/>
                </a:cubicBezTo>
                <a:cubicBezTo>
                  <a:pt x="3115216" y="4762936"/>
                  <a:pt x="3079295" y="4777304"/>
                  <a:pt x="3146568" y="4754880"/>
                </a:cubicBezTo>
                <a:cubicBezTo>
                  <a:pt x="3156728" y="4739640"/>
                  <a:pt x="3176579" y="4727470"/>
                  <a:pt x="3177048" y="4709160"/>
                </a:cubicBezTo>
                <a:cubicBezTo>
                  <a:pt x="3181737" y="4526270"/>
                  <a:pt x="3170944" y="4343242"/>
                  <a:pt x="3161808" y="4160520"/>
                </a:cubicBezTo>
                <a:cubicBezTo>
                  <a:pt x="3158284" y="4090036"/>
                  <a:pt x="3144057" y="4109777"/>
                  <a:pt x="3116088" y="4053840"/>
                </a:cubicBezTo>
                <a:cubicBezTo>
                  <a:pt x="3108904" y="4039472"/>
                  <a:pt x="3107176" y="4022885"/>
                  <a:pt x="3100848" y="4008120"/>
                </a:cubicBezTo>
                <a:cubicBezTo>
                  <a:pt x="3091899" y="3987238"/>
                  <a:pt x="3079317" y="3968042"/>
                  <a:pt x="3070368" y="3947160"/>
                </a:cubicBezTo>
                <a:cubicBezTo>
                  <a:pt x="3041622" y="3880086"/>
                  <a:pt x="3068422" y="3884254"/>
                  <a:pt x="2994168" y="3810000"/>
                </a:cubicBezTo>
                <a:lnTo>
                  <a:pt x="2841768" y="3657600"/>
                </a:lnTo>
                <a:cubicBezTo>
                  <a:pt x="2826528" y="3642360"/>
                  <a:pt x="2815325" y="3621519"/>
                  <a:pt x="2796048" y="3611880"/>
                </a:cubicBezTo>
                <a:cubicBezTo>
                  <a:pt x="2775728" y="3601720"/>
                  <a:pt x="2754569" y="3593089"/>
                  <a:pt x="2735088" y="3581400"/>
                </a:cubicBezTo>
                <a:cubicBezTo>
                  <a:pt x="2703676" y="3562553"/>
                  <a:pt x="2643648" y="3520440"/>
                  <a:pt x="2643648" y="3520440"/>
                </a:cubicBezTo>
                <a:cubicBezTo>
                  <a:pt x="2548912" y="3378336"/>
                  <a:pt x="2589545" y="3458729"/>
                  <a:pt x="2628408" y="3108960"/>
                </a:cubicBezTo>
                <a:cubicBezTo>
                  <a:pt x="2630431" y="3090756"/>
                  <a:pt x="2649801" y="3079143"/>
                  <a:pt x="2658888" y="3063240"/>
                </a:cubicBezTo>
                <a:cubicBezTo>
                  <a:pt x="2670160" y="3043515"/>
                  <a:pt x="2676163" y="3020767"/>
                  <a:pt x="2689368" y="3002280"/>
                </a:cubicBezTo>
                <a:cubicBezTo>
                  <a:pt x="2701895" y="2984742"/>
                  <a:pt x="2721290" y="2973117"/>
                  <a:pt x="2735088" y="2956560"/>
                </a:cubicBezTo>
                <a:cubicBezTo>
                  <a:pt x="2798588" y="2880360"/>
                  <a:pt x="2727468" y="2936240"/>
                  <a:pt x="2811288" y="2880360"/>
                </a:cubicBezTo>
                <a:cubicBezTo>
                  <a:pt x="2883321" y="2664261"/>
                  <a:pt x="2823737" y="2870925"/>
                  <a:pt x="2857008" y="2438400"/>
                </a:cubicBezTo>
                <a:cubicBezTo>
                  <a:pt x="2863290" y="2356729"/>
                  <a:pt x="2877328" y="2275840"/>
                  <a:pt x="2887488" y="2194560"/>
                </a:cubicBezTo>
                <a:cubicBezTo>
                  <a:pt x="2892568" y="2021840"/>
                  <a:pt x="2896773" y="1849092"/>
                  <a:pt x="2902728" y="1676400"/>
                </a:cubicBezTo>
                <a:cubicBezTo>
                  <a:pt x="2913120" y="1375023"/>
                  <a:pt x="2917699" y="1315486"/>
                  <a:pt x="2933208" y="1036320"/>
                </a:cubicBezTo>
                <a:cubicBezTo>
                  <a:pt x="2928128" y="934720"/>
                  <a:pt x="2931125" y="832392"/>
                  <a:pt x="2917968" y="731520"/>
                </a:cubicBezTo>
                <a:cubicBezTo>
                  <a:pt x="2915599" y="713358"/>
                  <a:pt x="2898134" y="700705"/>
                  <a:pt x="2887488" y="685800"/>
                </a:cubicBezTo>
                <a:cubicBezTo>
                  <a:pt x="2872725" y="665131"/>
                  <a:pt x="2855230" y="646379"/>
                  <a:pt x="2841768" y="624840"/>
                </a:cubicBezTo>
                <a:cubicBezTo>
                  <a:pt x="2829727" y="605575"/>
                  <a:pt x="2825674" y="581463"/>
                  <a:pt x="2811288" y="563880"/>
                </a:cubicBezTo>
                <a:cubicBezTo>
                  <a:pt x="2779443" y="524958"/>
                  <a:pt x="2736024" y="496469"/>
                  <a:pt x="2704608" y="457200"/>
                </a:cubicBezTo>
                <a:lnTo>
                  <a:pt x="2643648" y="381000"/>
                </a:lnTo>
                <a:cubicBezTo>
                  <a:pt x="2618248" y="386080"/>
                  <a:pt x="2592734" y="390621"/>
                  <a:pt x="2567448" y="396240"/>
                </a:cubicBezTo>
                <a:cubicBezTo>
                  <a:pt x="2547001" y="400784"/>
                  <a:pt x="2527433" y="411480"/>
                  <a:pt x="2506488" y="411480"/>
                </a:cubicBezTo>
                <a:cubicBezTo>
                  <a:pt x="2430119" y="411480"/>
                  <a:pt x="2354088" y="401320"/>
                  <a:pt x="2277888" y="396240"/>
                </a:cubicBezTo>
                <a:cubicBezTo>
                  <a:pt x="2253982" y="384287"/>
                  <a:pt x="2192749" y="356821"/>
                  <a:pt x="2171208" y="335280"/>
                </a:cubicBezTo>
                <a:cubicBezTo>
                  <a:pt x="2069608" y="233680"/>
                  <a:pt x="2216928" y="340360"/>
                  <a:pt x="2095008" y="259080"/>
                </a:cubicBezTo>
                <a:cubicBezTo>
                  <a:pt x="2084848" y="243840"/>
                  <a:pt x="2080431" y="222447"/>
                  <a:pt x="2064528" y="213360"/>
                </a:cubicBezTo>
                <a:cubicBezTo>
                  <a:pt x="2042038" y="200509"/>
                  <a:pt x="2013458" y="204402"/>
                  <a:pt x="1988328" y="198120"/>
                </a:cubicBezTo>
                <a:cubicBezTo>
                  <a:pt x="1972743" y="194224"/>
                  <a:pt x="1958511" y="185152"/>
                  <a:pt x="1942608" y="182880"/>
                </a:cubicBezTo>
                <a:cubicBezTo>
                  <a:pt x="1887062" y="174945"/>
                  <a:pt x="1830848" y="172720"/>
                  <a:pt x="1774968" y="167640"/>
                </a:cubicBezTo>
                <a:cubicBezTo>
                  <a:pt x="1648097" y="135922"/>
                  <a:pt x="1773534" y="174543"/>
                  <a:pt x="1668288" y="121920"/>
                </a:cubicBezTo>
                <a:cubicBezTo>
                  <a:pt x="1653920" y="114736"/>
                  <a:pt x="1637610" y="112321"/>
                  <a:pt x="1622568" y="106680"/>
                </a:cubicBezTo>
                <a:cubicBezTo>
                  <a:pt x="1596953" y="97074"/>
                  <a:pt x="1570837" y="88434"/>
                  <a:pt x="1546368" y="76200"/>
                </a:cubicBezTo>
                <a:cubicBezTo>
                  <a:pt x="1529985" y="68009"/>
                  <a:pt x="1516551" y="54807"/>
                  <a:pt x="1500648" y="45720"/>
                </a:cubicBezTo>
                <a:cubicBezTo>
                  <a:pt x="1447918" y="15589"/>
                  <a:pt x="1445261" y="17098"/>
                  <a:pt x="1393968" y="0"/>
                </a:cubicBezTo>
                <a:cubicBezTo>
                  <a:pt x="1338088" y="5080"/>
                  <a:pt x="1281585" y="5489"/>
                  <a:pt x="1226328" y="15240"/>
                </a:cubicBezTo>
                <a:cubicBezTo>
                  <a:pt x="1194688" y="20824"/>
                  <a:pt x="1166980" y="44192"/>
                  <a:pt x="1134888" y="45720"/>
                </a:cubicBezTo>
                <a:lnTo>
                  <a:pt x="814848" y="60960"/>
                </a:lnTo>
                <a:cubicBezTo>
                  <a:pt x="799608" y="71120"/>
                  <a:pt x="780570" y="77137"/>
                  <a:pt x="769128" y="91440"/>
                </a:cubicBezTo>
                <a:cubicBezTo>
                  <a:pt x="707526" y="168442"/>
                  <a:pt x="809055" y="107939"/>
                  <a:pt x="723408" y="182880"/>
                </a:cubicBezTo>
                <a:cubicBezTo>
                  <a:pt x="595269" y="295001"/>
                  <a:pt x="676952" y="213728"/>
                  <a:pt x="586248" y="259080"/>
                </a:cubicBezTo>
                <a:cubicBezTo>
                  <a:pt x="569865" y="267271"/>
                  <a:pt x="555768" y="279400"/>
                  <a:pt x="540528" y="289560"/>
                </a:cubicBezTo>
                <a:cubicBezTo>
                  <a:pt x="530368" y="304800"/>
                  <a:pt x="521774" y="321209"/>
                  <a:pt x="510048" y="335280"/>
                </a:cubicBezTo>
                <a:lnTo>
                  <a:pt x="464328" y="350520"/>
                </a:lnTo>
                <a:close/>
              </a:path>
            </a:pathLst>
          </a:custGeom>
          <a:solidFill>
            <a:srgbClr val="00B050">
              <a:alpha val="47843"/>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ítulo 1"/>
          <p:cNvSpPr>
            <a:spLocks noGrp="1"/>
          </p:cNvSpPr>
          <p:nvPr>
            <p:ph type="title"/>
          </p:nvPr>
        </p:nvSpPr>
        <p:spPr>
          <a:xfrm>
            <a:off x="153343" y="237098"/>
            <a:ext cx="10613752" cy="951451"/>
          </a:xfrm>
        </p:spPr>
        <p:txBody>
          <a:bodyPr>
            <a:normAutofit fontScale="90000"/>
          </a:bodyPr>
          <a:lstStyle/>
          <a:p>
            <a:pPr algn="ctr"/>
            <a:r>
              <a:rPr lang="es-MX" sz="3200" b="1" dirty="0">
                <a:latin typeface="Arial Narrow" panose="020B0606020202030204" pitchFamily="34" charset="0"/>
              </a:rPr>
              <a:t>Antes de prepara un medio: Debes realizar un BUEN LAVADO de cristalería</a:t>
            </a:r>
          </a:p>
        </p:txBody>
      </p:sp>
      <p:grpSp>
        <p:nvGrpSpPr>
          <p:cNvPr id="19" name="Grupo 18"/>
          <p:cNvGrpSpPr/>
          <p:nvPr/>
        </p:nvGrpSpPr>
        <p:grpSpPr>
          <a:xfrm rot="19554644">
            <a:off x="497878" y="2227576"/>
            <a:ext cx="1126958" cy="249446"/>
            <a:chOff x="1248717" y="1823428"/>
            <a:chExt cx="1126958" cy="249446"/>
          </a:xfrm>
        </p:grpSpPr>
        <p:pic>
          <p:nvPicPr>
            <p:cNvPr id="4" name="Picture 4" descr="Tubos De Ensayo, Dibujo, Laboratorio imagen png - imagen transparente  descarga gratuit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394" t="4268" r="40064" b="4204"/>
            <a:stretch/>
          </p:blipFill>
          <p:spPr bwMode="auto">
            <a:xfrm rot="3060000">
              <a:off x="1691880" y="1380265"/>
              <a:ext cx="240631" cy="112695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p:cNvCxnSpPr/>
            <p:nvPr/>
          </p:nvCxnSpPr>
          <p:spPr>
            <a:xfrm rot="3060000">
              <a:off x="1659387" y="1997274"/>
              <a:ext cx="151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5" name="Imagen 1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7138" t="31951" r="4777" b="32519"/>
          <a:stretch/>
        </p:blipFill>
        <p:spPr>
          <a:xfrm rot="20919171">
            <a:off x="7037155" y="1692945"/>
            <a:ext cx="2119676" cy="415622"/>
          </a:xfrm>
          <a:prstGeom prst="rect">
            <a:avLst/>
          </a:prstGeom>
        </p:spPr>
      </p:pic>
      <p:pic>
        <p:nvPicPr>
          <p:cNvPr id="1034" name="Picture 10" descr="Detergente líquido Hyclin Plus neutro 4 L | Grupo JAFS"/>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18479" t="5910" r="21106" b="9157"/>
          <a:stretch/>
        </p:blipFill>
        <p:spPr bwMode="auto">
          <a:xfrm>
            <a:off x="4585434" y="1972963"/>
            <a:ext cx="1056980" cy="148589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o 19"/>
          <p:cNvGrpSpPr/>
          <p:nvPr/>
        </p:nvGrpSpPr>
        <p:grpSpPr>
          <a:xfrm rot="19613795">
            <a:off x="412882" y="2539717"/>
            <a:ext cx="1826393" cy="348596"/>
            <a:chOff x="816149" y="2644113"/>
            <a:chExt cx="1826393" cy="348596"/>
          </a:xfrm>
        </p:grpSpPr>
        <p:grpSp>
          <p:nvGrpSpPr>
            <p:cNvPr id="8" name="Grupo 7"/>
            <p:cNvGrpSpPr/>
            <p:nvPr/>
          </p:nvGrpSpPr>
          <p:grpSpPr>
            <a:xfrm rot="3060000">
              <a:off x="1570872" y="1889390"/>
              <a:ext cx="316948" cy="1826393"/>
              <a:chOff x="694712" y="2165684"/>
              <a:chExt cx="240631" cy="1126958"/>
            </a:xfrm>
          </p:grpSpPr>
          <p:pic>
            <p:nvPicPr>
              <p:cNvPr id="9" name="Picture 4" descr="Tubos De Ensayo, Dibujo, Laboratorio imagen png - imagen transparente  descarga gratuit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394" t="4268" r="40064" b="4204"/>
              <a:stretch/>
            </p:blipFill>
            <p:spPr bwMode="auto">
              <a:xfrm>
                <a:off x="694712" y="2165684"/>
                <a:ext cx="240631" cy="112695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ector recto 9"/>
              <p:cNvCxnSpPr/>
              <p:nvPr/>
            </p:nvCxnSpPr>
            <p:spPr>
              <a:xfrm>
                <a:off x="740432" y="2812983"/>
                <a:ext cx="15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2" name="Conector recto 21"/>
            <p:cNvCxnSpPr/>
            <p:nvPr/>
          </p:nvCxnSpPr>
          <p:spPr>
            <a:xfrm rot="3060000">
              <a:off x="1505836" y="2893709"/>
              <a:ext cx="198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38" name="Picture 14" descr="Un cubo de dibujos animados de agua jabonosa. Un balde de dibujos animados  de agua jabonosa."/>
          <p:cNvPicPr>
            <a:picLocks noChangeAspect="1" noChangeArrowheads="1"/>
          </p:cNvPicPr>
          <p:nvPr/>
        </p:nvPicPr>
        <p:blipFill rotWithShape="1">
          <a:blip r:embed="rId6">
            <a:extLst>
              <a:ext uri="{28A0092B-C50C-407E-A947-70E740481C1C}">
                <a14:useLocalDpi xmlns:a14="http://schemas.microsoft.com/office/drawing/2010/main" val="0"/>
              </a:ext>
            </a:extLst>
          </a:blip>
          <a:srcRect l="15984" t="-1514" r="15002" b="13313"/>
          <a:stretch/>
        </p:blipFill>
        <p:spPr bwMode="auto">
          <a:xfrm>
            <a:off x="7776605" y="2483640"/>
            <a:ext cx="1516033" cy="87336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ARRAFÓN REDONDO CON LLAVE 10 LT | Viresa"/>
          <p:cNvPicPr>
            <a:picLocks noChangeAspect="1" noChangeArrowheads="1"/>
          </p:cNvPicPr>
          <p:nvPr/>
        </p:nvPicPr>
        <p:blipFill rotWithShape="1">
          <a:blip r:embed="rId7">
            <a:extLst>
              <a:ext uri="{28A0092B-C50C-407E-A947-70E740481C1C}">
                <a14:useLocalDpi xmlns:a14="http://schemas.microsoft.com/office/drawing/2010/main" val="0"/>
              </a:ext>
            </a:extLst>
          </a:blip>
          <a:srcRect l="1" t="13702" r="57736" b="17246"/>
          <a:stretch/>
        </p:blipFill>
        <p:spPr bwMode="auto">
          <a:xfrm>
            <a:off x="10767095" y="2154635"/>
            <a:ext cx="1270787" cy="21186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cono De Esponja De Lavado De Vajilla En Estilo De Dibujos Animados Aislado  Sobre Fondo Blanco. Símbolo De Limpieza Ilustración Vectorial Stock.  Ilustraciones Vectoriales, Clip Art Vectorizado Libre De Derechos. Image  70913349."/>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7047" t="8442" r="9203" b="7630"/>
          <a:stretch/>
        </p:blipFill>
        <p:spPr bwMode="auto">
          <a:xfrm>
            <a:off x="8461962" y="1910470"/>
            <a:ext cx="856794" cy="51784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El organismo provincial para gestionar el agua se pondrá en marcha en 2013  - Granada Empresa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9521" y="2297753"/>
            <a:ext cx="1142998" cy="1142998"/>
          </a:xfrm>
          <a:prstGeom prst="rect">
            <a:avLst/>
          </a:prstGeom>
          <a:noFill/>
          <a:extLst>
            <a:ext uri="{909E8E84-426E-40DD-AFC4-6F175D3DCCD1}">
              <a14:hiddenFill xmlns:a14="http://schemas.microsoft.com/office/drawing/2010/main">
                <a:solidFill>
                  <a:srgbClr val="FFFFFF"/>
                </a:solidFill>
              </a14:hiddenFill>
            </a:ext>
          </a:extLst>
        </p:spPr>
      </p:pic>
      <p:sp>
        <p:nvSpPr>
          <p:cNvPr id="17" name="Cruz 16"/>
          <p:cNvSpPr/>
          <p:nvPr/>
        </p:nvSpPr>
        <p:spPr>
          <a:xfrm>
            <a:off x="5800565" y="2615485"/>
            <a:ext cx="360000" cy="360000"/>
          </a:xfrm>
          <a:prstGeom prst="plus">
            <a:avLst>
              <a:gd name="adj" fmla="val 391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9" name="CuadroTexto 28"/>
          <p:cNvSpPr txBox="1"/>
          <p:nvPr/>
        </p:nvSpPr>
        <p:spPr>
          <a:xfrm>
            <a:off x="4497718" y="2971367"/>
            <a:ext cx="1268788" cy="523220"/>
          </a:xfrm>
          <a:prstGeom prst="rect">
            <a:avLst/>
          </a:prstGeom>
          <a:noFill/>
        </p:spPr>
        <p:txBody>
          <a:bodyPr wrap="square" rtlCol="0">
            <a:spAutoFit/>
          </a:bodyPr>
          <a:lstStyle/>
          <a:p>
            <a:pPr algn="ctr"/>
            <a:r>
              <a:rPr lang="es-MX" sz="1400" b="1" dirty="0">
                <a:solidFill>
                  <a:schemeClr val="bg1"/>
                </a:solidFill>
                <a:latin typeface="Arial Narrow" panose="020B0606020202030204" pitchFamily="34" charset="0"/>
                <a:cs typeface="Arial" panose="020B0604020202020204" pitchFamily="34" charset="0"/>
              </a:rPr>
              <a:t>DETERGENTE NEUTRO</a:t>
            </a:r>
          </a:p>
        </p:txBody>
      </p:sp>
      <p:sp>
        <p:nvSpPr>
          <p:cNvPr id="30" name="CuadroTexto 29"/>
          <p:cNvSpPr txBox="1"/>
          <p:nvPr/>
        </p:nvSpPr>
        <p:spPr>
          <a:xfrm>
            <a:off x="6469111" y="2953672"/>
            <a:ext cx="1168870" cy="461665"/>
          </a:xfrm>
          <a:prstGeom prst="rect">
            <a:avLst/>
          </a:prstGeom>
          <a:solidFill>
            <a:schemeClr val="bg1"/>
          </a:solidFill>
        </p:spPr>
        <p:txBody>
          <a:bodyPr wrap="square" rtlCol="0">
            <a:spAutoFit/>
          </a:bodyPr>
          <a:lstStyle/>
          <a:p>
            <a:pPr algn="ctr"/>
            <a:r>
              <a:rPr lang="es-MX" sz="1200" b="1" dirty="0">
                <a:latin typeface="Arial" panose="020B0604020202020204" pitchFamily="34" charset="0"/>
                <a:cs typeface="Arial" panose="020B0604020202020204" pitchFamily="34" charset="0"/>
              </a:rPr>
              <a:t>AGUA CORRIENTE</a:t>
            </a:r>
          </a:p>
        </p:txBody>
      </p:sp>
      <p:sp>
        <p:nvSpPr>
          <p:cNvPr id="34" name="CuadroTexto 33"/>
          <p:cNvSpPr txBox="1"/>
          <p:nvPr/>
        </p:nvSpPr>
        <p:spPr>
          <a:xfrm>
            <a:off x="7991993" y="3374466"/>
            <a:ext cx="1168870" cy="461665"/>
          </a:xfrm>
          <a:prstGeom prst="rect">
            <a:avLst/>
          </a:prstGeom>
          <a:solidFill>
            <a:schemeClr val="bg1"/>
          </a:solidFill>
        </p:spPr>
        <p:txBody>
          <a:bodyPr wrap="square" rtlCol="0">
            <a:spAutoFit/>
          </a:bodyPr>
          <a:lstStyle/>
          <a:p>
            <a:pPr algn="ctr"/>
            <a:r>
              <a:rPr lang="es-MX" sz="1200" b="1" dirty="0">
                <a:latin typeface="Arial" panose="020B0604020202020204" pitchFamily="34" charset="0"/>
                <a:cs typeface="Arial" panose="020B0604020202020204" pitchFamily="34" charset="0"/>
              </a:rPr>
              <a:t>SOLUCIÓN 1:10 ö 1:20</a:t>
            </a:r>
          </a:p>
        </p:txBody>
      </p:sp>
      <p:pic>
        <p:nvPicPr>
          <p:cNvPr id="21" name="Imagen 20"/>
          <p:cNvPicPr>
            <a:picLocks noChangeAspect="1"/>
          </p:cNvPicPr>
          <p:nvPr/>
        </p:nvPicPr>
        <p:blipFill rotWithShape="1">
          <a:blip r:embed="rId11"/>
          <a:srcRect r="64134"/>
          <a:stretch/>
        </p:blipFill>
        <p:spPr>
          <a:xfrm rot="883520">
            <a:off x="1662612" y="1645641"/>
            <a:ext cx="265517" cy="3420152"/>
          </a:xfrm>
          <a:prstGeom prst="rect">
            <a:avLst/>
          </a:prstGeom>
        </p:spPr>
      </p:pic>
      <p:pic>
        <p:nvPicPr>
          <p:cNvPr id="38" name="Imagen 37"/>
          <p:cNvPicPr>
            <a:picLocks noChangeAspect="1"/>
          </p:cNvPicPr>
          <p:nvPr/>
        </p:nvPicPr>
        <p:blipFill>
          <a:blip r:embed="rId12"/>
          <a:stretch>
            <a:fillRect/>
          </a:stretch>
        </p:blipFill>
        <p:spPr>
          <a:xfrm>
            <a:off x="1804724" y="3397500"/>
            <a:ext cx="1079086" cy="1889924"/>
          </a:xfrm>
          <a:prstGeom prst="rect">
            <a:avLst/>
          </a:prstGeom>
        </p:spPr>
      </p:pic>
      <p:pic>
        <p:nvPicPr>
          <p:cNvPr id="37" name="Imagen 36"/>
          <p:cNvPicPr>
            <a:picLocks noChangeAspect="1"/>
          </p:cNvPicPr>
          <p:nvPr/>
        </p:nvPicPr>
        <p:blipFill rotWithShape="1">
          <a:blip r:embed="rId11"/>
          <a:srcRect l="69504" t="269" r="-5370" b="-269"/>
          <a:stretch/>
        </p:blipFill>
        <p:spPr>
          <a:xfrm rot="883520">
            <a:off x="1913516" y="1721453"/>
            <a:ext cx="265517" cy="3420152"/>
          </a:xfrm>
          <a:prstGeom prst="rect">
            <a:avLst/>
          </a:prstGeom>
        </p:spPr>
      </p:pic>
      <p:pic>
        <p:nvPicPr>
          <p:cNvPr id="39" name="Imagen 38"/>
          <p:cNvPicPr>
            <a:picLocks noChangeAspect="1"/>
          </p:cNvPicPr>
          <p:nvPr/>
        </p:nvPicPr>
        <p:blipFill>
          <a:blip r:embed="rId13"/>
          <a:stretch>
            <a:fillRect/>
          </a:stretch>
        </p:blipFill>
        <p:spPr>
          <a:xfrm>
            <a:off x="840206" y="5048665"/>
            <a:ext cx="1079086" cy="1420491"/>
          </a:xfrm>
          <a:prstGeom prst="rect">
            <a:avLst/>
          </a:prstGeom>
        </p:spPr>
      </p:pic>
      <p:pic>
        <p:nvPicPr>
          <p:cNvPr id="1048" name="Picture 24" descr="http://www.ictsl.net/images/200441206_462.jpg"/>
          <p:cNvPicPr>
            <a:picLocks noChangeAspect="1" noChangeArrowheads="1"/>
          </p:cNvPicPr>
          <p:nvPr/>
        </p:nvPicPr>
        <p:blipFill rotWithShape="1">
          <a:blip r:embed="rId14">
            <a:extLst>
              <a:ext uri="{28A0092B-C50C-407E-A947-70E740481C1C}">
                <a14:useLocalDpi xmlns:a14="http://schemas.microsoft.com/office/drawing/2010/main" val="0"/>
              </a:ext>
            </a:extLst>
          </a:blip>
          <a:srcRect l="10068" t="13774" r="8599" b="10385"/>
          <a:stretch/>
        </p:blipFill>
        <p:spPr bwMode="auto">
          <a:xfrm>
            <a:off x="1906545" y="5364892"/>
            <a:ext cx="1549400" cy="787400"/>
          </a:xfrm>
          <a:prstGeom prst="rect">
            <a:avLst/>
          </a:prstGeom>
          <a:noFill/>
          <a:extLst>
            <a:ext uri="{909E8E84-426E-40DD-AFC4-6F175D3DCCD1}">
              <a14:hiddenFill xmlns:a14="http://schemas.microsoft.com/office/drawing/2010/main">
                <a:solidFill>
                  <a:srgbClr val="FFFFFF"/>
                </a:solidFill>
              </a14:hiddenFill>
            </a:ext>
          </a:extLst>
        </p:spPr>
      </p:pic>
      <p:sp>
        <p:nvSpPr>
          <p:cNvPr id="24" name="Forma libre 23"/>
          <p:cNvSpPr/>
          <p:nvPr/>
        </p:nvSpPr>
        <p:spPr>
          <a:xfrm rot="17121604">
            <a:off x="193721" y="3307984"/>
            <a:ext cx="2518854" cy="166211"/>
          </a:xfrm>
          <a:custGeom>
            <a:avLst/>
            <a:gdLst>
              <a:gd name="connsiteX0" fmla="*/ 4746812 w 4746812"/>
              <a:gd name="connsiteY0" fmla="*/ 318247 h 327212"/>
              <a:gd name="connsiteX1" fmla="*/ 4742330 w 4746812"/>
              <a:gd name="connsiteY1" fmla="*/ 22412 h 327212"/>
              <a:gd name="connsiteX2" fmla="*/ 4312024 w 4746812"/>
              <a:gd name="connsiteY2" fmla="*/ 0 h 327212"/>
              <a:gd name="connsiteX3" fmla="*/ 4258236 w 4746812"/>
              <a:gd name="connsiteY3" fmla="*/ 17929 h 327212"/>
              <a:gd name="connsiteX4" fmla="*/ 4222377 w 4746812"/>
              <a:gd name="connsiteY4" fmla="*/ 49306 h 327212"/>
              <a:gd name="connsiteX5" fmla="*/ 4195483 w 4746812"/>
              <a:gd name="connsiteY5" fmla="*/ 67235 h 327212"/>
              <a:gd name="connsiteX6" fmla="*/ 4141694 w 4746812"/>
              <a:gd name="connsiteY6" fmla="*/ 85165 h 327212"/>
              <a:gd name="connsiteX7" fmla="*/ 4074459 w 4746812"/>
              <a:gd name="connsiteY7" fmla="*/ 85165 h 327212"/>
              <a:gd name="connsiteX8" fmla="*/ 4029636 w 4746812"/>
              <a:gd name="connsiteY8" fmla="*/ 53788 h 327212"/>
              <a:gd name="connsiteX9" fmla="*/ 3957918 w 4746812"/>
              <a:gd name="connsiteY9" fmla="*/ 17929 h 327212"/>
              <a:gd name="connsiteX10" fmla="*/ 2344271 w 4746812"/>
              <a:gd name="connsiteY10" fmla="*/ 26894 h 327212"/>
              <a:gd name="connsiteX11" fmla="*/ 2263589 w 4746812"/>
              <a:gd name="connsiteY11" fmla="*/ 53788 h 327212"/>
              <a:gd name="connsiteX12" fmla="*/ 2196353 w 4746812"/>
              <a:gd name="connsiteY12" fmla="*/ 71718 h 327212"/>
              <a:gd name="connsiteX13" fmla="*/ 2111189 w 4746812"/>
              <a:gd name="connsiteY13" fmla="*/ 107576 h 327212"/>
              <a:gd name="connsiteX14" fmla="*/ 2017059 w 4746812"/>
              <a:gd name="connsiteY14" fmla="*/ 134470 h 327212"/>
              <a:gd name="connsiteX15" fmla="*/ 1940859 w 4746812"/>
              <a:gd name="connsiteY15" fmla="*/ 152400 h 327212"/>
              <a:gd name="connsiteX16" fmla="*/ 0 w 4746812"/>
              <a:gd name="connsiteY16" fmla="*/ 233082 h 327212"/>
              <a:gd name="connsiteX17" fmla="*/ 0 w 4746812"/>
              <a:gd name="connsiteY17" fmla="*/ 251012 h 327212"/>
              <a:gd name="connsiteX18" fmla="*/ 2039471 w 4746812"/>
              <a:gd name="connsiteY18" fmla="*/ 233082 h 327212"/>
              <a:gd name="connsiteX19" fmla="*/ 2120153 w 4746812"/>
              <a:gd name="connsiteY19" fmla="*/ 255494 h 327212"/>
              <a:gd name="connsiteX20" fmla="*/ 2227730 w 4746812"/>
              <a:gd name="connsiteY20" fmla="*/ 286870 h 327212"/>
              <a:gd name="connsiteX21" fmla="*/ 2344271 w 4746812"/>
              <a:gd name="connsiteY21" fmla="*/ 322729 h 327212"/>
              <a:gd name="connsiteX22" fmla="*/ 3913094 w 4746812"/>
              <a:gd name="connsiteY22" fmla="*/ 327212 h 327212"/>
              <a:gd name="connsiteX23" fmla="*/ 3984812 w 4746812"/>
              <a:gd name="connsiteY23" fmla="*/ 322729 h 327212"/>
              <a:gd name="connsiteX24" fmla="*/ 4011706 w 4746812"/>
              <a:gd name="connsiteY24" fmla="*/ 295835 h 327212"/>
              <a:gd name="connsiteX25" fmla="*/ 4052047 w 4746812"/>
              <a:gd name="connsiteY25" fmla="*/ 277906 h 327212"/>
              <a:gd name="connsiteX26" fmla="*/ 4101353 w 4746812"/>
              <a:gd name="connsiteY26" fmla="*/ 259976 h 327212"/>
              <a:gd name="connsiteX27" fmla="*/ 4146177 w 4746812"/>
              <a:gd name="connsiteY27" fmla="*/ 259976 h 327212"/>
              <a:gd name="connsiteX28" fmla="*/ 4195483 w 4746812"/>
              <a:gd name="connsiteY28" fmla="*/ 277906 h 327212"/>
              <a:gd name="connsiteX29" fmla="*/ 4244789 w 4746812"/>
              <a:gd name="connsiteY29" fmla="*/ 313765 h 327212"/>
              <a:gd name="connsiteX30" fmla="*/ 4285130 w 4746812"/>
              <a:gd name="connsiteY30" fmla="*/ 327212 h 327212"/>
              <a:gd name="connsiteX31" fmla="*/ 4746812 w 4746812"/>
              <a:gd name="connsiteY31" fmla="*/ 318247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46812" h="327212">
                <a:moveTo>
                  <a:pt x="4746812" y="318247"/>
                </a:moveTo>
                <a:lnTo>
                  <a:pt x="4742330" y="22412"/>
                </a:lnTo>
                <a:lnTo>
                  <a:pt x="4312024" y="0"/>
                </a:lnTo>
                <a:lnTo>
                  <a:pt x="4258236" y="17929"/>
                </a:lnTo>
                <a:lnTo>
                  <a:pt x="4222377" y="49306"/>
                </a:lnTo>
                <a:lnTo>
                  <a:pt x="4195483" y="67235"/>
                </a:lnTo>
                <a:lnTo>
                  <a:pt x="4141694" y="85165"/>
                </a:lnTo>
                <a:lnTo>
                  <a:pt x="4074459" y="85165"/>
                </a:lnTo>
                <a:lnTo>
                  <a:pt x="4029636" y="53788"/>
                </a:lnTo>
                <a:lnTo>
                  <a:pt x="3957918" y="17929"/>
                </a:lnTo>
                <a:lnTo>
                  <a:pt x="2344271" y="26894"/>
                </a:lnTo>
                <a:lnTo>
                  <a:pt x="2263589" y="53788"/>
                </a:lnTo>
                <a:lnTo>
                  <a:pt x="2196353" y="71718"/>
                </a:lnTo>
                <a:lnTo>
                  <a:pt x="2111189" y="107576"/>
                </a:lnTo>
                <a:lnTo>
                  <a:pt x="2017059" y="134470"/>
                </a:lnTo>
                <a:lnTo>
                  <a:pt x="1940859" y="152400"/>
                </a:lnTo>
                <a:lnTo>
                  <a:pt x="0" y="233082"/>
                </a:lnTo>
                <a:lnTo>
                  <a:pt x="0" y="251012"/>
                </a:lnTo>
                <a:lnTo>
                  <a:pt x="2039471" y="233082"/>
                </a:lnTo>
                <a:lnTo>
                  <a:pt x="2120153" y="255494"/>
                </a:lnTo>
                <a:lnTo>
                  <a:pt x="2227730" y="286870"/>
                </a:lnTo>
                <a:lnTo>
                  <a:pt x="2344271" y="322729"/>
                </a:lnTo>
                <a:lnTo>
                  <a:pt x="3913094" y="327212"/>
                </a:lnTo>
                <a:lnTo>
                  <a:pt x="3984812" y="322729"/>
                </a:lnTo>
                <a:lnTo>
                  <a:pt x="4011706" y="295835"/>
                </a:lnTo>
                <a:lnTo>
                  <a:pt x="4052047" y="277906"/>
                </a:lnTo>
                <a:lnTo>
                  <a:pt x="4101353" y="259976"/>
                </a:lnTo>
                <a:lnTo>
                  <a:pt x="4146177" y="259976"/>
                </a:lnTo>
                <a:lnTo>
                  <a:pt x="4195483" y="277906"/>
                </a:lnTo>
                <a:lnTo>
                  <a:pt x="4244789" y="313765"/>
                </a:lnTo>
                <a:lnTo>
                  <a:pt x="4285130" y="327212"/>
                </a:lnTo>
                <a:lnTo>
                  <a:pt x="4746812" y="318247"/>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5" name="Imagen 24"/>
          <p:cNvPicPr>
            <a:picLocks noChangeAspect="1"/>
          </p:cNvPicPr>
          <p:nvPr/>
        </p:nvPicPr>
        <p:blipFill>
          <a:blip r:embed="rId15"/>
          <a:stretch>
            <a:fillRect/>
          </a:stretch>
        </p:blipFill>
        <p:spPr>
          <a:xfrm>
            <a:off x="2605357" y="1908049"/>
            <a:ext cx="597460" cy="2322777"/>
          </a:xfrm>
          <a:prstGeom prst="rect">
            <a:avLst/>
          </a:prstGeom>
        </p:spPr>
      </p:pic>
      <p:sp>
        <p:nvSpPr>
          <p:cNvPr id="26" name="Igual que 25"/>
          <p:cNvSpPr/>
          <p:nvPr/>
        </p:nvSpPr>
        <p:spPr>
          <a:xfrm>
            <a:off x="7173806" y="2563021"/>
            <a:ext cx="458731" cy="35730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2" name="CuadroTexto 31"/>
          <p:cNvSpPr txBox="1"/>
          <p:nvPr/>
        </p:nvSpPr>
        <p:spPr>
          <a:xfrm>
            <a:off x="4306229" y="4022139"/>
            <a:ext cx="3790764" cy="2862322"/>
          </a:xfrm>
          <a:prstGeom prst="rect">
            <a:avLst/>
          </a:prstGeom>
          <a:noFill/>
        </p:spPr>
        <p:txBody>
          <a:bodyPr wrap="square" rtlCol="0">
            <a:spAutoFit/>
          </a:bodyPr>
          <a:lstStyle/>
          <a:p>
            <a:r>
              <a:rPr lang="es-MX" b="1" dirty="0">
                <a:latin typeface="Arial Narrow" panose="020B0606020202030204" pitchFamily="34" charset="0"/>
              </a:rPr>
              <a:t>Material de Cristal.</a:t>
            </a:r>
          </a:p>
          <a:p>
            <a:endParaRPr lang="es-MX" b="1" dirty="0">
              <a:latin typeface="Arial Narrow" panose="020B0606020202030204" pitchFamily="34" charset="0"/>
            </a:endParaRPr>
          </a:p>
          <a:p>
            <a:r>
              <a:rPr lang="es-MX" b="1" dirty="0">
                <a:latin typeface="Arial Narrow" panose="020B0606020202030204" pitchFamily="34" charset="0"/>
              </a:rPr>
              <a:t>Lavado con jabón neutro diluido con apoyo de escobillón y/o esponja. Enjuague con agua corriente</a:t>
            </a:r>
          </a:p>
          <a:p>
            <a:endParaRPr lang="es-MX" b="1" dirty="0">
              <a:latin typeface="Arial Narrow" panose="020B0606020202030204" pitchFamily="34" charset="0"/>
            </a:endParaRPr>
          </a:p>
          <a:p>
            <a:r>
              <a:rPr lang="es-MX" b="1" dirty="0">
                <a:latin typeface="Arial Narrow" panose="020B0606020202030204" pitchFamily="34" charset="0"/>
              </a:rPr>
              <a:t>Enjuague final con agua destilada</a:t>
            </a:r>
          </a:p>
          <a:p>
            <a:endParaRPr lang="es-MX" b="1" dirty="0">
              <a:latin typeface="Arial Narrow" panose="020B0606020202030204" pitchFamily="34" charset="0"/>
            </a:endParaRPr>
          </a:p>
          <a:p>
            <a:r>
              <a:rPr lang="es-MX" b="1" dirty="0">
                <a:latin typeface="Arial Narrow" panose="020B0606020202030204" pitchFamily="34" charset="0"/>
              </a:rPr>
              <a:t>Comprobación por lote al azar: uso de indicador: trazas de jabón= pH básico</a:t>
            </a:r>
          </a:p>
        </p:txBody>
      </p:sp>
      <p:sp>
        <p:nvSpPr>
          <p:cNvPr id="33" name="CuadroTexto 32"/>
          <p:cNvSpPr txBox="1"/>
          <p:nvPr/>
        </p:nvSpPr>
        <p:spPr>
          <a:xfrm>
            <a:off x="498572" y="4039589"/>
            <a:ext cx="454622" cy="622927"/>
          </a:xfrm>
          <a:prstGeom prst="rect">
            <a:avLst/>
          </a:prstGeom>
          <a:noFill/>
        </p:spPr>
        <p:txBody>
          <a:bodyPr wrap="square" rtlCol="0">
            <a:spAutoFit/>
          </a:bodyPr>
          <a:lstStyle/>
          <a:p>
            <a:pPr>
              <a:lnSpc>
                <a:spcPct val="50000"/>
              </a:lnSpc>
            </a:pPr>
            <a:r>
              <a:rPr lang="es-MX" sz="6000" b="1" dirty="0">
                <a:solidFill>
                  <a:srgbClr val="FFCC00"/>
                </a:solidFill>
                <a:effectLst>
                  <a:outerShdw blurRad="38100" dist="38100" dir="2700000" algn="tl">
                    <a:srgbClr val="000000">
                      <a:alpha val="43137"/>
                    </a:srgbClr>
                  </a:outerShdw>
                </a:effectLst>
                <a:latin typeface="Cooper Black" panose="0208090404030B020404" pitchFamily="18" charset="0"/>
              </a:rPr>
              <a:t>1</a:t>
            </a:r>
          </a:p>
        </p:txBody>
      </p:sp>
      <p:sp>
        <p:nvSpPr>
          <p:cNvPr id="60" name="CuadroTexto 59"/>
          <p:cNvSpPr txBox="1"/>
          <p:nvPr/>
        </p:nvSpPr>
        <p:spPr>
          <a:xfrm>
            <a:off x="5980565" y="1749449"/>
            <a:ext cx="454622" cy="622927"/>
          </a:xfrm>
          <a:prstGeom prst="rect">
            <a:avLst/>
          </a:prstGeom>
          <a:noFill/>
        </p:spPr>
        <p:txBody>
          <a:bodyPr wrap="square" rtlCol="0">
            <a:spAutoFit/>
          </a:bodyPr>
          <a:lstStyle/>
          <a:p>
            <a:pPr>
              <a:lnSpc>
                <a:spcPct val="50000"/>
              </a:lnSpc>
            </a:pPr>
            <a:r>
              <a:rPr lang="es-MX" sz="6000" b="1" dirty="0">
                <a:solidFill>
                  <a:schemeClr val="accent1"/>
                </a:solidFill>
                <a:effectLst>
                  <a:outerShdw blurRad="38100" dist="38100" dir="2700000" algn="tl">
                    <a:srgbClr val="000000">
                      <a:alpha val="43137"/>
                    </a:srgbClr>
                  </a:outerShdw>
                </a:effectLst>
                <a:latin typeface="Cooper Black" panose="0208090404030B020404" pitchFamily="18" charset="0"/>
              </a:rPr>
              <a:t>2</a:t>
            </a:r>
          </a:p>
        </p:txBody>
      </p:sp>
      <p:sp>
        <p:nvSpPr>
          <p:cNvPr id="61" name="CuadroTexto 60"/>
          <p:cNvSpPr txBox="1"/>
          <p:nvPr/>
        </p:nvSpPr>
        <p:spPr>
          <a:xfrm>
            <a:off x="10856158" y="3150221"/>
            <a:ext cx="1168870" cy="430887"/>
          </a:xfrm>
          <a:prstGeom prst="rect">
            <a:avLst/>
          </a:prstGeom>
          <a:solidFill>
            <a:schemeClr val="bg1"/>
          </a:solidFill>
        </p:spPr>
        <p:txBody>
          <a:bodyPr wrap="square" rtlCol="0">
            <a:spAutoFit/>
          </a:bodyPr>
          <a:lstStyle/>
          <a:p>
            <a:pPr algn="ctr"/>
            <a:r>
              <a:rPr lang="es-MX" sz="1100" b="1" dirty="0">
                <a:latin typeface="Arial" panose="020B0604020202020204" pitchFamily="34" charset="0"/>
                <a:cs typeface="Arial" panose="020B0604020202020204" pitchFamily="34" charset="0"/>
              </a:rPr>
              <a:t>AGUA DESIONIZADA</a:t>
            </a:r>
          </a:p>
        </p:txBody>
      </p:sp>
      <p:sp>
        <p:nvSpPr>
          <p:cNvPr id="63" name="CuadroTexto 62"/>
          <p:cNvSpPr txBox="1"/>
          <p:nvPr/>
        </p:nvSpPr>
        <p:spPr>
          <a:xfrm>
            <a:off x="9368927" y="3394163"/>
            <a:ext cx="454622" cy="622927"/>
          </a:xfrm>
          <a:prstGeom prst="rect">
            <a:avLst/>
          </a:prstGeom>
          <a:noFill/>
        </p:spPr>
        <p:txBody>
          <a:bodyPr wrap="square" rtlCol="0">
            <a:spAutoFit/>
          </a:bodyPr>
          <a:lstStyle/>
          <a:p>
            <a:pPr>
              <a:lnSpc>
                <a:spcPct val="50000"/>
              </a:lnSpc>
            </a:pPr>
            <a:r>
              <a:rPr lang="es-MX" sz="6000" b="1" dirty="0">
                <a:solidFill>
                  <a:srgbClr val="FF0000"/>
                </a:solidFill>
                <a:effectLst>
                  <a:outerShdw blurRad="38100" dist="38100" dir="2700000" algn="tl">
                    <a:srgbClr val="000000">
                      <a:alpha val="43137"/>
                    </a:srgbClr>
                  </a:outerShdw>
                </a:effectLst>
                <a:latin typeface="Cooper Black" panose="0208090404030B020404" pitchFamily="18" charset="0"/>
              </a:rPr>
              <a:t>3</a:t>
            </a:r>
          </a:p>
        </p:txBody>
      </p:sp>
      <p:sp>
        <p:nvSpPr>
          <p:cNvPr id="64" name="CuadroTexto 63"/>
          <p:cNvSpPr txBox="1"/>
          <p:nvPr/>
        </p:nvSpPr>
        <p:spPr>
          <a:xfrm>
            <a:off x="3851607" y="4023378"/>
            <a:ext cx="454622" cy="622927"/>
          </a:xfrm>
          <a:prstGeom prst="rect">
            <a:avLst/>
          </a:prstGeom>
          <a:noFill/>
        </p:spPr>
        <p:txBody>
          <a:bodyPr wrap="square" rtlCol="0">
            <a:spAutoFit/>
          </a:bodyPr>
          <a:lstStyle/>
          <a:p>
            <a:pPr>
              <a:lnSpc>
                <a:spcPct val="50000"/>
              </a:lnSpc>
            </a:pPr>
            <a:r>
              <a:rPr lang="es-MX" sz="6000" b="1" dirty="0">
                <a:solidFill>
                  <a:srgbClr val="FFCC00"/>
                </a:solidFill>
                <a:effectLst>
                  <a:outerShdw blurRad="38100" dist="38100" dir="2700000" algn="tl">
                    <a:srgbClr val="000000">
                      <a:alpha val="43137"/>
                    </a:srgbClr>
                  </a:outerShdw>
                </a:effectLst>
                <a:latin typeface="Cooper Black" panose="0208090404030B020404" pitchFamily="18" charset="0"/>
              </a:rPr>
              <a:t>1</a:t>
            </a:r>
          </a:p>
        </p:txBody>
      </p:sp>
      <p:sp>
        <p:nvSpPr>
          <p:cNvPr id="65" name="CuadroTexto 64"/>
          <p:cNvSpPr txBox="1"/>
          <p:nvPr/>
        </p:nvSpPr>
        <p:spPr>
          <a:xfrm>
            <a:off x="3742579" y="4726337"/>
            <a:ext cx="298267" cy="622927"/>
          </a:xfrm>
          <a:prstGeom prst="rect">
            <a:avLst/>
          </a:prstGeom>
          <a:noFill/>
        </p:spPr>
        <p:txBody>
          <a:bodyPr wrap="square" rtlCol="0">
            <a:spAutoFit/>
          </a:bodyPr>
          <a:lstStyle/>
          <a:p>
            <a:pPr>
              <a:lnSpc>
                <a:spcPct val="50000"/>
              </a:lnSpc>
            </a:pPr>
            <a:r>
              <a:rPr lang="es-MX" sz="6000" b="1" dirty="0">
                <a:solidFill>
                  <a:schemeClr val="accent1"/>
                </a:solidFill>
                <a:effectLst>
                  <a:outerShdw blurRad="38100" dist="38100" dir="2700000" algn="tl">
                    <a:srgbClr val="000000">
                      <a:alpha val="43137"/>
                    </a:srgbClr>
                  </a:outerShdw>
                </a:effectLst>
                <a:latin typeface="Cooper Black" panose="0208090404030B020404" pitchFamily="18" charset="0"/>
              </a:rPr>
              <a:t>2</a:t>
            </a:r>
          </a:p>
        </p:txBody>
      </p:sp>
      <p:sp>
        <p:nvSpPr>
          <p:cNvPr id="66" name="CuadroTexto 65"/>
          <p:cNvSpPr txBox="1"/>
          <p:nvPr/>
        </p:nvSpPr>
        <p:spPr>
          <a:xfrm>
            <a:off x="3794217" y="5529365"/>
            <a:ext cx="454622" cy="622927"/>
          </a:xfrm>
          <a:prstGeom prst="rect">
            <a:avLst/>
          </a:prstGeom>
          <a:noFill/>
        </p:spPr>
        <p:txBody>
          <a:bodyPr wrap="square" rtlCol="0">
            <a:spAutoFit/>
          </a:bodyPr>
          <a:lstStyle/>
          <a:p>
            <a:pPr>
              <a:lnSpc>
                <a:spcPct val="50000"/>
              </a:lnSpc>
            </a:pPr>
            <a:r>
              <a:rPr lang="es-MX" sz="6000" b="1" dirty="0">
                <a:solidFill>
                  <a:srgbClr val="FF0000"/>
                </a:solidFill>
                <a:effectLst>
                  <a:outerShdw blurRad="38100" dist="38100" dir="2700000" algn="tl">
                    <a:srgbClr val="000000">
                      <a:alpha val="43137"/>
                    </a:srgbClr>
                  </a:outerShdw>
                </a:effectLst>
                <a:latin typeface="Cooper Black" panose="0208090404030B020404" pitchFamily="18" charset="0"/>
              </a:rPr>
              <a:t>3</a:t>
            </a:r>
          </a:p>
        </p:txBody>
      </p:sp>
      <p:sp>
        <p:nvSpPr>
          <p:cNvPr id="40" name="Forma libre 35">
            <a:extLst>
              <a:ext uri="{FF2B5EF4-FFF2-40B4-BE49-F238E27FC236}">
                <a16:creationId xmlns:a16="http://schemas.microsoft.com/office/drawing/2014/main" id="{104AF230-84AA-4132-8659-2D12A6BC3478}"/>
              </a:ext>
            </a:extLst>
          </p:cNvPr>
          <p:cNvSpPr/>
          <p:nvPr/>
        </p:nvSpPr>
        <p:spPr>
          <a:xfrm>
            <a:off x="8755142" y="4174676"/>
            <a:ext cx="2507831" cy="2757499"/>
          </a:xfrm>
          <a:custGeom>
            <a:avLst/>
            <a:gdLst>
              <a:gd name="connsiteX0" fmla="*/ 853440 w 1615440"/>
              <a:gd name="connsiteY0" fmla="*/ 31983 h 2333223"/>
              <a:gd name="connsiteX1" fmla="*/ 853440 w 1615440"/>
              <a:gd name="connsiteY1" fmla="*/ 31983 h 2333223"/>
              <a:gd name="connsiteX2" fmla="*/ 1280160 w 1615440"/>
              <a:gd name="connsiteY2" fmla="*/ 92943 h 2333223"/>
              <a:gd name="connsiteX3" fmla="*/ 1325880 w 1615440"/>
              <a:gd name="connsiteY3" fmla="*/ 108183 h 2333223"/>
              <a:gd name="connsiteX4" fmla="*/ 1371600 w 1615440"/>
              <a:gd name="connsiteY4" fmla="*/ 138663 h 2333223"/>
              <a:gd name="connsiteX5" fmla="*/ 1417320 w 1615440"/>
              <a:gd name="connsiteY5" fmla="*/ 230103 h 2333223"/>
              <a:gd name="connsiteX6" fmla="*/ 1447800 w 1615440"/>
              <a:gd name="connsiteY6" fmla="*/ 321543 h 2333223"/>
              <a:gd name="connsiteX7" fmla="*/ 1478280 w 1615440"/>
              <a:gd name="connsiteY7" fmla="*/ 382503 h 2333223"/>
              <a:gd name="connsiteX8" fmla="*/ 1508760 w 1615440"/>
              <a:gd name="connsiteY8" fmla="*/ 458703 h 2333223"/>
              <a:gd name="connsiteX9" fmla="*/ 1539240 w 1615440"/>
              <a:gd name="connsiteY9" fmla="*/ 504423 h 2333223"/>
              <a:gd name="connsiteX10" fmla="*/ 1569720 w 1615440"/>
              <a:gd name="connsiteY10" fmla="*/ 595863 h 2333223"/>
              <a:gd name="connsiteX11" fmla="*/ 1584960 w 1615440"/>
              <a:gd name="connsiteY11" fmla="*/ 733023 h 2333223"/>
              <a:gd name="connsiteX12" fmla="*/ 1600200 w 1615440"/>
              <a:gd name="connsiteY12" fmla="*/ 793983 h 2333223"/>
              <a:gd name="connsiteX13" fmla="*/ 1615440 w 1615440"/>
              <a:gd name="connsiteY13" fmla="*/ 1540743 h 2333223"/>
              <a:gd name="connsiteX14" fmla="*/ 1600200 w 1615440"/>
              <a:gd name="connsiteY14" fmla="*/ 2074143 h 2333223"/>
              <a:gd name="connsiteX15" fmla="*/ 1539240 w 1615440"/>
              <a:gd name="connsiteY15" fmla="*/ 2165583 h 2333223"/>
              <a:gd name="connsiteX16" fmla="*/ 1478280 w 1615440"/>
              <a:gd name="connsiteY16" fmla="*/ 2287503 h 2333223"/>
              <a:gd name="connsiteX17" fmla="*/ 716280 w 1615440"/>
              <a:gd name="connsiteY17" fmla="*/ 2287503 h 2333223"/>
              <a:gd name="connsiteX18" fmla="*/ 548640 w 1615440"/>
              <a:gd name="connsiteY18" fmla="*/ 2333223 h 2333223"/>
              <a:gd name="connsiteX19" fmla="*/ 365760 w 1615440"/>
              <a:gd name="connsiteY19" fmla="*/ 2317983 h 2333223"/>
              <a:gd name="connsiteX20" fmla="*/ 304800 w 1615440"/>
              <a:gd name="connsiteY20" fmla="*/ 2226543 h 2333223"/>
              <a:gd name="connsiteX21" fmla="*/ 274320 w 1615440"/>
              <a:gd name="connsiteY21" fmla="*/ 2180823 h 2333223"/>
              <a:gd name="connsiteX22" fmla="*/ 259080 w 1615440"/>
              <a:gd name="connsiteY22" fmla="*/ 2135103 h 2333223"/>
              <a:gd name="connsiteX23" fmla="*/ 182880 w 1615440"/>
              <a:gd name="connsiteY23" fmla="*/ 2043663 h 2333223"/>
              <a:gd name="connsiteX24" fmla="*/ 121920 w 1615440"/>
              <a:gd name="connsiteY24" fmla="*/ 1952223 h 2333223"/>
              <a:gd name="connsiteX25" fmla="*/ 91440 w 1615440"/>
              <a:gd name="connsiteY25" fmla="*/ 1906503 h 2333223"/>
              <a:gd name="connsiteX26" fmla="*/ 60960 w 1615440"/>
              <a:gd name="connsiteY26" fmla="*/ 1860783 h 2333223"/>
              <a:gd name="connsiteX27" fmla="*/ 30480 w 1615440"/>
              <a:gd name="connsiteY27" fmla="*/ 1754103 h 2333223"/>
              <a:gd name="connsiteX28" fmla="*/ 15240 w 1615440"/>
              <a:gd name="connsiteY28" fmla="*/ 1632183 h 2333223"/>
              <a:gd name="connsiteX29" fmla="*/ 0 w 1615440"/>
              <a:gd name="connsiteY29" fmla="*/ 1525503 h 2333223"/>
              <a:gd name="connsiteX30" fmla="*/ 15240 w 1615440"/>
              <a:gd name="connsiteY30" fmla="*/ 931143 h 2333223"/>
              <a:gd name="connsiteX31" fmla="*/ 60960 w 1615440"/>
              <a:gd name="connsiteY31" fmla="*/ 839703 h 2333223"/>
              <a:gd name="connsiteX32" fmla="*/ 76200 w 1615440"/>
              <a:gd name="connsiteY32" fmla="*/ 793983 h 2333223"/>
              <a:gd name="connsiteX33" fmla="*/ 106680 w 1615440"/>
              <a:gd name="connsiteY33" fmla="*/ 748263 h 2333223"/>
              <a:gd name="connsiteX34" fmla="*/ 137160 w 1615440"/>
              <a:gd name="connsiteY34" fmla="*/ 656823 h 2333223"/>
              <a:gd name="connsiteX35" fmla="*/ 167640 w 1615440"/>
              <a:gd name="connsiteY35" fmla="*/ 611103 h 2333223"/>
              <a:gd name="connsiteX36" fmla="*/ 198120 w 1615440"/>
              <a:gd name="connsiteY36" fmla="*/ 519663 h 2333223"/>
              <a:gd name="connsiteX37" fmla="*/ 213360 w 1615440"/>
              <a:gd name="connsiteY37" fmla="*/ 473943 h 2333223"/>
              <a:gd name="connsiteX38" fmla="*/ 228600 w 1615440"/>
              <a:gd name="connsiteY38" fmla="*/ 428223 h 2333223"/>
              <a:gd name="connsiteX39" fmla="*/ 243840 w 1615440"/>
              <a:gd name="connsiteY39" fmla="*/ 367263 h 2333223"/>
              <a:gd name="connsiteX40" fmla="*/ 304800 w 1615440"/>
              <a:gd name="connsiteY40" fmla="*/ 245343 h 2333223"/>
              <a:gd name="connsiteX41" fmla="*/ 350520 w 1615440"/>
              <a:gd name="connsiteY41" fmla="*/ 214863 h 2333223"/>
              <a:gd name="connsiteX42" fmla="*/ 457200 w 1615440"/>
              <a:gd name="connsiteY42" fmla="*/ 138663 h 2333223"/>
              <a:gd name="connsiteX43" fmla="*/ 563880 w 1615440"/>
              <a:gd name="connsiteY43" fmla="*/ 16743 h 2333223"/>
              <a:gd name="connsiteX44" fmla="*/ 853440 w 1615440"/>
              <a:gd name="connsiteY44" fmla="*/ 31983 h 23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15440" h="2333223">
                <a:moveTo>
                  <a:pt x="853440" y="31983"/>
                </a:moveTo>
                <a:lnTo>
                  <a:pt x="853440" y="31983"/>
                </a:lnTo>
                <a:cubicBezTo>
                  <a:pt x="1220717" y="65372"/>
                  <a:pt x="1082258" y="26976"/>
                  <a:pt x="1280160" y="92943"/>
                </a:cubicBezTo>
                <a:cubicBezTo>
                  <a:pt x="1295400" y="98023"/>
                  <a:pt x="1312514" y="99272"/>
                  <a:pt x="1325880" y="108183"/>
                </a:cubicBezTo>
                <a:lnTo>
                  <a:pt x="1371600" y="138663"/>
                </a:lnTo>
                <a:cubicBezTo>
                  <a:pt x="1427180" y="305404"/>
                  <a:pt x="1338538" y="52844"/>
                  <a:pt x="1417320" y="230103"/>
                </a:cubicBezTo>
                <a:cubicBezTo>
                  <a:pt x="1430369" y="259463"/>
                  <a:pt x="1433432" y="292806"/>
                  <a:pt x="1447800" y="321543"/>
                </a:cubicBezTo>
                <a:cubicBezTo>
                  <a:pt x="1457960" y="341863"/>
                  <a:pt x="1469053" y="361743"/>
                  <a:pt x="1478280" y="382503"/>
                </a:cubicBezTo>
                <a:cubicBezTo>
                  <a:pt x="1489391" y="407502"/>
                  <a:pt x="1496526" y="434234"/>
                  <a:pt x="1508760" y="458703"/>
                </a:cubicBezTo>
                <a:cubicBezTo>
                  <a:pt x="1516951" y="475086"/>
                  <a:pt x="1531801" y="487685"/>
                  <a:pt x="1539240" y="504423"/>
                </a:cubicBezTo>
                <a:cubicBezTo>
                  <a:pt x="1552289" y="533783"/>
                  <a:pt x="1569720" y="595863"/>
                  <a:pt x="1569720" y="595863"/>
                </a:cubicBezTo>
                <a:cubicBezTo>
                  <a:pt x="1574800" y="641583"/>
                  <a:pt x="1577965" y="687557"/>
                  <a:pt x="1584960" y="733023"/>
                </a:cubicBezTo>
                <a:cubicBezTo>
                  <a:pt x="1588145" y="753725"/>
                  <a:pt x="1599410" y="773053"/>
                  <a:pt x="1600200" y="793983"/>
                </a:cubicBezTo>
                <a:cubicBezTo>
                  <a:pt x="1609588" y="1042778"/>
                  <a:pt x="1610360" y="1291823"/>
                  <a:pt x="1615440" y="1540743"/>
                </a:cubicBezTo>
                <a:cubicBezTo>
                  <a:pt x="1610360" y="1718543"/>
                  <a:pt x="1621732" y="1897579"/>
                  <a:pt x="1600200" y="2074143"/>
                </a:cubicBezTo>
                <a:cubicBezTo>
                  <a:pt x="1595765" y="2110506"/>
                  <a:pt x="1552845" y="2131571"/>
                  <a:pt x="1539240" y="2165583"/>
                </a:cubicBezTo>
                <a:cubicBezTo>
                  <a:pt x="1501958" y="2258789"/>
                  <a:pt x="1523935" y="2219021"/>
                  <a:pt x="1478280" y="2287503"/>
                </a:cubicBezTo>
                <a:cubicBezTo>
                  <a:pt x="1298366" y="2282890"/>
                  <a:pt x="948072" y="2250904"/>
                  <a:pt x="716280" y="2287503"/>
                </a:cubicBezTo>
                <a:cubicBezTo>
                  <a:pt x="650965" y="2297816"/>
                  <a:pt x="606417" y="2313964"/>
                  <a:pt x="548640" y="2333223"/>
                </a:cubicBezTo>
                <a:cubicBezTo>
                  <a:pt x="487680" y="2328143"/>
                  <a:pt x="424866" y="2333745"/>
                  <a:pt x="365760" y="2317983"/>
                </a:cubicBezTo>
                <a:cubicBezTo>
                  <a:pt x="315758" y="2304649"/>
                  <a:pt x="321580" y="2260104"/>
                  <a:pt x="304800" y="2226543"/>
                </a:cubicBezTo>
                <a:cubicBezTo>
                  <a:pt x="296609" y="2210160"/>
                  <a:pt x="282511" y="2197206"/>
                  <a:pt x="274320" y="2180823"/>
                </a:cubicBezTo>
                <a:cubicBezTo>
                  <a:pt x="267136" y="2166455"/>
                  <a:pt x="266264" y="2149471"/>
                  <a:pt x="259080" y="2135103"/>
                </a:cubicBezTo>
                <a:cubicBezTo>
                  <a:pt x="226405" y="2069753"/>
                  <a:pt x="230067" y="2104332"/>
                  <a:pt x="182880" y="2043663"/>
                </a:cubicBezTo>
                <a:cubicBezTo>
                  <a:pt x="160390" y="2014747"/>
                  <a:pt x="142240" y="1982703"/>
                  <a:pt x="121920" y="1952223"/>
                </a:cubicBezTo>
                <a:lnTo>
                  <a:pt x="91440" y="1906503"/>
                </a:lnTo>
                <a:cubicBezTo>
                  <a:pt x="81280" y="1891263"/>
                  <a:pt x="66752" y="1878159"/>
                  <a:pt x="60960" y="1860783"/>
                </a:cubicBezTo>
                <a:cubicBezTo>
                  <a:pt x="48881" y="1824546"/>
                  <a:pt x="36859" y="1792375"/>
                  <a:pt x="30480" y="1754103"/>
                </a:cubicBezTo>
                <a:cubicBezTo>
                  <a:pt x="23747" y="1713704"/>
                  <a:pt x="20653" y="1672780"/>
                  <a:pt x="15240" y="1632183"/>
                </a:cubicBezTo>
                <a:cubicBezTo>
                  <a:pt x="10493" y="1596577"/>
                  <a:pt x="5080" y="1561063"/>
                  <a:pt x="0" y="1525503"/>
                </a:cubicBezTo>
                <a:cubicBezTo>
                  <a:pt x="5080" y="1327383"/>
                  <a:pt x="5813" y="1129104"/>
                  <a:pt x="15240" y="931143"/>
                </a:cubicBezTo>
                <a:cubicBezTo>
                  <a:pt x="17256" y="888805"/>
                  <a:pt x="43251" y="875122"/>
                  <a:pt x="60960" y="839703"/>
                </a:cubicBezTo>
                <a:cubicBezTo>
                  <a:pt x="68144" y="825335"/>
                  <a:pt x="69016" y="808351"/>
                  <a:pt x="76200" y="793983"/>
                </a:cubicBezTo>
                <a:cubicBezTo>
                  <a:pt x="84391" y="777600"/>
                  <a:pt x="99241" y="765001"/>
                  <a:pt x="106680" y="748263"/>
                </a:cubicBezTo>
                <a:cubicBezTo>
                  <a:pt x="119729" y="718903"/>
                  <a:pt x="119338" y="683556"/>
                  <a:pt x="137160" y="656823"/>
                </a:cubicBezTo>
                <a:cubicBezTo>
                  <a:pt x="147320" y="641583"/>
                  <a:pt x="160201" y="627841"/>
                  <a:pt x="167640" y="611103"/>
                </a:cubicBezTo>
                <a:cubicBezTo>
                  <a:pt x="180689" y="581743"/>
                  <a:pt x="187960" y="550143"/>
                  <a:pt x="198120" y="519663"/>
                </a:cubicBezTo>
                <a:lnTo>
                  <a:pt x="213360" y="473943"/>
                </a:lnTo>
                <a:cubicBezTo>
                  <a:pt x="218440" y="458703"/>
                  <a:pt x="224704" y="443808"/>
                  <a:pt x="228600" y="428223"/>
                </a:cubicBezTo>
                <a:cubicBezTo>
                  <a:pt x="233680" y="407903"/>
                  <a:pt x="235784" y="386597"/>
                  <a:pt x="243840" y="367263"/>
                </a:cubicBezTo>
                <a:cubicBezTo>
                  <a:pt x="261316" y="325321"/>
                  <a:pt x="266994" y="270547"/>
                  <a:pt x="304800" y="245343"/>
                </a:cubicBezTo>
                <a:cubicBezTo>
                  <a:pt x="320040" y="235183"/>
                  <a:pt x="334617" y="223950"/>
                  <a:pt x="350520" y="214863"/>
                </a:cubicBezTo>
                <a:cubicBezTo>
                  <a:pt x="412730" y="179314"/>
                  <a:pt x="412517" y="196112"/>
                  <a:pt x="457200" y="138663"/>
                </a:cubicBezTo>
                <a:cubicBezTo>
                  <a:pt x="515389" y="63848"/>
                  <a:pt x="494145" y="51610"/>
                  <a:pt x="563880" y="16743"/>
                </a:cubicBezTo>
                <a:cubicBezTo>
                  <a:pt x="652192" y="-27413"/>
                  <a:pt x="805180" y="29443"/>
                  <a:pt x="853440" y="31983"/>
                </a:cubicBezTo>
                <a:close/>
              </a:path>
            </a:pathLst>
          </a:custGeom>
          <a:solidFill>
            <a:schemeClr val="accent6"/>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FFCC00"/>
              </a:solidFill>
            </a:endParaRPr>
          </a:p>
        </p:txBody>
      </p:sp>
      <p:sp>
        <p:nvSpPr>
          <p:cNvPr id="43" name="CuadroTexto 62">
            <a:extLst>
              <a:ext uri="{FF2B5EF4-FFF2-40B4-BE49-F238E27FC236}">
                <a16:creationId xmlns:a16="http://schemas.microsoft.com/office/drawing/2014/main" id="{82D2EE1F-9AC5-4452-920E-F581E7EEB749}"/>
              </a:ext>
            </a:extLst>
          </p:cNvPr>
          <p:cNvSpPr txBox="1"/>
          <p:nvPr/>
        </p:nvSpPr>
        <p:spPr>
          <a:xfrm>
            <a:off x="8173920" y="5715165"/>
            <a:ext cx="454622" cy="622927"/>
          </a:xfrm>
          <a:prstGeom prst="rect">
            <a:avLst/>
          </a:prstGeom>
          <a:noFill/>
        </p:spPr>
        <p:txBody>
          <a:bodyPr wrap="square" rtlCol="0">
            <a:spAutoFit/>
          </a:bodyPr>
          <a:lstStyle/>
          <a:p>
            <a:pPr>
              <a:lnSpc>
                <a:spcPct val="50000"/>
              </a:lnSpc>
            </a:pPr>
            <a:r>
              <a:rPr lang="es-MX" sz="6000" b="1" dirty="0">
                <a:solidFill>
                  <a:schemeClr val="accent6"/>
                </a:solidFill>
                <a:effectLst>
                  <a:outerShdw blurRad="38100" dist="38100" dir="2700000" algn="tl">
                    <a:srgbClr val="000000">
                      <a:alpha val="43137"/>
                    </a:srgbClr>
                  </a:outerShdw>
                </a:effectLst>
                <a:latin typeface="Cooper Black" panose="0208090404030B020404" pitchFamily="18" charset="0"/>
              </a:rPr>
              <a:t>4</a:t>
            </a:r>
          </a:p>
        </p:txBody>
      </p:sp>
      <p:sp>
        <p:nvSpPr>
          <p:cNvPr id="44" name="CuadroTexto 65">
            <a:extLst>
              <a:ext uri="{FF2B5EF4-FFF2-40B4-BE49-F238E27FC236}">
                <a16:creationId xmlns:a16="http://schemas.microsoft.com/office/drawing/2014/main" id="{A2980385-7034-480A-9B28-1F1074738D10}"/>
              </a:ext>
            </a:extLst>
          </p:cNvPr>
          <p:cNvSpPr txBox="1"/>
          <p:nvPr/>
        </p:nvSpPr>
        <p:spPr>
          <a:xfrm>
            <a:off x="3850705" y="6235366"/>
            <a:ext cx="454622" cy="622927"/>
          </a:xfrm>
          <a:prstGeom prst="rect">
            <a:avLst/>
          </a:prstGeom>
          <a:noFill/>
        </p:spPr>
        <p:txBody>
          <a:bodyPr wrap="square" rtlCol="0">
            <a:spAutoFit/>
          </a:bodyPr>
          <a:lstStyle/>
          <a:p>
            <a:pPr>
              <a:lnSpc>
                <a:spcPct val="50000"/>
              </a:lnSpc>
            </a:pPr>
            <a:r>
              <a:rPr lang="es-MX" sz="6000" b="1" dirty="0">
                <a:solidFill>
                  <a:schemeClr val="accent6"/>
                </a:solidFill>
                <a:effectLst>
                  <a:outerShdw blurRad="38100" dist="38100" dir="2700000" algn="tl">
                    <a:srgbClr val="000000">
                      <a:alpha val="43137"/>
                    </a:srgbClr>
                  </a:outerShdw>
                </a:effectLst>
                <a:latin typeface="Cooper Black" panose="0208090404030B020404" pitchFamily="18" charset="0"/>
              </a:rPr>
              <a:t>4</a:t>
            </a:r>
          </a:p>
        </p:txBody>
      </p:sp>
      <p:pic>
        <p:nvPicPr>
          <p:cNvPr id="1026" name="Picture 2" descr="Azul de bromotimol: estructura, propiedades, preparación, usos - Lifeder">
            <a:extLst>
              <a:ext uri="{FF2B5EF4-FFF2-40B4-BE49-F238E27FC236}">
                <a16:creationId xmlns:a16="http://schemas.microsoft.com/office/drawing/2014/main" id="{3D7B3A06-FC65-4B48-925A-C9257E5005D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94023" y="5057126"/>
            <a:ext cx="2260315" cy="1423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7">
            <p14:nvContentPartPr>
              <p14:cNvPr id="3" name="Ink 2">
                <a:extLst>
                  <a:ext uri="{FF2B5EF4-FFF2-40B4-BE49-F238E27FC236}">
                    <a16:creationId xmlns:a16="http://schemas.microsoft.com/office/drawing/2014/main" id="{0EA4B926-4988-4E9C-933A-D6E46811D864}"/>
                  </a:ext>
                </a:extLst>
              </p14:cNvPr>
              <p14:cNvContentPartPr/>
              <p14:nvPr/>
            </p14:nvContentPartPr>
            <p14:xfrm>
              <a:off x="884160" y="1509120"/>
              <a:ext cx="6715440" cy="4875840"/>
            </p14:xfrm>
          </p:contentPart>
        </mc:Choice>
        <mc:Fallback xmlns="">
          <p:pic>
            <p:nvPicPr>
              <p:cNvPr id="3" name="Ink 2">
                <a:extLst>
                  <a:ext uri="{FF2B5EF4-FFF2-40B4-BE49-F238E27FC236}">
                    <a16:creationId xmlns:a16="http://schemas.microsoft.com/office/drawing/2014/main" id="{0EA4B926-4988-4E9C-933A-D6E46811D864}"/>
                  </a:ext>
                </a:extLst>
              </p:cNvPr>
              <p:cNvPicPr/>
              <p:nvPr/>
            </p:nvPicPr>
            <p:blipFill>
              <a:blip r:embed="rId18"/>
              <a:stretch>
                <a:fillRect/>
              </a:stretch>
            </p:blipFill>
            <p:spPr>
              <a:xfrm>
                <a:off x="874800" y="1499760"/>
                <a:ext cx="6734160" cy="4894560"/>
              </a:xfrm>
              <a:prstGeom prst="rect">
                <a:avLst/>
              </a:prstGeom>
            </p:spPr>
          </p:pic>
        </mc:Fallback>
      </mc:AlternateContent>
    </p:spTree>
    <p:extLst>
      <p:ext uri="{BB962C8B-B14F-4D97-AF65-F5344CB8AC3E}">
        <p14:creationId xmlns:p14="http://schemas.microsoft.com/office/powerpoint/2010/main" val="303014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MX" sz="3200" b="1" dirty="0">
                <a:latin typeface="Arial Narrow" panose="020B0606020202030204" pitchFamily="34" charset="0"/>
              </a:rPr>
              <a:t>Práctica en casa: Lavado de material de laboratorio en casa</a:t>
            </a:r>
          </a:p>
        </p:txBody>
      </p:sp>
      <p:sp>
        <p:nvSpPr>
          <p:cNvPr id="7" name="Content Placeholder 6">
            <a:extLst>
              <a:ext uri="{FF2B5EF4-FFF2-40B4-BE49-F238E27FC236}">
                <a16:creationId xmlns:a16="http://schemas.microsoft.com/office/drawing/2014/main" id="{46746556-DF95-4A0A-82B2-D03FF7A85CA9}"/>
              </a:ext>
            </a:extLst>
          </p:cNvPr>
          <p:cNvSpPr>
            <a:spLocks noGrp="1"/>
          </p:cNvSpPr>
          <p:nvPr>
            <p:ph sz="half" idx="2"/>
          </p:nvPr>
        </p:nvSpPr>
        <p:spPr>
          <a:xfrm>
            <a:off x="6712304" y="2168012"/>
            <a:ext cx="4752109" cy="3738717"/>
          </a:xfrm>
        </p:spPr>
        <p:txBody>
          <a:bodyPr/>
          <a:lstStyle/>
          <a:p>
            <a:r>
              <a:rPr lang="es-MX" dirty="0"/>
              <a:t>Designar una esponja y escobillón solo para lavar el material de microbiología.</a:t>
            </a:r>
          </a:p>
          <a:p>
            <a:r>
              <a:rPr lang="es-MX" dirty="0"/>
              <a:t>Enjuagar con abundante agua.</a:t>
            </a:r>
          </a:p>
          <a:p>
            <a:r>
              <a:rPr lang="es-MX" dirty="0"/>
              <a:t>Verificar pH de material: 7-7.5</a:t>
            </a:r>
          </a:p>
          <a:p>
            <a:pPr lvl="1"/>
            <a:r>
              <a:rPr lang="es-MX" dirty="0"/>
              <a:t>Colocar una gota de indicador sobre el vidrio de uno de los recipientes.</a:t>
            </a:r>
          </a:p>
          <a:p>
            <a:pPr marL="0" indent="0">
              <a:buNone/>
            </a:pPr>
            <a:endParaRPr lang="es-MX" dirty="0"/>
          </a:p>
          <a:p>
            <a:endParaRPr lang="es-MX" dirty="0"/>
          </a:p>
          <a:p>
            <a:endParaRPr lang="es-MX" dirty="0"/>
          </a:p>
        </p:txBody>
      </p:sp>
      <p:pic>
        <p:nvPicPr>
          <p:cNvPr id="2050" name="Picture 2" descr="Trucos: Errores que cometes al lavar los platos (tanto a mano como en el  lavavajillas)">
            <a:extLst>
              <a:ext uri="{FF2B5EF4-FFF2-40B4-BE49-F238E27FC236}">
                <a16:creationId xmlns:a16="http://schemas.microsoft.com/office/drawing/2014/main" id="{9ACED80E-50D3-4A39-9BE1-AAF68059A7CA}"/>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445341" y="1552518"/>
            <a:ext cx="3215149" cy="25256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UNDAMENTO">
            <a:extLst>
              <a:ext uri="{FF2B5EF4-FFF2-40B4-BE49-F238E27FC236}">
                <a16:creationId xmlns:a16="http://schemas.microsoft.com/office/drawing/2014/main" id="{86B5DE86-C851-4025-A638-6373358F2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422" y="4298256"/>
            <a:ext cx="4865488" cy="24327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1C692712-3DF8-4D26-AC9B-991FFB23A5BF}"/>
                  </a:ext>
                </a:extLst>
              </p14:cNvPr>
              <p14:cNvContentPartPr/>
              <p14:nvPr/>
            </p14:nvContentPartPr>
            <p14:xfrm>
              <a:off x="2500200" y="4313160"/>
              <a:ext cx="1339920" cy="1518120"/>
            </p14:xfrm>
          </p:contentPart>
        </mc:Choice>
        <mc:Fallback xmlns="">
          <p:pic>
            <p:nvPicPr>
              <p:cNvPr id="3" name="Ink 2">
                <a:extLst>
                  <a:ext uri="{FF2B5EF4-FFF2-40B4-BE49-F238E27FC236}">
                    <a16:creationId xmlns:a16="http://schemas.microsoft.com/office/drawing/2014/main" id="{1C692712-3DF8-4D26-AC9B-991FFB23A5BF}"/>
                  </a:ext>
                </a:extLst>
              </p:cNvPr>
              <p:cNvPicPr/>
              <p:nvPr/>
            </p:nvPicPr>
            <p:blipFill>
              <a:blip r:embed="rId5"/>
              <a:stretch>
                <a:fillRect/>
              </a:stretch>
            </p:blipFill>
            <p:spPr>
              <a:xfrm>
                <a:off x="2490840" y="4303800"/>
                <a:ext cx="1358640" cy="1536840"/>
              </a:xfrm>
              <a:prstGeom prst="rect">
                <a:avLst/>
              </a:prstGeom>
            </p:spPr>
          </p:pic>
        </mc:Fallback>
      </mc:AlternateContent>
    </p:spTree>
    <p:extLst>
      <p:ext uri="{BB962C8B-B14F-4D97-AF65-F5344CB8AC3E}">
        <p14:creationId xmlns:p14="http://schemas.microsoft.com/office/powerpoint/2010/main" val="383241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MX" sz="3200" b="1" dirty="0">
                <a:latin typeface="Arial Narrow" panose="020B0606020202030204" pitchFamily="34" charset="0"/>
              </a:rPr>
              <a:t>Práctica en casa opción 1: Preparación de cajas de Petri  y pipetas de vidrio en horno</a:t>
            </a:r>
          </a:p>
        </p:txBody>
      </p:sp>
      <p:sp>
        <p:nvSpPr>
          <p:cNvPr id="7" name="Content Placeholder 6">
            <a:extLst>
              <a:ext uri="{FF2B5EF4-FFF2-40B4-BE49-F238E27FC236}">
                <a16:creationId xmlns:a16="http://schemas.microsoft.com/office/drawing/2014/main" id="{46746556-DF95-4A0A-82B2-D03FF7A85CA9}"/>
              </a:ext>
            </a:extLst>
          </p:cNvPr>
          <p:cNvSpPr>
            <a:spLocks noGrp="1"/>
          </p:cNvSpPr>
          <p:nvPr>
            <p:ph sz="half" idx="2"/>
          </p:nvPr>
        </p:nvSpPr>
        <p:spPr>
          <a:xfrm>
            <a:off x="6373091" y="2011679"/>
            <a:ext cx="4752109" cy="1813555"/>
          </a:xfrm>
        </p:spPr>
        <p:txBody>
          <a:bodyPr>
            <a:normAutofit/>
          </a:bodyPr>
          <a:lstStyle/>
          <a:p>
            <a:r>
              <a:rPr lang="es-MX" dirty="0"/>
              <a:t>Envolver cajas de Petri en papel Kraft.</a:t>
            </a:r>
          </a:p>
          <a:p>
            <a:r>
              <a:rPr lang="es-MX" dirty="0"/>
              <a:t>Esterilizar en horno a 180°C/1 h</a:t>
            </a:r>
          </a:p>
          <a:p>
            <a:pPr marL="0" indent="0">
              <a:buNone/>
            </a:pPr>
            <a:endParaRPr lang="es-MX" dirty="0"/>
          </a:p>
          <a:p>
            <a:endParaRPr lang="es-MX" dirty="0"/>
          </a:p>
          <a:p>
            <a:endParaRPr lang="es-MX" dirty="0"/>
          </a:p>
        </p:txBody>
      </p:sp>
      <p:pic>
        <p:nvPicPr>
          <p:cNvPr id="3076" name="Picture 4" descr="Untitled">
            <a:extLst>
              <a:ext uri="{FF2B5EF4-FFF2-40B4-BE49-F238E27FC236}">
                <a16:creationId xmlns:a16="http://schemas.microsoft.com/office/drawing/2014/main" id="{C8CE5C96-B88A-41E9-8695-020B509784B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8899" y="4398554"/>
            <a:ext cx="5132096" cy="2233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ntitled">
            <a:extLst>
              <a:ext uri="{FF2B5EF4-FFF2-40B4-BE49-F238E27FC236}">
                <a16:creationId xmlns:a16="http://schemas.microsoft.com/office/drawing/2014/main" id="{F19C2BD6-34CD-4752-BD11-5B9222AB7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99" y="1883183"/>
            <a:ext cx="5132096" cy="202763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6">
            <a:extLst>
              <a:ext uri="{FF2B5EF4-FFF2-40B4-BE49-F238E27FC236}">
                <a16:creationId xmlns:a16="http://schemas.microsoft.com/office/drawing/2014/main" id="{421989BE-289B-4308-8CAE-2A09CA031864}"/>
              </a:ext>
            </a:extLst>
          </p:cNvPr>
          <p:cNvSpPr txBox="1">
            <a:spLocks/>
          </p:cNvSpPr>
          <p:nvPr/>
        </p:nvSpPr>
        <p:spPr>
          <a:xfrm>
            <a:off x="6373091" y="4652490"/>
            <a:ext cx="4752109" cy="1813555"/>
          </a:xfrm>
          <a:prstGeom prst="rect">
            <a:avLst/>
          </a:prstGeom>
        </p:spPr>
        <p:txBody>
          <a:bodyPr vert="horz" lIns="91440" tIns="45720" rIns="91440" bIns="45720" rtlCol="0">
            <a:normAutofit/>
          </a:bodyPr>
          <a:lstStyle>
            <a:lvl1pPr marL="274320" indent="-274320" algn="l" defTabSz="914400" rtl="0" eaLnBrk="1" latinLnBrk="0" hangingPunct="1">
              <a:spcBef>
                <a:spcPts val="2000"/>
              </a:spcBef>
              <a:buClr>
                <a:schemeClr val="tx1">
                  <a:lumMod val="65000"/>
                </a:schemeClr>
              </a:buClr>
              <a:buFont typeface="Arial" pitchFamily="34" charset="0"/>
              <a:buChar char="•"/>
              <a:defRPr sz="20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18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6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4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4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4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4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4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400" kern="1200">
                <a:solidFill>
                  <a:schemeClr val="tx1"/>
                </a:solidFill>
                <a:latin typeface="+mn-lt"/>
                <a:ea typeface="+mn-ea"/>
                <a:cs typeface="+mn-cs"/>
              </a:defRPr>
            </a:lvl9pPr>
          </a:lstStyle>
          <a:p>
            <a:r>
              <a:rPr lang="es-MX" dirty="0"/>
              <a:t>Colocar filtro de algodón</a:t>
            </a:r>
          </a:p>
          <a:p>
            <a:r>
              <a:rPr lang="es-MX" dirty="0"/>
              <a:t>Envolver con papel Kraft</a:t>
            </a:r>
          </a:p>
          <a:p>
            <a:r>
              <a:rPr lang="es-MX" dirty="0"/>
              <a:t>Esterilizar en horno a 180°C/1 h</a:t>
            </a:r>
          </a:p>
          <a:p>
            <a:pPr marL="0" indent="0">
              <a:buFont typeface="Arial" pitchFamily="34" charset="0"/>
              <a:buNone/>
            </a:pPr>
            <a:endParaRPr lang="es-MX" dirty="0"/>
          </a:p>
          <a:p>
            <a:endParaRPr lang="es-MX" dirty="0"/>
          </a:p>
          <a:p>
            <a:endParaRPr lang="es-MX" dirty="0"/>
          </a:p>
        </p:txBody>
      </p:sp>
    </p:spTree>
    <p:extLst>
      <p:ext uri="{BB962C8B-B14F-4D97-AF65-F5344CB8AC3E}">
        <p14:creationId xmlns:p14="http://schemas.microsoft.com/office/powerpoint/2010/main" val="329285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MX" sz="3200" b="1" dirty="0">
                <a:latin typeface="Arial Narrow" panose="020B0606020202030204" pitchFamily="34" charset="0"/>
              </a:rPr>
              <a:t>Práctica en casa opción 2: Preparación de cajas de Petri y pipetas de vidrio en horno esterilización en olla de presión</a:t>
            </a:r>
          </a:p>
        </p:txBody>
      </p:sp>
      <p:sp>
        <p:nvSpPr>
          <p:cNvPr id="7" name="Content Placeholder 6">
            <a:extLst>
              <a:ext uri="{FF2B5EF4-FFF2-40B4-BE49-F238E27FC236}">
                <a16:creationId xmlns:a16="http://schemas.microsoft.com/office/drawing/2014/main" id="{46746556-DF95-4A0A-82B2-D03FF7A85CA9}"/>
              </a:ext>
            </a:extLst>
          </p:cNvPr>
          <p:cNvSpPr>
            <a:spLocks noGrp="1"/>
          </p:cNvSpPr>
          <p:nvPr>
            <p:ph sz="half" idx="2"/>
          </p:nvPr>
        </p:nvSpPr>
        <p:spPr>
          <a:xfrm>
            <a:off x="6373091" y="2011679"/>
            <a:ext cx="4752109" cy="1813555"/>
          </a:xfrm>
        </p:spPr>
        <p:txBody>
          <a:bodyPr>
            <a:normAutofit/>
          </a:bodyPr>
          <a:lstStyle/>
          <a:p>
            <a:r>
              <a:rPr lang="es-MX" dirty="0"/>
              <a:t>Envolver cajas de Petri en papel Kraft.</a:t>
            </a:r>
          </a:p>
          <a:p>
            <a:r>
              <a:rPr lang="es-MX" dirty="0"/>
              <a:t>Esterilizar en horno a alta presión 15 min.</a:t>
            </a:r>
          </a:p>
          <a:p>
            <a:pPr marL="0" indent="0">
              <a:buNone/>
            </a:pPr>
            <a:endParaRPr lang="es-MX" dirty="0"/>
          </a:p>
          <a:p>
            <a:endParaRPr lang="es-MX" dirty="0"/>
          </a:p>
          <a:p>
            <a:endParaRPr lang="es-MX" dirty="0"/>
          </a:p>
        </p:txBody>
      </p:sp>
      <p:pic>
        <p:nvPicPr>
          <p:cNvPr id="3076" name="Picture 4" descr="Untitled">
            <a:extLst>
              <a:ext uri="{FF2B5EF4-FFF2-40B4-BE49-F238E27FC236}">
                <a16:creationId xmlns:a16="http://schemas.microsoft.com/office/drawing/2014/main" id="{C8CE5C96-B88A-41E9-8695-020B509784B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8899" y="4398554"/>
            <a:ext cx="5132096" cy="2233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ntitled">
            <a:extLst>
              <a:ext uri="{FF2B5EF4-FFF2-40B4-BE49-F238E27FC236}">
                <a16:creationId xmlns:a16="http://schemas.microsoft.com/office/drawing/2014/main" id="{F19C2BD6-34CD-4752-BD11-5B9222AB7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99" y="1883183"/>
            <a:ext cx="5132096" cy="202763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6">
            <a:extLst>
              <a:ext uri="{FF2B5EF4-FFF2-40B4-BE49-F238E27FC236}">
                <a16:creationId xmlns:a16="http://schemas.microsoft.com/office/drawing/2014/main" id="{421989BE-289B-4308-8CAE-2A09CA031864}"/>
              </a:ext>
            </a:extLst>
          </p:cNvPr>
          <p:cNvSpPr txBox="1">
            <a:spLocks/>
          </p:cNvSpPr>
          <p:nvPr/>
        </p:nvSpPr>
        <p:spPr>
          <a:xfrm>
            <a:off x="6373091" y="4652490"/>
            <a:ext cx="4752109" cy="1813555"/>
          </a:xfrm>
          <a:prstGeom prst="rect">
            <a:avLst/>
          </a:prstGeom>
        </p:spPr>
        <p:txBody>
          <a:bodyPr vert="horz" lIns="91440" tIns="45720" rIns="91440" bIns="45720" rtlCol="0">
            <a:normAutofit lnSpcReduction="10000"/>
          </a:bodyPr>
          <a:lstStyle>
            <a:lvl1pPr marL="274320" indent="-274320" algn="l" defTabSz="914400" rtl="0" eaLnBrk="1" latinLnBrk="0" hangingPunct="1">
              <a:spcBef>
                <a:spcPts val="2000"/>
              </a:spcBef>
              <a:buClr>
                <a:schemeClr val="tx1">
                  <a:lumMod val="65000"/>
                </a:schemeClr>
              </a:buClr>
              <a:buFont typeface="Arial" pitchFamily="34" charset="0"/>
              <a:buChar char="•"/>
              <a:defRPr sz="20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18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6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4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4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4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4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4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400" kern="1200">
                <a:solidFill>
                  <a:schemeClr val="tx1"/>
                </a:solidFill>
                <a:latin typeface="+mn-lt"/>
                <a:ea typeface="+mn-ea"/>
                <a:cs typeface="+mn-cs"/>
              </a:defRPr>
            </a:lvl9pPr>
          </a:lstStyle>
          <a:p>
            <a:r>
              <a:rPr lang="es-MX" dirty="0"/>
              <a:t>Colocar filtro de algodón</a:t>
            </a:r>
          </a:p>
          <a:p>
            <a:r>
              <a:rPr lang="es-MX" dirty="0"/>
              <a:t>Envolver con papel Kraft</a:t>
            </a:r>
          </a:p>
          <a:p>
            <a:r>
              <a:rPr lang="es-MX" dirty="0"/>
              <a:t>Esterilizar en horno a alta presión 15 min.</a:t>
            </a:r>
          </a:p>
          <a:p>
            <a:pPr marL="0" indent="0">
              <a:buFont typeface="Arial" pitchFamily="34" charset="0"/>
              <a:buNone/>
            </a:pPr>
            <a:endParaRPr lang="es-MX" dirty="0"/>
          </a:p>
          <a:p>
            <a:endParaRPr lang="es-MX" dirty="0"/>
          </a:p>
          <a:p>
            <a:endParaRPr lang="es-MX" dirty="0"/>
          </a:p>
        </p:txBody>
      </p:sp>
    </p:spTree>
    <p:extLst>
      <p:ext uri="{BB962C8B-B14F-4D97-AF65-F5344CB8AC3E}">
        <p14:creationId xmlns:p14="http://schemas.microsoft.com/office/powerpoint/2010/main" val="315465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7309" y="253609"/>
            <a:ext cx="10764131" cy="1097280"/>
          </a:xfrm>
        </p:spPr>
        <p:txBody>
          <a:bodyPr>
            <a:normAutofit fontScale="90000"/>
          </a:bodyPr>
          <a:lstStyle/>
          <a:p>
            <a:pPr algn="ctr"/>
            <a:r>
              <a:rPr lang="es-MX" sz="3200" b="1" dirty="0">
                <a:latin typeface="Arial Narrow" panose="020B0606020202030204" pitchFamily="34" charset="0"/>
              </a:rPr>
              <a:t>Práctica en casa opción 3: Desinfección de cajas de Petri de plástico </a:t>
            </a:r>
            <a:br>
              <a:rPr lang="es-MX" sz="3200" b="1" dirty="0">
                <a:latin typeface="Arial Narrow" panose="020B0606020202030204" pitchFamily="34" charset="0"/>
              </a:rPr>
            </a:br>
            <a:r>
              <a:rPr lang="es-MX" sz="3200" b="1" dirty="0">
                <a:latin typeface="Arial Narrow" panose="020B0606020202030204" pitchFamily="34" charset="0"/>
              </a:rPr>
              <a:t>( Asumimos el riesgo de contaminación asociado a la falta de mecanismos de esterilización)</a:t>
            </a:r>
          </a:p>
        </p:txBody>
      </p:sp>
      <p:pic>
        <p:nvPicPr>
          <p:cNvPr id="9" name="Picture 2" descr="CAJA PETRI ESTERIL DESECHABLE 60 X 15 MM PK/500 - Reactivos y Equipo S.A de  C.V">
            <a:extLst>
              <a:ext uri="{FF2B5EF4-FFF2-40B4-BE49-F238E27FC236}">
                <a16:creationId xmlns:a16="http://schemas.microsoft.com/office/drawing/2014/main" id="{36E737F2-32BE-41CD-940D-5672214FED90}"/>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2800" b="15200"/>
          <a:stretch/>
        </p:blipFill>
        <p:spPr bwMode="auto">
          <a:xfrm>
            <a:off x="982392" y="2092571"/>
            <a:ext cx="3360611" cy="24196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sinfection">
            <a:extLst>
              <a:ext uri="{FF2B5EF4-FFF2-40B4-BE49-F238E27FC236}">
                <a16:creationId xmlns:a16="http://schemas.microsoft.com/office/drawing/2014/main" id="{6F8D554E-491C-460C-BD0D-7B9CD8EEC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445" y="1549177"/>
            <a:ext cx="4012288" cy="24073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AF83FA-CC42-4093-B03D-9A9B91C93A42}"/>
              </a:ext>
            </a:extLst>
          </p:cNvPr>
          <p:cNvSpPr txBox="1"/>
          <p:nvPr/>
        </p:nvSpPr>
        <p:spPr>
          <a:xfrm>
            <a:off x="601780" y="4792228"/>
            <a:ext cx="4121834" cy="923330"/>
          </a:xfrm>
          <a:prstGeom prst="rect">
            <a:avLst/>
          </a:prstGeom>
          <a:noFill/>
        </p:spPr>
        <p:txBody>
          <a:bodyPr wrap="square" rtlCol="0">
            <a:spAutoFit/>
          </a:bodyPr>
          <a:lstStyle/>
          <a:p>
            <a:pPr algn="ctr"/>
            <a:r>
              <a:rPr lang="es-US" dirty="0"/>
              <a:t>Aplicable para cajas reutilizadas o </a:t>
            </a:r>
          </a:p>
          <a:p>
            <a:pPr algn="ctr"/>
            <a:r>
              <a:rPr lang="es-US" dirty="0"/>
              <a:t>Cajas de Petri diseñadas con materiales reciclables en casa</a:t>
            </a:r>
          </a:p>
        </p:txBody>
      </p:sp>
      <p:sp>
        <p:nvSpPr>
          <p:cNvPr id="6" name="TextBox 5">
            <a:extLst>
              <a:ext uri="{FF2B5EF4-FFF2-40B4-BE49-F238E27FC236}">
                <a16:creationId xmlns:a16="http://schemas.microsoft.com/office/drawing/2014/main" id="{82458015-07F5-43FD-A2FC-FDA12D75CE68}"/>
              </a:ext>
            </a:extLst>
          </p:cNvPr>
          <p:cNvSpPr txBox="1"/>
          <p:nvPr/>
        </p:nvSpPr>
        <p:spPr>
          <a:xfrm>
            <a:off x="4852219" y="3877662"/>
            <a:ext cx="7062465" cy="2862322"/>
          </a:xfrm>
          <a:prstGeom prst="rect">
            <a:avLst/>
          </a:prstGeom>
          <a:noFill/>
        </p:spPr>
        <p:txBody>
          <a:bodyPr wrap="square" rtlCol="0">
            <a:spAutoFit/>
          </a:bodyPr>
          <a:lstStyle/>
          <a:p>
            <a:pPr marL="342900" indent="-342900">
              <a:buAutoNum type="arabicPeriod"/>
            </a:pPr>
            <a:r>
              <a:rPr lang="es-US" dirty="0"/>
              <a:t>Realizar el procedimiento con manos enguantadas y desinfectadas, de preferencia en zona aséptica</a:t>
            </a:r>
          </a:p>
          <a:p>
            <a:pPr marL="342900" indent="-342900">
              <a:buAutoNum type="arabicPeriod"/>
            </a:pPr>
            <a:r>
              <a:rPr lang="es-US" dirty="0"/>
              <a:t>Impregnar una torunda de algodón limpia con alcohol al 70%.</a:t>
            </a:r>
          </a:p>
          <a:p>
            <a:pPr marL="342900" indent="-342900">
              <a:buAutoNum type="arabicPeriod"/>
            </a:pPr>
            <a:r>
              <a:rPr lang="es-US" dirty="0"/>
              <a:t>Limpiar la parte interna de la caja con la torunda de algodón</a:t>
            </a:r>
          </a:p>
          <a:p>
            <a:pPr marL="342900" indent="-342900">
              <a:buAutoNum type="arabicPeriod"/>
            </a:pPr>
            <a:r>
              <a:rPr lang="es-US" dirty="0"/>
              <a:t>Guardar en bolsa desinfectada (de preferencia Ziploc nueva) hasta su uso.</a:t>
            </a:r>
          </a:p>
          <a:p>
            <a:endParaRPr lang="es-US" dirty="0"/>
          </a:p>
          <a:p>
            <a:r>
              <a:rPr lang="es-US" dirty="0"/>
              <a:t>(Recuerda que existen algunas limitantes como es el efecto tóxico de los residuos de etanol y que no es posible la eliminación de las formas de resistencia de algunos microorganismos)</a:t>
            </a:r>
          </a:p>
        </p:txBody>
      </p:sp>
    </p:spTree>
    <p:extLst>
      <p:ext uri="{BB962C8B-B14F-4D97-AF65-F5344CB8AC3E}">
        <p14:creationId xmlns:p14="http://schemas.microsoft.com/office/powerpoint/2010/main" val="21013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ACDF47E4-6C9C-41A4-B905-BAF1E25F5485}"/>
              </a:ext>
            </a:extLst>
          </p:cNvPr>
          <p:cNvPicPr>
            <a:picLocks noChangeAspect="1"/>
          </p:cNvPicPr>
          <p:nvPr/>
        </p:nvPicPr>
        <p:blipFill rotWithShape="1">
          <a:blip r:embed="rId2">
            <a:extLst>
              <a:ext uri="{28A0092B-C50C-407E-A947-70E740481C1C}">
                <a14:useLocalDpi xmlns:a14="http://schemas.microsoft.com/office/drawing/2010/main" val="0"/>
              </a:ext>
            </a:extLst>
          </a:blip>
          <a:srcRect t="9119"/>
          <a:stretch/>
        </p:blipFill>
        <p:spPr>
          <a:xfrm>
            <a:off x="324928" y="1873009"/>
            <a:ext cx="6155745" cy="3992953"/>
          </a:xfrm>
          <a:prstGeom prst="rect">
            <a:avLst/>
          </a:prstGeom>
        </p:spPr>
      </p:pic>
      <p:sp>
        <p:nvSpPr>
          <p:cNvPr id="2" name="Title 1">
            <a:extLst>
              <a:ext uri="{FF2B5EF4-FFF2-40B4-BE49-F238E27FC236}">
                <a16:creationId xmlns:a16="http://schemas.microsoft.com/office/drawing/2014/main" id="{1B5E1A91-F1F6-4721-884E-C29E88516987}"/>
              </a:ext>
            </a:extLst>
          </p:cNvPr>
          <p:cNvSpPr>
            <a:spLocks noGrp="1"/>
          </p:cNvSpPr>
          <p:nvPr>
            <p:ph type="title"/>
          </p:nvPr>
        </p:nvSpPr>
        <p:spPr/>
        <p:txBody>
          <a:bodyPr/>
          <a:lstStyle/>
          <a:p>
            <a:r>
              <a:rPr lang="es-MX" dirty="0"/>
              <a:t>Indicadores químicos</a:t>
            </a:r>
            <a:endParaRPr lang="en-US" dirty="0"/>
          </a:p>
        </p:txBody>
      </p:sp>
      <p:pic>
        <p:nvPicPr>
          <p:cNvPr id="1030" name="Picture 6" descr="Cinta Testigo TUK® – Productos Biológicos Hyla">
            <a:extLst>
              <a:ext uri="{FF2B5EF4-FFF2-40B4-BE49-F238E27FC236}">
                <a16:creationId xmlns:a16="http://schemas.microsoft.com/office/drawing/2014/main" id="{E6BCF8E8-2070-444F-8F85-603178502211}"/>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99182" y="2011031"/>
            <a:ext cx="3103618" cy="37169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ímica Del Santo - VISTO BUENO CLASE 4 CALOR SECO">
            <a:extLst>
              <a:ext uri="{FF2B5EF4-FFF2-40B4-BE49-F238E27FC236}">
                <a16:creationId xmlns:a16="http://schemas.microsoft.com/office/drawing/2014/main" id="{608EDA20-2BFD-4647-A0CD-420F25581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699" y="2904182"/>
            <a:ext cx="5267373" cy="34112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E0274CE-06B7-4694-8286-EC1BABF5CE51}"/>
              </a:ext>
            </a:extLst>
          </p:cNvPr>
          <p:cNvSpPr txBox="1"/>
          <p:nvPr/>
        </p:nvSpPr>
        <p:spPr>
          <a:xfrm>
            <a:off x="1621767" y="6100622"/>
            <a:ext cx="1467068" cy="369332"/>
          </a:xfrm>
          <a:prstGeom prst="rect">
            <a:avLst/>
          </a:prstGeom>
          <a:noFill/>
        </p:spPr>
        <p:txBody>
          <a:bodyPr wrap="none" rtlCol="0">
            <a:spAutoFit/>
          </a:bodyPr>
          <a:lstStyle/>
          <a:p>
            <a:r>
              <a:rPr lang="es-MX" dirty="0"/>
              <a:t>Cinta testigo</a:t>
            </a:r>
            <a:endParaRPr lang="en-US" dirty="0"/>
          </a:p>
        </p:txBody>
      </p:sp>
      <p:sp>
        <p:nvSpPr>
          <p:cNvPr id="11" name="TextBox 10">
            <a:extLst>
              <a:ext uri="{FF2B5EF4-FFF2-40B4-BE49-F238E27FC236}">
                <a16:creationId xmlns:a16="http://schemas.microsoft.com/office/drawing/2014/main" id="{0E26CBF2-00FA-422A-BD4B-4EDDC040F661}"/>
              </a:ext>
            </a:extLst>
          </p:cNvPr>
          <p:cNvSpPr txBox="1"/>
          <p:nvPr/>
        </p:nvSpPr>
        <p:spPr>
          <a:xfrm>
            <a:off x="7957508" y="6285288"/>
            <a:ext cx="1740605" cy="369332"/>
          </a:xfrm>
          <a:prstGeom prst="rect">
            <a:avLst/>
          </a:prstGeom>
          <a:noFill/>
        </p:spPr>
        <p:txBody>
          <a:bodyPr wrap="none" rtlCol="0">
            <a:spAutoFit/>
          </a:bodyPr>
          <a:lstStyle/>
          <a:p>
            <a:r>
              <a:rPr lang="es-MX" dirty="0"/>
              <a:t>Tiras reactivas </a:t>
            </a:r>
            <a:endParaRPr lang="en-US" dirty="0"/>
          </a:p>
        </p:txBody>
      </p:sp>
      <p:pic>
        <p:nvPicPr>
          <p:cNvPr id="1034" name="Picture 10" descr="Tiras Indicadoras de Esterilización – Efelab">
            <a:extLst>
              <a:ext uri="{FF2B5EF4-FFF2-40B4-BE49-F238E27FC236}">
                <a16:creationId xmlns:a16="http://schemas.microsoft.com/office/drawing/2014/main" id="{6D9DF464-9BD7-4898-B4EE-83A87E1FC3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9698" y="0"/>
            <a:ext cx="5213685" cy="295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66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MX" sz="3200" b="1" dirty="0">
                <a:latin typeface="Arial Narrow" panose="020B0606020202030204" pitchFamily="34" charset="0"/>
              </a:rPr>
              <a:t>Opciones para medir volúmenes y pesos en casa</a:t>
            </a:r>
          </a:p>
        </p:txBody>
      </p:sp>
      <p:pic>
        <p:nvPicPr>
          <p:cNvPr id="4098" name="Picture 2" descr="Jeringa Desechable Nipro De 5 Ml. Con Aguja 22G X 32 Mm (1 1/4&quot;) Negra">
            <a:extLst>
              <a:ext uri="{FF2B5EF4-FFF2-40B4-BE49-F238E27FC236}">
                <a16:creationId xmlns:a16="http://schemas.microsoft.com/office/drawing/2014/main" id="{A639EE88-06E0-4A82-8506-58C6CE03C4A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51601" y="1704479"/>
            <a:ext cx="2815885" cy="20856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14B5720-183C-48C7-86AF-49792E7E3676}"/>
              </a:ext>
            </a:extLst>
          </p:cNvPr>
          <p:cNvSpPr txBox="1"/>
          <p:nvPr/>
        </p:nvSpPr>
        <p:spPr>
          <a:xfrm>
            <a:off x="2039815" y="1379760"/>
            <a:ext cx="1082412" cy="369332"/>
          </a:xfrm>
          <a:prstGeom prst="rect">
            <a:avLst/>
          </a:prstGeom>
          <a:noFill/>
        </p:spPr>
        <p:txBody>
          <a:bodyPr wrap="none" rtlCol="0">
            <a:spAutoFit/>
          </a:bodyPr>
          <a:lstStyle/>
          <a:p>
            <a:r>
              <a:rPr lang="es-MX" dirty="0"/>
              <a:t>Volumen</a:t>
            </a:r>
            <a:endParaRPr lang="es-US" dirty="0"/>
          </a:p>
        </p:txBody>
      </p:sp>
      <p:sp>
        <p:nvSpPr>
          <p:cNvPr id="14" name="TextBox 13">
            <a:extLst>
              <a:ext uri="{FF2B5EF4-FFF2-40B4-BE49-F238E27FC236}">
                <a16:creationId xmlns:a16="http://schemas.microsoft.com/office/drawing/2014/main" id="{1CFC853D-B6F0-4E80-9B15-2EE07C3BF08A}"/>
              </a:ext>
            </a:extLst>
          </p:cNvPr>
          <p:cNvSpPr txBox="1"/>
          <p:nvPr/>
        </p:nvSpPr>
        <p:spPr>
          <a:xfrm>
            <a:off x="8156916" y="1366818"/>
            <a:ext cx="710451" cy="369332"/>
          </a:xfrm>
          <a:prstGeom prst="rect">
            <a:avLst/>
          </a:prstGeom>
          <a:noFill/>
        </p:spPr>
        <p:txBody>
          <a:bodyPr wrap="none" rtlCol="0">
            <a:spAutoFit/>
          </a:bodyPr>
          <a:lstStyle/>
          <a:p>
            <a:r>
              <a:rPr lang="es-MX" dirty="0"/>
              <a:t>Peso</a:t>
            </a:r>
            <a:endParaRPr lang="es-US" dirty="0"/>
          </a:p>
        </p:txBody>
      </p:sp>
      <p:pic>
        <p:nvPicPr>
          <p:cNvPr id="4102" name="Picture 6" descr="Cuánto es una cucharada en gramos">
            <a:extLst>
              <a:ext uri="{FF2B5EF4-FFF2-40B4-BE49-F238E27FC236}">
                <a16:creationId xmlns:a16="http://schemas.microsoft.com/office/drawing/2014/main" id="{971FFD6F-1AF2-45DB-839E-A4077E783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587" y="1749092"/>
            <a:ext cx="4380627" cy="271413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ipos de balanzas para el hogar: salud, cocina y más | IDEAS Mercado Libre  Argentina">
            <a:extLst>
              <a:ext uri="{FF2B5EF4-FFF2-40B4-BE49-F238E27FC236}">
                <a16:creationId xmlns:a16="http://schemas.microsoft.com/office/drawing/2014/main" id="{982DC202-BA67-4EF0-83DE-4E95EBAF4B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3841" y="5018908"/>
            <a:ext cx="1878180" cy="17527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1CB1C24-28EC-4F8D-BFC7-0A188413E94A}"/>
              </a:ext>
            </a:extLst>
          </p:cNvPr>
          <p:cNvSpPr txBox="1"/>
          <p:nvPr/>
        </p:nvSpPr>
        <p:spPr>
          <a:xfrm>
            <a:off x="11026729" y="3117726"/>
            <a:ext cx="671979" cy="369332"/>
          </a:xfrm>
          <a:prstGeom prst="rect">
            <a:avLst/>
          </a:prstGeom>
          <a:noFill/>
        </p:spPr>
        <p:txBody>
          <a:bodyPr wrap="none" rtlCol="0">
            <a:spAutoFit/>
          </a:bodyPr>
          <a:lstStyle/>
          <a:p>
            <a:r>
              <a:rPr lang="es-MX" dirty="0"/>
              <a:t>Agar</a:t>
            </a:r>
            <a:endParaRPr lang="es-US" dirty="0"/>
          </a:p>
        </p:txBody>
      </p:sp>
      <p:cxnSp>
        <p:nvCxnSpPr>
          <p:cNvPr id="12" name="Straight Arrow Connector 11">
            <a:extLst>
              <a:ext uri="{FF2B5EF4-FFF2-40B4-BE49-F238E27FC236}">
                <a16:creationId xmlns:a16="http://schemas.microsoft.com/office/drawing/2014/main" id="{090C4838-E24F-482C-B0ED-DE275C8AFC3A}"/>
              </a:ext>
            </a:extLst>
          </p:cNvPr>
          <p:cNvCxnSpPr/>
          <p:nvPr/>
        </p:nvCxnSpPr>
        <p:spPr>
          <a:xfrm flipH="1">
            <a:off x="10297552" y="3302392"/>
            <a:ext cx="729177" cy="0"/>
          </a:xfrm>
          <a:prstGeom prst="straightConnector1">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id="{62636365-1D3C-4E10-9046-76D79B73C1BC}"/>
              </a:ext>
            </a:extLst>
          </p:cNvPr>
          <p:cNvSpPr txBox="1"/>
          <p:nvPr/>
        </p:nvSpPr>
        <p:spPr>
          <a:xfrm>
            <a:off x="6322586" y="4463225"/>
            <a:ext cx="4380627" cy="461665"/>
          </a:xfrm>
          <a:prstGeom prst="rect">
            <a:avLst/>
          </a:prstGeom>
          <a:noFill/>
        </p:spPr>
        <p:txBody>
          <a:bodyPr wrap="square" rtlCol="0">
            <a:spAutoFit/>
          </a:bodyPr>
          <a:lstStyle/>
          <a:p>
            <a:r>
              <a:rPr lang="es-MX" sz="1200" dirty="0"/>
              <a:t>Medida rasa, pasar un cuchillo sobre la cuchara para quitar exceso, tomado de recetasgratis.net</a:t>
            </a:r>
            <a:endParaRPr lang="es-US" sz="1200" dirty="0"/>
          </a:p>
        </p:txBody>
      </p:sp>
      <p:pic>
        <p:nvPicPr>
          <p:cNvPr id="4106" name="Picture 10" descr="Tazas, cucharadas y cucharitas">
            <a:extLst>
              <a:ext uri="{FF2B5EF4-FFF2-40B4-BE49-F238E27FC236}">
                <a16:creationId xmlns:a16="http://schemas.microsoft.com/office/drawing/2014/main" id="{D2745A82-2B67-43F3-82D1-4BA49C6B02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121" y="3856954"/>
            <a:ext cx="3420882" cy="300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54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Pasos generales para preparar un medio de cultivo</a:t>
            </a:r>
          </a:p>
        </p:txBody>
      </p:sp>
      <p:sp>
        <p:nvSpPr>
          <p:cNvPr id="3" name="Marcador de contenido 2"/>
          <p:cNvSpPr>
            <a:spLocks noGrp="1"/>
          </p:cNvSpPr>
          <p:nvPr>
            <p:ph idx="1"/>
          </p:nvPr>
        </p:nvSpPr>
        <p:spPr>
          <a:xfrm>
            <a:off x="749968" y="1469827"/>
            <a:ext cx="11442032" cy="5143500"/>
          </a:xfrm>
        </p:spPr>
        <p:txBody>
          <a:bodyPr>
            <a:normAutofit fontScale="77500" lnSpcReduction="20000"/>
          </a:bodyPr>
          <a:lstStyle/>
          <a:p>
            <a:r>
              <a:rPr lang="es-MX" dirty="0"/>
              <a:t>1. </a:t>
            </a:r>
            <a:r>
              <a:rPr lang="es-MX" sz="2800" b="1" dirty="0"/>
              <a:t>C</a:t>
            </a:r>
            <a:r>
              <a:rPr lang="es-MX" dirty="0"/>
              <a:t>ALCULAR el peso y volumen de medio requerido.</a:t>
            </a:r>
          </a:p>
          <a:p>
            <a:r>
              <a:rPr lang="es-MX" dirty="0"/>
              <a:t>2. </a:t>
            </a:r>
            <a:r>
              <a:rPr lang="es-MX" sz="3000" b="1" dirty="0"/>
              <a:t>P</a:t>
            </a:r>
            <a:r>
              <a:rPr lang="es-MX" dirty="0"/>
              <a:t>ESAR con precisión la cantidad requerida.</a:t>
            </a:r>
          </a:p>
          <a:p>
            <a:r>
              <a:rPr lang="es-MX" dirty="0"/>
              <a:t>3. </a:t>
            </a:r>
            <a:r>
              <a:rPr lang="es-MX" sz="2600" b="1" dirty="0"/>
              <a:t>D</a:t>
            </a:r>
            <a:r>
              <a:rPr lang="es-MX" dirty="0"/>
              <a:t>ISOLVER los componentes en agua desionizada</a:t>
            </a:r>
          </a:p>
          <a:p>
            <a:r>
              <a:rPr lang="es-MX" dirty="0"/>
              <a:t>4. </a:t>
            </a:r>
            <a:r>
              <a:rPr lang="es-MX" sz="3000" b="1" dirty="0"/>
              <a:t>A</a:t>
            </a:r>
            <a:r>
              <a:rPr lang="es-MX" dirty="0"/>
              <a:t>JUSTAR pH con HCl o NaOH 0.5 M</a:t>
            </a:r>
          </a:p>
          <a:p>
            <a:r>
              <a:rPr lang="es-MX" dirty="0"/>
              <a:t>5. Si se trata de MEDIOS SÓLIDOS O SEMISÓLIDOS agregar el agar después de ajustar pH y calentar hasta </a:t>
            </a:r>
            <a:r>
              <a:rPr lang="es-MX" sz="2600" b="1" dirty="0"/>
              <a:t>F</a:t>
            </a:r>
            <a:r>
              <a:rPr lang="es-MX" dirty="0"/>
              <a:t>UNDIR el agar</a:t>
            </a:r>
          </a:p>
          <a:p>
            <a:r>
              <a:rPr lang="es-MX" dirty="0"/>
              <a:t>6. </a:t>
            </a:r>
            <a:r>
              <a:rPr lang="es-MX" sz="3000" b="1" dirty="0"/>
              <a:t>D</a:t>
            </a:r>
            <a:r>
              <a:rPr lang="es-MX" dirty="0"/>
              <a:t>ISTRIBUIR en los recipientes apropiados</a:t>
            </a:r>
          </a:p>
          <a:p>
            <a:r>
              <a:rPr lang="es-MX" dirty="0"/>
              <a:t>7. </a:t>
            </a:r>
            <a:r>
              <a:rPr lang="es-MX" sz="3000" b="1" dirty="0"/>
              <a:t>E</a:t>
            </a:r>
            <a:r>
              <a:rPr lang="es-MX" dirty="0"/>
              <a:t>STERILIZAR lo medios </a:t>
            </a:r>
          </a:p>
          <a:p>
            <a:r>
              <a:rPr lang="es-MX" dirty="0"/>
              <a:t>8. En caso de que se requiera medio en placas, dejar enfriar 45-50°C y </a:t>
            </a:r>
            <a:r>
              <a:rPr lang="es-MX" sz="3900" b="1" dirty="0" err="1"/>
              <a:t>v</a:t>
            </a:r>
            <a:r>
              <a:rPr lang="es-MX" dirty="0" err="1"/>
              <a:t>ertir</a:t>
            </a:r>
            <a:r>
              <a:rPr lang="es-MX" dirty="0"/>
              <a:t>.</a:t>
            </a:r>
          </a:p>
          <a:p>
            <a:r>
              <a:rPr lang="es-MX" dirty="0"/>
              <a:t>9. Etiquetado y almacenamiento en refrigeración (5°C).</a:t>
            </a:r>
          </a:p>
          <a:p>
            <a:endParaRPr lang="es-MX" dirty="0"/>
          </a:p>
          <a:p>
            <a:endParaRPr lang="es-MX"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14C120CF-B1E2-4B18-BDF3-F35044C27036}"/>
                  </a:ext>
                </a:extLst>
              </p14:cNvPr>
              <p14:cNvContentPartPr/>
              <p14:nvPr/>
            </p14:nvContentPartPr>
            <p14:xfrm>
              <a:off x="10885320" y="2312640"/>
              <a:ext cx="360" cy="360"/>
            </p14:xfrm>
          </p:contentPart>
        </mc:Choice>
        <mc:Fallback xmlns="">
          <p:pic>
            <p:nvPicPr>
              <p:cNvPr id="4" name="Ink 3">
                <a:extLst>
                  <a:ext uri="{FF2B5EF4-FFF2-40B4-BE49-F238E27FC236}">
                    <a16:creationId xmlns:a16="http://schemas.microsoft.com/office/drawing/2014/main" id="{14C120CF-B1E2-4B18-BDF3-F35044C27036}"/>
                  </a:ext>
                </a:extLst>
              </p:cNvPr>
              <p:cNvPicPr/>
              <p:nvPr/>
            </p:nvPicPr>
            <p:blipFill>
              <a:blip r:embed="rId3"/>
              <a:stretch>
                <a:fillRect/>
              </a:stretch>
            </p:blipFill>
            <p:spPr>
              <a:xfrm>
                <a:off x="10875960" y="2303280"/>
                <a:ext cx="19080" cy="19080"/>
              </a:xfrm>
              <a:prstGeom prst="rect">
                <a:avLst/>
              </a:prstGeom>
            </p:spPr>
          </p:pic>
        </mc:Fallback>
      </mc:AlternateContent>
    </p:spTree>
    <p:extLst>
      <p:ext uri="{BB962C8B-B14F-4D97-AF65-F5344CB8AC3E}">
        <p14:creationId xmlns:p14="http://schemas.microsoft.com/office/powerpoint/2010/main" val="63999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ntval Laboratorios Agar Mueller Hinton BD Montval Laboratorios"/>
          <p:cNvPicPr>
            <a:picLocks noChangeAspect="1" noChangeArrowheads="1"/>
          </p:cNvPicPr>
          <p:nvPr/>
        </p:nvPicPr>
        <p:blipFill rotWithShape="1">
          <a:blip r:embed="rId2" cstate="print">
            <a:grayscl/>
            <a:extLst>
              <a:ext uri="{BEBA8EAE-BF5A-486C-A8C5-ECC9F3942E4B}">
                <a14:imgProps xmlns:a14="http://schemas.microsoft.com/office/drawing/2010/main">
                  <a14:imgLayer r:embed="rId3">
                    <a14:imgEffect>
                      <a14:artisticPaintBrush/>
                    </a14:imgEffect>
                    <a14:imgEffect>
                      <a14:sharpenSoften amount="50000"/>
                    </a14:imgEffect>
                  </a14:imgLayer>
                </a14:imgProps>
              </a:ext>
              <a:ext uri="{28A0092B-C50C-407E-A947-70E740481C1C}">
                <a14:useLocalDpi xmlns:a14="http://schemas.microsoft.com/office/drawing/2010/main" val="0"/>
              </a:ext>
            </a:extLst>
          </a:blip>
          <a:srcRect l="25628" r="21290"/>
          <a:stretch/>
        </p:blipFill>
        <p:spPr bwMode="auto">
          <a:xfrm>
            <a:off x="1917096" y="1433870"/>
            <a:ext cx="477743"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4137290" y="1490865"/>
            <a:ext cx="864000" cy="1008000"/>
            <a:chOff x="4095605" y="1905362"/>
            <a:chExt cx="1079086" cy="1485064"/>
          </a:xfrm>
        </p:grpSpPr>
        <p:pic>
          <p:nvPicPr>
            <p:cNvPr id="10" name="Imagen 9"/>
            <p:cNvPicPr>
              <a:picLocks noChangeAspect="1"/>
            </p:cNvPicPr>
            <p:nvPr/>
          </p:nvPicPr>
          <p:blipFill>
            <a:blip r:embed="rId4"/>
            <a:stretch>
              <a:fillRect/>
            </a:stretch>
          </p:blipFill>
          <p:spPr>
            <a:xfrm>
              <a:off x="4095605" y="1905362"/>
              <a:ext cx="1079086" cy="1485064"/>
            </a:xfrm>
            <a:prstGeom prst="rect">
              <a:avLst/>
            </a:prstGeom>
          </p:spPr>
        </p:pic>
        <p:sp>
          <p:nvSpPr>
            <p:cNvPr id="11" name="Cilindro 10"/>
            <p:cNvSpPr/>
            <p:nvPr/>
          </p:nvSpPr>
          <p:spPr>
            <a:xfrm>
              <a:off x="4373213" y="2732952"/>
              <a:ext cx="540000" cy="180087"/>
            </a:xfrm>
            <a:prstGeom prst="can">
              <a:avLst>
                <a:gd name="adj" fmla="val 50000"/>
              </a:avLst>
            </a:prstGeom>
            <a:solidFill>
              <a:srgbClr val="99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orma libre 11"/>
            <p:cNvSpPr/>
            <p:nvPr/>
          </p:nvSpPr>
          <p:spPr>
            <a:xfrm>
              <a:off x="4249775" y="2864260"/>
              <a:ext cx="815904" cy="453694"/>
            </a:xfrm>
            <a:custGeom>
              <a:avLst/>
              <a:gdLst>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0960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36006 w 811530"/>
                <a:gd name="connsiteY3" fmla="*/ 613410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0291 w 805815"/>
                <a:gd name="connsiteY3" fmla="*/ 61341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45342 w 805815"/>
                <a:gd name="connsiteY3" fmla="*/ 61150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9698 w 805815"/>
                <a:gd name="connsiteY3" fmla="*/ 61531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4054 w 805815"/>
                <a:gd name="connsiteY3" fmla="*/ 61722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815" h="670560">
                  <a:moveTo>
                    <a:pt x="118110" y="0"/>
                  </a:moveTo>
                  <a:lnTo>
                    <a:pt x="0" y="542925"/>
                  </a:lnTo>
                  <a:lnTo>
                    <a:pt x="7455" y="575310"/>
                  </a:lnTo>
                  <a:lnTo>
                    <a:pt x="34054" y="617220"/>
                  </a:lnTo>
                  <a:lnTo>
                    <a:pt x="70485" y="640080"/>
                  </a:lnTo>
                  <a:lnTo>
                    <a:pt x="169545" y="657225"/>
                  </a:lnTo>
                  <a:lnTo>
                    <a:pt x="331470" y="668655"/>
                  </a:lnTo>
                  <a:lnTo>
                    <a:pt x="432435" y="670560"/>
                  </a:lnTo>
                  <a:lnTo>
                    <a:pt x="573405" y="659130"/>
                  </a:lnTo>
                  <a:lnTo>
                    <a:pt x="685800" y="645795"/>
                  </a:lnTo>
                  <a:lnTo>
                    <a:pt x="760544" y="626745"/>
                  </a:lnTo>
                  <a:lnTo>
                    <a:pt x="790763" y="601980"/>
                  </a:lnTo>
                  <a:lnTo>
                    <a:pt x="805815" y="560070"/>
                  </a:lnTo>
                  <a:lnTo>
                    <a:pt x="754380" y="381000"/>
                  </a:lnTo>
                  <a:lnTo>
                    <a:pt x="661035" y="13335"/>
                  </a:lnTo>
                  <a:lnTo>
                    <a:pt x="581025" y="45720"/>
                  </a:lnTo>
                  <a:lnTo>
                    <a:pt x="514350" y="57150"/>
                  </a:lnTo>
                  <a:cubicBezTo>
                    <a:pt x="490855" y="59055"/>
                    <a:pt x="467995" y="65476"/>
                    <a:pt x="443865" y="66760"/>
                  </a:cubicBezTo>
                  <a:cubicBezTo>
                    <a:pt x="419735" y="68044"/>
                    <a:pt x="391477" y="65165"/>
                    <a:pt x="369570" y="64854"/>
                  </a:cubicBezTo>
                  <a:cubicBezTo>
                    <a:pt x="347663" y="64543"/>
                    <a:pt x="331470" y="66829"/>
                    <a:pt x="312420" y="64896"/>
                  </a:cubicBezTo>
                  <a:lnTo>
                    <a:pt x="236194" y="57277"/>
                  </a:lnTo>
                  <a:lnTo>
                    <a:pt x="180975" y="43815"/>
                  </a:lnTo>
                  <a:lnTo>
                    <a:pt x="118110" y="0"/>
                  </a:lnTo>
                  <a:close/>
                </a:path>
              </a:pathLst>
            </a:custGeom>
            <a:solidFill>
              <a:srgbClr val="99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3" name="CuadroTexto 12"/>
          <p:cNvSpPr txBox="1"/>
          <p:nvPr/>
        </p:nvSpPr>
        <p:spPr>
          <a:xfrm>
            <a:off x="1627860" y="2278110"/>
            <a:ext cx="1168870"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BASE DE CALDO NUTRITIVO</a:t>
            </a:r>
          </a:p>
        </p:txBody>
      </p:sp>
      <p:grpSp>
        <p:nvGrpSpPr>
          <p:cNvPr id="17" name="Grupo 16"/>
          <p:cNvGrpSpPr/>
          <p:nvPr/>
        </p:nvGrpSpPr>
        <p:grpSpPr>
          <a:xfrm>
            <a:off x="6513025" y="1496062"/>
            <a:ext cx="864000" cy="1008000"/>
            <a:chOff x="6740701" y="1935842"/>
            <a:chExt cx="1079086" cy="1485064"/>
          </a:xfrm>
        </p:grpSpPr>
        <p:pic>
          <p:nvPicPr>
            <p:cNvPr id="14" name="Imagen 13"/>
            <p:cNvPicPr>
              <a:picLocks noChangeAspect="1"/>
            </p:cNvPicPr>
            <p:nvPr/>
          </p:nvPicPr>
          <p:blipFill>
            <a:blip r:embed="rId4"/>
            <a:stretch>
              <a:fillRect/>
            </a:stretch>
          </p:blipFill>
          <p:spPr>
            <a:xfrm>
              <a:off x="6740701" y="1935842"/>
              <a:ext cx="1079086" cy="1485064"/>
            </a:xfrm>
            <a:prstGeom prst="rect">
              <a:avLst/>
            </a:prstGeom>
          </p:spPr>
        </p:pic>
        <p:sp>
          <p:nvSpPr>
            <p:cNvPr id="15" name="Cilindro 14"/>
            <p:cNvSpPr/>
            <p:nvPr/>
          </p:nvSpPr>
          <p:spPr>
            <a:xfrm>
              <a:off x="7018309" y="2763432"/>
              <a:ext cx="540000" cy="180087"/>
            </a:xfrm>
            <a:prstGeom prst="can">
              <a:avLst>
                <a:gd name="adj" fmla="val 50000"/>
              </a:avLst>
            </a:prstGeom>
            <a:solidFill>
              <a:srgbClr val="FFCB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Forma libre 15"/>
            <p:cNvSpPr/>
            <p:nvPr/>
          </p:nvSpPr>
          <p:spPr>
            <a:xfrm>
              <a:off x="6894871" y="2894740"/>
              <a:ext cx="815904" cy="453694"/>
            </a:xfrm>
            <a:custGeom>
              <a:avLst/>
              <a:gdLst>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0960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36006 w 811530"/>
                <a:gd name="connsiteY3" fmla="*/ 613410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0291 w 805815"/>
                <a:gd name="connsiteY3" fmla="*/ 61341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45342 w 805815"/>
                <a:gd name="connsiteY3" fmla="*/ 61150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9698 w 805815"/>
                <a:gd name="connsiteY3" fmla="*/ 61531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4054 w 805815"/>
                <a:gd name="connsiteY3" fmla="*/ 61722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815" h="670560">
                  <a:moveTo>
                    <a:pt x="118110" y="0"/>
                  </a:moveTo>
                  <a:lnTo>
                    <a:pt x="0" y="542925"/>
                  </a:lnTo>
                  <a:lnTo>
                    <a:pt x="7455" y="575310"/>
                  </a:lnTo>
                  <a:lnTo>
                    <a:pt x="34054" y="617220"/>
                  </a:lnTo>
                  <a:lnTo>
                    <a:pt x="70485" y="640080"/>
                  </a:lnTo>
                  <a:lnTo>
                    <a:pt x="169545" y="657225"/>
                  </a:lnTo>
                  <a:lnTo>
                    <a:pt x="331470" y="668655"/>
                  </a:lnTo>
                  <a:lnTo>
                    <a:pt x="432435" y="670560"/>
                  </a:lnTo>
                  <a:lnTo>
                    <a:pt x="573405" y="659130"/>
                  </a:lnTo>
                  <a:lnTo>
                    <a:pt x="685800" y="645795"/>
                  </a:lnTo>
                  <a:lnTo>
                    <a:pt x="760544" y="626745"/>
                  </a:lnTo>
                  <a:lnTo>
                    <a:pt x="790763" y="601980"/>
                  </a:lnTo>
                  <a:lnTo>
                    <a:pt x="805815" y="560070"/>
                  </a:lnTo>
                  <a:lnTo>
                    <a:pt x="754380" y="381000"/>
                  </a:lnTo>
                  <a:lnTo>
                    <a:pt x="661035" y="13335"/>
                  </a:lnTo>
                  <a:lnTo>
                    <a:pt x="581025" y="45720"/>
                  </a:lnTo>
                  <a:lnTo>
                    <a:pt x="514350" y="57150"/>
                  </a:lnTo>
                  <a:cubicBezTo>
                    <a:pt x="490855" y="59055"/>
                    <a:pt x="467995" y="65476"/>
                    <a:pt x="443865" y="66760"/>
                  </a:cubicBezTo>
                  <a:cubicBezTo>
                    <a:pt x="419735" y="68044"/>
                    <a:pt x="391477" y="65165"/>
                    <a:pt x="369570" y="64854"/>
                  </a:cubicBezTo>
                  <a:cubicBezTo>
                    <a:pt x="347663" y="64543"/>
                    <a:pt x="331470" y="66829"/>
                    <a:pt x="312420" y="64896"/>
                  </a:cubicBezTo>
                  <a:lnTo>
                    <a:pt x="236194" y="57277"/>
                  </a:lnTo>
                  <a:lnTo>
                    <a:pt x="180975" y="43815"/>
                  </a:lnTo>
                  <a:lnTo>
                    <a:pt x="118110" y="0"/>
                  </a:lnTo>
                  <a:close/>
                </a:path>
              </a:pathLst>
            </a:custGeom>
            <a:solidFill>
              <a:srgbClr val="FFCB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3" name="CuadroTexto 22"/>
          <p:cNvSpPr txBox="1"/>
          <p:nvPr/>
        </p:nvSpPr>
        <p:spPr>
          <a:xfrm>
            <a:off x="3889821" y="2579448"/>
            <a:ext cx="1457450"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H</a:t>
            </a:r>
            <a:r>
              <a:rPr lang="es-MX" sz="1200" b="1" baseline="-25000" dirty="0">
                <a:latin typeface="Arial" panose="020B0604020202020204" pitchFamily="34" charset="0"/>
                <a:cs typeface="Arial" panose="020B0604020202020204" pitchFamily="34" charset="0"/>
              </a:rPr>
              <a:t>2</a:t>
            </a:r>
            <a:r>
              <a:rPr lang="es-MX" sz="1200" b="1" dirty="0">
                <a:latin typeface="Arial" panose="020B0604020202020204" pitchFamily="34" charset="0"/>
                <a:cs typeface="Arial" panose="020B0604020202020204" pitchFamily="34" charset="0"/>
              </a:rPr>
              <a:t>O  Desionizada</a:t>
            </a:r>
          </a:p>
        </p:txBody>
      </p:sp>
      <p:sp>
        <p:nvSpPr>
          <p:cNvPr id="24" name="CuadroTexto 23"/>
          <p:cNvSpPr txBox="1"/>
          <p:nvPr/>
        </p:nvSpPr>
        <p:spPr>
          <a:xfrm>
            <a:off x="6147865" y="2620359"/>
            <a:ext cx="1635060" cy="276999"/>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MEDIO LÍQUIDO</a:t>
            </a:r>
          </a:p>
        </p:txBody>
      </p:sp>
      <p:grpSp>
        <p:nvGrpSpPr>
          <p:cNvPr id="3" name="Grupo 2"/>
          <p:cNvGrpSpPr/>
          <p:nvPr/>
        </p:nvGrpSpPr>
        <p:grpSpPr>
          <a:xfrm>
            <a:off x="2219073" y="3814020"/>
            <a:ext cx="958216" cy="1595438"/>
            <a:chOff x="719137" y="4509591"/>
            <a:chExt cx="958216" cy="1595438"/>
          </a:xfrm>
        </p:grpSpPr>
        <p:pic>
          <p:nvPicPr>
            <p:cNvPr id="21"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719137" y="4514355"/>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996315" y="4514354"/>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28" name="Cilindro 27"/>
            <p:cNvSpPr/>
            <p:nvPr/>
          </p:nvSpPr>
          <p:spPr>
            <a:xfrm>
              <a:off x="768903" y="5095940"/>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Cilindro 28"/>
            <p:cNvSpPr/>
            <p:nvPr/>
          </p:nvSpPr>
          <p:spPr>
            <a:xfrm>
              <a:off x="1045474" y="5104606"/>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Elipse 29"/>
            <p:cNvSpPr/>
            <p:nvPr/>
          </p:nvSpPr>
          <p:spPr>
            <a:xfrm>
              <a:off x="733426" y="4509591"/>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Elipse 30"/>
            <p:cNvSpPr/>
            <p:nvPr/>
          </p:nvSpPr>
          <p:spPr>
            <a:xfrm>
              <a:off x="1007605" y="4514355"/>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2"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871537" y="4666755"/>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1148715" y="4666754"/>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34" name="Cilindro 33"/>
            <p:cNvSpPr/>
            <p:nvPr/>
          </p:nvSpPr>
          <p:spPr>
            <a:xfrm>
              <a:off x="921303" y="5248340"/>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Cilindro 34"/>
            <p:cNvSpPr/>
            <p:nvPr/>
          </p:nvSpPr>
          <p:spPr>
            <a:xfrm>
              <a:off x="1197874" y="5257006"/>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Elipse 35"/>
            <p:cNvSpPr/>
            <p:nvPr/>
          </p:nvSpPr>
          <p:spPr>
            <a:xfrm>
              <a:off x="885826" y="4661991"/>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Elipse 36"/>
            <p:cNvSpPr/>
            <p:nvPr/>
          </p:nvSpPr>
          <p:spPr>
            <a:xfrm>
              <a:off x="1160005" y="4666755"/>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8"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1023937" y="4819155"/>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1301115" y="4819154"/>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0" name="Cilindro 39"/>
            <p:cNvSpPr/>
            <p:nvPr/>
          </p:nvSpPr>
          <p:spPr>
            <a:xfrm>
              <a:off x="1073703" y="5400740"/>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Cilindro 40"/>
            <p:cNvSpPr/>
            <p:nvPr/>
          </p:nvSpPr>
          <p:spPr>
            <a:xfrm>
              <a:off x="1350274" y="5409406"/>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Elipse 41"/>
            <p:cNvSpPr/>
            <p:nvPr/>
          </p:nvSpPr>
          <p:spPr>
            <a:xfrm>
              <a:off x="1038226" y="4814391"/>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Elipse 42"/>
            <p:cNvSpPr/>
            <p:nvPr/>
          </p:nvSpPr>
          <p:spPr>
            <a:xfrm>
              <a:off x="1312405" y="4819155"/>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4"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1176337" y="4971555"/>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1453515" y="4971554"/>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6" name="Cilindro 45"/>
            <p:cNvSpPr/>
            <p:nvPr/>
          </p:nvSpPr>
          <p:spPr>
            <a:xfrm>
              <a:off x="1226103" y="5553140"/>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Cilindro 46"/>
            <p:cNvSpPr/>
            <p:nvPr/>
          </p:nvSpPr>
          <p:spPr>
            <a:xfrm>
              <a:off x="1502674" y="5561806"/>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 name="Elipse 47"/>
            <p:cNvSpPr/>
            <p:nvPr/>
          </p:nvSpPr>
          <p:spPr>
            <a:xfrm>
              <a:off x="1190626" y="4966791"/>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Elipse 48"/>
            <p:cNvSpPr/>
            <p:nvPr/>
          </p:nvSpPr>
          <p:spPr>
            <a:xfrm>
              <a:off x="1464805" y="4971555"/>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13" name="Grupo 212"/>
          <p:cNvGrpSpPr/>
          <p:nvPr/>
        </p:nvGrpSpPr>
        <p:grpSpPr>
          <a:xfrm flipH="1">
            <a:off x="6054969" y="3364245"/>
            <a:ext cx="958216" cy="1842334"/>
            <a:chOff x="4574796" y="4279314"/>
            <a:chExt cx="958216" cy="1842334"/>
          </a:xfrm>
        </p:grpSpPr>
        <p:pic>
          <p:nvPicPr>
            <p:cNvPr id="68"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4574796" y="4530974"/>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4851974" y="4530973"/>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70" name="Cilindro 69"/>
            <p:cNvSpPr/>
            <p:nvPr/>
          </p:nvSpPr>
          <p:spPr>
            <a:xfrm>
              <a:off x="4624562" y="5112559"/>
              <a:ext cx="126000" cy="504121"/>
            </a:xfrm>
            <a:prstGeom prst="can">
              <a:avLst>
                <a:gd name="adj" fmla="val 64128"/>
              </a:avLst>
            </a:prstGeom>
            <a:solidFill>
              <a:srgbClr val="FFC50D">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1" name="Cilindro 70"/>
            <p:cNvSpPr/>
            <p:nvPr/>
          </p:nvSpPr>
          <p:spPr>
            <a:xfrm>
              <a:off x="4901133" y="5121225"/>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2" name="Elipse 71"/>
            <p:cNvSpPr/>
            <p:nvPr/>
          </p:nvSpPr>
          <p:spPr>
            <a:xfrm>
              <a:off x="4589085" y="452621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3" name="Elipse 72"/>
            <p:cNvSpPr/>
            <p:nvPr/>
          </p:nvSpPr>
          <p:spPr>
            <a:xfrm>
              <a:off x="4863264" y="4530974"/>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4"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4727196" y="4683374"/>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004374" y="4683373"/>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76" name="Cilindro 75"/>
            <p:cNvSpPr/>
            <p:nvPr/>
          </p:nvSpPr>
          <p:spPr>
            <a:xfrm>
              <a:off x="4776962" y="5264959"/>
              <a:ext cx="126000" cy="504121"/>
            </a:xfrm>
            <a:prstGeom prst="can">
              <a:avLst>
                <a:gd name="adj" fmla="val 64128"/>
              </a:avLst>
            </a:prstGeom>
            <a:solidFill>
              <a:srgbClr val="FFC50D">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7" name="Cilindro 76"/>
            <p:cNvSpPr/>
            <p:nvPr/>
          </p:nvSpPr>
          <p:spPr>
            <a:xfrm>
              <a:off x="5053533" y="5273625"/>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8" name="Elipse 77"/>
            <p:cNvSpPr/>
            <p:nvPr/>
          </p:nvSpPr>
          <p:spPr>
            <a:xfrm>
              <a:off x="4741485" y="467861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9" name="Elipse 78"/>
            <p:cNvSpPr/>
            <p:nvPr/>
          </p:nvSpPr>
          <p:spPr>
            <a:xfrm>
              <a:off x="5015664" y="4683374"/>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0"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4879596" y="4835774"/>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156774" y="4835773"/>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82" name="Cilindro 81"/>
            <p:cNvSpPr/>
            <p:nvPr/>
          </p:nvSpPr>
          <p:spPr>
            <a:xfrm>
              <a:off x="4929362" y="5417359"/>
              <a:ext cx="126000" cy="504121"/>
            </a:xfrm>
            <a:prstGeom prst="can">
              <a:avLst>
                <a:gd name="adj" fmla="val 64128"/>
              </a:avLst>
            </a:prstGeom>
            <a:solidFill>
              <a:srgbClr val="FFC50D">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3" name="Cilindro 82"/>
            <p:cNvSpPr/>
            <p:nvPr/>
          </p:nvSpPr>
          <p:spPr>
            <a:xfrm>
              <a:off x="5205933" y="5426025"/>
              <a:ext cx="126000" cy="504121"/>
            </a:xfrm>
            <a:prstGeom prst="can">
              <a:avLst>
                <a:gd name="adj" fmla="val 64128"/>
              </a:avLst>
            </a:prstGeom>
            <a:solidFill>
              <a:srgbClr val="FFC50D">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4" name="Elipse 83"/>
            <p:cNvSpPr/>
            <p:nvPr/>
          </p:nvSpPr>
          <p:spPr>
            <a:xfrm>
              <a:off x="4893885" y="483101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5" name="Elipse 84"/>
            <p:cNvSpPr/>
            <p:nvPr/>
          </p:nvSpPr>
          <p:spPr>
            <a:xfrm>
              <a:off x="5168064" y="4835774"/>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6"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31996" y="4988174"/>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309174" y="4988173"/>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88" name="Cilindro 87"/>
            <p:cNvSpPr/>
            <p:nvPr/>
          </p:nvSpPr>
          <p:spPr>
            <a:xfrm>
              <a:off x="5081762" y="5569759"/>
              <a:ext cx="126000" cy="504121"/>
            </a:xfrm>
            <a:prstGeom prst="can">
              <a:avLst>
                <a:gd name="adj" fmla="val 64128"/>
              </a:avLst>
            </a:prstGeom>
            <a:solidFill>
              <a:srgbClr val="FFC50D">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9" name="Cilindro 88"/>
            <p:cNvSpPr/>
            <p:nvPr/>
          </p:nvSpPr>
          <p:spPr>
            <a:xfrm>
              <a:off x="5358333" y="5578425"/>
              <a:ext cx="126000" cy="504121"/>
            </a:xfrm>
            <a:prstGeom prst="can">
              <a:avLst>
                <a:gd name="adj" fmla="val 64128"/>
              </a:avLst>
            </a:prstGeom>
            <a:solidFill>
              <a:srgbClr val="FFC50D">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Elipse 89"/>
            <p:cNvSpPr/>
            <p:nvPr/>
          </p:nvSpPr>
          <p:spPr>
            <a:xfrm>
              <a:off x="5046285" y="498341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1" name="Forma libre 90"/>
            <p:cNvSpPr/>
            <p:nvPr/>
          </p:nvSpPr>
          <p:spPr>
            <a:xfrm>
              <a:off x="4872808" y="427931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2" name="Arco 91"/>
            <p:cNvSpPr/>
            <p:nvPr/>
          </p:nvSpPr>
          <p:spPr>
            <a:xfrm rot="5400000">
              <a:off x="4911381" y="445804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93" name="Forma libre 92"/>
            <p:cNvSpPr/>
            <p:nvPr/>
          </p:nvSpPr>
          <p:spPr>
            <a:xfrm>
              <a:off x="5025208" y="443171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4" name="Arco 93"/>
            <p:cNvSpPr/>
            <p:nvPr/>
          </p:nvSpPr>
          <p:spPr>
            <a:xfrm rot="5400000">
              <a:off x="5063781" y="461044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95" name="Forma libre 94"/>
            <p:cNvSpPr/>
            <p:nvPr/>
          </p:nvSpPr>
          <p:spPr>
            <a:xfrm>
              <a:off x="5177608" y="458411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6" name="Arco 95"/>
            <p:cNvSpPr/>
            <p:nvPr/>
          </p:nvSpPr>
          <p:spPr>
            <a:xfrm rot="5400000">
              <a:off x="5216181" y="476284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97" name="Elipse 96"/>
            <p:cNvSpPr/>
            <p:nvPr/>
          </p:nvSpPr>
          <p:spPr>
            <a:xfrm>
              <a:off x="5320464" y="4988174"/>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8" name="Forma libre 97"/>
            <p:cNvSpPr/>
            <p:nvPr/>
          </p:nvSpPr>
          <p:spPr>
            <a:xfrm>
              <a:off x="5330008" y="473651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9" name="Arco 98"/>
            <p:cNvSpPr/>
            <p:nvPr/>
          </p:nvSpPr>
          <p:spPr>
            <a:xfrm rot="5400000">
              <a:off x="5368581" y="491524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0" name="Forma libre 99"/>
            <p:cNvSpPr/>
            <p:nvPr/>
          </p:nvSpPr>
          <p:spPr>
            <a:xfrm>
              <a:off x="4591816" y="4286461"/>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1" name="Arco 100"/>
            <p:cNvSpPr/>
            <p:nvPr/>
          </p:nvSpPr>
          <p:spPr>
            <a:xfrm rot="5400000">
              <a:off x="4630389" y="4465195"/>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2" name="Forma libre 101"/>
            <p:cNvSpPr/>
            <p:nvPr/>
          </p:nvSpPr>
          <p:spPr>
            <a:xfrm>
              <a:off x="4744216" y="4438861"/>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3" name="Arco 102"/>
            <p:cNvSpPr/>
            <p:nvPr/>
          </p:nvSpPr>
          <p:spPr>
            <a:xfrm rot="5400000">
              <a:off x="4782789" y="4617595"/>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4" name="Forma libre 103"/>
            <p:cNvSpPr/>
            <p:nvPr/>
          </p:nvSpPr>
          <p:spPr>
            <a:xfrm>
              <a:off x="4896616" y="4591261"/>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5" name="Arco 104"/>
            <p:cNvSpPr/>
            <p:nvPr/>
          </p:nvSpPr>
          <p:spPr>
            <a:xfrm rot="5400000">
              <a:off x="4935189" y="4769995"/>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6" name="Forma libre 105"/>
            <p:cNvSpPr/>
            <p:nvPr/>
          </p:nvSpPr>
          <p:spPr>
            <a:xfrm>
              <a:off x="5049016" y="4743661"/>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7" name="Arco 106"/>
            <p:cNvSpPr/>
            <p:nvPr/>
          </p:nvSpPr>
          <p:spPr>
            <a:xfrm rot="5400000">
              <a:off x="5087589" y="4922395"/>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nvGrpSpPr>
          <p:cNvPr id="6" name="Grupo 5"/>
          <p:cNvGrpSpPr/>
          <p:nvPr/>
        </p:nvGrpSpPr>
        <p:grpSpPr>
          <a:xfrm>
            <a:off x="4672585" y="3363270"/>
            <a:ext cx="958216" cy="1842334"/>
            <a:chOff x="3148585" y="3363270"/>
            <a:chExt cx="958216" cy="1842334"/>
          </a:xfrm>
        </p:grpSpPr>
        <p:pic>
          <p:nvPicPr>
            <p:cNvPr id="108"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3148585" y="3614930"/>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3425763" y="3614929"/>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110" name="Cilindro 109"/>
            <p:cNvSpPr/>
            <p:nvPr/>
          </p:nvSpPr>
          <p:spPr>
            <a:xfrm>
              <a:off x="3198351" y="4196515"/>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1" name="Cilindro 110"/>
            <p:cNvSpPr/>
            <p:nvPr/>
          </p:nvSpPr>
          <p:spPr>
            <a:xfrm>
              <a:off x="3474922" y="4205181"/>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2" name="Elipse 111"/>
            <p:cNvSpPr/>
            <p:nvPr/>
          </p:nvSpPr>
          <p:spPr>
            <a:xfrm>
              <a:off x="3162874" y="3610166"/>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3" name="Elipse 112"/>
            <p:cNvSpPr/>
            <p:nvPr/>
          </p:nvSpPr>
          <p:spPr>
            <a:xfrm>
              <a:off x="3437053" y="361493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4"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3300985" y="3767330"/>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3578163" y="3767329"/>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116" name="Cilindro 115"/>
            <p:cNvSpPr/>
            <p:nvPr/>
          </p:nvSpPr>
          <p:spPr>
            <a:xfrm>
              <a:off x="3350751" y="4348915"/>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7" name="Cilindro 116"/>
            <p:cNvSpPr/>
            <p:nvPr/>
          </p:nvSpPr>
          <p:spPr>
            <a:xfrm>
              <a:off x="3627322" y="4357581"/>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8" name="Elipse 117"/>
            <p:cNvSpPr/>
            <p:nvPr/>
          </p:nvSpPr>
          <p:spPr>
            <a:xfrm>
              <a:off x="3315274" y="3762566"/>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9" name="Elipse 118"/>
            <p:cNvSpPr/>
            <p:nvPr/>
          </p:nvSpPr>
          <p:spPr>
            <a:xfrm>
              <a:off x="3589453" y="376733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0"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3453385" y="3919730"/>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3730563" y="3919729"/>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122" name="Cilindro 121"/>
            <p:cNvSpPr/>
            <p:nvPr/>
          </p:nvSpPr>
          <p:spPr>
            <a:xfrm>
              <a:off x="3503151" y="4501315"/>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3" name="Cilindro 122"/>
            <p:cNvSpPr/>
            <p:nvPr/>
          </p:nvSpPr>
          <p:spPr>
            <a:xfrm>
              <a:off x="3779722" y="4509981"/>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4" name="Elipse 123"/>
            <p:cNvSpPr/>
            <p:nvPr/>
          </p:nvSpPr>
          <p:spPr>
            <a:xfrm>
              <a:off x="3467674" y="3914966"/>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5" name="Elipse 124"/>
            <p:cNvSpPr/>
            <p:nvPr/>
          </p:nvSpPr>
          <p:spPr>
            <a:xfrm>
              <a:off x="3741853" y="391973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6"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3605785" y="4072130"/>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3882963" y="4072129"/>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128" name="Cilindro 127"/>
            <p:cNvSpPr/>
            <p:nvPr/>
          </p:nvSpPr>
          <p:spPr>
            <a:xfrm>
              <a:off x="3655551" y="4653715"/>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9" name="Cilindro 128"/>
            <p:cNvSpPr/>
            <p:nvPr/>
          </p:nvSpPr>
          <p:spPr>
            <a:xfrm>
              <a:off x="3932122" y="4662381"/>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0" name="Elipse 129"/>
            <p:cNvSpPr/>
            <p:nvPr/>
          </p:nvSpPr>
          <p:spPr>
            <a:xfrm>
              <a:off x="3620074" y="4067366"/>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1" name="Forma libre 130"/>
            <p:cNvSpPr/>
            <p:nvPr/>
          </p:nvSpPr>
          <p:spPr>
            <a:xfrm>
              <a:off x="3446597" y="3363270"/>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2" name="Arco 131"/>
            <p:cNvSpPr/>
            <p:nvPr/>
          </p:nvSpPr>
          <p:spPr>
            <a:xfrm rot="5400000">
              <a:off x="3485170" y="3542004"/>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33" name="Forma libre 132"/>
            <p:cNvSpPr/>
            <p:nvPr/>
          </p:nvSpPr>
          <p:spPr>
            <a:xfrm>
              <a:off x="3598997" y="3515670"/>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4" name="Arco 133"/>
            <p:cNvSpPr/>
            <p:nvPr/>
          </p:nvSpPr>
          <p:spPr>
            <a:xfrm rot="5400000">
              <a:off x="3637570" y="3694404"/>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35" name="Forma libre 134"/>
            <p:cNvSpPr/>
            <p:nvPr/>
          </p:nvSpPr>
          <p:spPr>
            <a:xfrm>
              <a:off x="3751397" y="3668070"/>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6" name="Arco 135"/>
            <p:cNvSpPr/>
            <p:nvPr/>
          </p:nvSpPr>
          <p:spPr>
            <a:xfrm rot="5400000">
              <a:off x="3789970" y="3846804"/>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37" name="Elipse 136"/>
            <p:cNvSpPr/>
            <p:nvPr/>
          </p:nvSpPr>
          <p:spPr>
            <a:xfrm>
              <a:off x="3894253" y="407213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8" name="Forma libre 137"/>
            <p:cNvSpPr/>
            <p:nvPr/>
          </p:nvSpPr>
          <p:spPr>
            <a:xfrm>
              <a:off x="3903797" y="3820470"/>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9" name="Arco 138"/>
            <p:cNvSpPr/>
            <p:nvPr/>
          </p:nvSpPr>
          <p:spPr>
            <a:xfrm rot="5400000">
              <a:off x="3942370" y="3999204"/>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40" name="Forma libre 139"/>
            <p:cNvSpPr/>
            <p:nvPr/>
          </p:nvSpPr>
          <p:spPr>
            <a:xfrm>
              <a:off x="3165605" y="3370417"/>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1" name="Arco 140"/>
            <p:cNvSpPr/>
            <p:nvPr/>
          </p:nvSpPr>
          <p:spPr>
            <a:xfrm rot="5400000">
              <a:off x="3204178" y="354915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42" name="Forma libre 141"/>
            <p:cNvSpPr/>
            <p:nvPr/>
          </p:nvSpPr>
          <p:spPr>
            <a:xfrm>
              <a:off x="3318005" y="3522817"/>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3" name="Arco 142"/>
            <p:cNvSpPr/>
            <p:nvPr/>
          </p:nvSpPr>
          <p:spPr>
            <a:xfrm rot="5400000">
              <a:off x="3356578" y="370155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44" name="Forma libre 143"/>
            <p:cNvSpPr/>
            <p:nvPr/>
          </p:nvSpPr>
          <p:spPr>
            <a:xfrm>
              <a:off x="3470405" y="3675217"/>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5" name="Arco 144"/>
            <p:cNvSpPr/>
            <p:nvPr/>
          </p:nvSpPr>
          <p:spPr>
            <a:xfrm rot="5400000">
              <a:off x="3508978" y="385395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46" name="Forma libre 145"/>
            <p:cNvSpPr/>
            <p:nvPr/>
          </p:nvSpPr>
          <p:spPr>
            <a:xfrm>
              <a:off x="3622805" y="3827617"/>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7" name="Arco 146"/>
            <p:cNvSpPr/>
            <p:nvPr/>
          </p:nvSpPr>
          <p:spPr>
            <a:xfrm rot="5400000">
              <a:off x="3661378" y="400635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149" name="CuadroTexto 148"/>
          <p:cNvSpPr txBox="1"/>
          <p:nvPr/>
        </p:nvSpPr>
        <p:spPr>
          <a:xfrm>
            <a:off x="4792844" y="1580136"/>
            <a:ext cx="1910968" cy="297004"/>
          </a:xfrm>
          <a:prstGeom prst="rect">
            <a:avLst/>
          </a:prstGeom>
          <a:noFill/>
        </p:spPr>
        <p:txBody>
          <a:bodyPr wrap="square" rtlCol="0">
            <a:spAutoFit/>
          </a:bodyPr>
          <a:lstStyle/>
          <a:p>
            <a:pPr algn="ctr">
              <a:lnSpc>
                <a:spcPct val="95000"/>
              </a:lnSpc>
            </a:pPr>
            <a:r>
              <a:rPr lang="es-MX" sz="1400" b="1" dirty="0">
                <a:latin typeface="Arial" panose="020B0604020202020204" pitchFamily="34" charset="0"/>
                <a:cs typeface="Arial" panose="020B0604020202020204" pitchFamily="34" charset="0"/>
              </a:rPr>
              <a:t>DISOLVER</a:t>
            </a:r>
            <a:endParaRPr lang="es-MX" sz="1100" b="1" dirty="0">
              <a:latin typeface="Arial" panose="020B0604020202020204" pitchFamily="34" charset="0"/>
              <a:cs typeface="Arial" panose="020B0604020202020204" pitchFamily="34" charset="0"/>
            </a:endParaRPr>
          </a:p>
        </p:txBody>
      </p:sp>
      <p:cxnSp>
        <p:nvCxnSpPr>
          <p:cNvPr id="151" name="Conector angular 150"/>
          <p:cNvCxnSpPr>
            <a:stCxn id="24" idx="2"/>
            <a:endCxn id="31" idx="1"/>
          </p:cNvCxnSpPr>
          <p:nvPr/>
        </p:nvCxnSpPr>
        <p:spPr>
          <a:xfrm rot="5400000">
            <a:off x="4284981" y="1148914"/>
            <a:ext cx="931970" cy="442885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0" name="CuadroTexto 149"/>
          <p:cNvSpPr txBox="1"/>
          <p:nvPr/>
        </p:nvSpPr>
        <p:spPr>
          <a:xfrm>
            <a:off x="1710496" y="5479323"/>
            <a:ext cx="2021421" cy="461665"/>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Distribuir 3 </a:t>
            </a:r>
            <a:r>
              <a:rPr lang="es-MX" sz="1200" b="1" dirty="0" err="1">
                <a:latin typeface="Arial" panose="020B0604020202020204" pitchFamily="34" charset="0"/>
                <a:cs typeface="Arial" panose="020B0604020202020204" pitchFamily="34" charset="0"/>
              </a:rPr>
              <a:t>mL</a:t>
            </a:r>
            <a:r>
              <a:rPr lang="es-MX" sz="1200" b="1" dirty="0">
                <a:latin typeface="Arial" panose="020B0604020202020204" pitchFamily="34" charset="0"/>
                <a:cs typeface="Arial" panose="020B0604020202020204" pitchFamily="34" charset="0"/>
              </a:rPr>
              <a:t> / tubo de 13 x 100</a:t>
            </a:r>
          </a:p>
        </p:txBody>
      </p:sp>
      <p:cxnSp>
        <p:nvCxnSpPr>
          <p:cNvPr id="8" name="Conector recto de flecha 7"/>
          <p:cNvCxnSpPr/>
          <p:nvPr/>
        </p:nvCxnSpPr>
        <p:spPr>
          <a:xfrm>
            <a:off x="2664288" y="2068024"/>
            <a:ext cx="162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flipV="1">
            <a:off x="4983478" y="2055432"/>
            <a:ext cx="162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upo 51"/>
          <p:cNvGrpSpPr/>
          <p:nvPr/>
        </p:nvGrpSpPr>
        <p:grpSpPr>
          <a:xfrm>
            <a:off x="8571089" y="2658911"/>
            <a:ext cx="1076400" cy="1213200"/>
            <a:chOff x="7074003" y="2318803"/>
            <a:chExt cx="1076400" cy="1213200"/>
          </a:xfrm>
        </p:grpSpPr>
        <p:pic>
          <p:nvPicPr>
            <p:cNvPr id="157" name="Imagen 156"/>
            <p:cNvPicPr>
              <a:picLocks noChangeAspect="1"/>
            </p:cNvPicPr>
            <p:nvPr/>
          </p:nvPicPr>
          <p:blipFill>
            <a:blip r:embed="rId4"/>
            <a:stretch>
              <a:fillRect/>
            </a:stretch>
          </p:blipFill>
          <p:spPr>
            <a:xfrm>
              <a:off x="7074003" y="2318803"/>
              <a:ext cx="1076400" cy="1213200"/>
            </a:xfrm>
            <a:prstGeom prst="rect">
              <a:avLst/>
            </a:prstGeom>
          </p:spPr>
        </p:pic>
        <p:sp>
          <p:nvSpPr>
            <p:cNvPr id="158" name="Cilindro 157"/>
            <p:cNvSpPr/>
            <p:nvPr/>
          </p:nvSpPr>
          <p:spPr>
            <a:xfrm>
              <a:off x="7288664" y="3151348"/>
              <a:ext cx="648000" cy="180000"/>
            </a:xfrm>
            <a:prstGeom prst="can">
              <a:avLst>
                <a:gd name="adj" fmla="val 50000"/>
              </a:avLst>
            </a:prstGeom>
            <a:solidFill>
              <a:srgbClr val="FFCB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9" name="Forma libre 158"/>
            <p:cNvSpPr/>
            <p:nvPr/>
          </p:nvSpPr>
          <p:spPr>
            <a:xfrm>
              <a:off x="7210768" y="3211049"/>
              <a:ext cx="856666" cy="264424"/>
            </a:xfrm>
            <a:custGeom>
              <a:avLst/>
              <a:gdLst>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0960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36006 w 811530"/>
                <a:gd name="connsiteY3" fmla="*/ 613410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0291 w 805815"/>
                <a:gd name="connsiteY3" fmla="*/ 61341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45342 w 805815"/>
                <a:gd name="connsiteY3" fmla="*/ 61150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9698 w 805815"/>
                <a:gd name="connsiteY3" fmla="*/ 61531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4054 w 805815"/>
                <a:gd name="connsiteY3" fmla="*/ 61722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4054 w 805815"/>
                <a:gd name="connsiteY3" fmla="*/ 617220 h 670560"/>
                <a:gd name="connsiteX4" fmla="*/ 70485 w 805815"/>
                <a:gd name="connsiteY4" fmla="*/ 640080 h 670560"/>
                <a:gd name="connsiteX5" fmla="*/ 169545 w 805815"/>
                <a:gd name="connsiteY5" fmla="*/ 670080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707219"/>
                <a:gd name="connsiteX1" fmla="*/ 0 w 805815"/>
                <a:gd name="connsiteY1" fmla="*/ 542925 h 707219"/>
                <a:gd name="connsiteX2" fmla="*/ 7455 w 805815"/>
                <a:gd name="connsiteY2" fmla="*/ 575310 h 707219"/>
                <a:gd name="connsiteX3" fmla="*/ 34054 w 805815"/>
                <a:gd name="connsiteY3" fmla="*/ 617220 h 707219"/>
                <a:gd name="connsiteX4" fmla="*/ 70485 w 805815"/>
                <a:gd name="connsiteY4" fmla="*/ 640080 h 707219"/>
                <a:gd name="connsiteX5" fmla="*/ 169545 w 805815"/>
                <a:gd name="connsiteY5" fmla="*/ 670080 h 707219"/>
                <a:gd name="connsiteX6" fmla="*/ 335543 w 805815"/>
                <a:gd name="connsiteY6" fmla="*/ 707219 h 707219"/>
                <a:gd name="connsiteX7" fmla="*/ 432435 w 805815"/>
                <a:gd name="connsiteY7" fmla="*/ 670560 h 707219"/>
                <a:gd name="connsiteX8" fmla="*/ 573405 w 805815"/>
                <a:gd name="connsiteY8" fmla="*/ 659130 h 707219"/>
                <a:gd name="connsiteX9" fmla="*/ 685800 w 805815"/>
                <a:gd name="connsiteY9" fmla="*/ 645795 h 707219"/>
                <a:gd name="connsiteX10" fmla="*/ 760544 w 805815"/>
                <a:gd name="connsiteY10" fmla="*/ 626745 h 707219"/>
                <a:gd name="connsiteX11" fmla="*/ 790763 w 805815"/>
                <a:gd name="connsiteY11" fmla="*/ 601980 h 707219"/>
                <a:gd name="connsiteX12" fmla="*/ 805815 w 805815"/>
                <a:gd name="connsiteY12" fmla="*/ 560070 h 707219"/>
                <a:gd name="connsiteX13" fmla="*/ 754380 w 805815"/>
                <a:gd name="connsiteY13" fmla="*/ 381000 h 707219"/>
                <a:gd name="connsiteX14" fmla="*/ 661035 w 805815"/>
                <a:gd name="connsiteY14" fmla="*/ 13335 h 707219"/>
                <a:gd name="connsiteX15" fmla="*/ 581025 w 805815"/>
                <a:gd name="connsiteY15" fmla="*/ 45720 h 707219"/>
                <a:gd name="connsiteX16" fmla="*/ 514350 w 805815"/>
                <a:gd name="connsiteY16" fmla="*/ 57150 h 707219"/>
                <a:gd name="connsiteX17" fmla="*/ 443865 w 805815"/>
                <a:gd name="connsiteY17" fmla="*/ 66760 h 707219"/>
                <a:gd name="connsiteX18" fmla="*/ 369570 w 805815"/>
                <a:gd name="connsiteY18" fmla="*/ 64854 h 707219"/>
                <a:gd name="connsiteX19" fmla="*/ 312420 w 805815"/>
                <a:gd name="connsiteY19" fmla="*/ 64896 h 707219"/>
                <a:gd name="connsiteX20" fmla="*/ 236194 w 805815"/>
                <a:gd name="connsiteY20" fmla="*/ 57277 h 707219"/>
                <a:gd name="connsiteX21" fmla="*/ 180975 w 805815"/>
                <a:gd name="connsiteY21" fmla="*/ 43815 h 707219"/>
                <a:gd name="connsiteX22" fmla="*/ 118110 w 805815"/>
                <a:gd name="connsiteY22" fmla="*/ 0 h 707219"/>
                <a:gd name="connsiteX0" fmla="*/ 118110 w 805815"/>
                <a:gd name="connsiteY0" fmla="*/ 0 h 721981"/>
                <a:gd name="connsiteX1" fmla="*/ 0 w 805815"/>
                <a:gd name="connsiteY1" fmla="*/ 542925 h 721981"/>
                <a:gd name="connsiteX2" fmla="*/ 7455 w 805815"/>
                <a:gd name="connsiteY2" fmla="*/ 575310 h 721981"/>
                <a:gd name="connsiteX3" fmla="*/ 34054 w 805815"/>
                <a:gd name="connsiteY3" fmla="*/ 617220 h 721981"/>
                <a:gd name="connsiteX4" fmla="*/ 70485 w 805815"/>
                <a:gd name="connsiteY4" fmla="*/ 640080 h 721981"/>
                <a:gd name="connsiteX5" fmla="*/ 169545 w 805815"/>
                <a:gd name="connsiteY5" fmla="*/ 670080 h 721981"/>
                <a:gd name="connsiteX6" fmla="*/ 335543 w 805815"/>
                <a:gd name="connsiteY6" fmla="*/ 707219 h 721981"/>
                <a:gd name="connsiteX7" fmla="*/ 436508 w 805815"/>
                <a:gd name="connsiteY7" fmla="*/ 721981 h 721981"/>
                <a:gd name="connsiteX8" fmla="*/ 573405 w 805815"/>
                <a:gd name="connsiteY8" fmla="*/ 659130 h 721981"/>
                <a:gd name="connsiteX9" fmla="*/ 685800 w 805815"/>
                <a:gd name="connsiteY9" fmla="*/ 645795 h 721981"/>
                <a:gd name="connsiteX10" fmla="*/ 760544 w 805815"/>
                <a:gd name="connsiteY10" fmla="*/ 626745 h 721981"/>
                <a:gd name="connsiteX11" fmla="*/ 790763 w 805815"/>
                <a:gd name="connsiteY11" fmla="*/ 601980 h 721981"/>
                <a:gd name="connsiteX12" fmla="*/ 805815 w 805815"/>
                <a:gd name="connsiteY12" fmla="*/ 560070 h 721981"/>
                <a:gd name="connsiteX13" fmla="*/ 754380 w 805815"/>
                <a:gd name="connsiteY13" fmla="*/ 381000 h 721981"/>
                <a:gd name="connsiteX14" fmla="*/ 661035 w 805815"/>
                <a:gd name="connsiteY14" fmla="*/ 13335 h 721981"/>
                <a:gd name="connsiteX15" fmla="*/ 581025 w 805815"/>
                <a:gd name="connsiteY15" fmla="*/ 45720 h 721981"/>
                <a:gd name="connsiteX16" fmla="*/ 514350 w 805815"/>
                <a:gd name="connsiteY16" fmla="*/ 57150 h 721981"/>
                <a:gd name="connsiteX17" fmla="*/ 443865 w 805815"/>
                <a:gd name="connsiteY17" fmla="*/ 66760 h 721981"/>
                <a:gd name="connsiteX18" fmla="*/ 369570 w 805815"/>
                <a:gd name="connsiteY18" fmla="*/ 64854 h 721981"/>
                <a:gd name="connsiteX19" fmla="*/ 312420 w 805815"/>
                <a:gd name="connsiteY19" fmla="*/ 64896 h 721981"/>
                <a:gd name="connsiteX20" fmla="*/ 236194 w 805815"/>
                <a:gd name="connsiteY20" fmla="*/ 57277 h 721981"/>
                <a:gd name="connsiteX21" fmla="*/ 180975 w 805815"/>
                <a:gd name="connsiteY21" fmla="*/ 43815 h 721981"/>
                <a:gd name="connsiteX22" fmla="*/ 118110 w 805815"/>
                <a:gd name="connsiteY22" fmla="*/ 0 h 721981"/>
                <a:gd name="connsiteX0" fmla="*/ 118110 w 805815"/>
                <a:gd name="connsiteY0" fmla="*/ 0 h 721981"/>
                <a:gd name="connsiteX1" fmla="*/ 0 w 805815"/>
                <a:gd name="connsiteY1" fmla="*/ 542925 h 721981"/>
                <a:gd name="connsiteX2" fmla="*/ 7455 w 805815"/>
                <a:gd name="connsiteY2" fmla="*/ 575310 h 721981"/>
                <a:gd name="connsiteX3" fmla="*/ 34054 w 805815"/>
                <a:gd name="connsiteY3" fmla="*/ 617220 h 721981"/>
                <a:gd name="connsiteX4" fmla="*/ 70485 w 805815"/>
                <a:gd name="connsiteY4" fmla="*/ 640080 h 721981"/>
                <a:gd name="connsiteX5" fmla="*/ 169545 w 805815"/>
                <a:gd name="connsiteY5" fmla="*/ 670080 h 721981"/>
                <a:gd name="connsiteX6" fmla="*/ 335543 w 805815"/>
                <a:gd name="connsiteY6" fmla="*/ 707219 h 721981"/>
                <a:gd name="connsiteX7" fmla="*/ 436508 w 805815"/>
                <a:gd name="connsiteY7" fmla="*/ 721981 h 721981"/>
                <a:gd name="connsiteX8" fmla="*/ 573405 w 805815"/>
                <a:gd name="connsiteY8" fmla="*/ 697696 h 721981"/>
                <a:gd name="connsiteX9" fmla="*/ 685800 w 805815"/>
                <a:gd name="connsiteY9" fmla="*/ 645795 h 721981"/>
                <a:gd name="connsiteX10" fmla="*/ 760544 w 805815"/>
                <a:gd name="connsiteY10" fmla="*/ 626745 h 721981"/>
                <a:gd name="connsiteX11" fmla="*/ 790763 w 805815"/>
                <a:gd name="connsiteY11" fmla="*/ 601980 h 721981"/>
                <a:gd name="connsiteX12" fmla="*/ 805815 w 805815"/>
                <a:gd name="connsiteY12" fmla="*/ 560070 h 721981"/>
                <a:gd name="connsiteX13" fmla="*/ 754380 w 805815"/>
                <a:gd name="connsiteY13" fmla="*/ 381000 h 721981"/>
                <a:gd name="connsiteX14" fmla="*/ 661035 w 805815"/>
                <a:gd name="connsiteY14" fmla="*/ 13335 h 721981"/>
                <a:gd name="connsiteX15" fmla="*/ 581025 w 805815"/>
                <a:gd name="connsiteY15" fmla="*/ 45720 h 721981"/>
                <a:gd name="connsiteX16" fmla="*/ 514350 w 805815"/>
                <a:gd name="connsiteY16" fmla="*/ 57150 h 721981"/>
                <a:gd name="connsiteX17" fmla="*/ 443865 w 805815"/>
                <a:gd name="connsiteY17" fmla="*/ 66760 h 721981"/>
                <a:gd name="connsiteX18" fmla="*/ 369570 w 805815"/>
                <a:gd name="connsiteY18" fmla="*/ 64854 h 721981"/>
                <a:gd name="connsiteX19" fmla="*/ 312420 w 805815"/>
                <a:gd name="connsiteY19" fmla="*/ 64896 h 721981"/>
                <a:gd name="connsiteX20" fmla="*/ 236194 w 805815"/>
                <a:gd name="connsiteY20" fmla="*/ 57277 h 721981"/>
                <a:gd name="connsiteX21" fmla="*/ 180975 w 805815"/>
                <a:gd name="connsiteY21" fmla="*/ 43815 h 721981"/>
                <a:gd name="connsiteX22" fmla="*/ 118110 w 805815"/>
                <a:gd name="connsiteY22" fmla="*/ 0 h 721981"/>
                <a:gd name="connsiteX0" fmla="*/ 118110 w 805815"/>
                <a:gd name="connsiteY0" fmla="*/ 25229 h 747210"/>
                <a:gd name="connsiteX1" fmla="*/ 0 w 805815"/>
                <a:gd name="connsiteY1" fmla="*/ 568154 h 747210"/>
                <a:gd name="connsiteX2" fmla="*/ 7455 w 805815"/>
                <a:gd name="connsiteY2" fmla="*/ 600539 h 747210"/>
                <a:gd name="connsiteX3" fmla="*/ 34054 w 805815"/>
                <a:gd name="connsiteY3" fmla="*/ 642449 h 747210"/>
                <a:gd name="connsiteX4" fmla="*/ 70485 w 805815"/>
                <a:gd name="connsiteY4" fmla="*/ 665309 h 747210"/>
                <a:gd name="connsiteX5" fmla="*/ 169545 w 805815"/>
                <a:gd name="connsiteY5" fmla="*/ 695309 h 747210"/>
                <a:gd name="connsiteX6" fmla="*/ 335543 w 805815"/>
                <a:gd name="connsiteY6" fmla="*/ 732448 h 747210"/>
                <a:gd name="connsiteX7" fmla="*/ 436508 w 805815"/>
                <a:gd name="connsiteY7" fmla="*/ 747210 h 747210"/>
                <a:gd name="connsiteX8" fmla="*/ 573405 w 805815"/>
                <a:gd name="connsiteY8" fmla="*/ 722925 h 747210"/>
                <a:gd name="connsiteX9" fmla="*/ 685800 w 805815"/>
                <a:gd name="connsiteY9" fmla="*/ 671024 h 747210"/>
                <a:gd name="connsiteX10" fmla="*/ 760544 w 805815"/>
                <a:gd name="connsiteY10" fmla="*/ 651974 h 747210"/>
                <a:gd name="connsiteX11" fmla="*/ 790763 w 805815"/>
                <a:gd name="connsiteY11" fmla="*/ 627209 h 747210"/>
                <a:gd name="connsiteX12" fmla="*/ 805815 w 805815"/>
                <a:gd name="connsiteY12" fmla="*/ 585299 h 747210"/>
                <a:gd name="connsiteX13" fmla="*/ 754380 w 805815"/>
                <a:gd name="connsiteY13" fmla="*/ 406229 h 747210"/>
                <a:gd name="connsiteX14" fmla="*/ 677328 w 805815"/>
                <a:gd name="connsiteY14" fmla="*/ 0 h 747210"/>
                <a:gd name="connsiteX15" fmla="*/ 581025 w 805815"/>
                <a:gd name="connsiteY15" fmla="*/ 70949 h 747210"/>
                <a:gd name="connsiteX16" fmla="*/ 514350 w 805815"/>
                <a:gd name="connsiteY16" fmla="*/ 82379 h 747210"/>
                <a:gd name="connsiteX17" fmla="*/ 443865 w 805815"/>
                <a:gd name="connsiteY17" fmla="*/ 91989 h 747210"/>
                <a:gd name="connsiteX18" fmla="*/ 369570 w 805815"/>
                <a:gd name="connsiteY18" fmla="*/ 90083 h 747210"/>
                <a:gd name="connsiteX19" fmla="*/ 312420 w 805815"/>
                <a:gd name="connsiteY19" fmla="*/ 90125 h 747210"/>
                <a:gd name="connsiteX20" fmla="*/ 236194 w 805815"/>
                <a:gd name="connsiteY20" fmla="*/ 82506 h 747210"/>
                <a:gd name="connsiteX21" fmla="*/ 180975 w 805815"/>
                <a:gd name="connsiteY21" fmla="*/ 69044 h 747210"/>
                <a:gd name="connsiteX22" fmla="*/ 118110 w 805815"/>
                <a:gd name="connsiteY22" fmla="*/ 25229 h 747210"/>
                <a:gd name="connsiteX0" fmla="*/ 97744 w 805815"/>
                <a:gd name="connsiteY0" fmla="*/ 25229 h 747210"/>
                <a:gd name="connsiteX1" fmla="*/ 0 w 805815"/>
                <a:gd name="connsiteY1" fmla="*/ 568154 h 747210"/>
                <a:gd name="connsiteX2" fmla="*/ 7455 w 805815"/>
                <a:gd name="connsiteY2" fmla="*/ 600539 h 747210"/>
                <a:gd name="connsiteX3" fmla="*/ 34054 w 805815"/>
                <a:gd name="connsiteY3" fmla="*/ 642449 h 747210"/>
                <a:gd name="connsiteX4" fmla="*/ 70485 w 805815"/>
                <a:gd name="connsiteY4" fmla="*/ 665309 h 747210"/>
                <a:gd name="connsiteX5" fmla="*/ 169545 w 805815"/>
                <a:gd name="connsiteY5" fmla="*/ 695309 h 747210"/>
                <a:gd name="connsiteX6" fmla="*/ 335543 w 805815"/>
                <a:gd name="connsiteY6" fmla="*/ 732448 h 747210"/>
                <a:gd name="connsiteX7" fmla="*/ 436508 w 805815"/>
                <a:gd name="connsiteY7" fmla="*/ 747210 h 747210"/>
                <a:gd name="connsiteX8" fmla="*/ 573405 w 805815"/>
                <a:gd name="connsiteY8" fmla="*/ 722925 h 747210"/>
                <a:gd name="connsiteX9" fmla="*/ 685800 w 805815"/>
                <a:gd name="connsiteY9" fmla="*/ 671024 h 747210"/>
                <a:gd name="connsiteX10" fmla="*/ 760544 w 805815"/>
                <a:gd name="connsiteY10" fmla="*/ 651974 h 747210"/>
                <a:gd name="connsiteX11" fmla="*/ 790763 w 805815"/>
                <a:gd name="connsiteY11" fmla="*/ 627209 h 747210"/>
                <a:gd name="connsiteX12" fmla="*/ 805815 w 805815"/>
                <a:gd name="connsiteY12" fmla="*/ 585299 h 747210"/>
                <a:gd name="connsiteX13" fmla="*/ 754380 w 805815"/>
                <a:gd name="connsiteY13" fmla="*/ 406229 h 747210"/>
                <a:gd name="connsiteX14" fmla="*/ 677328 w 805815"/>
                <a:gd name="connsiteY14" fmla="*/ 0 h 747210"/>
                <a:gd name="connsiteX15" fmla="*/ 581025 w 805815"/>
                <a:gd name="connsiteY15" fmla="*/ 70949 h 747210"/>
                <a:gd name="connsiteX16" fmla="*/ 514350 w 805815"/>
                <a:gd name="connsiteY16" fmla="*/ 82379 h 747210"/>
                <a:gd name="connsiteX17" fmla="*/ 443865 w 805815"/>
                <a:gd name="connsiteY17" fmla="*/ 91989 h 747210"/>
                <a:gd name="connsiteX18" fmla="*/ 369570 w 805815"/>
                <a:gd name="connsiteY18" fmla="*/ 90083 h 747210"/>
                <a:gd name="connsiteX19" fmla="*/ 312420 w 805815"/>
                <a:gd name="connsiteY19" fmla="*/ 90125 h 747210"/>
                <a:gd name="connsiteX20" fmla="*/ 236194 w 805815"/>
                <a:gd name="connsiteY20" fmla="*/ 82506 h 747210"/>
                <a:gd name="connsiteX21" fmla="*/ 180975 w 805815"/>
                <a:gd name="connsiteY21" fmla="*/ 69044 h 747210"/>
                <a:gd name="connsiteX22" fmla="*/ 97744 w 805815"/>
                <a:gd name="connsiteY22" fmla="*/ 25229 h 747210"/>
                <a:gd name="connsiteX0" fmla="*/ 90289 w 798360"/>
                <a:gd name="connsiteY0" fmla="*/ 25229 h 747210"/>
                <a:gd name="connsiteX1" fmla="*/ 0 w 798360"/>
                <a:gd name="connsiteY1" fmla="*/ 600539 h 747210"/>
                <a:gd name="connsiteX2" fmla="*/ 26599 w 798360"/>
                <a:gd name="connsiteY2" fmla="*/ 642449 h 747210"/>
                <a:gd name="connsiteX3" fmla="*/ 63030 w 798360"/>
                <a:gd name="connsiteY3" fmla="*/ 665309 h 747210"/>
                <a:gd name="connsiteX4" fmla="*/ 162090 w 798360"/>
                <a:gd name="connsiteY4" fmla="*/ 695309 h 747210"/>
                <a:gd name="connsiteX5" fmla="*/ 328088 w 798360"/>
                <a:gd name="connsiteY5" fmla="*/ 732448 h 747210"/>
                <a:gd name="connsiteX6" fmla="*/ 429053 w 798360"/>
                <a:gd name="connsiteY6" fmla="*/ 747210 h 747210"/>
                <a:gd name="connsiteX7" fmla="*/ 565950 w 798360"/>
                <a:gd name="connsiteY7" fmla="*/ 722925 h 747210"/>
                <a:gd name="connsiteX8" fmla="*/ 678345 w 798360"/>
                <a:gd name="connsiteY8" fmla="*/ 671024 h 747210"/>
                <a:gd name="connsiteX9" fmla="*/ 753089 w 798360"/>
                <a:gd name="connsiteY9" fmla="*/ 651974 h 747210"/>
                <a:gd name="connsiteX10" fmla="*/ 783308 w 798360"/>
                <a:gd name="connsiteY10" fmla="*/ 627209 h 747210"/>
                <a:gd name="connsiteX11" fmla="*/ 798360 w 798360"/>
                <a:gd name="connsiteY11" fmla="*/ 585299 h 747210"/>
                <a:gd name="connsiteX12" fmla="*/ 746925 w 798360"/>
                <a:gd name="connsiteY12" fmla="*/ 406229 h 747210"/>
                <a:gd name="connsiteX13" fmla="*/ 669873 w 798360"/>
                <a:gd name="connsiteY13" fmla="*/ 0 h 747210"/>
                <a:gd name="connsiteX14" fmla="*/ 573570 w 798360"/>
                <a:gd name="connsiteY14" fmla="*/ 70949 h 747210"/>
                <a:gd name="connsiteX15" fmla="*/ 506895 w 798360"/>
                <a:gd name="connsiteY15" fmla="*/ 82379 h 747210"/>
                <a:gd name="connsiteX16" fmla="*/ 436410 w 798360"/>
                <a:gd name="connsiteY16" fmla="*/ 91989 h 747210"/>
                <a:gd name="connsiteX17" fmla="*/ 362115 w 798360"/>
                <a:gd name="connsiteY17" fmla="*/ 90083 h 747210"/>
                <a:gd name="connsiteX18" fmla="*/ 304965 w 798360"/>
                <a:gd name="connsiteY18" fmla="*/ 90125 h 747210"/>
                <a:gd name="connsiteX19" fmla="*/ 228739 w 798360"/>
                <a:gd name="connsiteY19" fmla="*/ 82506 h 747210"/>
                <a:gd name="connsiteX20" fmla="*/ 173520 w 798360"/>
                <a:gd name="connsiteY20" fmla="*/ 69044 h 747210"/>
                <a:gd name="connsiteX21" fmla="*/ 90289 w 798360"/>
                <a:gd name="connsiteY21" fmla="*/ 25229 h 747210"/>
                <a:gd name="connsiteX0" fmla="*/ 90289 w 798360"/>
                <a:gd name="connsiteY0" fmla="*/ 25229 h 747210"/>
                <a:gd name="connsiteX1" fmla="*/ 0 w 798360"/>
                <a:gd name="connsiteY1" fmla="*/ 600539 h 747210"/>
                <a:gd name="connsiteX2" fmla="*/ 26599 w 798360"/>
                <a:gd name="connsiteY2" fmla="*/ 642449 h 747210"/>
                <a:gd name="connsiteX3" fmla="*/ 95615 w 798360"/>
                <a:gd name="connsiteY3" fmla="*/ 678167 h 747210"/>
                <a:gd name="connsiteX4" fmla="*/ 162090 w 798360"/>
                <a:gd name="connsiteY4" fmla="*/ 695309 h 747210"/>
                <a:gd name="connsiteX5" fmla="*/ 328088 w 798360"/>
                <a:gd name="connsiteY5" fmla="*/ 732448 h 747210"/>
                <a:gd name="connsiteX6" fmla="*/ 429053 w 798360"/>
                <a:gd name="connsiteY6" fmla="*/ 747210 h 747210"/>
                <a:gd name="connsiteX7" fmla="*/ 565950 w 798360"/>
                <a:gd name="connsiteY7" fmla="*/ 722925 h 747210"/>
                <a:gd name="connsiteX8" fmla="*/ 678345 w 798360"/>
                <a:gd name="connsiteY8" fmla="*/ 671024 h 747210"/>
                <a:gd name="connsiteX9" fmla="*/ 753089 w 798360"/>
                <a:gd name="connsiteY9" fmla="*/ 651974 h 747210"/>
                <a:gd name="connsiteX10" fmla="*/ 783308 w 798360"/>
                <a:gd name="connsiteY10" fmla="*/ 627209 h 747210"/>
                <a:gd name="connsiteX11" fmla="*/ 798360 w 798360"/>
                <a:gd name="connsiteY11" fmla="*/ 585299 h 747210"/>
                <a:gd name="connsiteX12" fmla="*/ 746925 w 798360"/>
                <a:gd name="connsiteY12" fmla="*/ 406229 h 747210"/>
                <a:gd name="connsiteX13" fmla="*/ 669873 w 798360"/>
                <a:gd name="connsiteY13" fmla="*/ 0 h 747210"/>
                <a:gd name="connsiteX14" fmla="*/ 573570 w 798360"/>
                <a:gd name="connsiteY14" fmla="*/ 70949 h 747210"/>
                <a:gd name="connsiteX15" fmla="*/ 506895 w 798360"/>
                <a:gd name="connsiteY15" fmla="*/ 82379 h 747210"/>
                <a:gd name="connsiteX16" fmla="*/ 436410 w 798360"/>
                <a:gd name="connsiteY16" fmla="*/ 91989 h 747210"/>
                <a:gd name="connsiteX17" fmla="*/ 362115 w 798360"/>
                <a:gd name="connsiteY17" fmla="*/ 90083 h 747210"/>
                <a:gd name="connsiteX18" fmla="*/ 304965 w 798360"/>
                <a:gd name="connsiteY18" fmla="*/ 90125 h 747210"/>
                <a:gd name="connsiteX19" fmla="*/ 228739 w 798360"/>
                <a:gd name="connsiteY19" fmla="*/ 82506 h 747210"/>
                <a:gd name="connsiteX20" fmla="*/ 173520 w 798360"/>
                <a:gd name="connsiteY20" fmla="*/ 69044 h 747210"/>
                <a:gd name="connsiteX21" fmla="*/ 90289 w 798360"/>
                <a:gd name="connsiteY21" fmla="*/ 25229 h 747210"/>
                <a:gd name="connsiteX0" fmla="*/ 90289 w 798360"/>
                <a:gd name="connsiteY0" fmla="*/ 25229 h 747210"/>
                <a:gd name="connsiteX1" fmla="*/ 0 w 798360"/>
                <a:gd name="connsiteY1" fmla="*/ 600539 h 747210"/>
                <a:gd name="connsiteX2" fmla="*/ 46965 w 798360"/>
                <a:gd name="connsiteY2" fmla="*/ 642449 h 747210"/>
                <a:gd name="connsiteX3" fmla="*/ 95615 w 798360"/>
                <a:gd name="connsiteY3" fmla="*/ 678167 h 747210"/>
                <a:gd name="connsiteX4" fmla="*/ 162090 w 798360"/>
                <a:gd name="connsiteY4" fmla="*/ 695309 h 747210"/>
                <a:gd name="connsiteX5" fmla="*/ 328088 w 798360"/>
                <a:gd name="connsiteY5" fmla="*/ 732448 h 747210"/>
                <a:gd name="connsiteX6" fmla="*/ 429053 w 798360"/>
                <a:gd name="connsiteY6" fmla="*/ 747210 h 747210"/>
                <a:gd name="connsiteX7" fmla="*/ 565950 w 798360"/>
                <a:gd name="connsiteY7" fmla="*/ 722925 h 747210"/>
                <a:gd name="connsiteX8" fmla="*/ 678345 w 798360"/>
                <a:gd name="connsiteY8" fmla="*/ 671024 h 747210"/>
                <a:gd name="connsiteX9" fmla="*/ 753089 w 798360"/>
                <a:gd name="connsiteY9" fmla="*/ 651974 h 747210"/>
                <a:gd name="connsiteX10" fmla="*/ 783308 w 798360"/>
                <a:gd name="connsiteY10" fmla="*/ 627209 h 747210"/>
                <a:gd name="connsiteX11" fmla="*/ 798360 w 798360"/>
                <a:gd name="connsiteY11" fmla="*/ 585299 h 747210"/>
                <a:gd name="connsiteX12" fmla="*/ 746925 w 798360"/>
                <a:gd name="connsiteY12" fmla="*/ 406229 h 747210"/>
                <a:gd name="connsiteX13" fmla="*/ 669873 w 798360"/>
                <a:gd name="connsiteY13" fmla="*/ 0 h 747210"/>
                <a:gd name="connsiteX14" fmla="*/ 573570 w 798360"/>
                <a:gd name="connsiteY14" fmla="*/ 70949 h 747210"/>
                <a:gd name="connsiteX15" fmla="*/ 506895 w 798360"/>
                <a:gd name="connsiteY15" fmla="*/ 82379 h 747210"/>
                <a:gd name="connsiteX16" fmla="*/ 436410 w 798360"/>
                <a:gd name="connsiteY16" fmla="*/ 91989 h 747210"/>
                <a:gd name="connsiteX17" fmla="*/ 362115 w 798360"/>
                <a:gd name="connsiteY17" fmla="*/ 90083 h 747210"/>
                <a:gd name="connsiteX18" fmla="*/ 304965 w 798360"/>
                <a:gd name="connsiteY18" fmla="*/ 90125 h 747210"/>
                <a:gd name="connsiteX19" fmla="*/ 228739 w 798360"/>
                <a:gd name="connsiteY19" fmla="*/ 82506 h 747210"/>
                <a:gd name="connsiteX20" fmla="*/ 173520 w 798360"/>
                <a:gd name="connsiteY20" fmla="*/ 69044 h 747210"/>
                <a:gd name="connsiteX21" fmla="*/ 90289 w 798360"/>
                <a:gd name="connsiteY21" fmla="*/ 25229 h 747210"/>
                <a:gd name="connsiteX0" fmla="*/ 73996 w 782067"/>
                <a:gd name="connsiteY0" fmla="*/ 25229 h 747210"/>
                <a:gd name="connsiteX1" fmla="*/ 0 w 782067"/>
                <a:gd name="connsiteY1" fmla="*/ 600540 h 747210"/>
                <a:gd name="connsiteX2" fmla="*/ 30672 w 782067"/>
                <a:gd name="connsiteY2" fmla="*/ 642449 h 747210"/>
                <a:gd name="connsiteX3" fmla="*/ 79322 w 782067"/>
                <a:gd name="connsiteY3" fmla="*/ 678167 h 747210"/>
                <a:gd name="connsiteX4" fmla="*/ 145797 w 782067"/>
                <a:gd name="connsiteY4" fmla="*/ 695309 h 747210"/>
                <a:gd name="connsiteX5" fmla="*/ 311795 w 782067"/>
                <a:gd name="connsiteY5" fmla="*/ 732448 h 747210"/>
                <a:gd name="connsiteX6" fmla="*/ 412760 w 782067"/>
                <a:gd name="connsiteY6" fmla="*/ 747210 h 747210"/>
                <a:gd name="connsiteX7" fmla="*/ 549657 w 782067"/>
                <a:gd name="connsiteY7" fmla="*/ 722925 h 747210"/>
                <a:gd name="connsiteX8" fmla="*/ 662052 w 782067"/>
                <a:gd name="connsiteY8" fmla="*/ 671024 h 747210"/>
                <a:gd name="connsiteX9" fmla="*/ 736796 w 782067"/>
                <a:gd name="connsiteY9" fmla="*/ 651974 h 747210"/>
                <a:gd name="connsiteX10" fmla="*/ 767015 w 782067"/>
                <a:gd name="connsiteY10" fmla="*/ 627209 h 747210"/>
                <a:gd name="connsiteX11" fmla="*/ 782067 w 782067"/>
                <a:gd name="connsiteY11" fmla="*/ 585299 h 747210"/>
                <a:gd name="connsiteX12" fmla="*/ 730632 w 782067"/>
                <a:gd name="connsiteY12" fmla="*/ 406229 h 747210"/>
                <a:gd name="connsiteX13" fmla="*/ 653580 w 782067"/>
                <a:gd name="connsiteY13" fmla="*/ 0 h 747210"/>
                <a:gd name="connsiteX14" fmla="*/ 557277 w 782067"/>
                <a:gd name="connsiteY14" fmla="*/ 70949 h 747210"/>
                <a:gd name="connsiteX15" fmla="*/ 490602 w 782067"/>
                <a:gd name="connsiteY15" fmla="*/ 82379 h 747210"/>
                <a:gd name="connsiteX16" fmla="*/ 420117 w 782067"/>
                <a:gd name="connsiteY16" fmla="*/ 91989 h 747210"/>
                <a:gd name="connsiteX17" fmla="*/ 345822 w 782067"/>
                <a:gd name="connsiteY17" fmla="*/ 90083 h 747210"/>
                <a:gd name="connsiteX18" fmla="*/ 288672 w 782067"/>
                <a:gd name="connsiteY18" fmla="*/ 90125 h 747210"/>
                <a:gd name="connsiteX19" fmla="*/ 212446 w 782067"/>
                <a:gd name="connsiteY19" fmla="*/ 82506 h 747210"/>
                <a:gd name="connsiteX20" fmla="*/ 157227 w 782067"/>
                <a:gd name="connsiteY20" fmla="*/ 69044 h 747210"/>
                <a:gd name="connsiteX21" fmla="*/ 73996 w 782067"/>
                <a:gd name="connsiteY21" fmla="*/ 25229 h 747210"/>
                <a:gd name="connsiteX0" fmla="*/ 73996 w 782067"/>
                <a:gd name="connsiteY0" fmla="*/ 25229 h 747210"/>
                <a:gd name="connsiteX1" fmla="*/ 0 w 782067"/>
                <a:gd name="connsiteY1" fmla="*/ 600540 h 747210"/>
                <a:gd name="connsiteX2" fmla="*/ 30672 w 782067"/>
                <a:gd name="connsiteY2" fmla="*/ 642449 h 747210"/>
                <a:gd name="connsiteX3" fmla="*/ 79322 w 782067"/>
                <a:gd name="connsiteY3" fmla="*/ 678167 h 747210"/>
                <a:gd name="connsiteX4" fmla="*/ 145797 w 782067"/>
                <a:gd name="connsiteY4" fmla="*/ 695309 h 747210"/>
                <a:gd name="connsiteX5" fmla="*/ 311795 w 782067"/>
                <a:gd name="connsiteY5" fmla="*/ 732448 h 747210"/>
                <a:gd name="connsiteX6" fmla="*/ 412760 w 782067"/>
                <a:gd name="connsiteY6" fmla="*/ 747210 h 747210"/>
                <a:gd name="connsiteX7" fmla="*/ 549657 w 782067"/>
                <a:gd name="connsiteY7" fmla="*/ 722925 h 747210"/>
                <a:gd name="connsiteX8" fmla="*/ 662052 w 782067"/>
                <a:gd name="connsiteY8" fmla="*/ 671024 h 747210"/>
                <a:gd name="connsiteX9" fmla="*/ 716431 w 782067"/>
                <a:gd name="connsiteY9" fmla="*/ 677687 h 747210"/>
                <a:gd name="connsiteX10" fmla="*/ 767015 w 782067"/>
                <a:gd name="connsiteY10" fmla="*/ 627209 h 747210"/>
                <a:gd name="connsiteX11" fmla="*/ 782067 w 782067"/>
                <a:gd name="connsiteY11" fmla="*/ 585299 h 747210"/>
                <a:gd name="connsiteX12" fmla="*/ 730632 w 782067"/>
                <a:gd name="connsiteY12" fmla="*/ 406229 h 747210"/>
                <a:gd name="connsiteX13" fmla="*/ 653580 w 782067"/>
                <a:gd name="connsiteY13" fmla="*/ 0 h 747210"/>
                <a:gd name="connsiteX14" fmla="*/ 557277 w 782067"/>
                <a:gd name="connsiteY14" fmla="*/ 70949 h 747210"/>
                <a:gd name="connsiteX15" fmla="*/ 490602 w 782067"/>
                <a:gd name="connsiteY15" fmla="*/ 82379 h 747210"/>
                <a:gd name="connsiteX16" fmla="*/ 420117 w 782067"/>
                <a:gd name="connsiteY16" fmla="*/ 91989 h 747210"/>
                <a:gd name="connsiteX17" fmla="*/ 345822 w 782067"/>
                <a:gd name="connsiteY17" fmla="*/ 90083 h 747210"/>
                <a:gd name="connsiteX18" fmla="*/ 288672 w 782067"/>
                <a:gd name="connsiteY18" fmla="*/ 90125 h 747210"/>
                <a:gd name="connsiteX19" fmla="*/ 212446 w 782067"/>
                <a:gd name="connsiteY19" fmla="*/ 82506 h 747210"/>
                <a:gd name="connsiteX20" fmla="*/ 157227 w 782067"/>
                <a:gd name="connsiteY20" fmla="*/ 69044 h 747210"/>
                <a:gd name="connsiteX21" fmla="*/ 73996 w 782067"/>
                <a:gd name="connsiteY21" fmla="*/ 25229 h 747210"/>
                <a:gd name="connsiteX0" fmla="*/ 73996 w 782067"/>
                <a:gd name="connsiteY0" fmla="*/ 25229 h 747210"/>
                <a:gd name="connsiteX1" fmla="*/ 0 w 782067"/>
                <a:gd name="connsiteY1" fmla="*/ 600540 h 747210"/>
                <a:gd name="connsiteX2" fmla="*/ 30672 w 782067"/>
                <a:gd name="connsiteY2" fmla="*/ 642449 h 747210"/>
                <a:gd name="connsiteX3" fmla="*/ 79322 w 782067"/>
                <a:gd name="connsiteY3" fmla="*/ 678167 h 747210"/>
                <a:gd name="connsiteX4" fmla="*/ 145797 w 782067"/>
                <a:gd name="connsiteY4" fmla="*/ 695309 h 747210"/>
                <a:gd name="connsiteX5" fmla="*/ 311795 w 782067"/>
                <a:gd name="connsiteY5" fmla="*/ 732448 h 747210"/>
                <a:gd name="connsiteX6" fmla="*/ 412760 w 782067"/>
                <a:gd name="connsiteY6" fmla="*/ 747210 h 747210"/>
                <a:gd name="connsiteX7" fmla="*/ 549657 w 782067"/>
                <a:gd name="connsiteY7" fmla="*/ 722925 h 747210"/>
                <a:gd name="connsiteX8" fmla="*/ 662052 w 782067"/>
                <a:gd name="connsiteY8" fmla="*/ 671024 h 747210"/>
                <a:gd name="connsiteX9" fmla="*/ 767015 w 782067"/>
                <a:gd name="connsiteY9" fmla="*/ 627209 h 747210"/>
                <a:gd name="connsiteX10" fmla="*/ 782067 w 782067"/>
                <a:gd name="connsiteY10" fmla="*/ 585299 h 747210"/>
                <a:gd name="connsiteX11" fmla="*/ 730632 w 782067"/>
                <a:gd name="connsiteY11" fmla="*/ 406229 h 747210"/>
                <a:gd name="connsiteX12" fmla="*/ 653580 w 782067"/>
                <a:gd name="connsiteY12" fmla="*/ 0 h 747210"/>
                <a:gd name="connsiteX13" fmla="*/ 557277 w 782067"/>
                <a:gd name="connsiteY13" fmla="*/ 70949 h 747210"/>
                <a:gd name="connsiteX14" fmla="*/ 490602 w 782067"/>
                <a:gd name="connsiteY14" fmla="*/ 82379 h 747210"/>
                <a:gd name="connsiteX15" fmla="*/ 420117 w 782067"/>
                <a:gd name="connsiteY15" fmla="*/ 91989 h 747210"/>
                <a:gd name="connsiteX16" fmla="*/ 345822 w 782067"/>
                <a:gd name="connsiteY16" fmla="*/ 90083 h 747210"/>
                <a:gd name="connsiteX17" fmla="*/ 288672 w 782067"/>
                <a:gd name="connsiteY17" fmla="*/ 90125 h 747210"/>
                <a:gd name="connsiteX18" fmla="*/ 212446 w 782067"/>
                <a:gd name="connsiteY18" fmla="*/ 82506 h 747210"/>
                <a:gd name="connsiteX19" fmla="*/ 157227 w 782067"/>
                <a:gd name="connsiteY19" fmla="*/ 69044 h 747210"/>
                <a:gd name="connsiteX20" fmla="*/ 73996 w 782067"/>
                <a:gd name="connsiteY20" fmla="*/ 25229 h 747210"/>
                <a:gd name="connsiteX0" fmla="*/ 73996 w 767015"/>
                <a:gd name="connsiteY0" fmla="*/ 25229 h 747210"/>
                <a:gd name="connsiteX1" fmla="*/ 0 w 767015"/>
                <a:gd name="connsiteY1" fmla="*/ 600540 h 747210"/>
                <a:gd name="connsiteX2" fmla="*/ 30672 w 767015"/>
                <a:gd name="connsiteY2" fmla="*/ 642449 h 747210"/>
                <a:gd name="connsiteX3" fmla="*/ 79322 w 767015"/>
                <a:gd name="connsiteY3" fmla="*/ 678167 h 747210"/>
                <a:gd name="connsiteX4" fmla="*/ 145797 w 767015"/>
                <a:gd name="connsiteY4" fmla="*/ 695309 h 747210"/>
                <a:gd name="connsiteX5" fmla="*/ 311795 w 767015"/>
                <a:gd name="connsiteY5" fmla="*/ 732448 h 747210"/>
                <a:gd name="connsiteX6" fmla="*/ 412760 w 767015"/>
                <a:gd name="connsiteY6" fmla="*/ 747210 h 747210"/>
                <a:gd name="connsiteX7" fmla="*/ 549657 w 767015"/>
                <a:gd name="connsiteY7" fmla="*/ 722925 h 747210"/>
                <a:gd name="connsiteX8" fmla="*/ 662052 w 767015"/>
                <a:gd name="connsiteY8" fmla="*/ 671024 h 747210"/>
                <a:gd name="connsiteX9" fmla="*/ 767015 w 767015"/>
                <a:gd name="connsiteY9" fmla="*/ 627209 h 747210"/>
                <a:gd name="connsiteX10" fmla="*/ 729116 w 767015"/>
                <a:gd name="connsiteY10" fmla="*/ 623867 h 747210"/>
                <a:gd name="connsiteX11" fmla="*/ 730632 w 767015"/>
                <a:gd name="connsiteY11" fmla="*/ 406229 h 747210"/>
                <a:gd name="connsiteX12" fmla="*/ 653580 w 767015"/>
                <a:gd name="connsiteY12" fmla="*/ 0 h 747210"/>
                <a:gd name="connsiteX13" fmla="*/ 557277 w 767015"/>
                <a:gd name="connsiteY13" fmla="*/ 70949 h 747210"/>
                <a:gd name="connsiteX14" fmla="*/ 490602 w 767015"/>
                <a:gd name="connsiteY14" fmla="*/ 82379 h 747210"/>
                <a:gd name="connsiteX15" fmla="*/ 420117 w 767015"/>
                <a:gd name="connsiteY15" fmla="*/ 91989 h 747210"/>
                <a:gd name="connsiteX16" fmla="*/ 345822 w 767015"/>
                <a:gd name="connsiteY16" fmla="*/ 90083 h 747210"/>
                <a:gd name="connsiteX17" fmla="*/ 288672 w 767015"/>
                <a:gd name="connsiteY17" fmla="*/ 90125 h 747210"/>
                <a:gd name="connsiteX18" fmla="*/ 212446 w 767015"/>
                <a:gd name="connsiteY18" fmla="*/ 82506 h 747210"/>
                <a:gd name="connsiteX19" fmla="*/ 157227 w 767015"/>
                <a:gd name="connsiteY19" fmla="*/ 69044 h 747210"/>
                <a:gd name="connsiteX20" fmla="*/ 73996 w 767015"/>
                <a:gd name="connsiteY20" fmla="*/ 25229 h 747210"/>
                <a:gd name="connsiteX0" fmla="*/ 73996 w 767015"/>
                <a:gd name="connsiteY0" fmla="*/ 25229 h 747210"/>
                <a:gd name="connsiteX1" fmla="*/ 0 w 767015"/>
                <a:gd name="connsiteY1" fmla="*/ 600540 h 747210"/>
                <a:gd name="connsiteX2" fmla="*/ 30672 w 767015"/>
                <a:gd name="connsiteY2" fmla="*/ 642449 h 747210"/>
                <a:gd name="connsiteX3" fmla="*/ 79322 w 767015"/>
                <a:gd name="connsiteY3" fmla="*/ 678167 h 747210"/>
                <a:gd name="connsiteX4" fmla="*/ 145797 w 767015"/>
                <a:gd name="connsiteY4" fmla="*/ 695309 h 747210"/>
                <a:gd name="connsiteX5" fmla="*/ 311795 w 767015"/>
                <a:gd name="connsiteY5" fmla="*/ 732448 h 747210"/>
                <a:gd name="connsiteX6" fmla="*/ 412760 w 767015"/>
                <a:gd name="connsiteY6" fmla="*/ 747210 h 747210"/>
                <a:gd name="connsiteX7" fmla="*/ 549657 w 767015"/>
                <a:gd name="connsiteY7" fmla="*/ 722925 h 747210"/>
                <a:gd name="connsiteX8" fmla="*/ 662052 w 767015"/>
                <a:gd name="connsiteY8" fmla="*/ 671024 h 747210"/>
                <a:gd name="connsiteX9" fmla="*/ 767015 w 767015"/>
                <a:gd name="connsiteY9" fmla="*/ 627209 h 747210"/>
                <a:gd name="connsiteX10" fmla="*/ 753554 w 767015"/>
                <a:gd name="connsiteY10" fmla="*/ 521024 h 747210"/>
                <a:gd name="connsiteX11" fmla="*/ 730632 w 767015"/>
                <a:gd name="connsiteY11" fmla="*/ 406229 h 747210"/>
                <a:gd name="connsiteX12" fmla="*/ 653580 w 767015"/>
                <a:gd name="connsiteY12" fmla="*/ 0 h 747210"/>
                <a:gd name="connsiteX13" fmla="*/ 557277 w 767015"/>
                <a:gd name="connsiteY13" fmla="*/ 70949 h 747210"/>
                <a:gd name="connsiteX14" fmla="*/ 490602 w 767015"/>
                <a:gd name="connsiteY14" fmla="*/ 82379 h 747210"/>
                <a:gd name="connsiteX15" fmla="*/ 420117 w 767015"/>
                <a:gd name="connsiteY15" fmla="*/ 91989 h 747210"/>
                <a:gd name="connsiteX16" fmla="*/ 345822 w 767015"/>
                <a:gd name="connsiteY16" fmla="*/ 90083 h 747210"/>
                <a:gd name="connsiteX17" fmla="*/ 288672 w 767015"/>
                <a:gd name="connsiteY17" fmla="*/ 90125 h 747210"/>
                <a:gd name="connsiteX18" fmla="*/ 212446 w 767015"/>
                <a:gd name="connsiteY18" fmla="*/ 82506 h 747210"/>
                <a:gd name="connsiteX19" fmla="*/ 157227 w 767015"/>
                <a:gd name="connsiteY19" fmla="*/ 69044 h 747210"/>
                <a:gd name="connsiteX20" fmla="*/ 73996 w 767015"/>
                <a:gd name="connsiteY20" fmla="*/ 25229 h 74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7015" h="747210">
                  <a:moveTo>
                    <a:pt x="73996" y="25229"/>
                  </a:moveTo>
                  <a:lnTo>
                    <a:pt x="0" y="600540"/>
                  </a:lnTo>
                  <a:lnTo>
                    <a:pt x="30672" y="642449"/>
                  </a:lnTo>
                  <a:lnTo>
                    <a:pt x="79322" y="678167"/>
                  </a:lnTo>
                  <a:lnTo>
                    <a:pt x="145797" y="695309"/>
                  </a:lnTo>
                  <a:lnTo>
                    <a:pt x="311795" y="732448"/>
                  </a:lnTo>
                  <a:lnTo>
                    <a:pt x="412760" y="747210"/>
                  </a:lnTo>
                  <a:lnTo>
                    <a:pt x="549657" y="722925"/>
                  </a:lnTo>
                  <a:lnTo>
                    <a:pt x="662052" y="671024"/>
                  </a:lnTo>
                  <a:lnTo>
                    <a:pt x="767015" y="627209"/>
                  </a:lnTo>
                  <a:lnTo>
                    <a:pt x="753554" y="521024"/>
                  </a:lnTo>
                  <a:cubicBezTo>
                    <a:pt x="754059" y="448478"/>
                    <a:pt x="730127" y="478775"/>
                    <a:pt x="730632" y="406229"/>
                  </a:cubicBezTo>
                  <a:lnTo>
                    <a:pt x="653580" y="0"/>
                  </a:lnTo>
                  <a:lnTo>
                    <a:pt x="557277" y="70949"/>
                  </a:lnTo>
                  <a:lnTo>
                    <a:pt x="490602" y="82379"/>
                  </a:lnTo>
                  <a:cubicBezTo>
                    <a:pt x="467107" y="84284"/>
                    <a:pt x="444247" y="90705"/>
                    <a:pt x="420117" y="91989"/>
                  </a:cubicBezTo>
                  <a:cubicBezTo>
                    <a:pt x="395987" y="93273"/>
                    <a:pt x="367729" y="90394"/>
                    <a:pt x="345822" y="90083"/>
                  </a:cubicBezTo>
                  <a:cubicBezTo>
                    <a:pt x="323915" y="89772"/>
                    <a:pt x="307722" y="92058"/>
                    <a:pt x="288672" y="90125"/>
                  </a:cubicBezTo>
                  <a:lnTo>
                    <a:pt x="212446" y="82506"/>
                  </a:lnTo>
                  <a:lnTo>
                    <a:pt x="157227" y="69044"/>
                  </a:lnTo>
                  <a:lnTo>
                    <a:pt x="73996" y="25229"/>
                  </a:lnTo>
                  <a:close/>
                </a:path>
              </a:pathLst>
            </a:custGeom>
            <a:solidFill>
              <a:srgbClr val="FFCB25">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60" name="Picture 2" descr="Montval Laboratorios Agar Mueller Hinton BD Montval Laboratorios"/>
          <p:cNvPicPr>
            <a:picLocks noChangeAspect="1" noChangeArrowheads="1"/>
          </p:cNvPicPr>
          <p:nvPr/>
        </p:nvPicPr>
        <p:blipFill rotWithShape="1">
          <a:blip r:embed="rId2" cstate="print">
            <a:grayscl/>
            <a:extLst>
              <a:ext uri="{BEBA8EAE-BF5A-486C-A8C5-ECC9F3942E4B}">
                <a14:imgProps xmlns:a14="http://schemas.microsoft.com/office/drawing/2010/main">
                  <a14:imgLayer r:embed="rId3">
                    <a14:imgEffect>
                      <a14:artisticPaintBrush/>
                    </a14:imgEffect>
                    <a14:imgEffect>
                      <a14:sharpenSoften amount="50000"/>
                    </a14:imgEffect>
                  </a14:imgLayer>
                </a14:imgProps>
              </a:ext>
              <a:ext uri="{28A0092B-C50C-407E-A947-70E740481C1C}">
                <a14:useLocalDpi xmlns:a14="http://schemas.microsoft.com/office/drawing/2010/main" val="0"/>
              </a:ext>
            </a:extLst>
          </a:blip>
          <a:srcRect l="25628" r="21290"/>
          <a:stretch/>
        </p:blipFill>
        <p:spPr bwMode="auto">
          <a:xfrm>
            <a:off x="9758596" y="1283723"/>
            <a:ext cx="477743" cy="900000"/>
          </a:xfrm>
          <a:prstGeom prst="rect">
            <a:avLst/>
          </a:prstGeom>
          <a:noFill/>
          <a:extLst>
            <a:ext uri="{909E8E84-426E-40DD-AFC4-6F175D3DCCD1}">
              <a14:hiddenFill xmlns:a14="http://schemas.microsoft.com/office/drawing/2010/main">
                <a:solidFill>
                  <a:srgbClr val="FFFFFF"/>
                </a:solidFill>
              </a14:hiddenFill>
            </a:ext>
          </a:extLst>
        </p:spPr>
      </p:pic>
      <p:cxnSp>
        <p:nvCxnSpPr>
          <p:cNvPr id="155" name="Conector recto de flecha 154"/>
          <p:cNvCxnSpPr/>
          <p:nvPr/>
        </p:nvCxnSpPr>
        <p:spPr>
          <a:xfrm>
            <a:off x="7236791" y="1991283"/>
            <a:ext cx="1620000" cy="720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1710496" y="160119"/>
            <a:ext cx="8525843" cy="847409"/>
          </a:xfrm>
        </p:spPr>
        <p:txBody>
          <a:bodyPr>
            <a:noAutofit/>
          </a:bodyPr>
          <a:lstStyle/>
          <a:p>
            <a:pPr algn="ctr">
              <a:lnSpc>
                <a:spcPct val="100000"/>
              </a:lnSpc>
            </a:pPr>
            <a:r>
              <a:rPr lang="es-MX" sz="1800" b="1" dirty="0">
                <a:latin typeface="Arial" panose="020B0604020202020204" pitchFamily="34" charset="0"/>
                <a:cs typeface="Arial" panose="020B0604020202020204" pitchFamily="34" charset="0"/>
              </a:rPr>
              <a:t>PREPARACIÓN DE MEDIOS LÍQUIDOS Y SEMISÓLIDOS GENERAL CON BASE EN CALDO COMERCIAL Y AGAR-AGAR</a:t>
            </a:r>
          </a:p>
        </p:txBody>
      </p:sp>
      <p:sp>
        <p:nvSpPr>
          <p:cNvPr id="161" name="CuadroTexto 160"/>
          <p:cNvSpPr txBox="1"/>
          <p:nvPr/>
        </p:nvSpPr>
        <p:spPr>
          <a:xfrm>
            <a:off x="8875004" y="1351604"/>
            <a:ext cx="1072089" cy="461665"/>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AGAR-AGAR</a:t>
            </a:r>
          </a:p>
        </p:txBody>
      </p:sp>
      <p:sp>
        <p:nvSpPr>
          <p:cNvPr id="148" name="CuadroTexto 147"/>
          <p:cNvSpPr txBox="1"/>
          <p:nvPr/>
        </p:nvSpPr>
        <p:spPr>
          <a:xfrm>
            <a:off x="2527461" y="1451763"/>
            <a:ext cx="1678366" cy="443198"/>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CALCULAR MEDIO y AGUA </a:t>
            </a:r>
          </a:p>
        </p:txBody>
      </p:sp>
      <p:sp>
        <p:nvSpPr>
          <p:cNvPr id="152" name="CuadroTexto 151"/>
          <p:cNvSpPr txBox="1"/>
          <p:nvPr/>
        </p:nvSpPr>
        <p:spPr>
          <a:xfrm>
            <a:off x="7511175" y="2903207"/>
            <a:ext cx="1157731" cy="618631"/>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MEDIO LÍQUIDO SOBRANTE </a:t>
            </a:r>
          </a:p>
        </p:txBody>
      </p:sp>
      <p:cxnSp>
        <p:nvCxnSpPr>
          <p:cNvPr id="162" name="Conector recto de flecha 161"/>
          <p:cNvCxnSpPr>
            <a:stCxn id="157" idx="0"/>
          </p:cNvCxnSpPr>
          <p:nvPr/>
        </p:nvCxnSpPr>
        <p:spPr>
          <a:xfrm flipV="1">
            <a:off x="9109290" y="1918797"/>
            <a:ext cx="597251" cy="740114"/>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CuadroTexto 163"/>
          <p:cNvSpPr txBox="1"/>
          <p:nvPr/>
        </p:nvSpPr>
        <p:spPr>
          <a:xfrm>
            <a:off x="9304372" y="2222860"/>
            <a:ext cx="804337" cy="443198"/>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Agregar 0.8%</a:t>
            </a:r>
          </a:p>
        </p:txBody>
      </p:sp>
      <p:sp>
        <p:nvSpPr>
          <p:cNvPr id="165" name="CuadroTexto 164"/>
          <p:cNvSpPr txBox="1"/>
          <p:nvPr/>
        </p:nvSpPr>
        <p:spPr>
          <a:xfrm>
            <a:off x="9831041" y="2929056"/>
            <a:ext cx="1444851" cy="1144865"/>
          </a:xfrm>
          <a:prstGeom prst="rect">
            <a:avLst/>
          </a:prstGeom>
          <a:noFill/>
        </p:spPr>
        <p:txBody>
          <a:bodyPr wrap="square" rtlCol="0">
            <a:spAutoFit/>
          </a:bodyPr>
          <a:lstStyle/>
          <a:p>
            <a:pPr algn="ctr">
              <a:lnSpc>
                <a:spcPct val="114000"/>
              </a:lnSpc>
            </a:pPr>
            <a:r>
              <a:rPr lang="es-MX" sz="1200" b="1" dirty="0">
                <a:latin typeface="Arial" panose="020B0604020202020204" pitchFamily="34" charset="0"/>
                <a:cs typeface="Arial" panose="020B0604020202020204" pitchFamily="34" charset="0"/>
              </a:rPr>
              <a:t>Fundir con calentamiento moderado y agitación ocasional.</a:t>
            </a:r>
          </a:p>
        </p:txBody>
      </p:sp>
      <p:grpSp>
        <p:nvGrpSpPr>
          <p:cNvPr id="201" name="Grupo 200"/>
          <p:cNvGrpSpPr/>
          <p:nvPr/>
        </p:nvGrpSpPr>
        <p:grpSpPr>
          <a:xfrm flipH="1">
            <a:off x="8135376" y="4539739"/>
            <a:ext cx="958216" cy="1595438"/>
            <a:chOff x="2952341" y="3714213"/>
            <a:chExt cx="958216" cy="1595438"/>
          </a:xfrm>
        </p:grpSpPr>
        <p:pic>
          <p:nvPicPr>
            <p:cNvPr id="175"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2952341" y="371897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3229519" y="371897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177" name="Cilindro 176"/>
            <p:cNvSpPr/>
            <p:nvPr/>
          </p:nvSpPr>
          <p:spPr>
            <a:xfrm>
              <a:off x="3002107" y="4300562"/>
              <a:ext cx="126000" cy="504121"/>
            </a:xfrm>
            <a:prstGeom prst="can">
              <a:avLst>
                <a:gd name="adj" fmla="val 64128"/>
              </a:avLst>
            </a:prstGeom>
            <a:solidFill>
              <a:srgbClr val="FFC50D">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8" name="Cilindro 177"/>
            <p:cNvSpPr/>
            <p:nvPr/>
          </p:nvSpPr>
          <p:spPr>
            <a:xfrm>
              <a:off x="3278678" y="430922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9" name="Elipse 178"/>
            <p:cNvSpPr/>
            <p:nvPr/>
          </p:nvSpPr>
          <p:spPr>
            <a:xfrm>
              <a:off x="2966630" y="371421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0" name="Elipse 179"/>
            <p:cNvSpPr/>
            <p:nvPr/>
          </p:nvSpPr>
          <p:spPr>
            <a:xfrm>
              <a:off x="3240809" y="3718977"/>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81"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3104741" y="387137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3381919" y="387137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183" name="Cilindro 182"/>
            <p:cNvSpPr/>
            <p:nvPr/>
          </p:nvSpPr>
          <p:spPr>
            <a:xfrm>
              <a:off x="3154507" y="4452962"/>
              <a:ext cx="126000" cy="504121"/>
            </a:xfrm>
            <a:prstGeom prst="can">
              <a:avLst>
                <a:gd name="adj" fmla="val 64128"/>
              </a:avLst>
            </a:prstGeom>
            <a:solidFill>
              <a:srgbClr val="FFC50D">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4" name="Cilindro 183"/>
            <p:cNvSpPr/>
            <p:nvPr/>
          </p:nvSpPr>
          <p:spPr>
            <a:xfrm>
              <a:off x="3431078" y="446162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5" name="Elipse 184"/>
            <p:cNvSpPr/>
            <p:nvPr/>
          </p:nvSpPr>
          <p:spPr>
            <a:xfrm>
              <a:off x="3119030" y="386661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6" name="Elipse 185"/>
            <p:cNvSpPr/>
            <p:nvPr/>
          </p:nvSpPr>
          <p:spPr>
            <a:xfrm>
              <a:off x="3393209" y="3871377"/>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87" name="Picture 4" descr="Tubos De Ensayo, Dibujo, Laboratorio imagen png - imagen transparente  descarga gratuita"/>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3289885" y="4045377"/>
              <a:ext cx="205807"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3534319" y="402377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189" name="Cilindro 188"/>
            <p:cNvSpPr/>
            <p:nvPr/>
          </p:nvSpPr>
          <p:spPr>
            <a:xfrm>
              <a:off x="3306907" y="4605362"/>
              <a:ext cx="126000" cy="504121"/>
            </a:xfrm>
            <a:prstGeom prst="can">
              <a:avLst>
                <a:gd name="adj" fmla="val 64128"/>
              </a:avLst>
            </a:prstGeom>
            <a:solidFill>
              <a:srgbClr val="FFC50D">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0" name="Cilindro 189"/>
            <p:cNvSpPr/>
            <p:nvPr/>
          </p:nvSpPr>
          <p:spPr>
            <a:xfrm>
              <a:off x="3583478" y="4614028"/>
              <a:ext cx="126000" cy="504121"/>
            </a:xfrm>
            <a:prstGeom prst="can">
              <a:avLst>
                <a:gd name="adj" fmla="val 64128"/>
              </a:avLst>
            </a:prstGeom>
            <a:solidFill>
              <a:srgbClr val="FFC50D">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1" name="Elipse 190"/>
            <p:cNvSpPr/>
            <p:nvPr/>
          </p:nvSpPr>
          <p:spPr>
            <a:xfrm>
              <a:off x="3271430" y="401901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2" name="Elipse 191"/>
            <p:cNvSpPr/>
            <p:nvPr/>
          </p:nvSpPr>
          <p:spPr>
            <a:xfrm>
              <a:off x="3545609" y="4023777"/>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3"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3409541" y="417617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3686719" y="417617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195" name="Cilindro 194"/>
            <p:cNvSpPr/>
            <p:nvPr/>
          </p:nvSpPr>
          <p:spPr>
            <a:xfrm>
              <a:off x="3459307" y="4757762"/>
              <a:ext cx="126000" cy="504121"/>
            </a:xfrm>
            <a:prstGeom prst="can">
              <a:avLst>
                <a:gd name="adj" fmla="val 64128"/>
              </a:avLst>
            </a:prstGeom>
            <a:solidFill>
              <a:srgbClr val="FFC50D">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6" name="Cilindro 195"/>
            <p:cNvSpPr/>
            <p:nvPr/>
          </p:nvSpPr>
          <p:spPr>
            <a:xfrm>
              <a:off x="3735878" y="4766428"/>
              <a:ext cx="126000" cy="504121"/>
            </a:xfrm>
            <a:prstGeom prst="can">
              <a:avLst>
                <a:gd name="adj" fmla="val 64128"/>
              </a:avLst>
            </a:prstGeom>
            <a:solidFill>
              <a:srgbClr val="FFC50D">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7" name="Elipse 196"/>
            <p:cNvSpPr/>
            <p:nvPr/>
          </p:nvSpPr>
          <p:spPr>
            <a:xfrm>
              <a:off x="3423830" y="417141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8" name="Elipse 197"/>
            <p:cNvSpPr/>
            <p:nvPr/>
          </p:nvSpPr>
          <p:spPr>
            <a:xfrm>
              <a:off x="3698009" y="4176177"/>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cxnSp>
        <p:nvCxnSpPr>
          <p:cNvPr id="200" name="Conector angular 199"/>
          <p:cNvCxnSpPr>
            <a:stCxn id="157" idx="2"/>
            <a:endCxn id="180" idx="1"/>
          </p:cNvCxnSpPr>
          <p:nvPr/>
        </p:nvCxnSpPr>
        <p:spPr>
          <a:xfrm rot="5400000">
            <a:off x="8601241" y="4047000"/>
            <a:ext cx="682936" cy="333161"/>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Conector recto de flecha 206"/>
          <p:cNvCxnSpPr/>
          <p:nvPr/>
        </p:nvCxnSpPr>
        <p:spPr>
          <a:xfrm>
            <a:off x="3308881" y="4561226"/>
            <a:ext cx="116781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Conector recto de flecha 208"/>
          <p:cNvCxnSpPr/>
          <p:nvPr/>
        </p:nvCxnSpPr>
        <p:spPr>
          <a:xfrm flipH="1" flipV="1">
            <a:off x="7058760" y="4522856"/>
            <a:ext cx="1167814" cy="3651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1" name="CuadroTexto 210"/>
          <p:cNvSpPr txBox="1"/>
          <p:nvPr/>
        </p:nvSpPr>
        <p:spPr>
          <a:xfrm>
            <a:off x="3293371" y="3952456"/>
            <a:ext cx="1162229"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Colocarles tapones de algodón</a:t>
            </a:r>
          </a:p>
        </p:txBody>
      </p:sp>
      <p:sp>
        <p:nvSpPr>
          <p:cNvPr id="212" name="CuadroTexto 211"/>
          <p:cNvSpPr txBox="1"/>
          <p:nvPr/>
        </p:nvSpPr>
        <p:spPr>
          <a:xfrm>
            <a:off x="6987365" y="4090833"/>
            <a:ext cx="1563615"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Colocarles tapones de algodón</a:t>
            </a:r>
          </a:p>
        </p:txBody>
      </p:sp>
      <p:sp>
        <p:nvSpPr>
          <p:cNvPr id="215" name="CuadroTexto 214"/>
          <p:cNvSpPr txBox="1"/>
          <p:nvPr/>
        </p:nvSpPr>
        <p:spPr>
          <a:xfrm>
            <a:off x="9017372" y="4682730"/>
            <a:ext cx="1636111" cy="495841"/>
          </a:xfrm>
          <a:prstGeom prst="rect">
            <a:avLst/>
          </a:prstGeom>
          <a:noFill/>
        </p:spPr>
        <p:txBody>
          <a:bodyPr wrap="square" rtlCol="0">
            <a:spAutoFit/>
          </a:bodyPr>
          <a:lstStyle/>
          <a:p>
            <a:pPr algn="ctr">
              <a:lnSpc>
                <a:spcPct val="114000"/>
              </a:lnSpc>
            </a:pPr>
            <a:r>
              <a:rPr lang="es-MX" sz="1200" b="1" dirty="0">
                <a:latin typeface="Arial" panose="020B0604020202020204" pitchFamily="34" charset="0"/>
                <a:cs typeface="Arial" panose="020B0604020202020204" pitchFamily="34" charset="0"/>
              </a:rPr>
              <a:t>Distribuir 3 </a:t>
            </a:r>
            <a:r>
              <a:rPr lang="es-MX" sz="1200" b="1" dirty="0" err="1">
                <a:latin typeface="Arial" panose="020B0604020202020204" pitchFamily="34" charset="0"/>
                <a:cs typeface="Arial" panose="020B0604020202020204" pitchFamily="34" charset="0"/>
              </a:rPr>
              <a:t>mL</a:t>
            </a:r>
            <a:r>
              <a:rPr lang="es-MX" sz="1200" b="1" dirty="0">
                <a:latin typeface="Arial" panose="020B0604020202020204" pitchFamily="34" charset="0"/>
                <a:cs typeface="Arial" panose="020B0604020202020204" pitchFamily="34" charset="0"/>
              </a:rPr>
              <a:t>/tubo de 13 x 100. </a:t>
            </a:r>
          </a:p>
        </p:txBody>
      </p:sp>
      <p:sp>
        <p:nvSpPr>
          <p:cNvPr id="216" name="CuadroTexto 215"/>
          <p:cNvSpPr txBox="1"/>
          <p:nvPr/>
        </p:nvSpPr>
        <p:spPr>
          <a:xfrm>
            <a:off x="4407545" y="5578333"/>
            <a:ext cx="3006929" cy="584775"/>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ESTERILIZAR en autoclave </a:t>
            </a:r>
          </a:p>
          <a:p>
            <a:pPr algn="ctr"/>
            <a:r>
              <a:rPr lang="es-MX" sz="1200" b="1" dirty="0">
                <a:latin typeface="Arial" panose="020B0604020202020204" pitchFamily="34" charset="0"/>
                <a:cs typeface="Arial" panose="020B0604020202020204" pitchFamily="34" charset="0"/>
              </a:rPr>
              <a:t>121°C/15 lb/in</a:t>
            </a:r>
            <a:r>
              <a:rPr lang="es-MX" sz="1200" b="1" baseline="30000" dirty="0">
                <a:latin typeface="Arial" panose="020B0604020202020204" pitchFamily="34" charset="0"/>
                <a:cs typeface="Arial" panose="020B0604020202020204" pitchFamily="34" charset="0"/>
              </a:rPr>
              <a:t>2</a:t>
            </a:r>
            <a:r>
              <a:rPr lang="es-MX" sz="1200" b="1" dirty="0">
                <a:latin typeface="Arial" panose="020B0604020202020204" pitchFamily="34" charset="0"/>
                <a:cs typeface="Arial" panose="020B0604020202020204" pitchFamily="34" charset="0"/>
              </a:rPr>
              <a:t>/15 min</a:t>
            </a:r>
            <a:endParaRPr lang="es-MX" sz="1200" b="1" baseline="30000" dirty="0">
              <a:latin typeface="Arial" panose="020B0604020202020204" pitchFamily="34" charset="0"/>
              <a:cs typeface="Arial" panose="020B0604020202020204" pitchFamily="34" charset="0"/>
            </a:endParaRPr>
          </a:p>
          <a:p>
            <a:pPr algn="ctr"/>
            <a:endParaRPr lang="es-MX" sz="1200" b="1" baseline="30000" dirty="0">
              <a:latin typeface="Arial" panose="020B0604020202020204" pitchFamily="34" charset="0"/>
              <a:cs typeface="Arial" panose="020B0604020202020204" pitchFamily="34" charset="0"/>
            </a:endParaRPr>
          </a:p>
        </p:txBody>
      </p:sp>
      <p:cxnSp>
        <p:nvCxnSpPr>
          <p:cNvPr id="217" name="Conector recto de flecha 216"/>
          <p:cNvCxnSpPr/>
          <p:nvPr/>
        </p:nvCxnSpPr>
        <p:spPr>
          <a:xfrm rot="5400000">
            <a:off x="5749008" y="5501182"/>
            <a:ext cx="324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4" name="Cerrar corchete 223"/>
          <p:cNvSpPr/>
          <p:nvPr/>
        </p:nvSpPr>
        <p:spPr>
          <a:xfrm rot="5400000">
            <a:off x="5807499" y="4036373"/>
            <a:ext cx="153240" cy="2394491"/>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73" name="CuadroTexto 147">
            <a:extLst>
              <a:ext uri="{FF2B5EF4-FFF2-40B4-BE49-F238E27FC236}">
                <a16:creationId xmlns:a16="http://schemas.microsoft.com/office/drawing/2014/main" id="{6F01BBF7-B1CA-4735-9FB4-F083824D1E8F}"/>
              </a:ext>
            </a:extLst>
          </p:cNvPr>
          <p:cNvSpPr txBox="1"/>
          <p:nvPr/>
        </p:nvSpPr>
        <p:spPr>
          <a:xfrm>
            <a:off x="5090151" y="6394133"/>
            <a:ext cx="1678366" cy="443198"/>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Almacenar a 5°C en posición vertical</a:t>
            </a:r>
          </a:p>
        </p:txBody>
      </p:sp>
      <p:cxnSp>
        <p:nvCxnSpPr>
          <p:cNvPr id="174" name="Conector recto de flecha 216">
            <a:extLst>
              <a:ext uri="{FF2B5EF4-FFF2-40B4-BE49-F238E27FC236}">
                <a16:creationId xmlns:a16="http://schemas.microsoft.com/office/drawing/2014/main" id="{9F8CFEB1-A9B9-43A1-BC00-18A6674FBFCF}"/>
              </a:ext>
            </a:extLst>
          </p:cNvPr>
          <p:cNvCxnSpPr>
            <a:cxnSpLocks/>
          </p:cNvCxnSpPr>
          <p:nvPr/>
        </p:nvCxnSpPr>
        <p:spPr>
          <a:xfrm flipH="1">
            <a:off x="5884119" y="6016134"/>
            <a:ext cx="16878" cy="3705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91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6085FBE0-DF01-43AD-8D66-E5C629669714}"/>
              </a:ext>
            </a:extLst>
          </p:cNvPr>
          <p:cNvSpPr/>
          <p:nvPr/>
        </p:nvSpPr>
        <p:spPr>
          <a:xfrm>
            <a:off x="3579433" y="4996197"/>
            <a:ext cx="1307049" cy="103189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US"/>
          </a:p>
        </p:txBody>
      </p:sp>
      <p:sp>
        <p:nvSpPr>
          <p:cNvPr id="13" name="CuadroTexto 12"/>
          <p:cNvSpPr txBox="1"/>
          <p:nvPr/>
        </p:nvSpPr>
        <p:spPr>
          <a:xfrm>
            <a:off x="433519" y="2330674"/>
            <a:ext cx="1842658" cy="738664"/>
          </a:xfrm>
          <a:prstGeom prst="rect">
            <a:avLst/>
          </a:prstGeom>
          <a:noFill/>
        </p:spPr>
        <p:txBody>
          <a:bodyPr wrap="square" rtlCol="0">
            <a:spAutoFit/>
          </a:bodyPr>
          <a:lstStyle/>
          <a:p>
            <a:pPr algn="ctr"/>
            <a:r>
              <a:rPr lang="es-MX" sz="1050" b="1" dirty="0">
                <a:latin typeface="Arial" panose="020B0604020202020204" pitchFamily="34" charset="0"/>
                <a:cs typeface="Arial" panose="020B0604020202020204" pitchFamily="34" charset="0"/>
              </a:rPr>
              <a:t>Caldo sin sal</a:t>
            </a:r>
          </a:p>
          <a:p>
            <a:pPr algn="ctr"/>
            <a:r>
              <a:rPr lang="es-MX" sz="1050" b="1" dirty="0">
                <a:latin typeface="Arial" panose="020B0604020202020204" pitchFamily="34" charset="0"/>
                <a:cs typeface="Arial" panose="020B0604020202020204" pitchFamily="34" charset="0"/>
              </a:rPr>
              <a:t>1 Taza+ carne de su elección.</a:t>
            </a:r>
          </a:p>
          <a:p>
            <a:pPr algn="ctr"/>
            <a:r>
              <a:rPr lang="es-MX" sz="1050" b="1" dirty="0">
                <a:latin typeface="Arial" panose="020B0604020202020204" pitchFamily="34" charset="0"/>
                <a:cs typeface="Arial" panose="020B0604020202020204" pitchFamily="34" charset="0"/>
              </a:rPr>
              <a:t>Hervir 15 min</a:t>
            </a:r>
          </a:p>
        </p:txBody>
      </p:sp>
      <p:sp>
        <p:nvSpPr>
          <p:cNvPr id="23" name="CuadroTexto 22"/>
          <p:cNvSpPr txBox="1"/>
          <p:nvPr/>
        </p:nvSpPr>
        <p:spPr>
          <a:xfrm>
            <a:off x="3496327" y="2425688"/>
            <a:ext cx="1697902"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Caldo desengrasado</a:t>
            </a:r>
          </a:p>
        </p:txBody>
      </p:sp>
      <p:sp>
        <p:nvSpPr>
          <p:cNvPr id="149" name="CuadroTexto 148"/>
          <p:cNvSpPr txBox="1"/>
          <p:nvPr/>
        </p:nvSpPr>
        <p:spPr>
          <a:xfrm>
            <a:off x="5255293" y="1758555"/>
            <a:ext cx="1870282" cy="706347"/>
          </a:xfrm>
          <a:prstGeom prst="rect">
            <a:avLst/>
          </a:prstGeom>
          <a:noFill/>
        </p:spPr>
        <p:txBody>
          <a:bodyPr wrap="square" rtlCol="0">
            <a:spAutoFit/>
          </a:bodyPr>
          <a:lstStyle/>
          <a:p>
            <a:pPr algn="ctr">
              <a:lnSpc>
                <a:spcPct val="95000"/>
              </a:lnSpc>
            </a:pPr>
            <a:r>
              <a:rPr lang="es-MX" sz="1400" b="1" dirty="0">
                <a:latin typeface="Arial" panose="020B0604020202020204" pitchFamily="34" charset="0"/>
                <a:cs typeface="Arial" panose="020B0604020202020204" pitchFamily="34" charset="0"/>
              </a:rPr>
              <a:t>Agregar 5 </a:t>
            </a:r>
            <a:r>
              <a:rPr lang="es-MX" sz="1400" b="1" dirty="0" err="1">
                <a:latin typeface="Arial" panose="020B0604020202020204" pitchFamily="34" charset="0"/>
                <a:cs typeface="Arial" panose="020B0604020202020204" pitchFamily="34" charset="0"/>
              </a:rPr>
              <a:t>mL</a:t>
            </a:r>
            <a:r>
              <a:rPr lang="es-MX" sz="1400" b="1" dirty="0">
                <a:latin typeface="Arial" panose="020B0604020202020204" pitchFamily="34" charset="0"/>
                <a:cs typeface="Arial" panose="020B0604020202020204" pitchFamily="34" charset="0"/>
              </a:rPr>
              <a:t> de </a:t>
            </a:r>
          </a:p>
          <a:p>
            <a:pPr algn="ctr">
              <a:lnSpc>
                <a:spcPct val="95000"/>
              </a:lnSpc>
            </a:pPr>
            <a:r>
              <a:rPr lang="es-MX" sz="1400" b="1" dirty="0">
                <a:latin typeface="Arial" panose="020B0604020202020204" pitchFamily="34" charset="0"/>
                <a:cs typeface="Arial" panose="020B0604020202020204" pitchFamily="34" charset="0"/>
              </a:rPr>
              <a:t>Indicador col morada</a:t>
            </a:r>
            <a:endParaRPr lang="es-MX" sz="1100" b="1" dirty="0">
              <a:latin typeface="Arial" panose="020B0604020202020204" pitchFamily="34" charset="0"/>
              <a:cs typeface="Arial" panose="020B0604020202020204" pitchFamily="34" charset="0"/>
            </a:endParaRPr>
          </a:p>
        </p:txBody>
      </p:sp>
      <p:cxnSp>
        <p:nvCxnSpPr>
          <p:cNvPr id="8" name="Conector recto de flecha 7"/>
          <p:cNvCxnSpPr/>
          <p:nvPr/>
        </p:nvCxnSpPr>
        <p:spPr>
          <a:xfrm>
            <a:off x="2134181" y="2052599"/>
            <a:ext cx="162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a:cxnSpLocks/>
          </p:cNvCxnSpPr>
          <p:nvPr/>
        </p:nvCxnSpPr>
        <p:spPr>
          <a:xfrm>
            <a:off x="4983478" y="2055432"/>
            <a:ext cx="1625144" cy="704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1476204" y="116754"/>
            <a:ext cx="8525843" cy="847409"/>
          </a:xfrm>
        </p:spPr>
        <p:txBody>
          <a:bodyPr>
            <a:noAutofit/>
          </a:bodyPr>
          <a:lstStyle/>
          <a:p>
            <a:pPr algn="ctr">
              <a:lnSpc>
                <a:spcPct val="100000"/>
              </a:lnSpc>
            </a:pPr>
            <a:r>
              <a:rPr lang="es-MX" sz="1800" b="1" dirty="0">
                <a:latin typeface="Arial" panose="020B0604020202020204" pitchFamily="34" charset="0"/>
                <a:cs typeface="Arial" panose="020B0604020202020204" pitchFamily="34" charset="0"/>
              </a:rPr>
              <a:t>PREPARACIÓN DE MEDIOS SELECTIVOS LÍQUIDOS EN CASA</a:t>
            </a:r>
          </a:p>
        </p:txBody>
      </p:sp>
      <p:sp>
        <p:nvSpPr>
          <p:cNvPr id="148" name="CuadroTexto 147"/>
          <p:cNvSpPr txBox="1"/>
          <p:nvPr/>
        </p:nvSpPr>
        <p:spPr>
          <a:xfrm>
            <a:off x="2104998" y="1407243"/>
            <a:ext cx="1678366" cy="618631"/>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Decantar y desengrasar /volver a hervir</a:t>
            </a:r>
          </a:p>
        </p:txBody>
      </p:sp>
      <p:pic>
        <p:nvPicPr>
          <p:cNvPr id="7170" name="Picture 2" descr="Receta de Caldo de Res Mexicano | QueRicaVida.com">
            <a:extLst>
              <a:ext uri="{FF2B5EF4-FFF2-40B4-BE49-F238E27FC236}">
                <a16:creationId xmlns:a16="http://schemas.microsoft.com/office/drawing/2014/main" id="{3BE9F883-977D-4644-B685-DBA15B87B1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383" y="1560096"/>
            <a:ext cx="1395615" cy="7846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ceta de caldo de pollo casero (en cazuela tradicional o en olla exprés)">
            <a:extLst>
              <a:ext uri="{FF2B5EF4-FFF2-40B4-BE49-F238E27FC236}">
                <a16:creationId xmlns:a16="http://schemas.microsoft.com/office/drawing/2014/main" id="{423F4693-7B34-4418-A60F-5E98CDD67C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2997" y="1502003"/>
            <a:ext cx="1228426" cy="913324"/>
          </a:xfrm>
          <a:prstGeom prst="rect">
            <a:avLst/>
          </a:prstGeom>
          <a:noFill/>
          <a:extLst>
            <a:ext uri="{909E8E84-426E-40DD-AFC4-6F175D3DCCD1}">
              <a14:hiddenFill xmlns:a14="http://schemas.microsoft.com/office/drawing/2010/main">
                <a:solidFill>
                  <a:srgbClr val="FFFFFF"/>
                </a:solidFill>
              </a14:hiddenFill>
            </a:ext>
          </a:extLst>
        </p:spPr>
      </p:pic>
      <p:sp>
        <p:nvSpPr>
          <p:cNvPr id="199" name="CuadroTexto 12">
            <a:extLst>
              <a:ext uri="{FF2B5EF4-FFF2-40B4-BE49-F238E27FC236}">
                <a16:creationId xmlns:a16="http://schemas.microsoft.com/office/drawing/2014/main" id="{6CC1FF6A-201F-4199-A32A-B3965827FB30}"/>
              </a:ext>
            </a:extLst>
          </p:cNvPr>
          <p:cNvSpPr txBox="1"/>
          <p:nvPr/>
        </p:nvSpPr>
        <p:spPr>
          <a:xfrm>
            <a:off x="374611" y="3145880"/>
            <a:ext cx="2382214" cy="415498"/>
          </a:xfrm>
          <a:prstGeom prst="rect">
            <a:avLst/>
          </a:prstGeom>
          <a:noFill/>
        </p:spPr>
        <p:txBody>
          <a:bodyPr wrap="square" rtlCol="0">
            <a:spAutoFit/>
          </a:bodyPr>
          <a:lstStyle/>
          <a:p>
            <a:pPr algn="ctr"/>
            <a:r>
              <a:rPr lang="es-MX" sz="1050" b="1" dirty="0">
                <a:latin typeface="Arial" panose="020B0604020202020204" pitchFamily="34" charset="0"/>
                <a:cs typeface="Arial" panose="020B0604020202020204" pitchFamily="34" charset="0"/>
              </a:rPr>
              <a:t>Preparar soluciones sobresaturadas de NaCl y azúcar</a:t>
            </a:r>
          </a:p>
        </p:txBody>
      </p:sp>
      <p:pic>
        <p:nvPicPr>
          <p:cNvPr id="203" name="Picture 4" descr="Tubos De Ensayo, Dibujo, Laboratorio imagen png - imagen transparente  descarga gratuita">
            <a:extLst>
              <a:ext uri="{FF2B5EF4-FFF2-40B4-BE49-F238E27FC236}">
                <a16:creationId xmlns:a16="http://schemas.microsoft.com/office/drawing/2014/main" id="{4F5A087B-0AC0-47D0-8B7A-7ABB36D1EA8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8568255" y="158779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205" name="Cilindro 27">
            <a:extLst>
              <a:ext uri="{FF2B5EF4-FFF2-40B4-BE49-F238E27FC236}">
                <a16:creationId xmlns:a16="http://schemas.microsoft.com/office/drawing/2014/main" id="{25B8AA7A-53B7-4BE6-9F83-41B00105ECC1}"/>
              </a:ext>
            </a:extLst>
          </p:cNvPr>
          <p:cNvSpPr/>
          <p:nvPr/>
        </p:nvSpPr>
        <p:spPr>
          <a:xfrm>
            <a:off x="8618021" y="216938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8" name="Elipse 29">
            <a:extLst>
              <a:ext uri="{FF2B5EF4-FFF2-40B4-BE49-F238E27FC236}">
                <a16:creationId xmlns:a16="http://schemas.microsoft.com/office/drawing/2014/main" id="{67E11FC3-7F8D-4D58-9121-66D9C18DFBC7}"/>
              </a:ext>
            </a:extLst>
          </p:cNvPr>
          <p:cNvSpPr/>
          <p:nvPr/>
        </p:nvSpPr>
        <p:spPr>
          <a:xfrm>
            <a:off x="8582544" y="158303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31" name="Picture 4" descr="Tubos De Ensayo, Dibujo, Laboratorio imagen png - imagen transparente  descarga gratuita">
            <a:extLst>
              <a:ext uri="{FF2B5EF4-FFF2-40B4-BE49-F238E27FC236}">
                <a16:creationId xmlns:a16="http://schemas.microsoft.com/office/drawing/2014/main" id="{FE57B394-5C10-459F-BF9D-E79531F7EED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9488094" y="1627871"/>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233" name="Cilindro 46">
            <a:extLst>
              <a:ext uri="{FF2B5EF4-FFF2-40B4-BE49-F238E27FC236}">
                <a16:creationId xmlns:a16="http://schemas.microsoft.com/office/drawing/2014/main" id="{ABA81A77-212D-4DDD-A4B2-68FC79C45003}"/>
              </a:ext>
            </a:extLst>
          </p:cNvPr>
          <p:cNvSpPr/>
          <p:nvPr/>
        </p:nvSpPr>
        <p:spPr>
          <a:xfrm>
            <a:off x="9523432" y="2259284"/>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6" name="CuadroTexto 22">
            <a:extLst>
              <a:ext uri="{FF2B5EF4-FFF2-40B4-BE49-F238E27FC236}">
                <a16:creationId xmlns:a16="http://schemas.microsoft.com/office/drawing/2014/main" id="{3DF1010C-B879-4F7A-AB8B-0748925753F5}"/>
              </a:ext>
            </a:extLst>
          </p:cNvPr>
          <p:cNvSpPr txBox="1"/>
          <p:nvPr/>
        </p:nvSpPr>
        <p:spPr>
          <a:xfrm>
            <a:off x="6215173" y="3336311"/>
            <a:ext cx="1497781" cy="646331"/>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DISTRIBUIR</a:t>
            </a:r>
          </a:p>
          <a:p>
            <a:pPr algn="ctr"/>
            <a:r>
              <a:rPr lang="es-MX" sz="1200" b="1" dirty="0">
                <a:latin typeface="Arial" panose="020B0604020202020204" pitchFamily="34" charset="0"/>
                <a:cs typeface="Arial" panose="020B0604020202020204" pitchFamily="34" charset="0"/>
              </a:rPr>
              <a:t>VOLUMEN TOTAL</a:t>
            </a:r>
          </a:p>
          <a:p>
            <a:pPr algn="ctr"/>
            <a:r>
              <a:rPr lang="es-MX" sz="1200" b="1" dirty="0">
                <a:latin typeface="Arial" panose="020B0604020202020204" pitchFamily="34" charset="0"/>
                <a:cs typeface="Arial" panose="020B0604020202020204" pitchFamily="34" charset="0"/>
              </a:rPr>
              <a:t>3 </a:t>
            </a:r>
            <a:r>
              <a:rPr lang="es-MX" sz="1200" b="1" dirty="0" err="1">
                <a:latin typeface="Arial" panose="020B0604020202020204" pitchFamily="34" charset="0"/>
                <a:cs typeface="Arial" panose="020B0604020202020204" pitchFamily="34" charset="0"/>
              </a:rPr>
              <a:t>mL</a:t>
            </a:r>
            <a:r>
              <a:rPr lang="es-MX" sz="1200" b="1" dirty="0">
                <a:latin typeface="Arial" panose="020B0604020202020204" pitchFamily="34" charset="0"/>
                <a:cs typeface="Arial" panose="020B0604020202020204" pitchFamily="34" charset="0"/>
              </a:rPr>
              <a:t> </a:t>
            </a:r>
          </a:p>
        </p:txBody>
      </p:sp>
      <p:sp>
        <p:nvSpPr>
          <p:cNvPr id="4" name="Left Brace 3">
            <a:extLst>
              <a:ext uri="{FF2B5EF4-FFF2-40B4-BE49-F238E27FC236}">
                <a16:creationId xmlns:a16="http://schemas.microsoft.com/office/drawing/2014/main" id="{8696990C-CBA2-44DE-8594-0F0F030A7610}"/>
              </a:ext>
            </a:extLst>
          </p:cNvPr>
          <p:cNvSpPr/>
          <p:nvPr/>
        </p:nvSpPr>
        <p:spPr>
          <a:xfrm>
            <a:off x="7819675" y="1683155"/>
            <a:ext cx="269402" cy="4602813"/>
          </a:xfrm>
          <a:prstGeom prst="leftBrace">
            <a:avLst>
              <a:gd name="adj1" fmla="val 272049"/>
              <a:gd name="adj2" fmla="val 50000"/>
            </a:avLst>
          </a:prstGeom>
          <a:ln>
            <a:solidFill>
              <a:srgbClr val="FF00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s-US"/>
          </a:p>
        </p:txBody>
      </p:sp>
      <p:sp>
        <p:nvSpPr>
          <p:cNvPr id="237" name="CuadroTexto 148">
            <a:extLst>
              <a:ext uri="{FF2B5EF4-FFF2-40B4-BE49-F238E27FC236}">
                <a16:creationId xmlns:a16="http://schemas.microsoft.com/office/drawing/2014/main" id="{47A5649F-B6A8-458D-A0E9-F9068103AC5E}"/>
              </a:ext>
            </a:extLst>
          </p:cNvPr>
          <p:cNvSpPr txBox="1"/>
          <p:nvPr/>
        </p:nvSpPr>
        <p:spPr>
          <a:xfrm>
            <a:off x="11027393" y="1995198"/>
            <a:ext cx="952963" cy="297004"/>
          </a:xfrm>
          <a:prstGeom prst="rect">
            <a:avLst/>
          </a:prstGeom>
          <a:noFill/>
        </p:spPr>
        <p:txBody>
          <a:bodyPr wrap="square" rtlCol="0">
            <a:spAutoFit/>
          </a:bodyPr>
          <a:lstStyle/>
          <a:p>
            <a:pPr algn="ctr">
              <a:lnSpc>
                <a:spcPct val="95000"/>
              </a:lnSpc>
            </a:pPr>
            <a:r>
              <a:rPr lang="es-MX" sz="1400" b="1" dirty="0">
                <a:latin typeface="Arial" panose="020B0604020202020204" pitchFamily="34" charset="0"/>
                <a:cs typeface="Arial" panose="020B0604020202020204" pitchFamily="34" charset="0"/>
              </a:rPr>
              <a:t>pH</a:t>
            </a:r>
            <a:endParaRPr lang="es-MX" sz="1100" b="1" dirty="0">
              <a:latin typeface="Arial" panose="020B0604020202020204" pitchFamily="34" charset="0"/>
              <a:cs typeface="Arial" panose="020B0604020202020204" pitchFamily="34" charset="0"/>
            </a:endParaRPr>
          </a:p>
        </p:txBody>
      </p:sp>
      <p:sp>
        <p:nvSpPr>
          <p:cNvPr id="238" name="CuadroTexto 148">
            <a:extLst>
              <a:ext uri="{FF2B5EF4-FFF2-40B4-BE49-F238E27FC236}">
                <a16:creationId xmlns:a16="http://schemas.microsoft.com/office/drawing/2014/main" id="{87A0816C-4E07-439D-874A-4DDB7F8D6E06}"/>
              </a:ext>
            </a:extLst>
          </p:cNvPr>
          <p:cNvSpPr txBox="1"/>
          <p:nvPr/>
        </p:nvSpPr>
        <p:spPr>
          <a:xfrm>
            <a:off x="10352113" y="3796392"/>
            <a:ext cx="1679196" cy="297004"/>
          </a:xfrm>
          <a:prstGeom prst="rect">
            <a:avLst/>
          </a:prstGeom>
          <a:noFill/>
        </p:spPr>
        <p:txBody>
          <a:bodyPr wrap="square" rtlCol="0">
            <a:spAutoFit/>
          </a:bodyPr>
          <a:lstStyle/>
          <a:p>
            <a:pPr algn="ctr">
              <a:lnSpc>
                <a:spcPct val="95000"/>
              </a:lnSpc>
            </a:pPr>
            <a:r>
              <a:rPr lang="es-MX" sz="1400" b="1" dirty="0">
                <a:latin typeface="Arial" panose="020B0604020202020204" pitchFamily="34" charset="0"/>
                <a:cs typeface="Arial" panose="020B0604020202020204" pitchFamily="34" charset="0"/>
              </a:rPr>
              <a:t>%NaCl</a:t>
            </a:r>
            <a:endParaRPr lang="es-MX" sz="1100" b="1" dirty="0">
              <a:latin typeface="Arial" panose="020B0604020202020204" pitchFamily="34" charset="0"/>
              <a:cs typeface="Arial" panose="020B0604020202020204" pitchFamily="34" charset="0"/>
            </a:endParaRPr>
          </a:p>
        </p:txBody>
      </p:sp>
      <p:sp>
        <p:nvSpPr>
          <p:cNvPr id="239" name="CuadroTexto 148">
            <a:extLst>
              <a:ext uri="{FF2B5EF4-FFF2-40B4-BE49-F238E27FC236}">
                <a16:creationId xmlns:a16="http://schemas.microsoft.com/office/drawing/2014/main" id="{E96B2287-D99F-4F91-8B11-15369A045E30}"/>
              </a:ext>
            </a:extLst>
          </p:cNvPr>
          <p:cNvSpPr txBox="1"/>
          <p:nvPr/>
        </p:nvSpPr>
        <p:spPr>
          <a:xfrm>
            <a:off x="11006793" y="5610702"/>
            <a:ext cx="1237730" cy="501676"/>
          </a:xfrm>
          <a:prstGeom prst="rect">
            <a:avLst/>
          </a:prstGeom>
          <a:noFill/>
        </p:spPr>
        <p:txBody>
          <a:bodyPr wrap="square" rtlCol="0">
            <a:spAutoFit/>
          </a:bodyPr>
          <a:lstStyle/>
          <a:p>
            <a:pPr algn="ctr">
              <a:lnSpc>
                <a:spcPct val="95000"/>
              </a:lnSpc>
            </a:pPr>
            <a:r>
              <a:rPr lang="es-MX" sz="1400" b="1" dirty="0">
                <a:latin typeface="Arial" panose="020B0604020202020204" pitchFamily="34" charset="0"/>
                <a:cs typeface="Arial" panose="020B0604020202020204" pitchFamily="34" charset="0"/>
              </a:rPr>
              <a:t>%Azúcar</a:t>
            </a:r>
          </a:p>
          <a:p>
            <a:pPr algn="ctr">
              <a:lnSpc>
                <a:spcPct val="95000"/>
              </a:lnSpc>
            </a:pPr>
            <a:r>
              <a:rPr lang="es-MX" sz="1400" b="1" dirty="0">
                <a:latin typeface="Arial" panose="020B0604020202020204" pitchFamily="34" charset="0"/>
                <a:cs typeface="Arial" panose="020B0604020202020204" pitchFamily="34" charset="0"/>
              </a:rPr>
              <a:t>(Sacarosa)</a:t>
            </a:r>
            <a:endParaRPr lang="es-MX" sz="1100" b="1" dirty="0">
              <a:latin typeface="Arial" panose="020B0604020202020204" pitchFamily="34" charset="0"/>
              <a:cs typeface="Arial" panose="020B0604020202020204" pitchFamily="34" charset="0"/>
            </a:endParaRPr>
          </a:p>
        </p:txBody>
      </p:sp>
      <p:pic>
        <p:nvPicPr>
          <p:cNvPr id="240" name="Picture 4" descr="Tubos De Ensayo, Dibujo, Laboratorio imagen png - imagen transparente  descarga gratuita">
            <a:extLst>
              <a:ext uri="{FF2B5EF4-FFF2-40B4-BE49-F238E27FC236}">
                <a16:creationId xmlns:a16="http://schemas.microsoft.com/office/drawing/2014/main" id="{42EA103F-B151-476E-A5BB-7309E1F46E2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10156123" y="1610350"/>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241" name="Cilindro 46">
            <a:extLst>
              <a:ext uri="{FF2B5EF4-FFF2-40B4-BE49-F238E27FC236}">
                <a16:creationId xmlns:a16="http://schemas.microsoft.com/office/drawing/2014/main" id="{08242D14-B3BC-4DCE-9E9E-C16267448E2E}"/>
              </a:ext>
            </a:extLst>
          </p:cNvPr>
          <p:cNvSpPr/>
          <p:nvPr/>
        </p:nvSpPr>
        <p:spPr>
          <a:xfrm>
            <a:off x="10205282" y="220060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7" name="CuadroTexto 22">
            <a:extLst>
              <a:ext uri="{FF2B5EF4-FFF2-40B4-BE49-F238E27FC236}">
                <a16:creationId xmlns:a16="http://schemas.microsoft.com/office/drawing/2014/main" id="{8D586DEF-9BE0-4104-8B58-43C86A9511B0}"/>
              </a:ext>
            </a:extLst>
          </p:cNvPr>
          <p:cNvSpPr txBox="1"/>
          <p:nvPr/>
        </p:nvSpPr>
        <p:spPr>
          <a:xfrm>
            <a:off x="8564736" y="1357299"/>
            <a:ext cx="312906"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1 </a:t>
            </a:r>
          </a:p>
        </p:txBody>
      </p:sp>
      <p:sp>
        <p:nvSpPr>
          <p:cNvPr id="268" name="CuadroTexto 22">
            <a:extLst>
              <a:ext uri="{FF2B5EF4-FFF2-40B4-BE49-F238E27FC236}">
                <a16:creationId xmlns:a16="http://schemas.microsoft.com/office/drawing/2014/main" id="{B8E400FE-7E97-4AB1-9FDE-EFFF918D1323}"/>
              </a:ext>
            </a:extLst>
          </p:cNvPr>
          <p:cNvSpPr txBox="1"/>
          <p:nvPr/>
        </p:nvSpPr>
        <p:spPr>
          <a:xfrm>
            <a:off x="9413716" y="1357299"/>
            <a:ext cx="312906"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2 </a:t>
            </a:r>
          </a:p>
        </p:txBody>
      </p:sp>
      <p:sp>
        <p:nvSpPr>
          <p:cNvPr id="271" name="CuadroTexto 12">
            <a:extLst>
              <a:ext uri="{FF2B5EF4-FFF2-40B4-BE49-F238E27FC236}">
                <a16:creationId xmlns:a16="http://schemas.microsoft.com/office/drawing/2014/main" id="{2FFA83F8-28F4-45FE-BEBC-FE0D2D0876D6}"/>
              </a:ext>
            </a:extLst>
          </p:cNvPr>
          <p:cNvSpPr txBox="1"/>
          <p:nvPr/>
        </p:nvSpPr>
        <p:spPr>
          <a:xfrm>
            <a:off x="1130841" y="4490266"/>
            <a:ext cx="2599413" cy="430887"/>
          </a:xfrm>
          <a:prstGeom prst="rect">
            <a:avLst/>
          </a:prstGeom>
          <a:noFill/>
        </p:spPr>
        <p:txBody>
          <a:bodyPr wrap="square" rtlCol="0">
            <a:spAutoFit/>
          </a:bodyPr>
          <a:lstStyle/>
          <a:p>
            <a:pPr algn="ctr"/>
            <a:r>
              <a:rPr lang="es-MX" sz="1050" b="1" dirty="0">
                <a:latin typeface="Arial" panose="020B0604020202020204" pitchFamily="34" charset="0"/>
                <a:cs typeface="Arial" panose="020B0604020202020204" pitchFamily="34" charset="0"/>
              </a:rPr>
              <a:t>Solubilidad NaCl= </a:t>
            </a:r>
          </a:p>
          <a:p>
            <a:pPr algn="ctr"/>
            <a:r>
              <a:rPr lang="es-MX" sz="1050" b="1" dirty="0">
                <a:latin typeface="Arial" panose="020B0604020202020204" pitchFamily="34" charset="0"/>
                <a:cs typeface="Arial" panose="020B0604020202020204" pitchFamily="34" charset="0"/>
              </a:rPr>
              <a:t>36 g/100 </a:t>
            </a:r>
            <a:r>
              <a:rPr lang="es-MX" sz="1050" b="1" dirty="0" err="1">
                <a:latin typeface="Arial" panose="020B0604020202020204" pitchFamily="34" charset="0"/>
                <a:cs typeface="Arial" panose="020B0604020202020204" pitchFamily="34" charset="0"/>
              </a:rPr>
              <a:t>mL</a:t>
            </a:r>
            <a:endParaRPr lang="es-MX" sz="1050" b="1" dirty="0">
              <a:latin typeface="Arial" panose="020B0604020202020204" pitchFamily="34" charset="0"/>
              <a:cs typeface="Arial" panose="020B0604020202020204" pitchFamily="34" charset="0"/>
            </a:endParaRPr>
          </a:p>
        </p:txBody>
      </p:sp>
      <p:sp>
        <p:nvSpPr>
          <p:cNvPr id="272" name="CuadroTexto 12">
            <a:extLst>
              <a:ext uri="{FF2B5EF4-FFF2-40B4-BE49-F238E27FC236}">
                <a16:creationId xmlns:a16="http://schemas.microsoft.com/office/drawing/2014/main" id="{AFA7F786-FFE5-4E05-9D35-7A294D1EE7CD}"/>
              </a:ext>
            </a:extLst>
          </p:cNvPr>
          <p:cNvSpPr txBox="1"/>
          <p:nvPr/>
        </p:nvSpPr>
        <p:spPr>
          <a:xfrm>
            <a:off x="-105321" y="4457246"/>
            <a:ext cx="1842658" cy="400110"/>
          </a:xfrm>
          <a:prstGeom prst="rect">
            <a:avLst/>
          </a:prstGeom>
          <a:noFill/>
        </p:spPr>
        <p:txBody>
          <a:bodyPr wrap="square" rtlCol="0">
            <a:spAutoFit/>
          </a:bodyPr>
          <a:lstStyle/>
          <a:p>
            <a:pPr algn="ctr"/>
            <a:r>
              <a:rPr lang="es-MX" sz="1000" b="1" dirty="0">
                <a:latin typeface="Arial" panose="020B0604020202020204" pitchFamily="34" charset="0"/>
                <a:cs typeface="Arial" panose="020B0604020202020204" pitchFamily="34" charset="0"/>
              </a:rPr>
              <a:t>Solubilidad azúcar= </a:t>
            </a:r>
          </a:p>
          <a:p>
            <a:pPr algn="ctr"/>
            <a:r>
              <a:rPr lang="es-MX" sz="1000" b="1" dirty="0">
                <a:latin typeface="Arial" panose="020B0604020202020204" pitchFamily="34" charset="0"/>
                <a:cs typeface="Arial" panose="020B0604020202020204" pitchFamily="34" charset="0"/>
              </a:rPr>
              <a:t>133 g/100 </a:t>
            </a:r>
            <a:r>
              <a:rPr lang="es-MX" sz="1000" b="1" dirty="0" err="1">
                <a:latin typeface="Arial" panose="020B0604020202020204" pitchFamily="34" charset="0"/>
                <a:cs typeface="Arial" panose="020B0604020202020204" pitchFamily="34" charset="0"/>
              </a:rPr>
              <a:t>mL</a:t>
            </a:r>
            <a:endParaRPr lang="es-MX" sz="1000" b="1" dirty="0">
              <a:latin typeface="Arial" panose="020B0604020202020204" pitchFamily="34" charset="0"/>
              <a:cs typeface="Arial" panose="020B0604020202020204" pitchFamily="34" charset="0"/>
            </a:endParaRPr>
          </a:p>
        </p:txBody>
      </p:sp>
      <p:sp>
        <p:nvSpPr>
          <p:cNvPr id="273" name="CuadroTexto 22">
            <a:extLst>
              <a:ext uri="{FF2B5EF4-FFF2-40B4-BE49-F238E27FC236}">
                <a16:creationId xmlns:a16="http://schemas.microsoft.com/office/drawing/2014/main" id="{C73C8E27-4EA1-4BA1-A1A8-8CD690CF7D8E}"/>
              </a:ext>
            </a:extLst>
          </p:cNvPr>
          <p:cNvSpPr txBox="1"/>
          <p:nvPr/>
        </p:nvSpPr>
        <p:spPr>
          <a:xfrm>
            <a:off x="8180488" y="2740531"/>
            <a:ext cx="995370" cy="553998"/>
          </a:xfrm>
          <a:prstGeom prst="rect">
            <a:avLst/>
          </a:prstGeom>
          <a:noFill/>
        </p:spPr>
        <p:txBody>
          <a:bodyPr wrap="square" rtlCol="0">
            <a:spAutoFit/>
          </a:bodyPr>
          <a:lstStyle/>
          <a:p>
            <a:pPr algn="ctr"/>
            <a:r>
              <a:rPr lang="es-MX" sz="1000" b="1" dirty="0">
                <a:latin typeface="Arial" panose="020B0604020202020204" pitchFamily="34" charset="0"/>
                <a:cs typeface="Arial" panose="020B0604020202020204" pitchFamily="34" charset="0"/>
              </a:rPr>
              <a:t>1mL vinagre+ 2mL de caldo </a:t>
            </a:r>
          </a:p>
        </p:txBody>
      </p:sp>
      <p:sp>
        <p:nvSpPr>
          <p:cNvPr id="276" name="CuadroTexto 22">
            <a:extLst>
              <a:ext uri="{FF2B5EF4-FFF2-40B4-BE49-F238E27FC236}">
                <a16:creationId xmlns:a16="http://schemas.microsoft.com/office/drawing/2014/main" id="{23152BC9-0DA9-477D-88CF-09DD0F6FDD6C}"/>
              </a:ext>
            </a:extLst>
          </p:cNvPr>
          <p:cNvSpPr txBox="1"/>
          <p:nvPr/>
        </p:nvSpPr>
        <p:spPr>
          <a:xfrm>
            <a:off x="9173439" y="2870054"/>
            <a:ext cx="919014" cy="400110"/>
          </a:xfrm>
          <a:prstGeom prst="rect">
            <a:avLst/>
          </a:prstGeom>
          <a:noFill/>
        </p:spPr>
        <p:txBody>
          <a:bodyPr wrap="square" rtlCol="0">
            <a:spAutoFit/>
          </a:bodyPr>
          <a:lstStyle/>
          <a:p>
            <a:pPr algn="ctr"/>
            <a:r>
              <a:rPr lang="es-MX" sz="1000" b="1" dirty="0">
                <a:latin typeface="Arial" panose="020B0604020202020204" pitchFamily="34" charset="0"/>
                <a:cs typeface="Arial" panose="020B0604020202020204" pitchFamily="34" charset="0"/>
              </a:rPr>
              <a:t>3.0 </a:t>
            </a:r>
            <a:r>
              <a:rPr lang="es-MX" sz="1000" b="1" dirty="0" err="1">
                <a:latin typeface="Arial" panose="020B0604020202020204" pitchFamily="34" charset="0"/>
                <a:cs typeface="Arial" panose="020B0604020202020204" pitchFamily="34" charset="0"/>
              </a:rPr>
              <a:t>mL</a:t>
            </a:r>
            <a:r>
              <a:rPr lang="es-MX" sz="1000" b="1" dirty="0">
                <a:latin typeface="Arial" panose="020B0604020202020204" pitchFamily="34" charset="0"/>
                <a:cs typeface="Arial" panose="020B0604020202020204" pitchFamily="34" charset="0"/>
              </a:rPr>
              <a:t> de caldo </a:t>
            </a:r>
          </a:p>
        </p:txBody>
      </p:sp>
      <p:sp>
        <p:nvSpPr>
          <p:cNvPr id="277" name="CuadroTexto 22">
            <a:extLst>
              <a:ext uri="{FF2B5EF4-FFF2-40B4-BE49-F238E27FC236}">
                <a16:creationId xmlns:a16="http://schemas.microsoft.com/office/drawing/2014/main" id="{0B675520-0CBB-4033-8962-A55A0B9584F2}"/>
              </a:ext>
            </a:extLst>
          </p:cNvPr>
          <p:cNvSpPr txBox="1"/>
          <p:nvPr/>
        </p:nvSpPr>
        <p:spPr>
          <a:xfrm>
            <a:off x="10175394" y="2475499"/>
            <a:ext cx="1202473" cy="707886"/>
          </a:xfrm>
          <a:prstGeom prst="rect">
            <a:avLst/>
          </a:prstGeom>
          <a:noFill/>
        </p:spPr>
        <p:txBody>
          <a:bodyPr wrap="square" rtlCol="0">
            <a:spAutoFit/>
          </a:bodyPr>
          <a:lstStyle/>
          <a:p>
            <a:pPr algn="ctr"/>
            <a:r>
              <a:rPr lang="es-MX" sz="1000" b="1" dirty="0">
                <a:latin typeface="Arial" panose="020B0604020202020204" pitchFamily="34" charset="0"/>
                <a:cs typeface="Arial" panose="020B0604020202020204" pitchFamily="34" charset="0"/>
              </a:rPr>
              <a:t>3.0 </a:t>
            </a:r>
            <a:r>
              <a:rPr lang="es-MX" sz="1000" b="1" dirty="0" err="1">
                <a:latin typeface="Arial" panose="020B0604020202020204" pitchFamily="34" charset="0"/>
                <a:cs typeface="Arial" panose="020B0604020202020204" pitchFamily="34" charset="0"/>
              </a:rPr>
              <a:t>mL</a:t>
            </a:r>
            <a:r>
              <a:rPr lang="es-MX" sz="1000" b="1" dirty="0">
                <a:latin typeface="Arial" panose="020B0604020202020204" pitchFamily="34" charset="0"/>
                <a:cs typeface="Arial" panose="020B0604020202020204" pitchFamily="34" charset="0"/>
              </a:rPr>
              <a:t> de caldo+ </a:t>
            </a:r>
          </a:p>
          <a:p>
            <a:pPr algn="ctr"/>
            <a:r>
              <a:rPr lang="es-MX" sz="1000" b="1" dirty="0">
                <a:latin typeface="Arial" panose="020B0604020202020204" pitchFamily="34" charset="0"/>
                <a:cs typeface="Arial" panose="020B0604020202020204" pitchFamily="34" charset="0"/>
              </a:rPr>
              <a:t>Bicarbonato hasta vire verde</a:t>
            </a:r>
          </a:p>
        </p:txBody>
      </p:sp>
      <p:pic>
        <p:nvPicPr>
          <p:cNvPr id="278" name="Picture 4" descr="Tubos De Ensayo, Dibujo, Laboratorio imagen png - imagen transparente  descarga gratuita">
            <a:extLst>
              <a:ext uri="{FF2B5EF4-FFF2-40B4-BE49-F238E27FC236}">
                <a16:creationId xmlns:a16="http://schemas.microsoft.com/office/drawing/2014/main" id="{77530FD2-AC76-4205-9940-44867A3C764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8292590" y="3555724"/>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279" name="Cilindro 27">
            <a:extLst>
              <a:ext uri="{FF2B5EF4-FFF2-40B4-BE49-F238E27FC236}">
                <a16:creationId xmlns:a16="http://schemas.microsoft.com/office/drawing/2014/main" id="{F2FA952B-3CDA-4CDE-83FC-3AEE21EC30D0}"/>
              </a:ext>
            </a:extLst>
          </p:cNvPr>
          <p:cNvSpPr/>
          <p:nvPr/>
        </p:nvSpPr>
        <p:spPr>
          <a:xfrm>
            <a:off x="8342356" y="4137309"/>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0" name="Elipse 29">
            <a:extLst>
              <a:ext uri="{FF2B5EF4-FFF2-40B4-BE49-F238E27FC236}">
                <a16:creationId xmlns:a16="http://schemas.microsoft.com/office/drawing/2014/main" id="{9C889301-4C2D-4F8D-ACCF-D53098579E7C}"/>
              </a:ext>
            </a:extLst>
          </p:cNvPr>
          <p:cNvSpPr/>
          <p:nvPr/>
        </p:nvSpPr>
        <p:spPr>
          <a:xfrm>
            <a:off x="8306879" y="355096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81" name="Picture 4" descr="Tubos De Ensayo, Dibujo, Laboratorio imagen png - imagen transparente  descarga gratuita">
            <a:extLst>
              <a:ext uri="{FF2B5EF4-FFF2-40B4-BE49-F238E27FC236}">
                <a16:creationId xmlns:a16="http://schemas.microsoft.com/office/drawing/2014/main" id="{9C58A037-6CF3-453F-85EE-54935FE862F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9162148" y="3595001"/>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282" name="Cilindro 33">
            <a:extLst>
              <a:ext uri="{FF2B5EF4-FFF2-40B4-BE49-F238E27FC236}">
                <a16:creationId xmlns:a16="http://schemas.microsoft.com/office/drawing/2014/main" id="{881A324B-55D7-4D17-B9D4-A491BC65A90C}"/>
              </a:ext>
            </a:extLst>
          </p:cNvPr>
          <p:cNvSpPr/>
          <p:nvPr/>
        </p:nvSpPr>
        <p:spPr>
          <a:xfrm>
            <a:off x="9211914" y="4176586"/>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3" name="Elipse 35">
            <a:extLst>
              <a:ext uri="{FF2B5EF4-FFF2-40B4-BE49-F238E27FC236}">
                <a16:creationId xmlns:a16="http://schemas.microsoft.com/office/drawing/2014/main" id="{EF91FDC7-2603-43C9-90AB-D6E8DC036066}"/>
              </a:ext>
            </a:extLst>
          </p:cNvPr>
          <p:cNvSpPr/>
          <p:nvPr/>
        </p:nvSpPr>
        <p:spPr>
          <a:xfrm>
            <a:off x="9176437" y="3590237"/>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87" name="Picture 4" descr="Tubos De Ensayo, Dibujo, Laboratorio imagen png - imagen transparente  descarga gratuita">
            <a:extLst>
              <a:ext uri="{FF2B5EF4-FFF2-40B4-BE49-F238E27FC236}">
                <a16:creationId xmlns:a16="http://schemas.microsoft.com/office/drawing/2014/main" id="{E6A0294D-420D-451F-932C-EC643A77150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9851715" y="3550959"/>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288" name="Cilindro 46">
            <a:extLst>
              <a:ext uri="{FF2B5EF4-FFF2-40B4-BE49-F238E27FC236}">
                <a16:creationId xmlns:a16="http://schemas.microsoft.com/office/drawing/2014/main" id="{B02012A9-CC46-463F-8A7F-9EFA1B9D99B9}"/>
              </a:ext>
            </a:extLst>
          </p:cNvPr>
          <p:cNvSpPr/>
          <p:nvPr/>
        </p:nvSpPr>
        <p:spPr>
          <a:xfrm>
            <a:off x="9900874" y="4141211"/>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9" name="Elipse 48">
            <a:extLst>
              <a:ext uri="{FF2B5EF4-FFF2-40B4-BE49-F238E27FC236}">
                <a16:creationId xmlns:a16="http://schemas.microsoft.com/office/drawing/2014/main" id="{9B4A6FBA-4626-43D7-82D1-FC5333803F67}"/>
              </a:ext>
            </a:extLst>
          </p:cNvPr>
          <p:cNvSpPr/>
          <p:nvPr/>
        </p:nvSpPr>
        <p:spPr>
          <a:xfrm>
            <a:off x="9863005" y="355096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0" name="CuadroTexto 22">
            <a:extLst>
              <a:ext uri="{FF2B5EF4-FFF2-40B4-BE49-F238E27FC236}">
                <a16:creationId xmlns:a16="http://schemas.microsoft.com/office/drawing/2014/main" id="{DB720F17-8827-4066-A5BA-0F6D09AA30C0}"/>
              </a:ext>
            </a:extLst>
          </p:cNvPr>
          <p:cNvSpPr txBox="1"/>
          <p:nvPr/>
        </p:nvSpPr>
        <p:spPr>
          <a:xfrm>
            <a:off x="8289071" y="3325226"/>
            <a:ext cx="312906"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1 </a:t>
            </a:r>
          </a:p>
        </p:txBody>
      </p:sp>
      <p:sp>
        <p:nvSpPr>
          <p:cNvPr id="291" name="CuadroTexto 22">
            <a:extLst>
              <a:ext uri="{FF2B5EF4-FFF2-40B4-BE49-F238E27FC236}">
                <a16:creationId xmlns:a16="http://schemas.microsoft.com/office/drawing/2014/main" id="{36B8C1DF-D233-49A0-872C-23088BB927F9}"/>
              </a:ext>
            </a:extLst>
          </p:cNvPr>
          <p:cNvSpPr txBox="1"/>
          <p:nvPr/>
        </p:nvSpPr>
        <p:spPr>
          <a:xfrm>
            <a:off x="9138051" y="3325226"/>
            <a:ext cx="312906"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2 </a:t>
            </a:r>
          </a:p>
        </p:txBody>
      </p:sp>
      <p:sp>
        <p:nvSpPr>
          <p:cNvPr id="292" name="CuadroTexto 22">
            <a:extLst>
              <a:ext uri="{FF2B5EF4-FFF2-40B4-BE49-F238E27FC236}">
                <a16:creationId xmlns:a16="http://schemas.microsoft.com/office/drawing/2014/main" id="{884B65C4-E926-41EC-8047-041CE3F5EC82}"/>
              </a:ext>
            </a:extLst>
          </p:cNvPr>
          <p:cNvSpPr txBox="1"/>
          <p:nvPr/>
        </p:nvSpPr>
        <p:spPr>
          <a:xfrm>
            <a:off x="9798653" y="3256420"/>
            <a:ext cx="312906"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3 </a:t>
            </a:r>
          </a:p>
        </p:txBody>
      </p:sp>
      <p:sp>
        <p:nvSpPr>
          <p:cNvPr id="293" name="CuadroTexto 22">
            <a:extLst>
              <a:ext uri="{FF2B5EF4-FFF2-40B4-BE49-F238E27FC236}">
                <a16:creationId xmlns:a16="http://schemas.microsoft.com/office/drawing/2014/main" id="{2703F3F9-36CE-4CFD-8BBB-8714E6941169}"/>
              </a:ext>
            </a:extLst>
          </p:cNvPr>
          <p:cNvSpPr txBox="1"/>
          <p:nvPr/>
        </p:nvSpPr>
        <p:spPr>
          <a:xfrm>
            <a:off x="12652221" y="-9898"/>
            <a:ext cx="312906"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4 </a:t>
            </a:r>
          </a:p>
        </p:txBody>
      </p:sp>
      <p:sp>
        <p:nvSpPr>
          <p:cNvPr id="310" name="CuadroTexto 22">
            <a:extLst>
              <a:ext uri="{FF2B5EF4-FFF2-40B4-BE49-F238E27FC236}">
                <a16:creationId xmlns:a16="http://schemas.microsoft.com/office/drawing/2014/main" id="{1A70FF2A-7169-4DD9-9775-2F18FCF24AFE}"/>
              </a:ext>
            </a:extLst>
          </p:cNvPr>
          <p:cNvSpPr txBox="1"/>
          <p:nvPr/>
        </p:nvSpPr>
        <p:spPr>
          <a:xfrm>
            <a:off x="8001407" y="4634185"/>
            <a:ext cx="933897" cy="369332"/>
          </a:xfrm>
          <a:prstGeom prst="rect">
            <a:avLst/>
          </a:prstGeom>
          <a:noFill/>
        </p:spPr>
        <p:txBody>
          <a:bodyPr wrap="square" rtlCol="0">
            <a:spAutoFit/>
          </a:bodyPr>
          <a:lstStyle/>
          <a:p>
            <a:pPr algn="ctr"/>
            <a:r>
              <a:rPr lang="es-MX" sz="900" b="1" dirty="0">
                <a:latin typeface="Arial" panose="020B0604020202020204" pitchFamily="34" charset="0"/>
                <a:cs typeface="Arial" panose="020B0604020202020204" pitchFamily="34" charset="0"/>
              </a:rPr>
              <a:t>3.0 </a:t>
            </a:r>
            <a:r>
              <a:rPr lang="es-MX" sz="900" b="1" dirty="0" err="1">
                <a:latin typeface="Arial" panose="020B0604020202020204" pitchFamily="34" charset="0"/>
                <a:cs typeface="Arial" panose="020B0604020202020204" pitchFamily="34" charset="0"/>
              </a:rPr>
              <a:t>mL</a:t>
            </a:r>
            <a:r>
              <a:rPr lang="es-MX" sz="900" b="1" dirty="0">
                <a:latin typeface="Arial" panose="020B0604020202020204" pitchFamily="34" charset="0"/>
                <a:cs typeface="Arial" panose="020B0604020202020204" pitchFamily="34" charset="0"/>
              </a:rPr>
              <a:t> de caldo </a:t>
            </a:r>
          </a:p>
        </p:txBody>
      </p:sp>
      <p:sp>
        <p:nvSpPr>
          <p:cNvPr id="312" name="CuadroTexto 22">
            <a:extLst>
              <a:ext uri="{FF2B5EF4-FFF2-40B4-BE49-F238E27FC236}">
                <a16:creationId xmlns:a16="http://schemas.microsoft.com/office/drawing/2014/main" id="{57396DEA-F40B-4061-861E-C662AB86AE3D}"/>
              </a:ext>
            </a:extLst>
          </p:cNvPr>
          <p:cNvSpPr txBox="1"/>
          <p:nvPr/>
        </p:nvSpPr>
        <p:spPr>
          <a:xfrm>
            <a:off x="8853511" y="4714786"/>
            <a:ext cx="933897" cy="369332"/>
          </a:xfrm>
          <a:prstGeom prst="rect">
            <a:avLst/>
          </a:prstGeom>
          <a:noFill/>
        </p:spPr>
        <p:txBody>
          <a:bodyPr wrap="square" rtlCol="0">
            <a:spAutoFit/>
          </a:bodyPr>
          <a:lstStyle/>
          <a:p>
            <a:pPr algn="ctr"/>
            <a:r>
              <a:rPr lang="es-MX" sz="900" b="1" dirty="0">
                <a:latin typeface="Arial" panose="020B0604020202020204" pitchFamily="34" charset="0"/>
                <a:cs typeface="Arial" panose="020B0604020202020204" pitchFamily="34" charset="0"/>
              </a:rPr>
              <a:t>1 </a:t>
            </a:r>
            <a:r>
              <a:rPr lang="es-MX" sz="900" b="1" dirty="0" err="1">
                <a:latin typeface="Arial" panose="020B0604020202020204" pitchFamily="34" charset="0"/>
                <a:cs typeface="Arial" panose="020B0604020202020204" pitchFamily="34" charset="0"/>
              </a:rPr>
              <a:t>mL</a:t>
            </a:r>
            <a:r>
              <a:rPr lang="es-MX" sz="900" b="1" dirty="0">
                <a:latin typeface="Arial" panose="020B0604020202020204" pitchFamily="34" charset="0"/>
                <a:cs typeface="Arial" panose="020B0604020202020204" pitchFamily="34" charset="0"/>
              </a:rPr>
              <a:t> NaCl+ 2mL de caldo </a:t>
            </a:r>
          </a:p>
        </p:txBody>
      </p:sp>
      <p:sp>
        <p:nvSpPr>
          <p:cNvPr id="313" name="CuadroTexto 22">
            <a:extLst>
              <a:ext uri="{FF2B5EF4-FFF2-40B4-BE49-F238E27FC236}">
                <a16:creationId xmlns:a16="http://schemas.microsoft.com/office/drawing/2014/main" id="{25C9D29D-9431-4A91-9A82-1D2FA5ED760B}"/>
              </a:ext>
            </a:extLst>
          </p:cNvPr>
          <p:cNvSpPr txBox="1"/>
          <p:nvPr/>
        </p:nvSpPr>
        <p:spPr>
          <a:xfrm>
            <a:off x="10026874" y="4514505"/>
            <a:ext cx="1081590" cy="553998"/>
          </a:xfrm>
          <a:prstGeom prst="rect">
            <a:avLst/>
          </a:prstGeom>
          <a:noFill/>
        </p:spPr>
        <p:txBody>
          <a:bodyPr wrap="square" rtlCol="0">
            <a:spAutoFit/>
          </a:bodyPr>
          <a:lstStyle/>
          <a:p>
            <a:pPr algn="ctr"/>
            <a:r>
              <a:rPr lang="es-MX" sz="1000" b="1" dirty="0">
                <a:latin typeface="Arial" panose="020B0604020202020204" pitchFamily="34" charset="0"/>
                <a:cs typeface="Arial" panose="020B0604020202020204" pitchFamily="34" charset="0"/>
              </a:rPr>
              <a:t>1.5 </a:t>
            </a:r>
            <a:r>
              <a:rPr lang="es-MX" sz="1000" b="1" dirty="0" err="1">
                <a:latin typeface="Arial" panose="020B0604020202020204" pitchFamily="34" charset="0"/>
                <a:cs typeface="Arial" panose="020B0604020202020204" pitchFamily="34" charset="0"/>
              </a:rPr>
              <a:t>mL</a:t>
            </a:r>
            <a:r>
              <a:rPr lang="es-MX" sz="1000" b="1" dirty="0">
                <a:latin typeface="Arial" panose="020B0604020202020204" pitchFamily="34" charset="0"/>
                <a:cs typeface="Arial" panose="020B0604020202020204" pitchFamily="34" charset="0"/>
              </a:rPr>
              <a:t> NaCl+ 1.5mL de caldo </a:t>
            </a:r>
          </a:p>
        </p:txBody>
      </p:sp>
      <p:sp>
        <p:nvSpPr>
          <p:cNvPr id="314" name="CuadroTexto 22">
            <a:extLst>
              <a:ext uri="{FF2B5EF4-FFF2-40B4-BE49-F238E27FC236}">
                <a16:creationId xmlns:a16="http://schemas.microsoft.com/office/drawing/2014/main" id="{3FA36D9A-45D9-48C7-940F-0A3747CB2FC4}"/>
              </a:ext>
            </a:extLst>
          </p:cNvPr>
          <p:cNvSpPr txBox="1"/>
          <p:nvPr/>
        </p:nvSpPr>
        <p:spPr>
          <a:xfrm>
            <a:off x="7978575" y="6358251"/>
            <a:ext cx="933897" cy="400110"/>
          </a:xfrm>
          <a:prstGeom prst="rect">
            <a:avLst/>
          </a:prstGeom>
          <a:noFill/>
        </p:spPr>
        <p:txBody>
          <a:bodyPr wrap="square" rtlCol="0">
            <a:spAutoFit/>
          </a:bodyPr>
          <a:lstStyle/>
          <a:p>
            <a:pPr algn="ctr"/>
            <a:r>
              <a:rPr lang="es-MX" sz="1000" b="1" dirty="0">
                <a:latin typeface="Arial" panose="020B0604020202020204" pitchFamily="34" charset="0"/>
                <a:cs typeface="Arial" panose="020B0604020202020204" pitchFamily="34" charset="0"/>
              </a:rPr>
              <a:t>3.0 </a:t>
            </a:r>
            <a:r>
              <a:rPr lang="es-MX" sz="1000" b="1" dirty="0" err="1">
                <a:latin typeface="Arial" panose="020B0604020202020204" pitchFamily="34" charset="0"/>
                <a:cs typeface="Arial" panose="020B0604020202020204" pitchFamily="34" charset="0"/>
              </a:rPr>
              <a:t>mL</a:t>
            </a:r>
            <a:r>
              <a:rPr lang="es-MX" sz="1000" b="1" dirty="0">
                <a:latin typeface="Arial" panose="020B0604020202020204" pitchFamily="34" charset="0"/>
                <a:cs typeface="Arial" panose="020B0604020202020204" pitchFamily="34" charset="0"/>
              </a:rPr>
              <a:t> de caldo </a:t>
            </a:r>
          </a:p>
        </p:txBody>
      </p:sp>
      <p:pic>
        <p:nvPicPr>
          <p:cNvPr id="317" name="Picture 4" descr="Tubos De Ensayo, Dibujo, Laboratorio imagen png - imagen transparente  descarga gratuita">
            <a:extLst>
              <a:ext uri="{FF2B5EF4-FFF2-40B4-BE49-F238E27FC236}">
                <a16:creationId xmlns:a16="http://schemas.microsoft.com/office/drawing/2014/main" id="{D4912B23-501A-4951-966A-29AED947C30D}"/>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8303881" y="5269522"/>
            <a:ext cx="230718" cy="1111210"/>
          </a:xfrm>
          <a:prstGeom prst="rect">
            <a:avLst/>
          </a:prstGeom>
          <a:noFill/>
          <a:extLst>
            <a:ext uri="{909E8E84-426E-40DD-AFC4-6F175D3DCCD1}">
              <a14:hiddenFill xmlns:a14="http://schemas.microsoft.com/office/drawing/2010/main">
                <a:solidFill>
                  <a:srgbClr val="FFFFFF"/>
                </a:solidFill>
              </a14:hiddenFill>
            </a:ext>
          </a:extLst>
        </p:spPr>
      </p:pic>
      <p:sp>
        <p:nvSpPr>
          <p:cNvPr id="318" name="Cilindro 27">
            <a:extLst>
              <a:ext uri="{FF2B5EF4-FFF2-40B4-BE49-F238E27FC236}">
                <a16:creationId xmlns:a16="http://schemas.microsoft.com/office/drawing/2014/main" id="{412068A2-B4B7-4163-BD35-1CFEAD95F8F5}"/>
              </a:ext>
            </a:extLst>
          </p:cNvPr>
          <p:cNvSpPr/>
          <p:nvPr/>
        </p:nvSpPr>
        <p:spPr>
          <a:xfrm>
            <a:off x="8353646" y="5851107"/>
            <a:ext cx="92243" cy="498407"/>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9" name="Elipse 29">
            <a:extLst>
              <a:ext uri="{FF2B5EF4-FFF2-40B4-BE49-F238E27FC236}">
                <a16:creationId xmlns:a16="http://schemas.microsoft.com/office/drawing/2014/main" id="{FEBCAC10-DA41-41E7-82D8-00F6A9D121BC}"/>
              </a:ext>
            </a:extLst>
          </p:cNvPr>
          <p:cNvSpPr/>
          <p:nvPr/>
        </p:nvSpPr>
        <p:spPr>
          <a:xfrm>
            <a:off x="8318169" y="5264758"/>
            <a:ext cx="144953" cy="711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20" name="Picture 4" descr="Tubos De Ensayo, Dibujo, Laboratorio imagen png - imagen transparente  descarga gratuita">
            <a:extLst>
              <a:ext uri="{FF2B5EF4-FFF2-40B4-BE49-F238E27FC236}">
                <a16:creationId xmlns:a16="http://schemas.microsoft.com/office/drawing/2014/main" id="{2F2E6E1E-51D9-4114-946C-C9EBF92F05F0}"/>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9173439" y="5308799"/>
            <a:ext cx="230718" cy="1111210"/>
          </a:xfrm>
          <a:prstGeom prst="rect">
            <a:avLst/>
          </a:prstGeom>
          <a:noFill/>
          <a:extLst>
            <a:ext uri="{909E8E84-426E-40DD-AFC4-6F175D3DCCD1}">
              <a14:hiddenFill xmlns:a14="http://schemas.microsoft.com/office/drawing/2010/main">
                <a:solidFill>
                  <a:srgbClr val="FFFFFF"/>
                </a:solidFill>
              </a14:hiddenFill>
            </a:ext>
          </a:extLst>
        </p:spPr>
      </p:pic>
      <p:sp>
        <p:nvSpPr>
          <p:cNvPr id="321" name="Cilindro 33">
            <a:extLst>
              <a:ext uri="{FF2B5EF4-FFF2-40B4-BE49-F238E27FC236}">
                <a16:creationId xmlns:a16="http://schemas.microsoft.com/office/drawing/2014/main" id="{9F1AC46B-49E9-4A6D-AA6F-0D1BB26268CC}"/>
              </a:ext>
            </a:extLst>
          </p:cNvPr>
          <p:cNvSpPr/>
          <p:nvPr/>
        </p:nvSpPr>
        <p:spPr>
          <a:xfrm>
            <a:off x="9223204" y="5890384"/>
            <a:ext cx="92243" cy="498407"/>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2" name="Elipse 35">
            <a:extLst>
              <a:ext uri="{FF2B5EF4-FFF2-40B4-BE49-F238E27FC236}">
                <a16:creationId xmlns:a16="http://schemas.microsoft.com/office/drawing/2014/main" id="{F8F9B769-C043-450C-8CF7-9000FFA84315}"/>
              </a:ext>
            </a:extLst>
          </p:cNvPr>
          <p:cNvSpPr/>
          <p:nvPr/>
        </p:nvSpPr>
        <p:spPr>
          <a:xfrm>
            <a:off x="9187727" y="5304035"/>
            <a:ext cx="144953" cy="711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23" name="Picture 4" descr="Tubos De Ensayo, Dibujo, Laboratorio imagen png - imagen transparente  descarga gratuita">
            <a:extLst>
              <a:ext uri="{FF2B5EF4-FFF2-40B4-BE49-F238E27FC236}">
                <a16:creationId xmlns:a16="http://schemas.microsoft.com/office/drawing/2014/main" id="{454E8A75-B307-40A3-AB56-2837959FD5A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9786117" y="5237624"/>
            <a:ext cx="221301" cy="1120627"/>
          </a:xfrm>
          <a:prstGeom prst="rect">
            <a:avLst/>
          </a:prstGeom>
          <a:noFill/>
          <a:extLst>
            <a:ext uri="{909E8E84-426E-40DD-AFC4-6F175D3DCCD1}">
              <a14:hiddenFill xmlns:a14="http://schemas.microsoft.com/office/drawing/2010/main">
                <a:solidFill>
                  <a:srgbClr val="FFFFFF"/>
                </a:solidFill>
              </a14:hiddenFill>
            </a:ext>
          </a:extLst>
        </p:spPr>
      </p:pic>
      <p:sp>
        <p:nvSpPr>
          <p:cNvPr id="324" name="Cilindro 46">
            <a:extLst>
              <a:ext uri="{FF2B5EF4-FFF2-40B4-BE49-F238E27FC236}">
                <a16:creationId xmlns:a16="http://schemas.microsoft.com/office/drawing/2014/main" id="{54BB338A-2A78-4384-9042-DBA783AE1D68}"/>
              </a:ext>
            </a:extLst>
          </p:cNvPr>
          <p:cNvSpPr/>
          <p:nvPr/>
        </p:nvSpPr>
        <p:spPr>
          <a:xfrm>
            <a:off x="9835276" y="5827876"/>
            <a:ext cx="92243" cy="498407"/>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5" name="Elipse 48">
            <a:extLst>
              <a:ext uri="{FF2B5EF4-FFF2-40B4-BE49-F238E27FC236}">
                <a16:creationId xmlns:a16="http://schemas.microsoft.com/office/drawing/2014/main" id="{5E0CA8CA-487A-496E-929F-B985261D0C21}"/>
              </a:ext>
            </a:extLst>
          </p:cNvPr>
          <p:cNvSpPr/>
          <p:nvPr/>
        </p:nvSpPr>
        <p:spPr>
          <a:xfrm>
            <a:off x="9797407" y="5237625"/>
            <a:ext cx="144953" cy="711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9" name="CuadroTexto 22">
            <a:extLst>
              <a:ext uri="{FF2B5EF4-FFF2-40B4-BE49-F238E27FC236}">
                <a16:creationId xmlns:a16="http://schemas.microsoft.com/office/drawing/2014/main" id="{E2740844-7D81-4CA9-8D06-D52C08771902}"/>
              </a:ext>
            </a:extLst>
          </p:cNvPr>
          <p:cNvSpPr txBox="1"/>
          <p:nvPr/>
        </p:nvSpPr>
        <p:spPr>
          <a:xfrm>
            <a:off x="8300361" y="5039024"/>
            <a:ext cx="229075" cy="276999"/>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1 </a:t>
            </a:r>
          </a:p>
        </p:txBody>
      </p:sp>
      <p:sp>
        <p:nvSpPr>
          <p:cNvPr id="330" name="CuadroTexto 22">
            <a:extLst>
              <a:ext uri="{FF2B5EF4-FFF2-40B4-BE49-F238E27FC236}">
                <a16:creationId xmlns:a16="http://schemas.microsoft.com/office/drawing/2014/main" id="{E7D36C5B-88A6-4EF6-A547-A43A9393F05A}"/>
              </a:ext>
            </a:extLst>
          </p:cNvPr>
          <p:cNvSpPr txBox="1"/>
          <p:nvPr/>
        </p:nvSpPr>
        <p:spPr>
          <a:xfrm>
            <a:off x="9149341" y="5039024"/>
            <a:ext cx="229075" cy="276999"/>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2 </a:t>
            </a:r>
          </a:p>
        </p:txBody>
      </p:sp>
      <p:sp>
        <p:nvSpPr>
          <p:cNvPr id="331" name="CuadroTexto 22">
            <a:extLst>
              <a:ext uri="{FF2B5EF4-FFF2-40B4-BE49-F238E27FC236}">
                <a16:creationId xmlns:a16="http://schemas.microsoft.com/office/drawing/2014/main" id="{A29B0593-EA19-402F-9553-2EC7F836E950}"/>
              </a:ext>
            </a:extLst>
          </p:cNvPr>
          <p:cNvSpPr txBox="1"/>
          <p:nvPr/>
        </p:nvSpPr>
        <p:spPr>
          <a:xfrm>
            <a:off x="9809943" y="4970218"/>
            <a:ext cx="229075" cy="276999"/>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3 </a:t>
            </a:r>
          </a:p>
        </p:txBody>
      </p:sp>
      <p:sp>
        <p:nvSpPr>
          <p:cNvPr id="332" name="CuadroTexto 22">
            <a:extLst>
              <a:ext uri="{FF2B5EF4-FFF2-40B4-BE49-F238E27FC236}">
                <a16:creationId xmlns:a16="http://schemas.microsoft.com/office/drawing/2014/main" id="{2A647A1F-BDC8-44B4-A9DF-5177D8FE9ABF}"/>
              </a:ext>
            </a:extLst>
          </p:cNvPr>
          <p:cNvSpPr txBox="1"/>
          <p:nvPr/>
        </p:nvSpPr>
        <p:spPr>
          <a:xfrm>
            <a:off x="10037745" y="1338965"/>
            <a:ext cx="269626"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3</a:t>
            </a:r>
          </a:p>
        </p:txBody>
      </p:sp>
      <p:sp>
        <p:nvSpPr>
          <p:cNvPr id="335" name="CuadroTexto 22">
            <a:extLst>
              <a:ext uri="{FF2B5EF4-FFF2-40B4-BE49-F238E27FC236}">
                <a16:creationId xmlns:a16="http://schemas.microsoft.com/office/drawing/2014/main" id="{D74C586D-8DC3-4B25-B394-7030C0949DB3}"/>
              </a:ext>
            </a:extLst>
          </p:cNvPr>
          <p:cNvSpPr txBox="1"/>
          <p:nvPr/>
        </p:nvSpPr>
        <p:spPr>
          <a:xfrm>
            <a:off x="8793254" y="6369543"/>
            <a:ext cx="933897" cy="507831"/>
          </a:xfrm>
          <a:prstGeom prst="rect">
            <a:avLst/>
          </a:prstGeom>
          <a:noFill/>
        </p:spPr>
        <p:txBody>
          <a:bodyPr wrap="square" rtlCol="0">
            <a:spAutoFit/>
          </a:bodyPr>
          <a:lstStyle/>
          <a:p>
            <a:pPr algn="ctr"/>
            <a:r>
              <a:rPr lang="es-MX" sz="900" b="1" dirty="0">
                <a:latin typeface="Arial" panose="020B0604020202020204" pitchFamily="34" charset="0"/>
                <a:cs typeface="Arial" panose="020B0604020202020204" pitchFamily="34" charset="0"/>
              </a:rPr>
              <a:t>0.5 </a:t>
            </a:r>
            <a:r>
              <a:rPr lang="es-MX" sz="900" b="1" dirty="0" err="1">
                <a:latin typeface="Arial" panose="020B0604020202020204" pitchFamily="34" charset="0"/>
                <a:cs typeface="Arial" panose="020B0604020202020204" pitchFamily="34" charset="0"/>
              </a:rPr>
              <a:t>mL</a:t>
            </a:r>
            <a:r>
              <a:rPr lang="es-MX" sz="900" b="1" dirty="0">
                <a:latin typeface="Arial" panose="020B0604020202020204" pitchFamily="34" charset="0"/>
                <a:cs typeface="Arial" panose="020B0604020202020204" pitchFamily="34" charset="0"/>
              </a:rPr>
              <a:t> </a:t>
            </a:r>
            <a:r>
              <a:rPr lang="es-MX" sz="900" b="1" dirty="0" err="1">
                <a:latin typeface="Arial" panose="020B0604020202020204" pitchFamily="34" charset="0"/>
                <a:cs typeface="Arial" panose="020B0604020202020204" pitchFamily="34" charset="0"/>
              </a:rPr>
              <a:t>sac</a:t>
            </a:r>
            <a:r>
              <a:rPr lang="es-MX" sz="900" b="1" dirty="0">
                <a:latin typeface="Arial" panose="020B0604020202020204" pitchFamily="34" charset="0"/>
                <a:cs typeface="Arial" panose="020B0604020202020204" pitchFamily="34" charset="0"/>
              </a:rPr>
              <a:t>+ 2.5mL de caldo </a:t>
            </a:r>
          </a:p>
        </p:txBody>
      </p:sp>
      <p:sp>
        <p:nvSpPr>
          <p:cNvPr id="336" name="CuadroTexto 22">
            <a:extLst>
              <a:ext uri="{FF2B5EF4-FFF2-40B4-BE49-F238E27FC236}">
                <a16:creationId xmlns:a16="http://schemas.microsoft.com/office/drawing/2014/main" id="{F3999A34-9B5A-43EA-A531-F18D202D80C7}"/>
              </a:ext>
            </a:extLst>
          </p:cNvPr>
          <p:cNvSpPr txBox="1"/>
          <p:nvPr/>
        </p:nvSpPr>
        <p:spPr>
          <a:xfrm>
            <a:off x="9517168" y="6360310"/>
            <a:ext cx="933897" cy="507831"/>
          </a:xfrm>
          <a:prstGeom prst="rect">
            <a:avLst/>
          </a:prstGeom>
          <a:noFill/>
        </p:spPr>
        <p:txBody>
          <a:bodyPr wrap="square" rtlCol="0">
            <a:spAutoFit/>
          </a:bodyPr>
          <a:lstStyle/>
          <a:p>
            <a:pPr algn="ctr"/>
            <a:r>
              <a:rPr lang="es-MX" sz="900" b="1" dirty="0">
                <a:latin typeface="Arial" panose="020B0604020202020204" pitchFamily="34" charset="0"/>
                <a:cs typeface="Arial" panose="020B0604020202020204" pitchFamily="34" charset="0"/>
              </a:rPr>
              <a:t>1 </a:t>
            </a:r>
            <a:r>
              <a:rPr lang="es-MX" sz="900" b="1" dirty="0" err="1">
                <a:latin typeface="Arial" panose="020B0604020202020204" pitchFamily="34" charset="0"/>
                <a:cs typeface="Arial" panose="020B0604020202020204" pitchFamily="34" charset="0"/>
              </a:rPr>
              <a:t>mL</a:t>
            </a:r>
            <a:r>
              <a:rPr lang="es-MX" sz="900" b="1" dirty="0">
                <a:latin typeface="Arial" panose="020B0604020202020204" pitchFamily="34" charset="0"/>
                <a:cs typeface="Arial" panose="020B0604020202020204" pitchFamily="34" charset="0"/>
              </a:rPr>
              <a:t> </a:t>
            </a:r>
            <a:r>
              <a:rPr lang="es-MX" sz="900" b="1" dirty="0" err="1">
                <a:latin typeface="Arial" panose="020B0604020202020204" pitchFamily="34" charset="0"/>
                <a:cs typeface="Arial" panose="020B0604020202020204" pitchFamily="34" charset="0"/>
              </a:rPr>
              <a:t>sac</a:t>
            </a:r>
            <a:r>
              <a:rPr lang="es-MX" sz="900" b="1" dirty="0">
                <a:latin typeface="Arial" panose="020B0604020202020204" pitchFamily="34" charset="0"/>
                <a:cs typeface="Arial" panose="020B0604020202020204" pitchFamily="34" charset="0"/>
              </a:rPr>
              <a:t>+ 2.5mL de caldo </a:t>
            </a:r>
          </a:p>
        </p:txBody>
      </p:sp>
      <p:sp>
        <p:nvSpPr>
          <p:cNvPr id="19" name="AutoShape 6" descr="Disolución de Azúcar en Agua y su Método de Separación">
            <a:extLst>
              <a:ext uri="{FF2B5EF4-FFF2-40B4-BE49-F238E27FC236}">
                <a16:creationId xmlns:a16="http://schemas.microsoft.com/office/drawing/2014/main" id="{A6F3D81A-8A58-4739-8387-C1AE7DABA8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US"/>
          </a:p>
        </p:txBody>
      </p:sp>
      <p:pic>
        <p:nvPicPr>
          <p:cNvPr id="20" name="Picture 19">
            <a:extLst>
              <a:ext uri="{FF2B5EF4-FFF2-40B4-BE49-F238E27FC236}">
                <a16:creationId xmlns:a16="http://schemas.microsoft.com/office/drawing/2014/main" id="{CA109619-A58A-4EDD-80D0-398B2E1D46A2}"/>
              </a:ext>
            </a:extLst>
          </p:cNvPr>
          <p:cNvPicPr>
            <a:picLocks noChangeAspect="1"/>
          </p:cNvPicPr>
          <p:nvPr/>
        </p:nvPicPr>
        <p:blipFill>
          <a:blip r:embed="rId10"/>
          <a:stretch>
            <a:fillRect/>
          </a:stretch>
        </p:blipFill>
        <p:spPr>
          <a:xfrm>
            <a:off x="878630" y="3538022"/>
            <a:ext cx="1569311" cy="910095"/>
          </a:xfrm>
          <a:prstGeom prst="rect">
            <a:avLst/>
          </a:prstGeom>
        </p:spPr>
      </p:pic>
      <p:cxnSp>
        <p:nvCxnSpPr>
          <p:cNvPr id="338" name="Conector recto de flecha 17">
            <a:extLst>
              <a:ext uri="{FF2B5EF4-FFF2-40B4-BE49-F238E27FC236}">
                <a16:creationId xmlns:a16="http://schemas.microsoft.com/office/drawing/2014/main" id="{79FD0977-B217-4A9D-A879-8EA82436BA72}"/>
              </a:ext>
            </a:extLst>
          </p:cNvPr>
          <p:cNvCxnSpPr>
            <a:cxnSpLocks/>
          </p:cNvCxnSpPr>
          <p:nvPr/>
        </p:nvCxnSpPr>
        <p:spPr>
          <a:xfrm>
            <a:off x="2771811" y="3746282"/>
            <a:ext cx="3324188" cy="133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9" name="CuadroTexto 148">
            <a:extLst>
              <a:ext uri="{FF2B5EF4-FFF2-40B4-BE49-F238E27FC236}">
                <a16:creationId xmlns:a16="http://schemas.microsoft.com/office/drawing/2014/main" id="{C08D405C-73E4-4684-BE9C-C80C62EE1DEA}"/>
              </a:ext>
            </a:extLst>
          </p:cNvPr>
          <p:cNvSpPr txBox="1"/>
          <p:nvPr/>
        </p:nvSpPr>
        <p:spPr>
          <a:xfrm>
            <a:off x="3159031" y="2944031"/>
            <a:ext cx="1870282" cy="413959"/>
          </a:xfrm>
          <a:prstGeom prst="rect">
            <a:avLst/>
          </a:prstGeom>
          <a:noFill/>
        </p:spPr>
        <p:txBody>
          <a:bodyPr wrap="square" rtlCol="0">
            <a:spAutoFit/>
          </a:bodyPr>
          <a:lstStyle/>
          <a:p>
            <a:pPr algn="ctr">
              <a:lnSpc>
                <a:spcPct val="95000"/>
              </a:lnSpc>
            </a:pPr>
            <a:r>
              <a:rPr lang="es-MX" sz="1100" b="1" dirty="0">
                <a:latin typeface="Arial" panose="020B0604020202020204" pitchFamily="34" charset="0"/>
                <a:cs typeface="Arial" panose="020B0604020202020204" pitchFamily="34" charset="0"/>
              </a:rPr>
              <a:t>Agregar volumen por tubo</a:t>
            </a:r>
            <a:endParaRPr lang="es-MX" sz="1000" b="1" dirty="0">
              <a:latin typeface="Arial" panose="020B0604020202020204" pitchFamily="34" charset="0"/>
              <a:cs typeface="Arial" panose="020B0604020202020204" pitchFamily="34" charset="0"/>
            </a:endParaRPr>
          </a:p>
        </p:txBody>
      </p:sp>
      <p:cxnSp>
        <p:nvCxnSpPr>
          <p:cNvPr id="340" name="Conector recto de flecha 17">
            <a:extLst>
              <a:ext uri="{FF2B5EF4-FFF2-40B4-BE49-F238E27FC236}">
                <a16:creationId xmlns:a16="http://schemas.microsoft.com/office/drawing/2014/main" id="{3030E950-19D0-4644-9D64-E9892256C860}"/>
              </a:ext>
            </a:extLst>
          </p:cNvPr>
          <p:cNvCxnSpPr>
            <a:cxnSpLocks/>
          </p:cNvCxnSpPr>
          <p:nvPr/>
        </p:nvCxnSpPr>
        <p:spPr>
          <a:xfrm flipH="1">
            <a:off x="6887794" y="5982597"/>
            <a:ext cx="10636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1" name="CuadroTexto 22">
            <a:extLst>
              <a:ext uri="{FF2B5EF4-FFF2-40B4-BE49-F238E27FC236}">
                <a16:creationId xmlns:a16="http://schemas.microsoft.com/office/drawing/2014/main" id="{31426671-C83A-4767-BB28-3ED9BBE086EF}"/>
              </a:ext>
            </a:extLst>
          </p:cNvPr>
          <p:cNvSpPr txBox="1"/>
          <p:nvPr/>
        </p:nvSpPr>
        <p:spPr>
          <a:xfrm>
            <a:off x="3259338" y="6141082"/>
            <a:ext cx="2115743" cy="600164"/>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Esterilizar por tindalización</a:t>
            </a:r>
          </a:p>
          <a:p>
            <a:pPr algn="ctr"/>
            <a:r>
              <a:rPr lang="es-MX" sz="1100" b="1" dirty="0">
                <a:latin typeface="Arial" panose="020B0604020202020204" pitchFamily="34" charset="0"/>
                <a:cs typeface="Arial" panose="020B0604020202020204" pitchFamily="34" charset="0"/>
              </a:rPr>
              <a:t>Ebullición 3 días/ microondas (baño maría) </a:t>
            </a:r>
          </a:p>
        </p:txBody>
      </p:sp>
      <p:sp>
        <p:nvSpPr>
          <p:cNvPr id="342" name="CuadroTexto 22">
            <a:extLst>
              <a:ext uri="{FF2B5EF4-FFF2-40B4-BE49-F238E27FC236}">
                <a16:creationId xmlns:a16="http://schemas.microsoft.com/office/drawing/2014/main" id="{C3BD4E72-9EAA-4997-A4B5-1D743FA1D333}"/>
              </a:ext>
            </a:extLst>
          </p:cNvPr>
          <p:cNvSpPr txBox="1"/>
          <p:nvPr/>
        </p:nvSpPr>
        <p:spPr>
          <a:xfrm>
            <a:off x="5670445" y="6297023"/>
            <a:ext cx="1217349" cy="461665"/>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Colocar tapón de algodón</a:t>
            </a:r>
          </a:p>
        </p:txBody>
      </p:sp>
      <p:sp>
        <p:nvSpPr>
          <p:cNvPr id="343" name="CuadroTexto 22">
            <a:extLst>
              <a:ext uri="{FF2B5EF4-FFF2-40B4-BE49-F238E27FC236}">
                <a16:creationId xmlns:a16="http://schemas.microsoft.com/office/drawing/2014/main" id="{2E31A7DA-BA19-47F0-B920-07AB44BE9C51}"/>
              </a:ext>
            </a:extLst>
          </p:cNvPr>
          <p:cNvSpPr txBox="1"/>
          <p:nvPr/>
        </p:nvSpPr>
        <p:spPr>
          <a:xfrm>
            <a:off x="433519" y="6296458"/>
            <a:ext cx="2422185" cy="430887"/>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Comprobar esterilidad incubando a T ambiente/ 1 día</a:t>
            </a:r>
          </a:p>
        </p:txBody>
      </p:sp>
      <p:grpSp>
        <p:nvGrpSpPr>
          <p:cNvPr id="57" name="Group 56">
            <a:extLst>
              <a:ext uri="{FF2B5EF4-FFF2-40B4-BE49-F238E27FC236}">
                <a16:creationId xmlns:a16="http://schemas.microsoft.com/office/drawing/2014/main" id="{FD6A67FE-0223-4455-A757-CB27B54F16EE}"/>
              </a:ext>
            </a:extLst>
          </p:cNvPr>
          <p:cNvGrpSpPr/>
          <p:nvPr/>
        </p:nvGrpSpPr>
        <p:grpSpPr>
          <a:xfrm>
            <a:off x="5596153" y="4330440"/>
            <a:ext cx="821889" cy="1939819"/>
            <a:chOff x="4865043" y="4207634"/>
            <a:chExt cx="821889" cy="1939819"/>
          </a:xfrm>
        </p:grpSpPr>
        <p:pic>
          <p:nvPicPr>
            <p:cNvPr id="345" name="Picture 4" descr="Tubos De Ensayo, Dibujo, Laboratorio imagen png - imagen transparente  descarga gratuita">
              <a:extLst>
                <a:ext uri="{FF2B5EF4-FFF2-40B4-BE49-F238E27FC236}">
                  <a16:creationId xmlns:a16="http://schemas.microsoft.com/office/drawing/2014/main" id="{84C0D341-046B-48DE-84CA-A7E8F277295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4865043" y="44521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4" descr="Tubos De Ensayo, Dibujo, Laboratorio imagen png - imagen transparente  descarga gratuita">
              <a:extLst>
                <a:ext uri="{FF2B5EF4-FFF2-40B4-BE49-F238E27FC236}">
                  <a16:creationId xmlns:a16="http://schemas.microsoft.com/office/drawing/2014/main" id="{98D16F27-475F-4399-B607-ED14C931FC7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142221" y="44521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347" name="Cilindro 109">
              <a:extLst>
                <a:ext uri="{FF2B5EF4-FFF2-40B4-BE49-F238E27FC236}">
                  <a16:creationId xmlns:a16="http://schemas.microsoft.com/office/drawing/2014/main" id="{24A9A948-4ADB-447F-85E3-6C4BA92C1B6B}"/>
                </a:ext>
              </a:extLst>
            </p:cNvPr>
            <p:cNvSpPr/>
            <p:nvPr/>
          </p:nvSpPr>
          <p:spPr>
            <a:xfrm>
              <a:off x="4914809" y="50337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8" name="Cilindro 110">
              <a:extLst>
                <a:ext uri="{FF2B5EF4-FFF2-40B4-BE49-F238E27FC236}">
                  <a16:creationId xmlns:a16="http://schemas.microsoft.com/office/drawing/2014/main" id="{CDF815A4-E985-47A1-B8DF-D85D86F229B5}"/>
                </a:ext>
              </a:extLst>
            </p:cNvPr>
            <p:cNvSpPr/>
            <p:nvPr/>
          </p:nvSpPr>
          <p:spPr>
            <a:xfrm>
              <a:off x="5191380" y="50423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9" name="Elipse 111">
              <a:extLst>
                <a:ext uri="{FF2B5EF4-FFF2-40B4-BE49-F238E27FC236}">
                  <a16:creationId xmlns:a16="http://schemas.microsoft.com/office/drawing/2014/main" id="{B0B45C50-E352-45F5-ADBA-60F157FEF5DA}"/>
                </a:ext>
              </a:extLst>
            </p:cNvPr>
            <p:cNvSpPr/>
            <p:nvPr/>
          </p:nvSpPr>
          <p:spPr>
            <a:xfrm>
              <a:off x="4879332" y="44473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51" name="Picture 4" descr="Tubos De Ensayo, Dibujo, Laboratorio imagen png - imagen transparente  descarga gratuita">
              <a:extLst>
                <a:ext uri="{FF2B5EF4-FFF2-40B4-BE49-F238E27FC236}">
                  <a16:creationId xmlns:a16="http://schemas.microsoft.com/office/drawing/2014/main" id="{04548ADA-E0B8-4F0E-87AE-821B6920AC8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4" descr="Tubos De Ensayo, Dibujo, Laboratorio imagen png - imagen transparente  descarga gratuita">
              <a:extLst>
                <a:ext uri="{FF2B5EF4-FFF2-40B4-BE49-F238E27FC236}">
                  <a16:creationId xmlns:a16="http://schemas.microsoft.com/office/drawing/2014/main" id="{C359A8D4-82A2-47FC-BD8D-672C0DE8151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353" name="Cilindro 115">
              <a:extLst>
                <a:ext uri="{FF2B5EF4-FFF2-40B4-BE49-F238E27FC236}">
                  <a16:creationId xmlns:a16="http://schemas.microsoft.com/office/drawing/2014/main" id="{2403AE2C-8AAE-426D-B8C8-709C0A8CCA69}"/>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5" name="Elipse 117">
              <a:extLst>
                <a:ext uri="{FF2B5EF4-FFF2-40B4-BE49-F238E27FC236}">
                  <a16:creationId xmlns:a16="http://schemas.microsoft.com/office/drawing/2014/main" id="{7EF517DD-C3C8-42CE-96F5-3421F56CFCC8}"/>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57" name="Picture 4" descr="Tubos De Ensayo, Dibujo, Laboratorio imagen png - imagen transparente  descarga gratuita">
              <a:extLst>
                <a:ext uri="{FF2B5EF4-FFF2-40B4-BE49-F238E27FC236}">
                  <a16:creationId xmlns:a16="http://schemas.microsoft.com/office/drawing/2014/main" id="{41B4F289-0B04-458B-8A6D-41F2693D7B5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359" name="Cilindro 121">
              <a:extLst>
                <a:ext uri="{FF2B5EF4-FFF2-40B4-BE49-F238E27FC236}">
                  <a16:creationId xmlns:a16="http://schemas.microsoft.com/office/drawing/2014/main" id="{88CCC4F5-9D85-4FE5-B1C3-FBAB0DA278C8}"/>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1" name="Elipse 123">
              <a:extLst>
                <a:ext uri="{FF2B5EF4-FFF2-40B4-BE49-F238E27FC236}">
                  <a16:creationId xmlns:a16="http://schemas.microsoft.com/office/drawing/2014/main" id="{AEDADF95-88D8-4C6C-8698-07608818BEDF}"/>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5" name="Cilindro 127">
              <a:extLst>
                <a:ext uri="{FF2B5EF4-FFF2-40B4-BE49-F238E27FC236}">
                  <a16:creationId xmlns:a16="http://schemas.microsoft.com/office/drawing/2014/main" id="{B8B31F39-08C2-4929-A269-C40EC43E73C6}"/>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7" name="Elipse 129">
              <a:extLst>
                <a:ext uri="{FF2B5EF4-FFF2-40B4-BE49-F238E27FC236}">
                  <a16:creationId xmlns:a16="http://schemas.microsoft.com/office/drawing/2014/main" id="{26212154-7D40-49BE-BBBF-F09B9B192F91}"/>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9" name="Arco 131">
              <a:extLst>
                <a:ext uri="{FF2B5EF4-FFF2-40B4-BE49-F238E27FC236}">
                  <a16:creationId xmlns:a16="http://schemas.microsoft.com/office/drawing/2014/main" id="{9B2B26A3-46B2-477A-B69E-32CE883B607C}"/>
                </a:ext>
              </a:extLst>
            </p:cNvPr>
            <p:cNvSpPr/>
            <p:nvPr/>
          </p:nvSpPr>
          <p:spPr>
            <a:xfrm rot="5400000">
              <a:off x="5201628" y="43792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71" name="Arco 133">
              <a:extLst>
                <a:ext uri="{FF2B5EF4-FFF2-40B4-BE49-F238E27FC236}">
                  <a16:creationId xmlns:a16="http://schemas.microsoft.com/office/drawing/2014/main" id="{D448E111-BD43-44D3-BF29-AA051D0B0864}"/>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77" name="Forma libre 139">
              <a:extLst>
                <a:ext uri="{FF2B5EF4-FFF2-40B4-BE49-F238E27FC236}">
                  <a16:creationId xmlns:a16="http://schemas.microsoft.com/office/drawing/2014/main" id="{C70600F8-3F0D-4C13-9B0D-9C78FAB62AB2}"/>
                </a:ext>
              </a:extLst>
            </p:cNvPr>
            <p:cNvSpPr/>
            <p:nvPr/>
          </p:nvSpPr>
          <p:spPr>
            <a:xfrm>
              <a:off x="4882063" y="42076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8" name="Arco 140">
              <a:extLst>
                <a:ext uri="{FF2B5EF4-FFF2-40B4-BE49-F238E27FC236}">
                  <a16:creationId xmlns:a16="http://schemas.microsoft.com/office/drawing/2014/main" id="{C7586E4A-21F6-4998-A5DA-57563ABCA01A}"/>
                </a:ext>
              </a:extLst>
            </p:cNvPr>
            <p:cNvSpPr/>
            <p:nvPr/>
          </p:nvSpPr>
          <p:spPr>
            <a:xfrm rot="5400000">
              <a:off x="4920636" y="43863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79" name="Forma libre 141">
              <a:extLst>
                <a:ext uri="{FF2B5EF4-FFF2-40B4-BE49-F238E27FC236}">
                  <a16:creationId xmlns:a16="http://schemas.microsoft.com/office/drawing/2014/main" id="{52542F03-1D20-431C-858A-DF73FD341B68}"/>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0" name="Arco 142">
              <a:extLst>
                <a:ext uri="{FF2B5EF4-FFF2-40B4-BE49-F238E27FC236}">
                  <a16:creationId xmlns:a16="http://schemas.microsoft.com/office/drawing/2014/main" id="{99B7C570-7C6D-43F2-815D-54C7DD0489CA}"/>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81" name="Forma libre 143">
              <a:extLst>
                <a:ext uri="{FF2B5EF4-FFF2-40B4-BE49-F238E27FC236}">
                  <a16:creationId xmlns:a16="http://schemas.microsoft.com/office/drawing/2014/main" id="{67CDA24A-C8D0-4FF4-B046-721BA124FBE9}"/>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2" name="Arco 144">
              <a:extLst>
                <a:ext uri="{FF2B5EF4-FFF2-40B4-BE49-F238E27FC236}">
                  <a16:creationId xmlns:a16="http://schemas.microsoft.com/office/drawing/2014/main" id="{671E3945-1BAA-4A9F-AC04-770AF67FB955}"/>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83" name="Forma libre 145">
              <a:extLst>
                <a:ext uri="{FF2B5EF4-FFF2-40B4-BE49-F238E27FC236}">
                  <a16:creationId xmlns:a16="http://schemas.microsoft.com/office/drawing/2014/main" id="{5E3EFC2B-5AA0-49DB-A6FC-AC643047E596}"/>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4" name="Arco 146">
              <a:extLst>
                <a:ext uri="{FF2B5EF4-FFF2-40B4-BE49-F238E27FC236}">
                  <a16:creationId xmlns:a16="http://schemas.microsoft.com/office/drawing/2014/main" id="{45AAAB29-9693-4FE2-BC8B-9CD0694DAB50}"/>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385" name="Picture 4" descr="Tubos De Ensayo, Dibujo, Laboratorio imagen png - imagen transparente  descarga gratuita">
              <a:extLst>
                <a:ext uri="{FF2B5EF4-FFF2-40B4-BE49-F238E27FC236}">
                  <a16:creationId xmlns:a16="http://schemas.microsoft.com/office/drawing/2014/main" id="{B380A277-DBC5-4DEA-8EF5-961ABAE69C6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86" name="Picture 4" descr="Tubos De Ensayo, Dibujo, Laboratorio imagen png - imagen transparente  descarga gratuita">
              <a:extLst>
                <a:ext uri="{FF2B5EF4-FFF2-40B4-BE49-F238E27FC236}">
                  <a16:creationId xmlns:a16="http://schemas.microsoft.com/office/drawing/2014/main" id="{E3B5A6C9-6DAC-4DF7-9313-8848D46B2F1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387" name="Cilindro 109">
              <a:extLst>
                <a:ext uri="{FF2B5EF4-FFF2-40B4-BE49-F238E27FC236}">
                  <a16:creationId xmlns:a16="http://schemas.microsoft.com/office/drawing/2014/main" id="{530AAA5A-3AC5-4493-9BC5-AE538C4A465D}"/>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8" name="Cilindro 110">
              <a:extLst>
                <a:ext uri="{FF2B5EF4-FFF2-40B4-BE49-F238E27FC236}">
                  <a16:creationId xmlns:a16="http://schemas.microsoft.com/office/drawing/2014/main" id="{155B8A22-5F10-4378-B7CC-2BC222965B5E}"/>
                </a:ext>
              </a:extLst>
            </p:cNvPr>
            <p:cNvSpPr/>
            <p:nvPr/>
          </p:nvSpPr>
          <p:spPr>
            <a:xfrm>
              <a:off x="5343780" y="51947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9" name="Elipse 111">
              <a:extLst>
                <a:ext uri="{FF2B5EF4-FFF2-40B4-BE49-F238E27FC236}">
                  <a16:creationId xmlns:a16="http://schemas.microsoft.com/office/drawing/2014/main" id="{D4D36041-5F62-463E-89D9-58258DACA67C}"/>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90" name="Picture 4" descr="Tubos De Ensayo, Dibujo, Laboratorio imagen png - imagen transparente  descarga gratuita">
              <a:extLst>
                <a:ext uri="{FF2B5EF4-FFF2-40B4-BE49-F238E27FC236}">
                  <a16:creationId xmlns:a16="http://schemas.microsoft.com/office/drawing/2014/main" id="{BD6D1CE6-BCFB-4077-8BAC-DB3413EC72E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91" name="Picture 4" descr="Tubos De Ensayo, Dibujo, Laboratorio imagen png - imagen transparente  descarga gratuita">
              <a:extLst>
                <a:ext uri="{FF2B5EF4-FFF2-40B4-BE49-F238E27FC236}">
                  <a16:creationId xmlns:a16="http://schemas.microsoft.com/office/drawing/2014/main" id="{D0278FDE-BACA-424D-AAE5-FC9C0DAFAD5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447021" y="47569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392" name="Cilindro 115">
              <a:extLst>
                <a:ext uri="{FF2B5EF4-FFF2-40B4-BE49-F238E27FC236}">
                  <a16:creationId xmlns:a16="http://schemas.microsoft.com/office/drawing/2014/main" id="{B7726E70-6006-41A5-911B-4061200C068A}"/>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3" name="Elipse 117">
              <a:extLst>
                <a:ext uri="{FF2B5EF4-FFF2-40B4-BE49-F238E27FC236}">
                  <a16:creationId xmlns:a16="http://schemas.microsoft.com/office/drawing/2014/main" id="{96AFB62B-4A87-4190-B1C5-3034AD57E866}"/>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94" name="Picture 4" descr="Tubos De Ensayo, Dibujo, Laboratorio imagen png - imagen transparente  descarga gratuita">
              <a:extLst>
                <a:ext uri="{FF2B5EF4-FFF2-40B4-BE49-F238E27FC236}">
                  <a16:creationId xmlns:a16="http://schemas.microsoft.com/office/drawing/2014/main" id="{8962E1EB-78E7-4AA5-8B6A-CCFE96DD12E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322243" y="49093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395" name="Cilindro 121">
              <a:extLst>
                <a:ext uri="{FF2B5EF4-FFF2-40B4-BE49-F238E27FC236}">
                  <a16:creationId xmlns:a16="http://schemas.microsoft.com/office/drawing/2014/main" id="{7937B8A1-ACE3-40B8-A9D3-474FFD3284DC}"/>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6" name="Elipse 123">
              <a:extLst>
                <a:ext uri="{FF2B5EF4-FFF2-40B4-BE49-F238E27FC236}">
                  <a16:creationId xmlns:a16="http://schemas.microsoft.com/office/drawing/2014/main" id="{96091CE2-1541-495C-96CE-A0D45FE9A7F2}"/>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7" name="Cilindro 127">
              <a:extLst>
                <a:ext uri="{FF2B5EF4-FFF2-40B4-BE49-F238E27FC236}">
                  <a16:creationId xmlns:a16="http://schemas.microsoft.com/office/drawing/2014/main" id="{675D2F20-154D-4679-9F3B-CC3B327014F0}"/>
                </a:ext>
              </a:extLst>
            </p:cNvPr>
            <p:cNvSpPr/>
            <p:nvPr/>
          </p:nvSpPr>
          <p:spPr>
            <a:xfrm>
              <a:off x="5524409" y="56433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8" name="Elipse 129">
              <a:extLst>
                <a:ext uri="{FF2B5EF4-FFF2-40B4-BE49-F238E27FC236}">
                  <a16:creationId xmlns:a16="http://schemas.microsoft.com/office/drawing/2014/main" id="{B9031FD9-8629-497A-B8DD-3EFF9B9A88BB}"/>
                </a:ext>
              </a:extLst>
            </p:cNvPr>
            <p:cNvSpPr/>
            <p:nvPr/>
          </p:nvSpPr>
          <p:spPr>
            <a:xfrm>
              <a:off x="5488932" y="50569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9" name="Arco 131">
              <a:extLst>
                <a:ext uri="{FF2B5EF4-FFF2-40B4-BE49-F238E27FC236}">
                  <a16:creationId xmlns:a16="http://schemas.microsoft.com/office/drawing/2014/main" id="{118C1C69-3606-4075-8568-BA91986BAA5B}"/>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00" name="Arco 133">
              <a:extLst>
                <a:ext uri="{FF2B5EF4-FFF2-40B4-BE49-F238E27FC236}">
                  <a16:creationId xmlns:a16="http://schemas.microsoft.com/office/drawing/2014/main" id="{47D8F808-4268-4D03-A205-277AB77CB50D}"/>
                </a:ext>
              </a:extLst>
            </p:cNvPr>
            <p:cNvSpPr/>
            <p:nvPr/>
          </p:nvSpPr>
          <p:spPr>
            <a:xfrm rot="5400000">
              <a:off x="5506428" y="46840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01" name="Forma libre 139">
              <a:extLst>
                <a:ext uri="{FF2B5EF4-FFF2-40B4-BE49-F238E27FC236}">
                  <a16:creationId xmlns:a16="http://schemas.microsoft.com/office/drawing/2014/main" id="{767B49AD-E2E6-4F01-819F-EE4CB14856C3}"/>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2" name="Arco 140">
              <a:extLst>
                <a:ext uri="{FF2B5EF4-FFF2-40B4-BE49-F238E27FC236}">
                  <a16:creationId xmlns:a16="http://schemas.microsoft.com/office/drawing/2014/main" id="{E294FDCE-3F88-48CE-A6DE-50477AC7D514}"/>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03" name="Forma libre 141">
              <a:extLst>
                <a:ext uri="{FF2B5EF4-FFF2-40B4-BE49-F238E27FC236}">
                  <a16:creationId xmlns:a16="http://schemas.microsoft.com/office/drawing/2014/main" id="{105F7D8B-EDB8-47CF-82C6-07EF632EAA43}"/>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4" name="Arco 142">
              <a:extLst>
                <a:ext uri="{FF2B5EF4-FFF2-40B4-BE49-F238E27FC236}">
                  <a16:creationId xmlns:a16="http://schemas.microsoft.com/office/drawing/2014/main" id="{A1662842-F348-4B4A-981C-628D8F4982D4}"/>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05" name="Forma libre 143">
              <a:extLst>
                <a:ext uri="{FF2B5EF4-FFF2-40B4-BE49-F238E27FC236}">
                  <a16:creationId xmlns:a16="http://schemas.microsoft.com/office/drawing/2014/main" id="{0849B3CE-B63C-4048-AF50-51272A477A27}"/>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6" name="Arco 144">
              <a:extLst>
                <a:ext uri="{FF2B5EF4-FFF2-40B4-BE49-F238E27FC236}">
                  <a16:creationId xmlns:a16="http://schemas.microsoft.com/office/drawing/2014/main" id="{6F5B98A4-9B25-4202-A418-8485962F9268}"/>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07" name="Forma libre 145">
              <a:extLst>
                <a:ext uri="{FF2B5EF4-FFF2-40B4-BE49-F238E27FC236}">
                  <a16:creationId xmlns:a16="http://schemas.microsoft.com/office/drawing/2014/main" id="{88D821AE-38F2-4A20-9802-B9B51A1B5702}"/>
                </a:ext>
              </a:extLst>
            </p:cNvPr>
            <p:cNvSpPr/>
            <p:nvPr/>
          </p:nvSpPr>
          <p:spPr>
            <a:xfrm>
              <a:off x="5491663" y="48172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8" name="Arco 146">
              <a:extLst>
                <a:ext uri="{FF2B5EF4-FFF2-40B4-BE49-F238E27FC236}">
                  <a16:creationId xmlns:a16="http://schemas.microsoft.com/office/drawing/2014/main" id="{CB52D321-B8C5-4E29-8042-2E958C1EE4C2}"/>
                </a:ext>
              </a:extLst>
            </p:cNvPr>
            <p:cNvSpPr/>
            <p:nvPr/>
          </p:nvSpPr>
          <p:spPr>
            <a:xfrm rot="5400000">
              <a:off x="5530236" y="49959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nvGrpSpPr>
          <p:cNvPr id="409" name="Group 408">
            <a:extLst>
              <a:ext uri="{FF2B5EF4-FFF2-40B4-BE49-F238E27FC236}">
                <a16:creationId xmlns:a16="http://schemas.microsoft.com/office/drawing/2014/main" id="{6B821A88-CAD9-4447-8A91-1E9B0FC2FA99}"/>
              </a:ext>
            </a:extLst>
          </p:cNvPr>
          <p:cNvGrpSpPr/>
          <p:nvPr/>
        </p:nvGrpSpPr>
        <p:grpSpPr>
          <a:xfrm>
            <a:off x="3828560" y="4385787"/>
            <a:ext cx="730200" cy="1627440"/>
            <a:chOff x="4865043" y="4207634"/>
            <a:chExt cx="821889" cy="1939819"/>
          </a:xfrm>
        </p:grpSpPr>
        <p:pic>
          <p:nvPicPr>
            <p:cNvPr id="410" name="Picture 4" descr="Tubos De Ensayo, Dibujo, Laboratorio imagen png - imagen transparente  descarga gratuita">
              <a:extLst>
                <a:ext uri="{FF2B5EF4-FFF2-40B4-BE49-F238E27FC236}">
                  <a16:creationId xmlns:a16="http://schemas.microsoft.com/office/drawing/2014/main" id="{DFB09A8F-1678-495D-83A3-B0B64546A24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4865043" y="44521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11" name="Picture 4" descr="Tubos De Ensayo, Dibujo, Laboratorio imagen png - imagen transparente  descarga gratuita">
              <a:extLst>
                <a:ext uri="{FF2B5EF4-FFF2-40B4-BE49-F238E27FC236}">
                  <a16:creationId xmlns:a16="http://schemas.microsoft.com/office/drawing/2014/main" id="{DED556BB-90C9-4DC9-8FF3-A18652872F37}"/>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142221" y="44521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12" name="Cilindro 109">
              <a:extLst>
                <a:ext uri="{FF2B5EF4-FFF2-40B4-BE49-F238E27FC236}">
                  <a16:creationId xmlns:a16="http://schemas.microsoft.com/office/drawing/2014/main" id="{380AAAB4-E154-43E0-A689-14B272FB52C5}"/>
                </a:ext>
              </a:extLst>
            </p:cNvPr>
            <p:cNvSpPr/>
            <p:nvPr/>
          </p:nvSpPr>
          <p:spPr>
            <a:xfrm>
              <a:off x="4914809" y="50337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3" name="Cilindro 110">
              <a:extLst>
                <a:ext uri="{FF2B5EF4-FFF2-40B4-BE49-F238E27FC236}">
                  <a16:creationId xmlns:a16="http://schemas.microsoft.com/office/drawing/2014/main" id="{ACE11206-5574-4819-A355-646E9D814EEC}"/>
                </a:ext>
              </a:extLst>
            </p:cNvPr>
            <p:cNvSpPr/>
            <p:nvPr/>
          </p:nvSpPr>
          <p:spPr>
            <a:xfrm>
              <a:off x="5191380" y="50423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4" name="Elipse 111">
              <a:extLst>
                <a:ext uri="{FF2B5EF4-FFF2-40B4-BE49-F238E27FC236}">
                  <a16:creationId xmlns:a16="http://schemas.microsoft.com/office/drawing/2014/main" id="{1B2200DB-C2B2-4481-8DCF-AF0C58EDF04C}"/>
                </a:ext>
              </a:extLst>
            </p:cNvPr>
            <p:cNvSpPr/>
            <p:nvPr/>
          </p:nvSpPr>
          <p:spPr>
            <a:xfrm>
              <a:off x="4879332" y="44473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15" name="Picture 4" descr="Tubos De Ensayo, Dibujo, Laboratorio imagen png - imagen transparente  descarga gratuita">
              <a:extLst>
                <a:ext uri="{FF2B5EF4-FFF2-40B4-BE49-F238E27FC236}">
                  <a16:creationId xmlns:a16="http://schemas.microsoft.com/office/drawing/2014/main" id="{83042E72-5B56-4FA3-BCF4-59101F2AB63D}"/>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16" name="Picture 4" descr="Tubos De Ensayo, Dibujo, Laboratorio imagen png - imagen transparente  descarga gratuita">
              <a:extLst>
                <a:ext uri="{FF2B5EF4-FFF2-40B4-BE49-F238E27FC236}">
                  <a16:creationId xmlns:a16="http://schemas.microsoft.com/office/drawing/2014/main" id="{8DE25535-2F85-4244-AD91-689D1D44965D}"/>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17" name="Cilindro 115">
              <a:extLst>
                <a:ext uri="{FF2B5EF4-FFF2-40B4-BE49-F238E27FC236}">
                  <a16:creationId xmlns:a16="http://schemas.microsoft.com/office/drawing/2014/main" id="{88D3FC06-CCD7-488A-8826-0D3A503A2E9A}"/>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8" name="Elipse 117">
              <a:extLst>
                <a:ext uri="{FF2B5EF4-FFF2-40B4-BE49-F238E27FC236}">
                  <a16:creationId xmlns:a16="http://schemas.microsoft.com/office/drawing/2014/main" id="{55E3E0D8-470D-41D8-AEEE-B104D7EC145C}"/>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19" name="Picture 4" descr="Tubos De Ensayo, Dibujo, Laboratorio imagen png - imagen transparente  descarga gratuita">
              <a:extLst>
                <a:ext uri="{FF2B5EF4-FFF2-40B4-BE49-F238E27FC236}">
                  <a16:creationId xmlns:a16="http://schemas.microsoft.com/office/drawing/2014/main" id="{7EE890B7-CFA6-48F6-80D3-75F3B0B3E6C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420" name="Cilindro 121">
              <a:extLst>
                <a:ext uri="{FF2B5EF4-FFF2-40B4-BE49-F238E27FC236}">
                  <a16:creationId xmlns:a16="http://schemas.microsoft.com/office/drawing/2014/main" id="{05EBED12-8BD3-4DFB-8AB0-A7716C1C3FF4}"/>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1" name="Elipse 123">
              <a:extLst>
                <a:ext uri="{FF2B5EF4-FFF2-40B4-BE49-F238E27FC236}">
                  <a16:creationId xmlns:a16="http://schemas.microsoft.com/office/drawing/2014/main" id="{BDECB52F-A964-4D04-B7A3-0807385E1B79}"/>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2" name="Cilindro 127">
              <a:extLst>
                <a:ext uri="{FF2B5EF4-FFF2-40B4-BE49-F238E27FC236}">
                  <a16:creationId xmlns:a16="http://schemas.microsoft.com/office/drawing/2014/main" id="{7B2B2EB6-B47C-40CF-ABF4-7125AE0EA457}"/>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3" name="Elipse 129">
              <a:extLst>
                <a:ext uri="{FF2B5EF4-FFF2-40B4-BE49-F238E27FC236}">
                  <a16:creationId xmlns:a16="http://schemas.microsoft.com/office/drawing/2014/main" id="{960779C5-0E62-41DC-9AAA-27C4546D6A2C}"/>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4" name="Arco 131">
              <a:extLst>
                <a:ext uri="{FF2B5EF4-FFF2-40B4-BE49-F238E27FC236}">
                  <a16:creationId xmlns:a16="http://schemas.microsoft.com/office/drawing/2014/main" id="{FA66C6C5-42C6-4FA8-884B-DDA409E419C7}"/>
                </a:ext>
              </a:extLst>
            </p:cNvPr>
            <p:cNvSpPr/>
            <p:nvPr/>
          </p:nvSpPr>
          <p:spPr>
            <a:xfrm rot="5400000">
              <a:off x="5201628" y="43792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25" name="Arco 133">
              <a:extLst>
                <a:ext uri="{FF2B5EF4-FFF2-40B4-BE49-F238E27FC236}">
                  <a16:creationId xmlns:a16="http://schemas.microsoft.com/office/drawing/2014/main" id="{08391334-CA30-4736-94AB-C4FAAF421DF4}"/>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26" name="Forma libre 139">
              <a:extLst>
                <a:ext uri="{FF2B5EF4-FFF2-40B4-BE49-F238E27FC236}">
                  <a16:creationId xmlns:a16="http://schemas.microsoft.com/office/drawing/2014/main" id="{A3C16BFD-1BF3-4834-865A-3EB685AC14D6}"/>
                </a:ext>
              </a:extLst>
            </p:cNvPr>
            <p:cNvSpPr/>
            <p:nvPr/>
          </p:nvSpPr>
          <p:spPr>
            <a:xfrm>
              <a:off x="4882063" y="42076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7" name="Arco 140">
              <a:extLst>
                <a:ext uri="{FF2B5EF4-FFF2-40B4-BE49-F238E27FC236}">
                  <a16:creationId xmlns:a16="http://schemas.microsoft.com/office/drawing/2014/main" id="{50BE0A5E-13B7-4C76-9C95-1C42C55C4BBB}"/>
                </a:ext>
              </a:extLst>
            </p:cNvPr>
            <p:cNvSpPr/>
            <p:nvPr/>
          </p:nvSpPr>
          <p:spPr>
            <a:xfrm rot="5400000">
              <a:off x="4920636" y="43863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28" name="Forma libre 141">
              <a:extLst>
                <a:ext uri="{FF2B5EF4-FFF2-40B4-BE49-F238E27FC236}">
                  <a16:creationId xmlns:a16="http://schemas.microsoft.com/office/drawing/2014/main" id="{6FDF5752-DA0E-49A1-B012-3AE78833F612}"/>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9" name="Arco 142">
              <a:extLst>
                <a:ext uri="{FF2B5EF4-FFF2-40B4-BE49-F238E27FC236}">
                  <a16:creationId xmlns:a16="http://schemas.microsoft.com/office/drawing/2014/main" id="{0C72D20E-7FE4-414E-9A84-656C3D6FC3A5}"/>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30" name="Forma libre 143">
              <a:extLst>
                <a:ext uri="{FF2B5EF4-FFF2-40B4-BE49-F238E27FC236}">
                  <a16:creationId xmlns:a16="http://schemas.microsoft.com/office/drawing/2014/main" id="{6671B2A0-4CC7-47B3-8701-7B8B7CF97A3A}"/>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1" name="Arco 144">
              <a:extLst>
                <a:ext uri="{FF2B5EF4-FFF2-40B4-BE49-F238E27FC236}">
                  <a16:creationId xmlns:a16="http://schemas.microsoft.com/office/drawing/2014/main" id="{E819E6F0-2AE9-421B-B8EF-1B49F74AEE0B}"/>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32" name="Forma libre 145">
              <a:extLst>
                <a:ext uri="{FF2B5EF4-FFF2-40B4-BE49-F238E27FC236}">
                  <a16:creationId xmlns:a16="http://schemas.microsoft.com/office/drawing/2014/main" id="{4A53C569-BEC4-418D-88BA-B88F8AE14881}"/>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3" name="Arco 146">
              <a:extLst>
                <a:ext uri="{FF2B5EF4-FFF2-40B4-BE49-F238E27FC236}">
                  <a16:creationId xmlns:a16="http://schemas.microsoft.com/office/drawing/2014/main" id="{B776E902-0B16-4F38-A4A0-BAC49FFD9059}"/>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434" name="Picture 4" descr="Tubos De Ensayo, Dibujo, Laboratorio imagen png - imagen transparente  descarga gratuita">
              <a:extLst>
                <a:ext uri="{FF2B5EF4-FFF2-40B4-BE49-F238E27FC236}">
                  <a16:creationId xmlns:a16="http://schemas.microsoft.com/office/drawing/2014/main" id="{D9A99F99-C8A5-4417-A2ED-9EF471A85372}"/>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35" name="Picture 4" descr="Tubos De Ensayo, Dibujo, Laboratorio imagen png - imagen transparente  descarga gratuita">
              <a:extLst>
                <a:ext uri="{FF2B5EF4-FFF2-40B4-BE49-F238E27FC236}">
                  <a16:creationId xmlns:a16="http://schemas.microsoft.com/office/drawing/2014/main" id="{7E032360-7D35-41C0-9FC4-ABAC9AED5D5C}"/>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36" name="Cilindro 109">
              <a:extLst>
                <a:ext uri="{FF2B5EF4-FFF2-40B4-BE49-F238E27FC236}">
                  <a16:creationId xmlns:a16="http://schemas.microsoft.com/office/drawing/2014/main" id="{A6480B5C-FDA4-4AE2-B509-97ABA770C0B8}"/>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7" name="Cilindro 110">
              <a:extLst>
                <a:ext uri="{FF2B5EF4-FFF2-40B4-BE49-F238E27FC236}">
                  <a16:creationId xmlns:a16="http://schemas.microsoft.com/office/drawing/2014/main" id="{91BB1E73-E388-4074-AED5-4E31C2DDA209}"/>
                </a:ext>
              </a:extLst>
            </p:cNvPr>
            <p:cNvSpPr/>
            <p:nvPr/>
          </p:nvSpPr>
          <p:spPr>
            <a:xfrm>
              <a:off x="5343780" y="51947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8" name="Elipse 111">
              <a:extLst>
                <a:ext uri="{FF2B5EF4-FFF2-40B4-BE49-F238E27FC236}">
                  <a16:creationId xmlns:a16="http://schemas.microsoft.com/office/drawing/2014/main" id="{17DEB019-669D-4155-B864-FF83583A83C9}"/>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39" name="Picture 4" descr="Tubos De Ensayo, Dibujo, Laboratorio imagen png - imagen transparente  descarga gratuita">
              <a:extLst>
                <a:ext uri="{FF2B5EF4-FFF2-40B4-BE49-F238E27FC236}">
                  <a16:creationId xmlns:a16="http://schemas.microsoft.com/office/drawing/2014/main" id="{C970DD83-FE9C-40E4-BDC7-7CAD8DECF65B}"/>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40" name="Picture 4" descr="Tubos De Ensayo, Dibujo, Laboratorio imagen png - imagen transparente  descarga gratuita">
              <a:extLst>
                <a:ext uri="{FF2B5EF4-FFF2-40B4-BE49-F238E27FC236}">
                  <a16:creationId xmlns:a16="http://schemas.microsoft.com/office/drawing/2014/main" id="{9413D48C-DBD2-44D1-877C-FD2A3A5AAC71}"/>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447021" y="47569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41" name="Cilindro 115">
              <a:extLst>
                <a:ext uri="{FF2B5EF4-FFF2-40B4-BE49-F238E27FC236}">
                  <a16:creationId xmlns:a16="http://schemas.microsoft.com/office/drawing/2014/main" id="{9666FB32-3AEA-4874-81C3-581CE30C3BB3}"/>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2" name="Elipse 117">
              <a:extLst>
                <a:ext uri="{FF2B5EF4-FFF2-40B4-BE49-F238E27FC236}">
                  <a16:creationId xmlns:a16="http://schemas.microsoft.com/office/drawing/2014/main" id="{509E70FA-5E63-4A06-969A-86C5B18DE14D}"/>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43" name="Picture 4" descr="Tubos De Ensayo, Dibujo, Laboratorio imagen png - imagen transparente  descarga gratuita">
              <a:extLst>
                <a:ext uri="{FF2B5EF4-FFF2-40B4-BE49-F238E27FC236}">
                  <a16:creationId xmlns:a16="http://schemas.microsoft.com/office/drawing/2014/main" id="{718A1ECA-5EE7-40C3-955D-CAAA31A1541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322243" y="49093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444" name="Cilindro 121">
              <a:extLst>
                <a:ext uri="{FF2B5EF4-FFF2-40B4-BE49-F238E27FC236}">
                  <a16:creationId xmlns:a16="http://schemas.microsoft.com/office/drawing/2014/main" id="{AD97E8BD-4B1D-416E-9B64-9D1EA3AC6851}"/>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5" name="Elipse 123">
              <a:extLst>
                <a:ext uri="{FF2B5EF4-FFF2-40B4-BE49-F238E27FC236}">
                  <a16:creationId xmlns:a16="http://schemas.microsoft.com/office/drawing/2014/main" id="{36BD575F-953E-485B-8ADF-1599A09AC7EE}"/>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6" name="Cilindro 127">
              <a:extLst>
                <a:ext uri="{FF2B5EF4-FFF2-40B4-BE49-F238E27FC236}">
                  <a16:creationId xmlns:a16="http://schemas.microsoft.com/office/drawing/2014/main" id="{3F4CB316-5F60-498E-B757-FB21E3E0FCF2}"/>
                </a:ext>
              </a:extLst>
            </p:cNvPr>
            <p:cNvSpPr/>
            <p:nvPr/>
          </p:nvSpPr>
          <p:spPr>
            <a:xfrm>
              <a:off x="5524409" y="56433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7" name="Elipse 129">
              <a:extLst>
                <a:ext uri="{FF2B5EF4-FFF2-40B4-BE49-F238E27FC236}">
                  <a16:creationId xmlns:a16="http://schemas.microsoft.com/office/drawing/2014/main" id="{135FAAD9-8E17-44D1-972F-6D6D77707D92}"/>
                </a:ext>
              </a:extLst>
            </p:cNvPr>
            <p:cNvSpPr/>
            <p:nvPr/>
          </p:nvSpPr>
          <p:spPr>
            <a:xfrm>
              <a:off x="5488932" y="50569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8" name="Arco 131">
              <a:extLst>
                <a:ext uri="{FF2B5EF4-FFF2-40B4-BE49-F238E27FC236}">
                  <a16:creationId xmlns:a16="http://schemas.microsoft.com/office/drawing/2014/main" id="{7C4F4667-1A9C-4E2D-BE9B-8C0E6D3DD654}"/>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49" name="Arco 133">
              <a:extLst>
                <a:ext uri="{FF2B5EF4-FFF2-40B4-BE49-F238E27FC236}">
                  <a16:creationId xmlns:a16="http://schemas.microsoft.com/office/drawing/2014/main" id="{67A17B87-3EF7-4FBC-B205-85ADA77036B4}"/>
                </a:ext>
              </a:extLst>
            </p:cNvPr>
            <p:cNvSpPr/>
            <p:nvPr/>
          </p:nvSpPr>
          <p:spPr>
            <a:xfrm rot="5400000">
              <a:off x="5506428" y="46840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0" name="Forma libre 139">
              <a:extLst>
                <a:ext uri="{FF2B5EF4-FFF2-40B4-BE49-F238E27FC236}">
                  <a16:creationId xmlns:a16="http://schemas.microsoft.com/office/drawing/2014/main" id="{4E68A1A1-4F0C-4F85-A646-17792AF13419}"/>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1" name="Arco 140">
              <a:extLst>
                <a:ext uri="{FF2B5EF4-FFF2-40B4-BE49-F238E27FC236}">
                  <a16:creationId xmlns:a16="http://schemas.microsoft.com/office/drawing/2014/main" id="{4A74F2E5-1724-4DD3-8C8A-C9183672C4DD}"/>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2" name="Forma libre 141">
              <a:extLst>
                <a:ext uri="{FF2B5EF4-FFF2-40B4-BE49-F238E27FC236}">
                  <a16:creationId xmlns:a16="http://schemas.microsoft.com/office/drawing/2014/main" id="{2804B642-793A-4C0A-9449-A3A49363D476}"/>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3" name="Arco 142">
              <a:extLst>
                <a:ext uri="{FF2B5EF4-FFF2-40B4-BE49-F238E27FC236}">
                  <a16:creationId xmlns:a16="http://schemas.microsoft.com/office/drawing/2014/main" id="{55CFE7FA-5B98-4445-AE89-FD59FB59E080}"/>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4" name="Forma libre 143">
              <a:extLst>
                <a:ext uri="{FF2B5EF4-FFF2-40B4-BE49-F238E27FC236}">
                  <a16:creationId xmlns:a16="http://schemas.microsoft.com/office/drawing/2014/main" id="{1E84B814-8DFF-4562-84CB-186E6275B47F}"/>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5" name="Arco 144">
              <a:extLst>
                <a:ext uri="{FF2B5EF4-FFF2-40B4-BE49-F238E27FC236}">
                  <a16:creationId xmlns:a16="http://schemas.microsoft.com/office/drawing/2014/main" id="{81404F1A-28B5-463F-9A02-EC5DFA071937}"/>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6" name="Forma libre 145">
              <a:extLst>
                <a:ext uri="{FF2B5EF4-FFF2-40B4-BE49-F238E27FC236}">
                  <a16:creationId xmlns:a16="http://schemas.microsoft.com/office/drawing/2014/main" id="{75BC29AE-D00B-4C04-A26E-D78CB62F0A08}"/>
                </a:ext>
              </a:extLst>
            </p:cNvPr>
            <p:cNvSpPr/>
            <p:nvPr/>
          </p:nvSpPr>
          <p:spPr>
            <a:xfrm>
              <a:off x="5491663" y="48172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7" name="Arco 146">
              <a:extLst>
                <a:ext uri="{FF2B5EF4-FFF2-40B4-BE49-F238E27FC236}">
                  <a16:creationId xmlns:a16="http://schemas.microsoft.com/office/drawing/2014/main" id="{DCC2F112-F352-4200-BC2E-E683DD31DA7E}"/>
                </a:ext>
              </a:extLst>
            </p:cNvPr>
            <p:cNvSpPr/>
            <p:nvPr/>
          </p:nvSpPr>
          <p:spPr>
            <a:xfrm rot="5400000">
              <a:off x="5530236" y="49959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59" name="Isosceles Triangle 58">
            <a:extLst>
              <a:ext uri="{FF2B5EF4-FFF2-40B4-BE49-F238E27FC236}">
                <a16:creationId xmlns:a16="http://schemas.microsoft.com/office/drawing/2014/main" id="{EE333D9C-3F60-4022-90A1-6B124EF129E6}"/>
              </a:ext>
            </a:extLst>
          </p:cNvPr>
          <p:cNvSpPr/>
          <p:nvPr/>
        </p:nvSpPr>
        <p:spPr>
          <a:xfrm>
            <a:off x="3378769" y="4152346"/>
            <a:ext cx="1569311" cy="888503"/>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US"/>
          </a:p>
        </p:txBody>
      </p:sp>
      <p:cxnSp>
        <p:nvCxnSpPr>
          <p:cNvPr id="61" name="Straight Connector 60">
            <a:extLst>
              <a:ext uri="{FF2B5EF4-FFF2-40B4-BE49-F238E27FC236}">
                <a16:creationId xmlns:a16="http://schemas.microsoft.com/office/drawing/2014/main" id="{062D141F-E10A-4ED6-AA80-9591E60FBB9D}"/>
              </a:ext>
            </a:extLst>
          </p:cNvPr>
          <p:cNvCxnSpPr/>
          <p:nvPr/>
        </p:nvCxnSpPr>
        <p:spPr>
          <a:xfrm>
            <a:off x="4062345" y="4274601"/>
            <a:ext cx="59236" cy="776487"/>
          </a:xfrm>
          <a:prstGeom prst="line">
            <a:avLst/>
          </a:prstGeom>
        </p:spPr>
        <p:style>
          <a:lnRef idx="1">
            <a:schemeClr val="dk1"/>
          </a:lnRef>
          <a:fillRef idx="0">
            <a:schemeClr val="dk1"/>
          </a:fillRef>
          <a:effectRef idx="0">
            <a:schemeClr val="dk1"/>
          </a:effectRef>
          <a:fontRef idx="minor">
            <a:schemeClr val="tx1"/>
          </a:fontRef>
        </p:style>
      </p:cxnSp>
      <p:cxnSp>
        <p:nvCxnSpPr>
          <p:cNvPr id="458" name="Conector recto de flecha 17">
            <a:extLst>
              <a:ext uri="{FF2B5EF4-FFF2-40B4-BE49-F238E27FC236}">
                <a16:creationId xmlns:a16="http://schemas.microsoft.com/office/drawing/2014/main" id="{29ECA0C9-0879-4B8D-8543-75846B0CB383}"/>
              </a:ext>
            </a:extLst>
          </p:cNvPr>
          <p:cNvCxnSpPr>
            <a:cxnSpLocks/>
          </p:cNvCxnSpPr>
          <p:nvPr/>
        </p:nvCxnSpPr>
        <p:spPr>
          <a:xfrm flipH="1">
            <a:off x="4935265" y="5590287"/>
            <a:ext cx="660888" cy="393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Conector recto de flecha 17">
            <a:extLst>
              <a:ext uri="{FF2B5EF4-FFF2-40B4-BE49-F238E27FC236}">
                <a16:creationId xmlns:a16="http://schemas.microsoft.com/office/drawing/2014/main" id="{F7C0D2E7-A465-41D7-90CE-E25966CC715F}"/>
              </a:ext>
            </a:extLst>
          </p:cNvPr>
          <p:cNvCxnSpPr>
            <a:cxnSpLocks/>
          </p:cNvCxnSpPr>
          <p:nvPr/>
        </p:nvCxnSpPr>
        <p:spPr>
          <a:xfrm flipH="1">
            <a:off x="2838110" y="5797586"/>
            <a:ext cx="660888" cy="393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61" name="Group 460">
            <a:extLst>
              <a:ext uri="{FF2B5EF4-FFF2-40B4-BE49-F238E27FC236}">
                <a16:creationId xmlns:a16="http://schemas.microsoft.com/office/drawing/2014/main" id="{8FC648FB-F612-4FBC-AA2F-5032AC49881D}"/>
              </a:ext>
            </a:extLst>
          </p:cNvPr>
          <p:cNvGrpSpPr/>
          <p:nvPr/>
        </p:nvGrpSpPr>
        <p:grpSpPr>
          <a:xfrm>
            <a:off x="1295605" y="5097226"/>
            <a:ext cx="771363" cy="1272317"/>
            <a:chOff x="4865043" y="4207634"/>
            <a:chExt cx="821889" cy="1939819"/>
          </a:xfrm>
        </p:grpSpPr>
        <p:pic>
          <p:nvPicPr>
            <p:cNvPr id="462" name="Picture 4" descr="Tubos De Ensayo, Dibujo, Laboratorio imagen png - imagen transparente  descarga gratuita">
              <a:extLst>
                <a:ext uri="{FF2B5EF4-FFF2-40B4-BE49-F238E27FC236}">
                  <a16:creationId xmlns:a16="http://schemas.microsoft.com/office/drawing/2014/main" id="{68FB6E87-F344-4A55-B18E-B035649BD39C}"/>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4865043" y="44521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63" name="Picture 4" descr="Tubos De Ensayo, Dibujo, Laboratorio imagen png - imagen transparente  descarga gratuita">
              <a:extLst>
                <a:ext uri="{FF2B5EF4-FFF2-40B4-BE49-F238E27FC236}">
                  <a16:creationId xmlns:a16="http://schemas.microsoft.com/office/drawing/2014/main" id="{BEA05326-8962-4C3D-8E31-33C9E3112E8E}"/>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142221" y="44521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64" name="Cilindro 109">
              <a:extLst>
                <a:ext uri="{FF2B5EF4-FFF2-40B4-BE49-F238E27FC236}">
                  <a16:creationId xmlns:a16="http://schemas.microsoft.com/office/drawing/2014/main" id="{6495BFE8-D60A-4FE4-A140-B735A010A458}"/>
                </a:ext>
              </a:extLst>
            </p:cNvPr>
            <p:cNvSpPr/>
            <p:nvPr/>
          </p:nvSpPr>
          <p:spPr>
            <a:xfrm>
              <a:off x="4914809" y="50337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5" name="Cilindro 110">
              <a:extLst>
                <a:ext uri="{FF2B5EF4-FFF2-40B4-BE49-F238E27FC236}">
                  <a16:creationId xmlns:a16="http://schemas.microsoft.com/office/drawing/2014/main" id="{41572612-17D5-40E9-A96E-7CC6C9D11229}"/>
                </a:ext>
              </a:extLst>
            </p:cNvPr>
            <p:cNvSpPr/>
            <p:nvPr/>
          </p:nvSpPr>
          <p:spPr>
            <a:xfrm>
              <a:off x="5191380" y="50423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6" name="Elipse 111">
              <a:extLst>
                <a:ext uri="{FF2B5EF4-FFF2-40B4-BE49-F238E27FC236}">
                  <a16:creationId xmlns:a16="http://schemas.microsoft.com/office/drawing/2014/main" id="{4C88AF99-A5F2-4A22-AAAB-4703B8A0E0A0}"/>
                </a:ext>
              </a:extLst>
            </p:cNvPr>
            <p:cNvSpPr/>
            <p:nvPr/>
          </p:nvSpPr>
          <p:spPr>
            <a:xfrm>
              <a:off x="4879332" y="44473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67" name="Picture 4" descr="Tubos De Ensayo, Dibujo, Laboratorio imagen png - imagen transparente  descarga gratuita">
              <a:extLst>
                <a:ext uri="{FF2B5EF4-FFF2-40B4-BE49-F238E27FC236}">
                  <a16:creationId xmlns:a16="http://schemas.microsoft.com/office/drawing/2014/main" id="{76B09B55-89D1-49DC-928D-1F5CF34BEF5A}"/>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68" name="Picture 4" descr="Tubos De Ensayo, Dibujo, Laboratorio imagen png - imagen transparente  descarga gratuita">
              <a:extLst>
                <a:ext uri="{FF2B5EF4-FFF2-40B4-BE49-F238E27FC236}">
                  <a16:creationId xmlns:a16="http://schemas.microsoft.com/office/drawing/2014/main" id="{05F6EDF4-8598-4A70-A583-6797611FDE8F}"/>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69" name="Cilindro 115">
              <a:extLst>
                <a:ext uri="{FF2B5EF4-FFF2-40B4-BE49-F238E27FC236}">
                  <a16:creationId xmlns:a16="http://schemas.microsoft.com/office/drawing/2014/main" id="{11607966-A8D2-4CF2-BD4C-135D10E8F5A6}"/>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0" name="Elipse 117">
              <a:extLst>
                <a:ext uri="{FF2B5EF4-FFF2-40B4-BE49-F238E27FC236}">
                  <a16:creationId xmlns:a16="http://schemas.microsoft.com/office/drawing/2014/main" id="{806E7A68-56A3-471C-AB42-B7EC971C12DD}"/>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71" name="Picture 4" descr="Tubos De Ensayo, Dibujo, Laboratorio imagen png - imagen transparente  descarga gratuita">
              <a:extLst>
                <a:ext uri="{FF2B5EF4-FFF2-40B4-BE49-F238E27FC236}">
                  <a16:creationId xmlns:a16="http://schemas.microsoft.com/office/drawing/2014/main" id="{39B77201-B6D6-431F-9DF4-069286A111EB}"/>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472" name="Cilindro 121">
              <a:extLst>
                <a:ext uri="{FF2B5EF4-FFF2-40B4-BE49-F238E27FC236}">
                  <a16:creationId xmlns:a16="http://schemas.microsoft.com/office/drawing/2014/main" id="{3C639251-893D-40BA-B2B5-AA2873A7DD93}"/>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3" name="Elipse 123">
              <a:extLst>
                <a:ext uri="{FF2B5EF4-FFF2-40B4-BE49-F238E27FC236}">
                  <a16:creationId xmlns:a16="http://schemas.microsoft.com/office/drawing/2014/main" id="{CD31B87D-FA0C-4CCB-A88D-70E48DD6ED41}"/>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4" name="Cilindro 127">
              <a:extLst>
                <a:ext uri="{FF2B5EF4-FFF2-40B4-BE49-F238E27FC236}">
                  <a16:creationId xmlns:a16="http://schemas.microsoft.com/office/drawing/2014/main" id="{A80494BF-4C7E-43F5-A0EA-FBD0A825BB1D}"/>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5" name="Elipse 129">
              <a:extLst>
                <a:ext uri="{FF2B5EF4-FFF2-40B4-BE49-F238E27FC236}">
                  <a16:creationId xmlns:a16="http://schemas.microsoft.com/office/drawing/2014/main" id="{FAE1556D-C612-4E9B-B2A3-3D896A334658}"/>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6" name="Arco 131">
              <a:extLst>
                <a:ext uri="{FF2B5EF4-FFF2-40B4-BE49-F238E27FC236}">
                  <a16:creationId xmlns:a16="http://schemas.microsoft.com/office/drawing/2014/main" id="{0C987601-5A74-46AF-8EF1-D62AE7771399}"/>
                </a:ext>
              </a:extLst>
            </p:cNvPr>
            <p:cNvSpPr/>
            <p:nvPr/>
          </p:nvSpPr>
          <p:spPr>
            <a:xfrm rot="5400000">
              <a:off x="5201628" y="43792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77" name="Arco 133">
              <a:extLst>
                <a:ext uri="{FF2B5EF4-FFF2-40B4-BE49-F238E27FC236}">
                  <a16:creationId xmlns:a16="http://schemas.microsoft.com/office/drawing/2014/main" id="{E3CB76D8-CB7B-4BA4-A5C9-BA1D843D5452}"/>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78" name="Forma libre 139">
              <a:extLst>
                <a:ext uri="{FF2B5EF4-FFF2-40B4-BE49-F238E27FC236}">
                  <a16:creationId xmlns:a16="http://schemas.microsoft.com/office/drawing/2014/main" id="{C227C936-05A8-4A37-AE5E-787975291364}"/>
                </a:ext>
              </a:extLst>
            </p:cNvPr>
            <p:cNvSpPr/>
            <p:nvPr/>
          </p:nvSpPr>
          <p:spPr>
            <a:xfrm>
              <a:off x="4882063" y="42076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9" name="Arco 140">
              <a:extLst>
                <a:ext uri="{FF2B5EF4-FFF2-40B4-BE49-F238E27FC236}">
                  <a16:creationId xmlns:a16="http://schemas.microsoft.com/office/drawing/2014/main" id="{69143DF9-9B9B-4801-8ADA-CEC05DFE6BA7}"/>
                </a:ext>
              </a:extLst>
            </p:cNvPr>
            <p:cNvSpPr/>
            <p:nvPr/>
          </p:nvSpPr>
          <p:spPr>
            <a:xfrm rot="5400000">
              <a:off x="4920636" y="43863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80" name="Forma libre 141">
              <a:extLst>
                <a:ext uri="{FF2B5EF4-FFF2-40B4-BE49-F238E27FC236}">
                  <a16:creationId xmlns:a16="http://schemas.microsoft.com/office/drawing/2014/main" id="{1E9AAD05-1434-42C9-ADF6-A519CB284010}"/>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1" name="Arco 142">
              <a:extLst>
                <a:ext uri="{FF2B5EF4-FFF2-40B4-BE49-F238E27FC236}">
                  <a16:creationId xmlns:a16="http://schemas.microsoft.com/office/drawing/2014/main" id="{AA41365B-F9EF-47FB-A0D1-B822390D45AB}"/>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82" name="Forma libre 143">
              <a:extLst>
                <a:ext uri="{FF2B5EF4-FFF2-40B4-BE49-F238E27FC236}">
                  <a16:creationId xmlns:a16="http://schemas.microsoft.com/office/drawing/2014/main" id="{A06AA45B-B292-49C3-AA7B-B4C8E52E42A5}"/>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3" name="Arco 144">
              <a:extLst>
                <a:ext uri="{FF2B5EF4-FFF2-40B4-BE49-F238E27FC236}">
                  <a16:creationId xmlns:a16="http://schemas.microsoft.com/office/drawing/2014/main" id="{36C55E59-B817-4994-B3CC-7200F7360CDA}"/>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84" name="Forma libre 145">
              <a:extLst>
                <a:ext uri="{FF2B5EF4-FFF2-40B4-BE49-F238E27FC236}">
                  <a16:creationId xmlns:a16="http://schemas.microsoft.com/office/drawing/2014/main" id="{884DDA0C-DA93-4DE7-9A60-7A417EF5EAA7}"/>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5" name="Arco 146">
              <a:extLst>
                <a:ext uri="{FF2B5EF4-FFF2-40B4-BE49-F238E27FC236}">
                  <a16:creationId xmlns:a16="http://schemas.microsoft.com/office/drawing/2014/main" id="{670BB947-1BCB-4CD7-9F8C-24C1BB4B5133}"/>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486" name="Picture 4" descr="Tubos De Ensayo, Dibujo, Laboratorio imagen png - imagen transparente  descarga gratuita">
              <a:extLst>
                <a:ext uri="{FF2B5EF4-FFF2-40B4-BE49-F238E27FC236}">
                  <a16:creationId xmlns:a16="http://schemas.microsoft.com/office/drawing/2014/main" id="{1407E052-FF64-449C-9FC7-977B385F025A}"/>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87" name="Picture 4" descr="Tubos De Ensayo, Dibujo, Laboratorio imagen png - imagen transparente  descarga gratuita">
              <a:extLst>
                <a:ext uri="{FF2B5EF4-FFF2-40B4-BE49-F238E27FC236}">
                  <a16:creationId xmlns:a16="http://schemas.microsoft.com/office/drawing/2014/main" id="{2BC33FA7-46C3-40E9-88CE-DEBA8822A179}"/>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88" name="Cilindro 109">
              <a:extLst>
                <a:ext uri="{FF2B5EF4-FFF2-40B4-BE49-F238E27FC236}">
                  <a16:creationId xmlns:a16="http://schemas.microsoft.com/office/drawing/2014/main" id="{A2B242BC-69A3-4EA3-B98D-B53EB4882BBD}"/>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9" name="Cilindro 110">
              <a:extLst>
                <a:ext uri="{FF2B5EF4-FFF2-40B4-BE49-F238E27FC236}">
                  <a16:creationId xmlns:a16="http://schemas.microsoft.com/office/drawing/2014/main" id="{9D429BBB-08D5-4948-8C93-3E342EEFB46A}"/>
                </a:ext>
              </a:extLst>
            </p:cNvPr>
            <p:cNvSpPr/>
            <p:nvPr/>
          </p:nvSpPr>
          <p:spPr>
            <a:xfrm>
              <a:off x="5343780" y="51947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0" name="Elipse 111">
              <a:extLst>
                <a:ext uri="{FF2B5EF4-FFF2-40B4-BE49-F238E27FC236}">
                  <a16:creationId xmlns:a16="http://schemas.microsoft.com/office/drawing/2014/main" id="{18E7C6CC-2371-43FA-B5AF-A330A3D043A5}"/>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91" name="Picture 4" descr="Tubos De Ensayo, Dibujo, Laboratorio imagen png - imagen transparente  descarga gratuita">
              <a:extLst>
                <a:ext uri="{FF2B5EF4-FFF2-40B4-BE49-F238E27FC236}">
                  <a16:creationId xmlns:a16="http://schemas.microsoft.com/office/drawing/2014/main" id="{E0EF7770-C39F-486B-931F-0D4C144C8A6D}"/>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92" name="Picture 4" descr="Tubos De Ensayo, Dibujo, Laboratorio imagen png - imagen transparente  descarga gratuita">
              <a:extLst>
                <a:ext uri="{FF2B5EF4-FFF2-40B4-BE49-F238E27FC236}">
                  <a16:creationId xmlns:a16="http://schemas.microsoft.com/office/drawing/2014/main" id="{D831FDFC-2B9A-4EEB-81EA-404BDFFE868D}"/>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447021" y="47569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93" name="Cilindro 115">
              <a:extLst>
                <a:ext uri="{FF2B5EF4-FFF2-40B4-BE49-F238E27FC236}">
                  <a16:creationId xmlns:a16="http://schemas.microsoft.com/office/drawing/2014/main" id="{6EB4136A-F1A7-4BE3-8F5E-D7E374D991C9}"/>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4" name="Elipse 117">
              <a:extLst>
                <a:ext uri="{FF2B5EF4-FFF2-40B4-BE49-F238E27FC236}">
                  <a16:creationId xmlns:a16="http://schemas.microsoft.com/office/drawing/2014/main" id="{0ADEF42B-4CBB-4DD0-82EC-309C123DBE64}"/>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95" name="Picture 4" descr="Tubos De Ensayo, Dibujo, Laboratorio imagen png - imagen transparente  descarga gratuita">
              <a:extLst>
                <a:ext uri="{FF2B5EF4-FFF2-40B4-BE49-F238E27FC236}">
                  <a16:creationId xmlns:a16="http://schemas.microsoft.com/office/drawing/2014/main" id="{B07726B4-DA3D-4665-8E37-788D93331E82}"/>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322243" y="49093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496" name="Cilindro 121">
              <a:extLst>
                <a:ext uri="{FF2B5EF4-FFF2-40B4-BE49-F238E27FC236}">
                  <a16:creationId xmlns:a16="http://schemas.microsoft.com/office/drawing/2014/main" id="{B43F9493-9683-40D7-BF61-D6A35509BDB7}"/>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7" name="Elipse 123">
              <a:extLst>
                <a:ext uri="{FF2B5EF4-FFF2-40B4-BE49-F238E27FC236}">
                  <a16:creationId xmlns:a16="http://schemas.microsoft.com/office/drawing/2014/main" id="{9662D855-404F-4B56-8D57-4F7D748995D5}"/>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8" name="Cilindro 127">
              <a:extLst>
                <a:ext uri="{FF2B5EF4-FFF2-40B4-BE49-F238E27FC236}">
                  <a16:creationId xmlns:a16="http://schemas.microsoft.com/office/drawing/2014/main" id="{0F62D847-0BE8-4F37-9E4A-53ED581E2310}"/>
                </a:ext>
              </a:extLst>
            </p:cNvPr>
            <p:cNvSpPr/>
            <p:nvPr/>
          </p:nvSpPr>
          <p:spPr>
            <a:xfrm>
              <a:off x="5524409" y="56433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9" name="Elipse 129">
              <a:extLst>
                <a:ext uri="{FF2B5EF4-FFF2-40B4-BE49-F238E27FC236}">
                  <a16:creationId xmlns:a16="http://schemas.microsoft.com/office/drawing/2014/main" id="{13F5CBC2-6AB9-4359-B297-743826878932}"/>
                </a:ext>
              </a:extLst>
            </p:cNvPr>
            <p:cNvSpPr/>
            <p:nvPr/>
          </p:nvSpPr>
          <p:spPr>
            <a:xfrm>
              <a:off x="5488932" y="50569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0" name="Arco 131">
              <a:extLst>
                <a:ext uri="{FF2B5EF4-FFF2-40B4-BE49-F238E27FC236}">
                  <a16:creationId xmlns:a16="http://schemas.microsoft.com/office/drawing/2014/main" id="{D1DCF364-1FE5-45A6-A36E-D854688D43B5}"/>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1" name="Arco 133">
              <a:extLst>
                <a:ext uri="{FF2B5EF4-FFF2-40B4-BE49-F238E27FC236}">
                  <a16:creationId xmlns:a16="http://schemas.microsoft.com/office/drawing/2014/main" id="{C848F976-181F-478B-BD4F-F4DAAF6C51D1}"/>
                </a:ext>
              </a:extLst>
            </p:cNvPr>
            <p:cNvSpPr/>
            <p:nvPr/>
          </p:nvSpPr>
          <p:spPr>
            <a:xfrm rot="5400000">
              <a:off x="5506428" y="46840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2" name="Forma libre 139">
              <a:extLst>
                <a:ext uri="{FF2B5EF4-FFF2-40B4-BE49-F238E27FC236}">
                  <a16:creationId xmlns:a16="http://schemas.microsoft.com/office/drawing/2014/main" id="{4AC12FD2-B451-42E2-82B1-FBB7C738E9B6}"/>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3" name="Arco 140">
              <a:extLst>
                <a:ext uri="{FF2B5EF4-FFF2-40B4-BE49-F238E27FC236}">
                  <a16:creationId xmlns:a16="http://schemas.microsoft.com/office/drawing/2014/main" id="{137566BD-4735-47CF-A1F1-0285A12C11D0}"/>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4" name="Forma libre 141">
              <a:extLst>
                <a:ext uri="{FF2B5EF4-FFF2-40B4-BE49-F238E27FC236}">
                  <a16:creationId xmlns:a16="http://schemas.microsoft.com/office/drawing/2014/main" id="{2B8A6CA7-E9EF-400B-9CEF-FF3B678E89B9}"/>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5" name="Arco 142">
              <a:extLst>
                <a:ext uri="{FF2B5EF4-FFF2-40B4-BE49-F238E27FC236}">
                  <a16:creationId xmlns:a16="http://schemas.microsoft.com/office/drawing/2014/main" id="{62F96623-0656-4D5B-AA83-28965A01E5FD}"/>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6" name="Forma libre 143">
              <a:extLst>
                <a:ext uri="{FF2B5EF4-FFF2-40B4-BE49-F238E27FC236}">
                  <a16:creationId xmlns:a16="http://schemas.microsoft.com/office/drawing/2014/main" id="{51D10E78-5FD5-4057-B70A-AD09E88A516A}"/>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7" name="Arco 144">
              <a:extLst>
                <a:ext uri="{FF2B5EF4-FFF2-40B4-BE49-F238E27FC236}">
                  <a16:creationId xmlns:a16="http://schemas.microsoft.com/office/drawing/2014/main" id="{1C8DAF9A-84B4-4AD2-AEEE-57BEB14EB084}"/>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8" name="Forma libre 145">
              <a:extLst>
                <a:ext uri="{FF2B5EF4-FFF2-40B4-BE49-F238E27FC236}">
                  <a16:creationId xmlns:a16="http://schemas.microsoft.com/office/drawing/2014/main" id="{3E7C6826-F4DE-4FCD-B54A-B0E1F3893733}"/>
                </a:ext>
              </a:extLst>
            </p:cNvPr>
            <p:cNvSpPr/>
            <p:nvPr/>
          </p:nvSpPr>
          <p:spPr>
            <a:xfrm>
              <a:off x="5491663" y="48172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9" name="Arco 146">
              <a:extLst>
                <a:ext uri="{FF2B5EF4-FFF2-40B4-BE49-F238E27FC236}">
                  <a16:creationId xmlns:a16="http://schemas.microsoft.com/office/drawing/2014/main" id="{ADC93B55-457D-4EE7-8B7D-B8E8E6D6EAB1}"/>
                </a:ext>
              </a:extLst>
            </p:cNvPr>
            <p:cNvSpPr/>
            <p:nvPr/>
          </p:nvSpPr>
          <p:spPr>
            <a:xfrm rot="5400000">
              <a:off x="5530236" y="49959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510" name="CuadroTexto 22">
            <a:extLst>
              <a:ext uri="{FF2B5EF4-FFF2-40B4-BE49-F238E27FC236}">
                <a16:creationId xmlns:a16="http://schemas.microsoft.com/office/drawing/2014/main" id="{8AEFF72F-31F3-4B21-B610-C239C8A7E399}"/>
              </a:ext>
            </a:extLst>
          </p:cNvPr>
          <p:cNvSpPr txBox="1"/>
          <p:nvPr/>
        </p:nvSpPr>
        <p:spPr>
          <a:xfrm>
            <a:off x="6583026" y="5216395"/>
            <a:ext cx="1454333" cy="769441"/>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Etiquetar</a:t>
            </a:r>
          </a:p>
          <a:p>
            <a:pPr algn="ctr"/>
            <a:r>
              <a:rPr lang="es-MX" sz="1100" b="1" dirty="0">
                <a:latin typeface="Arial" panose="020B0604020202020204" pitchFamily="34" charset="0"/>
                <a:cs typeface="Arial" panose="020B0604020202020204" pitchFamily="34" charset="0"/>
              </a:rPr>
              <a:t>(parte de en medio, no en la boca)</a:t>
            </a:r>
          </a:p>
        </p:txBody>
      </p:sp>
      <p:sp>
        <p:nvSpPr>
          <p:cNvPr id="3" name="TextBox 2">
            <a:extLst>
              <a:ext uri="{FF2B5EF4-FFF2-40B4-BE49-F238E27FC236}">
                <a16:creationId xmlns:a16="http://schemas.microsoft.com/office/drawing/2014/main" id="{1ED16F1B-1241-40EE-9FE0-9820BAD2A4E0}"/>
              </a:ext>
            </a:extLst>
          </p:cNvPr>
          <p:cNvSpPr txBox="1"/>
          <p:nvPr/>
        </p:nvSpPr>
        <p:spPr>
          <a:xfrm>
            <a:off x="8419240" y="865474"/>
            <a:ext cx="2634054" cy="369332"/>
          </a:xfrm>
          <a:prstGeom prst="rect">
            <a:avLst/>
          </a:prstGeom>
          <a:noFill/>
        </p:spPr>
        <p:txBody>
          <a:bodyPr wrap="none" rtlCol="0">
            <a:spAutoFit/>
          </a:bodyPr>
          <a:lstStyle/>
          <a:p>
            <a:r>
              <a:rPr lang="es-US" dirty="0"/>
              <a:t>Selecciona tu inhibidor: </a:t>
            </a:r>
          </a:p>
        </p:txBody>
      </p:sp>
      <p:sp>
        <p:nvSpPr>
          <p:cNvPr id="242" name="CuadroTexto 22">
            <a:extLst>
              <a:ext uri="{FF2B5EF4-FFF2-40B4-BE49-F238E27FC236}">
                <a16:creationId xmlns:a16="http://schemas.microsoft.com/office/drawing/2014/main" id="{A32B3D32-75C9-4ADE-9443-F24F34660D8E}"/>
              </a:ext>
            </a:extLst>
          </p:cNvPr>
          <p:cNvSpPr txBox="1"/>
          <p:nvPr/>
        </p:nvSpPr>
        <p:spPr>
          <a:xfrm>
            <a:off x="-518991" y="5744702"/>
            <a:ext cx="2002815" cy="261610"/>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Refrigerar</a:t>
            </a:r>
          </a:p>
        </p:txBody>
      </p:sp>
    </p:spTree>
    <p:extLst>
      <p:ext uri="{BB962C8B-B14F-4D97-AF65-F5344CB8AC3E}">
        <p14:creationId xmlns:p14="http://schemas.microsoft.com/office/powerpoint/2010/main" val="124884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6085FBE0-DF01-43AD-8D66-E5C629669714}"/>
              </a:ext>
            </a:extLst>
          </p:cNvPr>
          <p:cNvSpPr/>
          <p:nvPr/>
        </p:nvSpPr>
        <p:spPr>
          <a:xfrm>
            <a:off x="4999919" y="4769128"/>
            <a:ext cx="1307049" cy="103189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US"/>
          </a:p>
        </p:txBody>
      </p:sp>
      <p:sp>
        <p:nvSpPr>
          <p:cNvPr id="13" name="CuadroTexto 12"/>
          <p:cNvSpPr txBox="1"/>
          <p:nvPr/>
        </p:nvSpPr>
        <p:spPr>
          <a:xfrm>
            <a:off x="81936" y="2375775"/>
            <a:ext cx="2453158" cy="577081"/>
          </a:xfrm>
          <a:prstGeom prst="rect">
            <a:avLst/>
          </a:prstGeom>
          <a:noFill/>
        </p:spPr>
        <p:txBody>
          <a:bodyPr wrap="square" rtlCol="0">
            <a:spAutoFit/>
          </a:bodyPr>
          <a:lstStyle/>
          <a:p>
            <a:pPr algn="ctr"/>
            <a:r>
              <a:rPr lang="es-MX" sz="1050" b="1" dirty="0">
                <a:latin typeface="Arial" panose="020B0604020202020204" pitchFamily="34" charset="0"/>
                <a:cs typeface="Arial" panose="020B0604020202020204" pitchFamily="34" charset="0"/>
              </a:rPr>
              <a:t>Caldo sin sal</a:t>
            </a:r>
          </a:p>
          <a:p>
            <a:pPr algn="ctr"/>
            <a:r>
              <a:rPr lang="es-MX" sz="1050" b="1" dirty="0">
                <a:latin typeface="Arial" panose="020B0604020202020204" pitchFamily="34" charset="0"/>
                <a:cs typeface="Arial" panose="020B0604020202020204" pitchFamily="34" charset="0"/>
              </a:rPr>
              <a:t>1 Taza+ carne de su elección.</a:t>
            </a:r>
          </a:p>
          <a:p>
            <a:pPr algn="ctr"/>
            <a:r>
              <a:rPr lang="es-MX" sz="1050" b="1" dirty="0">
                <a:latin typeface="Arial" panose="020B0604020202020204" pitchFamily="34" charset="0"/>
                <a:cs typeface="Arial" panose="020B0604020202020204" pitchFamily="34" charset="0"/>
              </a:rPr>
              <a:t>Hervir 15 min</a:t>
            </a:r>
          </a:p>
        </p:txBody>
      </p:sp>
      <p:sp>
        <p:nvSpPr>
          <p:cNvPr id="23" name="CuadroTexto 22"/>
          <p:cNvSpPr txBox="1"/>
          <p:nvPr/>
        </p:nvSpPr>
        <p:spPr>
          <a:xfrm>
            <a:off x="3496327" y="2425688"/>
            <a:ext cx="1697902"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Caldo desengrasado</a:t>
            </a:r>
          </a:p>
        </p:txBody>
      </p:sp>
      <p:sp>
        <p:nvSpPr>
          <p:cNvPr id="149" name="CuadroTexto 148"/>
          <p:cNvSpPr txBox="1"/>
          <p:nvPr/>
        </p:nvSpPr>
        <p:spPr>
          <a:xfrm>
            <a:off x="4983478" y="1480523"/>
            <a:ext cx="1870282" cy="706347"/>
          </a:xfrm>
          <a:prstGeom prst="rect">
            <a:avLst/>
          </a:prstGeom>
          <a:noFill/>
        </p:spPr>
        <p:txBody>
          <a:bodyPr wrap="square" rtlCol="0">
            <a:spAutoFit/>
          </a:bodyPr>
          <a:lstStyle/>
          <a:p>
            <a:pPr algn="ctr">
              <a:lnSpc>
                <a:spcPct val="95000"/>
              </a:lnSpc>
            </a:pPr>
            <a:r>
              <a:rPr lang="es-MX" sz="1400" b="1" dirty="0">
                <a:latin typeface="Arial" panose="020B0604020202020204" pitchFamily="34" charset="0"/>
                <a:cs typeface="Arial" panose="020B0604020202020204" pitchFamily="34" charset="0"/>
              </a:rPr>
              <a:t>Agregar 5 </a:t>
            </a:r>
            <a:r>
              <a:rPr lang="es-MX" sz="1400" b="1" dirty="0" err="1">
                <a:latin typeface="Arial" panose="020B0604020202020204" pitchFamily="34" charset="0"/>
                <a:cs typeface="Arial" panose="020B0604020202020204" pitchFamily="34" charset="0"/>
              </a:rPr>
              <a:t>mL</a:t>
            </a:r>
            <a:r>
              <a:rPr lang="es-MX" sz="1400" b="1" dirty="0">
                <a:latin typeface="Arial" panose="020B0604020202020204" pitchFamily="34" charset="0"/>
                <a:cs typeface="Arial" panose="020B0604020202020204" pitchFamily="34" charset="0"/>
              </a:rPr>
              <a:t> de </a:t>
            </a:r>
          </a:p>
          <a:p>
            <a:pPr algn="ctr">
              <a:lnSpc>
                <a:spcPct val="95000"/>
              </a:lnSpc>
            </a:pPr>
            <a:r>
              <a:rPr lang="es-MX" sz="1400" b="1" dirty="0">
                <a:latin typeface="Arial" panose="020B0604020202020204" pitchFamily="34" charset="0"/>
                <a:cs typeface="Arial" panose="020B0604020202020204" pitchFamily="34" charset="0"/>
              </a:rPr>
              <a:t>Indicador col morada</a:t>
            </a:r>
            <a:endParaRPr lang="es-MX" sz="1100" b="1" dirty="0">
              <a:latin typeface="Arial" panose="020B0604020202020204" pitchFamily="34" charset="0"/>
              <a:cs typeface="Arial" panose="020B0604020202020204" pitchFamily="34" charset="0"/>
            </a:endParaRPr>
          </a:p>
        </p:txBody>
      </p:sp>
      <p:cxnSp>
        <p:nvCxnSpPr>
          <p:cNvPr id="8" name="Conector recto de flecha 7"/>
          <p:cNvCxnSpPr/>
          <p:nvPr/>
        </p:nvCxnSpPr>
        <p:spPr>
          <a:xfrm>
            <a:off x="2134181" y="2052599"/>
            <a:ext cx="162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a:cxnSpLocks/>
          </p:cNvCxnSpPr>
          <p:nvPr/>
        </p:nvCxnSpPr>
        <p:spPr>
          <a:xfrm>
            <a:off x="5147944" y="2195995"/>
            <a:ext cx="1705816" cy="133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1476204" y="116754"/>
            <a:ext cx="8525843" cy="847409"/>
          </a:xfrm>
        </p:spPr>
        <p:txBody>
          <a:bodyPr>
            <a:noAutofit/>
          </a:bodyPr>
          <a:lstStyle/>
          <a:p>
            <a:pPr algn="ctr">
              <a:lnSpc>
                <a:spcPct val="100000"/>
              </a:lnSpc>
            </a:pPr>
            <a:r>
              <a:rPr lang="es-MX" sz="1800" b="1" dirty="0">
                <a:latin typeface="Arial" panose="020B0604020202020204" pitchFamily="34" charset="0"/>
                <a:cs typeface="Arial" panose="020B0604020202020204" pitchFamily="34" charset="0"/>
              </a:rPr>
              <a:t>PREPARACIÓN DE MEDIOS SEMISÓLIDO</a:t>
            </a:r>
          </a:p>
        </p:txBody>
      </p:sp>
      <p:sp>
        <p:nvSpPr>
          <p:cNvPr id="148" name="CuadroTexto 147"/>
          <p:cNvSpPr txBox="1"/>
          <p:nvPr/>
        </p:nvSpPr>
        <p:spPr>
          <a:xfrm>
            <a:off x="2104998" y="1407243"/>
            <a:ext cx="1678366" cy="618631"/>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Decantar y desengrasar /volver a hervir</a:t>
            </a:r>
          </a:p>
        </p:txBody>
      </p:sp>
      <p:pic>
        <p:nvPicPr>
          <p:cNvPr id="7170" name="Picture 2" descr="Receta de Caldo de Res Mexicano | QueRicaVida.com">
            <a:extLst>
              <a:ext uri="{FF2B5EF4-FFF2-40B4-BE49-F238E27FC236}">
                <a16:creationId xmlns:a16="http://schemas.microsoft.com/office/drawing/2014/main" id="{3BE9F883-977D-4644-B685-DBA15B87B1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383" y="1560096"/>
            <a:ext cx="1395615" cy="7846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ceta de caldo de pollo casero (en cazuela tradicional o en olla exprés)">
            <a:extLst>
              <a:ext uri="{FF2B5EF4-FFF2-40B4-BE49-F238E27FC236}">
                <a16:creationId xmlns:a16="http://schemas.microsoft.com/office/drawing/2014/main" id="{423F4693-7B34-4418-A60F-5E98CDD67C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2997" y="1502003"/>
            <a:ext cx="1228426" cy="913324"/>
          </a:xfrm>
          <a:prstGeom prst="rect">
            <a:avLst/>
          </a:prstGeom>
          <a:noFill/>
          <a:extLst>
            <a:ext uri="{909E8E84-426E-40DD-AFC4-6F175D3DCCD1}">
              <a14:hiddenFill xmlns:a14="http://schemas.microsoft.com/office/drawing/2010/main">
                <a:solidFill>
                  <a:srgbClr val="FFFFFF"/>
                </a:solidFill>
              </a14:hiddenFill>
            </a:ext>
          </a:extLst>
        </p:spPr>
      </p:pic>
      <p:sp>
        <p:nvSpPr>
          <p:cNvPr id="236" name="CuadroTexto 22">
            <a:extLst>
              <a:ext uri="{FF2B5EF4-FFF2-40B4-BE49-F238E27FC236}">
                <a16:creationId xmlns:a16="http://schemas.microsoft.com/office/drawing/2014/main" id="{3DF1010C-B879-4F7A-AB8B-0748925753F5}"/>
              </a:ext>
            </a:extLst>
          </p:cNvPr>
          <p:cNvSpPr txBox="1"/>
          <p:nvPr/>
        </p:nvSpPr>
        <p:spPr>
          <a:xfrm>
            <a:off x="8485605" y="5594289"/>
            <a:ext cx="1497781" cy="646331"/>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DISTRIBUIR</a:t>
            </a:r>
          </a:p>
          <a:p>
            <a:pPr algn="ctr"/>
            <a:r>
              <a:rPr lang="es-MX" sz="1200" b="1" dirty="0">
                <a:latin typeface="Arial" panose="020B0604020202020204" pitchFamily="34" charset="0"/>
                <a:cs typeface="Arial" panose="020B0604020202020204" pitchFamily="34" charset="0"/>
              </a:rPr>
              <a:t>VOLUMEN TOTAL</a:t>
            </a:r>
          </a:p>
          <a:p>
            <a:pPr algn="ctr"/>
            <a:r>
              <a:rPr lang="es-MX" sz="1200" b="1" dirty="0">
                <a:latin typeface="Arial" panose="020B0604020202020204" pitchFamily="34" charset="0"/>
                <a:cs typeface="Arial" panose="020B0604020202020204" pitchFamily="34" charset="0"/>
              </a:rPr>
              <a:t>5 </a:t>
            </a:r>
            <a:r>
              <a:rPr lang="es-MX" sz="1200" b="1" dirty="0" err="1">
                <a:latin typeface="Arial" panose="020B0604020202020204" pitchFamily="34" charset="0"/>
                <a:cs typeface="Arial" panose="020B0604020202020204" pitchFamily="34" charset="0"/>
              </a:rPr>
              <a:t>mL</a:t>
            </a:r>
            <a:r>
              <a:rPr lang="es-MX" sz="1200" b="1" dirty="0">
                <a:latin typeface="Arial" panose="020B0604020202020204" pitchFamily="34" charset="0"/>
                <a:cs typeface="Arial" panose="020B0604020202020204" pitchFamily="34" charset="0"/>
              </a:rPr>
              <a:t> en tubo </a:t>
            </a:r>
          </a:p>
        </p:txBody>
      </p:sp>
      <p:sp>
        <p:nvSpPr>
          <p:cNvPr id="293" name="CuadroTexto 22">
            <a:extLst>
              <a:ext uri="{FF2B5EF4-FFF2-40B4-BE49-F238E27FC236}">
                <a16:creationId xmlns:a16="http://schemas.microsoft.com/office/drawing/2014/main" id="{2703F3F9-36CE-4CFD-8BBB-8714E6941169}"/>
              </a:ext>
            </a:extLst>
          </p:cNvPr>
          <p:cNvSpPr txBox="1"/>
          <p:nvPr/>
        </p:nvSpPr>
        <p:spPr>
          <a:xfrm>
            <a:off x="12652221" y="-9898"/>
            <a:ext cx="312906"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4 </a:t>
            </a:r>
          </a:p>
        </p:txBody>
      </p:sp>
      <p:sp>
        <p:nvSpPr>
          <p:cNvPr id="19" name="AutoShape 6" descr="Disolución de Azúcar en Agua y su Método de Separación">
            <a:extLst>
              <a:ext uri="{FF2B5EF4-FFF2-40B4-BE49-F238E27FC236}">
                <a16:creationId xmlns:a16="http://schemas.microsoft.com/office/drawing/2014/main" id="{A6F3D81A-8A58-4739-8387-C1AE7DABA8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US"/>
          </a:p>
        </p:txBody>
      </p:sp>
      <p:cxnSp>
        <p:nvCxnSpPr>
          <p:cNvPr id="340" name="Conector recto de flecha 17">
            <a:extLst>
              <a:ext uri="{FF2B5EF4-FFF2-40B4-BE49-F238E27FC236}">
                <a16:creationId xmlns:a16="http://schemas.microsoft.com/office/drawing/2014/main" id="{3030E950-19D0-4644-9D64-E9892256C860}"/>
              </a:ext>
            </a:extLst>
          </p:cNvPr>
          <p:cNvCxnSpPr>
            <a:cxnSpLocks/>
          </p:cNvCxnSpPr>
          <p:nvPr/>
        </p:nvCxnSpPr>
        <p:spPr>
          <a:xfrm>
            <a:off x="8294677" y="2209312"/>
            <a:ext cx="117288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1" name="CuadroTexto 22">
            <a:extLst>
              <a:ext uri="{FF2B5EF4-FFF2-40B4-BE49-F238E27FC236}">
                <a16:creationId xmlns:a16="http://schemas.microsoft.com/office/drawing/2014/main" id="{31426671-C83A-4767-BB28-3ED9BBE086EF}"/>
              </a:ext>
            </a:extLst>
          </p:cNvPr>
          <p:cNvSpPr txBox="1"/>
          <p:nvPr/>
        </p:nvSpPr>
        <p:spPr>
          <a:xfrm>
            <a:off x="4591338" y="5888786"/>
            <a:ext cx="2115743" cy="938719"/>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Esterilizar por tindalización</a:t>
            </a:r>
          </a:p>
          <a:p>
            <a:pPr algn="ctr"/>
            <a:r>
              <a:rPr lang="es-MX" sz="1100" b="1" dirty="0">
                <a:latin typeface="Arial" panose="020B0604020202020204" pitchFamily="34" charset="0"/>
                <a:cs typeface="Arial" panose="020B0604020202020204" pitchFamily="34" charset="0"/>
              </a:rPr>
              <a:t>Ebullición 3 días/ microondas (baño maría).</a:t>
            </a:r>
          </a:p>
          <a:p>
            <a:pPr algn="ctr"/>
            <a:r>
              <a:rPr lang="es-MX" sz="1100" b="1" dirty="0">
                <a:latin typeface="Arial" panose="020B0604020202020204" pitchFamily="34" charset="0"/>
                <a:cs typeface="Arial" panose="020B0604020202020204" pitchFamily="34" charset="0"/>
              </a:rPr>
              <a:t>(Junto con los tubos de caldo) </a:t>
            </a:r>
          </a:p>
        </p:txBody>
      </p:sp>
      <p:sp>
        <p:nvSpPr>
          <p:cNvPr id="342" name="CuadroTexto 22">
            <a:extLst>
              <a:ext uri="{FF2B5EF4-FFF2-40B4-BE49-F238E27FC236}">
                <a16:creationId xmlns:a16="http://schemas.microsoft.com/office/drawing/2014/main" id="{C3BD4E72-9EAA-4997-A4B5-1D743FA1D333}"/>
              </a:ext>
            </a:extLst>
          </p:cNvPr>
          <p:cNvSpPr txBox="1"/>
          <p:nvPr/>
        </p:nvSpPr>
        <p:spPr>
          <a:xfrm>
            <a:off x="7060854" y="5730024"/>
            <a:ext cx="1217349" cy="461665"/>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Colocar tapón de algodón</a:t>
            </a:r>
          </a:p>
        </p:txBody>
      </p:sp>
      <p:sp>
        <p:nvSpPr>
          <p:cNvPr id="343" name="CuadroTexto 22">
            <a:extLst>
              <a:ext uri="{FF2B5EF4-FFF2-40B4-BE49-F238E27FC236}">
                <a16:creationId xmlns:a16="http://schemas.microsoft.com/office/drawing/2014/main" id="{2E31A7DA-BA19-47F0-B920-07AB44BE9C51}"/>
              </a:ext>
            </a:extLst>
          </p:cNvPr>
          <p:cNvSpPr txBox="1"/>
          <p:nvPr/>
        </p:nvSpPr>
        <p:spPr>
          <a:xfrm>
            <a:off x="1601721" y="6438412"/>
            <a:ext cx="2422185" cy="430887"/>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Comprobar esterilidad incubando a T ambiente/ 1 día</a:t>
            </a:r>
          </a:p>
        </p:txBody>
      </p:sp>
      <p:pic>
        <p:nvPicPr>
          <p:cNvPr id="345" name="Picture 4" descr="Tubos De Ensayo, Dibujo, Laboratorio imagen png - imagen transparente  descarga gratuita">
            <a:extLst>
              <a:ext uri="{FF2B5EF4-FFF2-40B4-BE49-F238E27FC236}">
                <a16:creationId xmlns:a16="http://schemas.microsoft.com/office/drawing/2014/main" id="{84C0D341-046B-48DE-84CA-A7E8F277295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7591379" y="4425270"/>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347" name="Cilindro 109">
            <a:extLst>
              <a:ext uri="{FF2B5EF4-FFF2-40B4-BE49-F238E27FC236}">
                <a16:creationId xmlns:a16="http://schemas.microsoft.com/office/drawing/2014/main" id="{24A9A948-4ADB-447F-85E3-6C4BA92C1B6B}"/>
              </a:ext>
            </a:extLst>
          </p:cNvPr>
          <p:cNvSpPr/>
          <p:nvPr/>
        </p:nvSpPr>
        <p:spPr>
          <a:xfrm>
            <a:off x="7641145" y="5006855"/>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9" name="Elipse 111">
            <a:extLst>
              <a:ext uri="{FF2B5EF4-FFF2-40B4-BE49-F238E27FC236}">
                <a16:creationId xmlns:a16="http://schemas.microsoft.com/office/drawing/2014/main" id="{B0B45C50-E352-45F5-ADBA-60F157FEF5DA}"/>
              </a:ext>
            </a:extLst>
          </p:cNvPr>
          <p:cNvSpPr/>
          <p:nvPr/>
        </p:nvSpPr>
        <p:spPr>
          <a:xfrm>
            <a:off x="7605668" y="4420506"/>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51" name="Picture 4" descr="Tubos De Ensayo, Dibujo, Laboratorio imagen png - imagen transparente  descarga gratuita">
            <a:extLst>
              <a:ext uri="{FF2B5EF4-FFF2-40B4-BE49-F238E27FC236}">
                <a16:creationId xmlns:a16="http://schemas.microsoft.com/office/drawing/2014/main" id="{04548ADA-E0B8-4F0E-87AE-821B6920AC8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9110028" y="4393984"/>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353" name="Cilindro 115">
            <a:extLst>
              <a:ext uri="{FF2B5EF4-FFF2-40B4-BE49-F238E27FC236}">
                <a16:creationId xmlns:a16="http://schemas.microsoft.com/office/drawing/2014/main" id="{2403AE2C-8AAE-426D-B8C8-709C0A8CCA69}"/>
              </a:ext>
            </a:extLst>
          </p:cNvPr>
          <p:cNvSpPr/>
          <p:nvPr/>
        </p:nvSpPr>
        <p:spPr>
          <a:xfrm>
            <a:off x="9159794" y="4975569"/>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5" name="Elipse 117">
            <a:extLst>
              <a:ext uri="{FF2B5EF4-FFF2-40B4-BE49-F238E27FC236}">
                <a16:creationId xmlns:a16="http://schemas.microsoft.com/office/drawing/2014/main" id="{7EF517DD-C3C8-42CE-96F5-3421F56CFCC8}"/>
              </a:ext>
            </a:extLst>
          </p:cNvPr>
          <p:cNvSpPr/>
          <p:nvPr/>
        </p:nvSpPr>
        <p:spPr>
          <a:xfrm>
            <a:off x="9124317" y="438922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7" name="Forma libre 139">
            <a:extLst>
              <a:ext uri="{FF2B5EF4-FFF2-40B4-BE49-F238E27FC236}">
                <a16:creationId xmlns:a16="http://schemas.microsoft.com/office/drawing/2014/main" id="{C70600F8-3F0D-4C13-9B0D-9C78FAB62AB2}"/>
              </a:ext>
            </a:extLst>
          </p:cNvPr>
          <p:cNvSpPr/>
          <p:nvPr/>
        </p:nvSpPr>
        <p:spPr>
          <a:xfrm>
            <a:off x="7608399" y="4180757"/>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8" name="Arco 140">
            <a:extLst>
              <a:ext uri="{FF2B5EF4-FFF2-40B4-BE49-F238E27FC236}">
                <a16:creationId xmlns:a16="http://schemas.microsoft.com/office/drawing/2014/main" id="{C7586E4A-21F6-4998-A5DA-57563ABCA01A}"/>
              </a:ext>
            </a:extLst>
          </p:cNvPr>
          <p:cNvSpPr/>
          <p:nvPr/>
        </p:nvSpPr>
        <p:spPr>
          <a:xfrm rot="5400000">
            <a:off x="7646972" y="435949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80" name="Arco 142">
            <a:extLst>
              <a:ext uri="{FF2B5EF4-FFF2-40B4-BE49-F238E27FC236}">
                <a16:creationId xmlns:a16="http://schemas.microsoft.com/office/drawing/2014/main" id="{99B7C570-7C6D-43F2-815D-54C7DD0489CA}"/>
              </a:ext>
            </a:extLst>
          </p:cNvPr>
          <p:cNvSpPr/>
          <p:nvPr/>
        </p:nvSpPr>
        <p:spPr>
          <a:xfrm rot="5400000">
            <a:off x="9165621" y="4328205"/>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385" name="Picture 4" descr="Tubos De Ensayo, Dibujo, Laboratorio imagen png - imagen transparente  descarga gratuita">
            <a:extLst>
              <a:ext uri="{FF2B5EF4-FFF2-40B4-BE49-F238E27FC236}">
                <a16:creationId xmlns:a16="http://schemas.microsoft.com/office/drawing/2014/main" id="{B380A277-DBC5-4DEA-8EF5-961ABAE69C6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9110028" y="4393984"/>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387" name="Cilindro 109">
            <a:extLst>
              <a:ext uri="{FF2B5EF4-FFF2-40B4-BE49-F238E27FC236}">
                <a16:creationId xmlns:a16="http://schemas.microsoft.com/office/drawing/2014/main" id="{530AAA5A-3AC5-4493-9BC5-AE538C4A465D}"/>
              </a:ext>
            </a:extLst>
          </p:cNvPr>
          <p:cNvSpPr/>
          <p:nvPr/>
        </p:nvSpPr>
        <p:spPr>
          <a:xfrm>
            <a:off x="9159794" y="4975569"/>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9" name="Elipse 111">
            <a:extLst>
              <a:ext uri="{FF2B5EF4-FFF2-40B4-BE49-F238E27FC236}">
                <a16:creationId xmlns:a16="http://schemas.microsoft.com/office/drawing/2014/main" id="{D4D36041-5F62-463E-89D9-58258DACA67C}"/>
              </a:ext>
            </a:extLst>
          </p:cNvPr>
          <p:cNvSpPr/>
          <p:nvPr/>
        </p:nvSpPr>
        <p:spPr>
          <a:xfrm>
            <a:off x="9124317" y="438922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2" name="Arco 140">
            <a:extLst>
              <a:ext uri="{FF2B5EF4-FFF2-40B4-BE49-F238E27FC236}">
                <a16:creationId xmlns:a16="http://schemas.microsoft.com/office/drawing/2014/main" id="{E294FDCE-3F88-48CE-A6DE-50477AC7D514}"/>
              </a:ext>
            </a:extLst>
          </p:cNvPr>
          <p:cNvSpPr/>
          <p:nvPr/>
        </p:nvSpPr>
        <p:spPr>
          <a:xfrm rot="5400000">
            <a:off x="9165621" y="4328205"/>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409" name="Group 408">
            <a:extLst>
              <a:ext uri="{FF2B5EF4-FFF2-40B4-BE49-F238E27FC236}">
                <a16:creationId xmlns:a16="http://schemas.microsoft.com/office/drawing/2014/main" id="{6B821A88-CAD9-4447-8A91-1E9B0FC2FA99}"/>
              </a:ext>
            </a:extLst>
          </p:cNvPr>
          <p:cNvGrpSpPr/>
          <p:nvPr/>
        </p:nvGrpSpPr>
        <p:grpSpPr>
          <a:xfrm>
            <a:off x="5249046" y="4158718"/>
            <a:ext cx="730200" cy="1627440"/>
            <a:chOff x="4865043" y="4207634"/>
            <a:chExt cx="821889" cy="1939819"/>
          </a:xfrm>
        </p:grpSpPr>
        <p:pic>
          <p:nvPicPr>
            <p:cNvPr id="410" name="Picture 4" descr="Tubos De Ensayo, Dibujo, Laboratorio imagen png - imagen transparente  descarga gratuita">
              <a:extLst>
                <a:ext uri="{FF2B5EF4-FFF2-40B4-BE49-F238E27FC236}">
                  <a16:creationId xmlns:a16="http://schemas.microsoft.com/office/drawing/2014/main" id="{DFB09A8F-1678-495D-83A3-B0B64546A246}"/>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4865043" y="44521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11" name="Picture 4" descr="Tubos De Ensayo, Dibujo, Laboratorio imagen png - imagen transparente  descarga gratuita">
              <a:extLst>
                <a:ext uri="{FF2B5EF4-FFF2-40B4-BE49-F238E27FC236}">
                  <a16:creationId xmlns:a16="http://schemas.microsoft.com/office/drawing/2014/main" id="{DED556BB-90C9-4DC9-8FF3-A18652872F3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142221" y="44521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12" name="Cilindro 109">
              <a:extLst>
                <a:ext uri="{FF2B5EF4-FFF2-40B4-BE49-F238E27FC236}">
                  <a16:creationId xmlns:a16="http://schemas.microsoft.com/office/drawing/2014/main" id="{380AAAB4-E154-43E0-A689-14B272FB52C5}"/>
                </a:ext>
              </a:extLst>
            </p:cNvPr>
            <p:cNvSpPr/>
            <p:nvPr/>
          </p:nvSpPr>
          <p:spPr>
            <a:xfrm>
              <a:off x="4914809" y="50337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3" name="Cilindro 110">
              <a:extLst>
                <a:ext uri="{FF2B5EF4-FFF2-40B4-BE49-F238E27FC236}">
                  <a16:creationId xmlns:a16="http://schemas.microsoft.com/office/drawing/2014/main" id="{ACE11206-5574-4819-A355-646E9D814EEC}"/>
                </a:ext>
              </a:extLst>
            </p:cNvPr>
            <p:cNvSpPr/>
            <p:nvPr/>
          </p:nvSpPr>
          <p:spPr>
            <a:xfrm>
              <a:off x="5191380" y="50423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4" name="Elipse 111">
              <a:extLst>
                <a:ext uri="{FF2B5EF4-FFF2-40B4-BE49-F238E27FC236}">
                  <a16:creationId xmlns:a16="http://schemas.microsoft.com/office/drawing/2014/main" id="{1B2200DB-C2B2-4481-8DCF-AF0C58EDF04C}"/>
                </a:ext>
              </a:extLst>
            </p:cNvPr>
            <p:cNvSpPr/>
            <p:nvPr/>
          </p:nvSpPr>
          <p:spPr>
            <a:xfrm>
              <a:off x="4879332" y="44473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15" name="Picture 4" descr="Tubos De Ensayo, Dibujo, Laboratorio imagen png - imagen transparente  descarga gratuita">
              <a:extLst>
                <a:ext uri="{FF2B5EF4-FFF2-40B4-BE49-F238E27FC236}">
                  <a16:creationId xmlns:a16="http://schemas.microsoft.com/office/drawing/2014/main" id="{83042E72-5B56-4FA3-BCF4-59101F2AB63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16" name="Picture 4" descr="Tubos De Ensayo, Dibujo, Laboratorio imagen png - imagen transparente  descarga gratuita">
              <a:extLst>
                <a:ext uri="{FF2B5EF4-FFF2-40B4-BE49-F238E27FC236}">
                  <a16:creationId xmlns:a16="http://schemas.microsoft.com/office/drawing/2014/main" id="{8DE25535-2F85-4244-AD91-689D1D44965D}"/>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17" name="Cilindro 115">
              <a:extLst>
                <a:ext uri="{FF2B5EF4-FFF2-40B4-BE49-F238E27FC236}">
                  <a16:creationId xmlns:a16="http://schemas.microsoft.com/office/drawing/2014/main" id="{88D3FC06-CCD7-488A-8826-0D3A503A2E9A}"/>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8" name="Elipse 117">
              <a:extLst>
                <a:ext uri="{FF2B5EF4-FFF2-40B4-BE49-F238E27FC236}">
                  <a16:creationId xmlns:a16="http://schemas.microsoft.com/office/drawing/2014/main" id="{55E3E0D8-470D-41D8-AEEE-B104D7EC145C}"/>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19" name="Picture 4" descr="Tubos De Ensayo, Dibujo, Laboratorio imagen png - imagen transparente  descarga gratuita">
              <a:extLst>
                <a:ext uri="{FF2B5EF4-FFF2-40B4-BE49-F238E27FC236}">
                  <a16:creationId xmlns:a16="http://schemas.microsoft.com/office/drawing/2014/main" id="{7EE890B7-CFA6-48F6-80D3-75F3B0B3E6C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420" name="Cilindro 121">
              <a:extLst>
                <a:ext uri="{FF2B5EF4-FFF2-40B4-BE49-F238E27FC236}">
                  <a16:creationId xmlns:a16="http://schemas.microsoft.com/office/drawing/2014/main" id="{05EBED12-8BD3-4DFB-8AB0-A7716C1C3FF4}"/>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1" name="Elipse 123">
              <a:extLst>
                <a:ext uri="{FF2B5EF4-FFF2-40B4-BE49-F238E27FC236}">
                  <a16:creationId xmlns:a16="http://schemas.microsoft.com/office/drawing/2014/main" id="{BDECB52F-A964-4D04-B7A3-0807385E1B79}"/>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2" name="Cilindro 127">
              <a:extLst>
                <a:ext uri="{FF2B5EF4-FFF2-40B4-BE49-F238E27FC236}">
                  <a16:creationId xmlns:a16="http://schemas.microsoft.com/office/drawing/2014/main" id="{7B2B2EB6-B47C-40CF-ABF4-7125AE0EA457}"/>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3" name="Elipse 129">
              <a:extLst>
                <a:ext uri="{FF2B5EF4-FFF2-40B4-BE49-F238E27FC236}">
                  <a16:creationId xmlns:a16="http://schemas.microsoft.com/office/drawing/2014/main" id="{960779C5-0E62-41DC-9AAA-27C4546D6A2C}"/>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4" name="Arco 131">
              <a:extLst>
                <a:ext uri="{FF2B5EF4-FFF2-40B4-BE49-F238E27FC236}">
                  <a16:creationId xmlns:a16="http://schemas.microsoft.com/office/drawing/2014/main" id="{FA66C6C5-42C6-4FA8-884B-DDA409E419C7}"/>
                </a:ext>
              </a:extLst>
            </p:cNvPr>
            <p:cNvSpPr/>
            <p:nvPr/>
          </p:nvSpPr>
          <p:spPr>
            <a:xfrm rot="5400000">
              <a:off x="5201628" y="43792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25" name="Arco 133">
              <a:extLst>
                <a:ext uri="{FF2B5EF4-FFF2-40B4-BE49-F238E27FC236}">
                  <a16:creationId xmlns:a16="http://schemas.microsoft.com/office/drawing/2014/main" id="{08391334-CA30-4736-94AB-C4FAAF421DF4}"/>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26" name="Forma libre 139">
              <a:extLst>
                <a:ext uri="{FF2B5EF4-FFF2-40B4-BE49-F238E27FC236}">
                  <a16:creationId xmlns:a16="http://schemas.microsoft.com/office/drawing/2014/main" id="{A3C16BFD-1BF3-4834-865A-3EB685AC14D6}"/>
                </a:ext>
              </a:extLst>
            </p:cNvPr>
            <p:cNvSpPr/>
            <p:nvPr/>
          </p:nvSpPr>
          <p:spPr>
            <a:xfrm>
              <a:off x="4882063" y="42076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7" name="Arco 140">
              <a:extLst>
                <a:ext uri="{FF2B5EF4-FFF2-40B4-BE49-F238E27FC236}">
                  <a16:creationId xmlns:a16="http://schemas.microsoft.com/office/drawing/2014/main" id="{50BE0A5E-13B7-4C76-9C95-1C42C55C4BBB}"/>
                </a:ext>
              </a:extLst>
            </p:cNvPr>
            <p:cNvSpPr/>
            <p:nvPr/>
          </p:nvSpPr>
          <p:spPr>
            <a:xfrm rot="5400000">
              <a:off x="4920636" y="43863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28" name="Forma libre 141">
              <a:extLst>
                <a:ext uri="{FF2B5EF4-FFF2-40B4-BE49-F238E27FC236}">
                  <a16:creationId xmlns:a16="http://schemas.microsoft.com/office/drawing/2014/main" id="{6FDF5752-DA0E-49A1-B012-3AE78833F612}"/>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9" name="Arco 142">
              <a:extLst>
                <a:ext uri="{FF2B5EF4-FFF2-40B4-BE49-F238E27FC236}">
                  <a16:creationId xmlns:a16="http://schemas.microsoft.com/office/drawing/2014/main" id="{0C72D20E-7FE4-414E-9A84-656C3D6FC3A5}"/>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30" name="Forma libre 143">
              <a:extLst>
                <a:ext uri="{FF2B5EF4-FFF2-40B4-BE49-F238E27FC236}">
                  <a16:creationId xmlns:a16="http://schemas.microsoft.com/office/drawing/2014/main" id="{6671B2A0-4CC7-47B3-8701-7B8B7CF97A3A}"/>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1" name="Arco 144">
              <a:extLst>
                <a:ext uri="{FF2B5EF4-FFF2-40B4-BE49-F238E27FC236}">
                  <a16:creationId xmlns:a16="http://schemas.microsoft.com/office/drawing/2014/main" id="{E819E6F0-2AE9-421B-B8EF-1B49F74AEE0B}"/>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32" name="Forma libre 145">
              <a:extLst>
                <a:ext uri="{FF2B5EF4-FFF2-40B4-BE49-F238E27FC236}">
                  <a16:creationId xmlns:a16="http://schemas.microsoft.com/office/drawing/2014/main" id="{4A53C569-BEC4-418D-88BA-B88F8AE14881}"/>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3" name="Arco 146">
              <a:extLst>
                <a:ext uri="{FF2B5EF4-FFF2-40B4-BE49-F238E27FC236}">
                  <a16:creationId xmlns:a16="http://schemas.microsoft.com/office/drawing/2014/main" id="{B776E902-0B16-4F38-A4A0-BAC49FFD9059}"/>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434" name="Picture 4" descr="Tubos De Ensayo, Dibujo, Laboratorio imagen png - imagen transparente  descarga gratuita">
              <a:extLst>
                <a:ext uri="{FF2B5EF4-FFF2-40B4-BE49-F238E27FC236}">
                  <a16:creationId xmlns:a16="http://schemas.microsoft.com/office/drawing/2014/main" id="{D9A99F99-C8A5-4417-A2ED-9EF471A8537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35" name="Picture 4" descr="Tubos De Ensayo, Dibujo, Laboratorio imagen png - imagen transparente  descarga gratuita">
              <a:extLst>
                <a:ext uri="{FF2B5EF4-FFF2-40B4-BE49-F238E27FC236}">
                  <a16:creationId xmlns:a16="http://schemas.microsoft.com/office/drawing/2014/main" id="{7E032360-7D35-41C0-9FC4-ABAC9AED5D5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36" name="Cilindro 109">
              <a:extLst>
                <a:ext uri="{FF2B5EF4-FFF2-40B4-BE49-F238E27FC236}">
                  <a16:creationId xmlns:a16="http://schemas.microsoft.com/office/drawing/2014/main" id="{A6480B5C-FDA4-4AE2-B509-97ABA770C0B8}"/>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7" name="Cilindro 110">
              <a:extLst>
                <a:ext uri="{FF2B5EF4-FFF2-40B4-BE49-F238E27FC236}">
                  <a16:creationId xmlns:a16="http://schemas.microsoft.com/office/drawing/2014/main" id="{91BB1E73-E388-4074-AED5-4E31C2DDA209}"/>
                </a:ext>
              </a:extLst>
            </p:cNvPr>
            <p:cNvSpPr/>
            <p:nvPr/>
          </p:nvSpPr>
          <p:spPr>
            <a:xfrm>
              <a:off x="5343780" y="51947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8" name="Elipse 111">
              <a:extLst>
                <a:ext uri="{FF2B5EF4-FFF2-40B4-BE49-F238E27FC236}">
                  <a16:creationId xmlns:a16="http://schemas.microsoft.com/office/drawing/2014/main" id="{17DEB019-669D-4155-B864-FF83583A83C9}"/>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39" name="Picture 4" descr="Tubos De Ensayo, Dibujo, Laboratorio imagen png - imagen transparente  descarga gratuita">
              <a:extLst>
                <a:ext uri="{FF2B5EF4-FFF2-40B4-BE49-F238E27FC236}">
                  <a16:creationId xmlns:a16="http://schemas.microsoft.com/office/drawing/2014/main" id="{C970DD83-FE9C-40E4-BDC7-7CAD8DECF65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40" name="Picture 4" descr="Tubos De Ensayo, Dibujo, Laboratorio imagen png - imagen transparente  descarga gratuita">
              <a:extLst>
                <a:ext uri="{FF2B5EF4-FFF2-40B4-BE49-F238E27FC236}">
                  <a16:creationId xmlns:a16="http://schemas.microsoft.com/office/drawing/2014/main" id="{9413D48C-DBD2-44D1-877C-FD2A3A5AAC7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447021" y="47569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41" name="Cilindro 115">
              <a:extLst>
                <a:ext uri="{FF2B5EF4-FFF2-40B4-BE49-F238E27FC236}">
                  <a16:creationId xmlns:a16="http://schemas.microsoft.com/office/drawing/2014/main" id="{9666FB32-3AEA-4874-81C3-581CE30C3BB3}"/>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2" name="Elipse 117">
              <a:extLst>
                <a:ext uri="{FF2B5EF4-FFF2-40B4-BE49-F238E27FC236}">
                  <a16:creationId xmlns:a16="http://schemas.microsoft.com/office/drawing/2014/main" id="{509E70FA-5E63-4A06-969A-86C5B18DE14D}"/>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43" name="Picture 4" descr="Tubos De Ensayo, Dibujo, Laboratorio imagen png - imagen transparente  descarga gratuita">
              <a:extLst>
                <a:ext uri="{FF2B5EF4-FFF2-40B4-BE49-F238E27FC236}">
                  <a16:creationId xmlns:a16="http://schemas.microsoft.com/office/drawing/2014/main" id="{718A1ECA-5EE7-40C3-955D-CAAA31A1541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322243" y="49093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444" name="Cilindro 121">
              <a:extLst>
                <a:ext uri="{FF2B5EF4-FFF2-40B4-BE49-F238E27FC236}">
                  <a16:creationId xmlns:a16="http://schemas.microsoft.com/office/drawing/2014/main" id="{AD97E8BD-4B1D-416E-9B64-9D1EA3AC6851}"/>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5" name="Elipse 123">
              <a:extLst>
                <a:ext uri="{FF2B5EF4-FFF2-40B4-BE49-F238E27FC236}">
                  <a16:creationId xmlns:a16="http://schemas.microsoft.com/office/drawing/2014/main" id="{36BD575F-953E-485B-8ADF-1599A09AC7EE}"/>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6" name="Cilindro 127">
              <a:extLst>
                <a:ext uri="{FF2B5EF4-FFF2-40B4-BE49-F238E27FC236}">
                  <a16:creationId xmlns:a16="http://schemas.microsoft.com/office/drawing/2014/main" id="{3F4CB316-5F60-498E-B757-FB21E3E0FCF2}"/>
                </a:ext>
              </a:extLst>
            </p:cNvPr>
            <p:cNvSpPr/>
            <p:nvPr/>
          </p:nvSpPr>
          <p:spPr>
            <a:xfrm>
              <a:off x="5524409" y="56433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7" name="Elipse 129">
              <a:extLst>
                <a:ext uri="{FF2B5EF4-FFF2-40B4-BE49-F238E27FC236}">
                  <a16:creationId xmlns:a16="http://schemas.microsoft.com/office/drawing/2014/main" id="{135FAAD9-8E17-44D1-972F-6D6D77707D92}"/>
                </a:ext>
              </a:extLst>
            </p:cNvPr>
            <p:cNvSpPr/>
            <p:nvPr/>
          </p:nvSpPr>
          <p:spPr>
            <a:xfrm>
              <a:off x="5488932" y="50569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8" name="Arco 131">
              <a:extLst>
                <a:ext uri="{FF2B5EF4-FFF2-40B4-BE49-F238E27FC236}">
                  <a16:creationId xmlns:a16="http://schemas.microsoft.com/office/drawing/2014/main" id="{7C4F4667-1A9C-4E2D-BE9B-8C0E6D3DD654}"/>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49" name="Arco 133">
              <a:extLst>
                <a:ext uri="{FF2B5EF4-FFF2-40B4-BE49-F238E27FC236}">
                  <a16:creationId xmlns:a16="http://schemas.microsoft.com/office/drawing/2014/main" id="{67A17B87-3EF7-4FBC-B205-85ADA77036B4}"/>
                </a:ext>
              </a:extLst>
            </p:cNvPr>
            <p:cNvSpPr/>
            <p:nvPr/>
          </p:nvSpPr>
          <p:spPr>
            <a:xfrm rot="5400000">
              <a:off x="5506428" y="46840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0" name="Forma libre 139">
              <a:extLst>
                <a:ext uri="{FF2B5EF4-FFF2-40B4-BE49-F238E27FC236}">
                  <a16:creationId xmlns:a16="http://schemas.microsoft.com/office/drawing/2014/main" id="{4E68A1A1-4F0C-4F85-A646-17792AF13419}"/>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1" name="Arco 140">
              <a:extLst>
                <a:ext uri="{FF2B5EF4-FFF2-40B4-BE49-F238E27FC236}">
                  <a16:creationId xmlns:a16="http://schemas.microsoft.com/office/drawing/2014/main" id="{4A74F2E5-1724-4DD3-8C8A-C9183672C4DD}"/>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2" name="Forma libre 141">
              <a:extLst>
                <a:ext uri="{FF2B5EF4-FFF2-40B4-BE49-F238E27FC236}">
                  <a16:creationId xmlns:a16="http://schemas.microsoft.com/office/drawing/2014/main" id="{2804B642-793A-4C0A-9449-A3A49363D476}"/>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3" name="Arco 142">
              <a:extLst>
                <a:ext uri="{FF2B5EF4-FFF2-40B4-BE49-F238E27FC236}">
                  <a16:creationId xmlns:a16="http://schemas.microsoft.com/office/drawing/2014/main" id="{55CFE7FA-5B98-4445-AE89-FD59FB59E080}"/>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4" name="Forma libre 143">
              <a:extLst>
                <a:ext uri="{FF2B5EF4-FFF2-40B4-BE49-F238E27FC236}">
                  <a16:creationId xmlns:a16="http://schemas.microsoft.com/office/drawing/2014/main" id="{1E84B814-8DFF-4562-84CB-186E6275B47F}"/>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5" name="Arco 144">
              <a:extLst>
                <a:ext uri="{FF2B5EF4-FFF2-40B4-BE49-F238E27FC236}">
                  <a16:creationId xmlns:a16="http://schemas.microsoft.com/office/drawing/2014/main" id="{81404F1A-28B5-463F-9A02-EC5DFA071937}"/>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6" name="Forma libre 145">
              <a:extLst>
                <a:ext uri="{FF2B5EF4-FFF2-40B4-BE49-F238E27FC236}">
                  <a16:creationId xmlns:a16="http://schemas.microsoft.com/office/drawing/2014/main" id="{75BC29AE-D00B-4C04-A26E-D78CB62F0A08}"/>
                </a:ext>
              </a:extLst>
            </p:cNvPr>
            <p:cNvSpPr/>
            <p:nvPr/>
          </p:nvSpPr>
          <p:spPr>
            <a:xfrm>
              <a:off x="5491663" y="48172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7" name="Arco 146">
              <a:extLst>
                <a:ext uri="{FF2B5EF4-FFF2-40B4-BE49-F238E27FC236}">
                  <a16:creationId xmlns:a16="http://schemas.microsoft.com/office/drawing/2014/main" id="{DCC2F112-F352-4200-BC2E-E683DD31DA7E}"/>
                </a:ext>
              </a:extLst>
            </p:cNvPr>
            <p:cNvSpPr/>
            <p:nvPr/>
          </p:nvSpPr>
          <p:spPr>
            <a:xfrm rot="5400000">
              <a:off x="5530236" y="49959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59" name="Isosceles Triangle 58">
            <a:extLst>
              <a:ext uri="{FF2B5EF4-FFF2-40B4-BE49-F238E27FC236}">
                <a16:creationId xmlns:a16="http://schemas.microsoft.com/office/drawing/2014/main" id="{EE333D9C-3F60-4022-90A1-6B124EF129E6}"/>
              </a:ext>
            </a:extLst>
          </p:cNvPr>
          <p:cNvSpPr/>
          <p:nvPr/>
        </p:nvSpPr>
        <p:spPr>
          <a:xfrm>
            <a:off x="4799255" y="3925277"/>
            <a:ext cx="1569311" cy="888503"/>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US"/>
          </a:p>
        </p:txBody>
      </p:sp>
      <p:cxnSp>
        <p:nvCxnSpPr>
          <p:cNvPr id="61" name="Straight Connector 60">
            <a:extLst>
              <a:ext uri="{FF2B5EF4-FFF2-40B4-BE49-F238E27FC236}">
                <a16:creationId xmlns:a16="http://schemas.microsoft.com/office/drawing/2014/main" id="{062D141F-E10A-4ED6-AA80-9591E60FBB9D}"/>
              </a:ext>
            </a:extLst>
          </p:cNvPr>
          <p:cNvCxnSpPr/>
          <p:nvPr/>
        </p:nvCxnSpPr>
        <p:spPr>
          <a:xfrm>
            <a:off x="5482831" y="4047532"/>
            <a:ext cx="59236" cy="776487"/>
          </a:xfrm>
          <a:prstGeom prst="line">
            <a:avLst/>
          </a:prstGeom>
        </p:spPr>
        <p:style>
          <a:lnRef idx="1">
            <a:schemeClr val="dk1"/>
          </a:lnRef>
          <a:fillRef idx="0">
            <a:schemeClr val="dk1"/>
          </a:fillRef>
          <a:effectRef idx="0">
            <a:schemeClr val="dk1"/>
          </a:effectRef>
          <a:fontRef idx="minor">
            <a:schemeClr val="tx1"/>
          </a:fontRef>
        </p:style>
      </p:cxnSp>
      <p:cxnSp>
        <p:nvCxnSpPr>
          <p:cNvPr id="458" name="Conector recto de flecha 17">
            <a:extLst>
              <a:ext uri="{FF2B5EF4-FFF2-40B4-BE49-F238E27FC236}">
                <a16:creationId xmlns:a16="http://schemas.microsoft.com/office/drawing/2014/main" id="{29ECA0C9-0879-4B8D-8543-75846B0CB383}"/>
              </a:ext>
            </a:extLst>
          </p:cNvPr>
          <p:cNvCxnSpPr>
            <a:cxnSpLocks/>
          </p:cNvCxnSpPr>
          <p:nvPr/>
        </p:nvCxnSpPr>
        <p:spPr>
          <a:xfrm flipH="1" flipV="1">
            <a:off x="6369651" y="5124836"/>
            <a:ext cx="943449" cy="328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Conector recto de flecha 17">
            <a:extLst>
              <a:ext uri="{FF2B5EF4-FFF2-40B4-BE49-F238E27FC236}">
                <a16:creationId xmlns:a16="http://schemas.microsoft.com/office/drawing/2014/main" id="{F7C0D2E7-A465-41D7-90CE-E25966CC715F}"/>
              </a:ext>
            </a:extLst>
          </p:cNvPr>
          <p:cNvCxnSpPr>
            <a:cxnSpLocks/>
          </p:cNvCxnSpPr>
          <p:nvPr/>
        </p:nvCxnSpPr>
        <p:spPr>
          <a:xfrm flipH="1">
            <a:off x="3544344" y="5904343"/>
            <a:ext cx="10661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61" name="Group 460">
            <a:extLst>
              <a:ext uri="{FF2B5EF4-FFF2-40B4-BE49-F238E27FC236}">
                <a16:creationId xmlns:a16="http://schemas.microsoft.com/office/drawing/2014/main" id="{8FC648FB-F612-4FBC-AA2F-5032AC49881D}"/>
              </a:ext>
            </a:extLst>
          </p:cNvPr>
          <p:cNvGrpSpPr/>
          <p:nvPr/>
        </p:nvGrpSpPr>
        <p:grpSpPr>
          <a:xfrm>
            <a:off x="2490610" y="5149999"/>
            <a:ext cx="771363" cy="1272317"/>
            <a:chOff x="4865043" y="4207634"/>
            <a:chExt cx="821889" cy="1939819"/>
          </a:xfrm>
        </p:grpSpPr>
        <p:pic>
          <p:nvPicPr>
            <p:cNvPr id="462" name="Picture 4" descr="Tubos De Ensayo, Dibujo, Laboratorio imagen png - imagen transparente  descarga gratuita">
              <a:extLst>
                <a:ext uri="{FF2B5EF4-FFF2-40B4-BE49-F238E27FC236}">
                  <a16:creationId xmlns:a16="http://schemas.microsoft.com/office/drawing/2014/main" id="{68FB6E87-F344-4A55-B18E-B035649BD39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4865043" y="44521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63" name="Picture 4" descr="Tubos De Ensayo, Dibujo, Laboratorio imagen png - imagen transparente  descarga gratuita">
              <a:extLst>
                <a:ext uri="{FF2B5EF4-FFF2-40B4-BE49-F238E27FC236}">
                  <a16:creationId xmlns:a16="http://schemas.microsoft.com/office/drawing/2014/main" id="{BEA05326-8962-4C3D-8E31-33C9E3112E8E}"/>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142221" y="44521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64" name="Cilindro 109">
              <a:extLst>
                <a:ext uri="{FF2B5EF4-FFF2-40B4-BE49-F238E27FC236}">
                  <a16:creationId xmlns:a16="http://schemas.microsoft.com/office/drawing/2014/main" id="{6495BFE8-D60A-4FE4-A140-B735A010A458}"/>
                </a:ext>
              </a:extLst>
            </p:cNvPr>
            <p:cNvSpPr/>
            <p:nvPr/>
          </p:nvSpPr>
          <p:spPr>
            <a:xfrm>
              <a:off x="4914809" y="50337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5" name="Cilindro 110">
              <a:extLst>
                <a:ext uri="{FF2B5EF4-FFF2-40B4-BE49-F238E27FC236}">
                  <a16:creationId xmlns:a16="http://schemas.microsoft.com/office/drawing/2014/main" id="{41572612-17D5-40E9-A96E-7CC6C9D11229}"/>
                </a:ext>
              </a:extLst>
            </p:cNvPr>
            <p:cNvSpPr/>
            <p:nvPr/>
          </p:nvSpPr>
          <p:spPr>
            <a:xfrm>
              <a:off x="5191380" y="50423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6" name="Elipse 111">
              <a:extLst>
                <a:ext uri="{FF2B5EF4-FFF2-40B4-BE49-F238E27FC236}">
                  <a16:creationId xmlns:a16="http://schemas.microsoft.com/office/drawing/2014/main" id="{4C88AF99-A5F2-4A22-AAAB-4703B8A0E0A0}"/>
                </a:ext>
              </a:extLst>
            </p:cNvPr>
            <p:cNvSpPr/>
            <p:nvPr/>
          </p:nvSpPr>
          <p:spPr>
            <a:xfrm>
              <a:off x="4879332" y="44473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67" name="Picture 4" descr="Tubos De Ensayo, Dibujo, Laboratorio imagen png - imagen transparente  descarga gratuita">
              <a:extLst>
                <a:ext uri="{FF2B5EF4-FFF2-40B4-BE49-F238E27FC236}">
                  <a16:creationId xmlns:a16="http://schemas.microsoft.com/office/drawing/2014/main" id="{76B09B55-89D1-49DC-928D-1F5CF34BEF5A}"/>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68" name="Picture 4" descr="Tubos De Ensayo, Dibujo, Laboratorio imagen png - imagen transparente  descarga gratuita">
              <a:extLst>
                <a:ext uri="{FF2B5EF4-FFF2-40B4-BE49-F238E27FC236}">
                  <a16:creationId xmlns:a16="http://schemas.microsoft.com/office/drawing/2014/main" id="{05F6EDF4-8598-4A70-A583-6797611FDE8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69" name="Cilindro 115">
              <a:extLst>
                <a:ext uri="{FF2B5EF4-FFF2-40B4-BE49-F238E27FC236}">
                  <a16:creationId xmlns:a16="http://schemas.microsoft.com/office/drawing/2014/main" id="{11607966-A8D2-4CF2-BD4C-135D10E8F5A6}"/>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0" name="Elipse 117">
              <a:extLst>
                <a:ext uri="{FF2B5EF4-FFF2-40B4-BE49-F238E27FC236}">
                  <a16:creationId xmlns:a16="http://schemas.microsoft.com/office/drawing/2014/main" id="{806E7A68-56A3-471C-AB42-B7EC971C12DD}"/>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71" name="Picture 4" descr="Tubos De Ensayo, Dibujo, Laboratorio imagen png - imagen transparente  descarga gratuita">
              <a:extLst>
                <a:ext uri="{FF2B5EF4-FFF2-40B4-BE49-F238E27FC236}">
                  <a16:creationId xmlns:a16="http://schemas.microsoft.com/office/drawing/2014/main" id="{39B77201-B6D6-431F-9DF4-069286A111E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472" name="Cilindro 121">
              <a:extLst>
                <a:ext uri="{FF2B5EF4-FFF2-40B4-BE49-F238E27FC236}">
                  <a16:creationId xmlns:a16="http://schemas.microsoft.com/office/drawing/2014/main" id="{3C639251-893D-40BA-B2B5-AA2873A7DD93}"/>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3" name="Elipse 123">
              <a:extLst>
                <a:ext uri="{FF2B5EF4-FFF2-40B4-BE49-F238E27FC236}">
                  <a16:creationId xmlns:a16="http://schemas.microsoft.com/office/drawing/2014/main" id="{CD31B87D-FA0C-4CCB-A88D-70E48DD6ED41}"/>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4" name="Cilindro 127">
              <a:extLst>
                <a:ext uri="{FF2B5EF4-FFF2-40B4-BE49-F238E27FC236}">
                  <a16:creationId xmlns:a16="http://schemas.microsoft.com/office/drawing/2014/main" id="{A80494BF-4C7E-43F5-A0EA-FBD0A825BB1D}"/>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5" name="Elipse 129">
              <a:extLst>
                <a:ext uri="{FF2B5EF4-FFF2-40B4-BE49-F238E27FC236}">
                  <a16:creationId xmlns:a16="http://schemas.microsoft.com/office/drawing/2014/main" id="{FAE1556D-C612-4E9B-B2A3-3D896A334658}"/>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6" name="Arco 131">
              <a:extLst>
                <a:ext uri="{FF2B5EF4-FFF2-40B4-BE49-F238E27FC236}">
                  <a16:creationId xmlns:a16="http://schemas.microsoft.com/office/drawing/2014/main" id="{0C987601-5A74-46AF-8EF1-D62AE7771399}"/>
                </a:ext>
              </a:extLst>
            </p:cNvPr>
            <p:cNvSpPr/>
            <p:nvPr/>
          </p:nvSpPr>
          <p:spPr>
            <a:xfrm rot="5400000">
              <a:off x="5201628" y="43792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77" name="Arco 133">
              <a:extLst>
                <a:ext uri="{FF2B5EF4-FFF2-40B4-BE49-F238E27FC236}">
                  <a16:creationId xmlns:a16="http://schemas.microsoft.com/office/drawing/2014/main" id="{E3CB76D8-CB7B-4BA4-A5C9-BA1D843D5452}"/>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78" name="Forma libre 139">
              <a:extLst>
                <a:ext uri="{FF2B5EF4-FFF2-40B4-BE49-F238E27FC236}">
                  <a16:creationId xmlns:a16="http://schemas.microsoft.com/office/drawing/2014/main" id="{C227C936-05A8-4A37-AE5E-787975291364}"/>
                </a:ext>
              </a:extLst>
            </p:cNvPr>
            <p:cNvSpPr/>
            <p:nvPr/>
          </p:nvSpPr>
          <p:spPr>
            <a:xfrm>
              <a:off x="4882063" y="42076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9" name="Arco 140">
              <a:extLst>
                <a:ext uri="{FF2B5EF4-FFF2-40B4-BE49-F238E27FC236}">
                  <a16:creationId xmlns:a16="http://schemas.microsoft.com/office/drawing/2014/main" id="{69143DF9-9B9B-4801-8ADA-CEC05DFE6BA7}"/>
                </a:ext>
              </a:extLst>
            </p:cNvPr>
            <p:cNvSpPr/>
            <p:nvPr/>
          </p:nvSpPr>
          <p:spPr>
            <a:xfrm rot="5400000">
              <a:off x="4920636" y="43863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80" name="Forma libre 141">
              <a:extLst>
                <a:ext uri="{FF2B5EF4-FFF2-40B4-BE49-F238E27FC236}">
                  <a16:creationId xmlns:a16="http://schemas.microsoft.com/office/drawing/2014/main" id="{1E9AAD05-1434-42C9-ADF6-A519CB284010}"/>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1" name="Arco 142">
              <a:extLst>
                <a:ext uri="{FF2B5EF4-FFF2-40B4-BE49-F238E27FC236}">
                  <a16:creationId xmlns:a16="http://schemas.microsoft.com/office/drawing/2014/main" id="{AA41365B-F9EF-47FB-A0D1-B822390D45AB}"/>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82" name="Forma libre 143">
              <a:extLst>
                <a:ext uri="{FF2B5EF4-FFF2-40B4-BE49-F238E27FC236}">
                  <a16:creationId xmlns:a16="http://schemas.microsoft.com/office/drawing/2014/main" id="{A06AA45B-B292-49C3-AA7B-B4C8E52E42A5}"/>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3" name="Arco 144">
              <a:extLst>
                <a:ext uri="{FF2B5EF4-FFF2-40B4-BE49-F238E27FC236}">
                  <a16:creationId xmlns:a16="http://schemas.microsoft.com/office/drawing/2014/main" id="{36C55E59-B817-4994-B3CC-7200F7360CDA}"/>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84" name="Forma libre 145">
              <a:extLst>
                <a:ext uri="{FF2B5EF4-FFF2-40B4-BE49-F238E27FC236}">
                  <a16:creationId xmlns:a16="http://schemas.microsoft.com/office/drawing/2014/main" id="{884DDA0C-DA93-4DE7-9A60-7A417EF5EAA7}"/>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5" name="Arco 146">
              <a:extLst>
                <a:ext uri="{FF2B5EF4-FFF2-40B4-BE49-F238E27FC236}">
                  <a16:creationId xmlns:a16="http://schemas.microsoft.com/office/drawing/2014/main" id="{670BB947-1BCB-4CD7-9F8C-24C1BB4B5133}"/>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486" name="Picture 4" descr="Tubos De Ensayo, Dibujo, Laboratorio imagen png - imagen transparente  descarga gratuita">
              <a:extLst>
                <a:ext uri="{FF2B5EF4-FFF2-40B4-BE49-F238E27FC236}">
                  <a16:creationId xmlns:a16="http://schemas.microsoft.com/office/drawing/2014/main" id="{1407E052-FF64-449C-9FC7-977B385F025A}"/>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87" name="Picture 4" descr="Tubos De Ensayo, Dibujo, Laboratorio imagen png - imagen transparente  descarga gratuita">
              <a:extLst>
                <a:ext uri="{FF2B5EF4-FFF2-40B4-BE49-F238E27FC236}">
                  <a16:creationId xmlns:a16="http://schemas.microsoft.com/office/drawing/2014/main" id="{2BC33FA7-46C3-40E9-88CE-DEBA8822A17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88" name="Cilindro 109">
              <a:extLst>
                <a:ext uri="{FF2B5EF4-FFF2-40B4-BE49-F238E27FC236}">
                  <a16:creationId xmlns:a16="http://schemas.microsoft.com/office/drawing/2014/main" id="{A2B242BC-69A3-4EA3-B98D-B53EB4882BBD}"/>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9" name="Cilindro 110">
              <a:extLst>
                <a:ext uri="{FF2B5EF4-FFF2-40B4-BE49-F238E27FC236}">
                  <a16:creationId xmlns:a16="http://schemas.microsoft.com/office/drawing/2014/main" id="{9D429BBB-08D5-4948-8C93-3E342EEFB46A}"/>
                </a:ext>
              </a:extLst>
            </p:cNvPr>
            <p:cNvSpPr/>
            <p:nvPr/>
          </p:nvSpPr>
          <p:spPr>
            <a:xfrm>
              <a:off x="5343780" y="51947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0" name="Elipse 111">
              <a:extLst>
                <a:ext uri="{FF2B5EF4-FFF2-40B4-BE49-F238E27FC236}">
                  <a16:creationId xmlns:a16="http://schemas.microsoft.com/office/drawing/2014/main" id="{18E7C6CC-2371-43FA-B5AF-A330A3D043A5}"/>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91" name="Picture 4" descr="Tubos De Ensayo, Dibujo, Laboratorio imagen png - imagen transparente  descarga gratuita">
              <a:extLst>
                <a:ext uri="{FF2B5EF4-FFF2-40B4-BE49-F238E27FC236}">
                  <a16:creationId xmlns:a16="http://schemas.microsoft.com/office/drawing/2014/main" id="{E0EF7770-C39F-486B-931F-0D4C144C8A6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92" name="Picture 4" descr="Tubos De Ensayo, Dibujo, Laboratorio imagen png - imagen transparente  descarga gratuita">
              <a:extLst>
                <a:ext uri="{FF2B5EF4-FFF2-40B4-BE49-F238E27FC236}">
                  <a16:creationId xmlns:a16="http://schemas.microsoft.com/office/drawing/2014/main" id="{D831FDFC-2B9A-4EEB-81EA-404BDFFE868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447021" y="47569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93" name="Cilindro 115">
              <a:extLst>
                <a:ext uri="{FF2B5EF4-FFF2-40B4-BE49-F238E27FC236}">
                  <a16:creationId xmlns:a16="http://schemas.microsoft.com/office/drawing/2014/main" id="{6EB4136A-F1A7-4BE3-8F5E-D7E374D991C9}"/>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4" name="Elipse 117">
              <a:extLst>
                <a:ext uri="{FF2B5EF4-FFF2-40B4-BE49-F238E27FC236}">
                  <a16:creationId xmlns:a16="http://schemas.microsoft.com/office/drawing/2014/main" id="{0ADEF42B-4CBB-4DD0-82EC-309C123DBE64}"/>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95" name="Picture 4" descr="Tubos De Ensayo, Dibujo, Laboratorio imagen png - imagen transparente  descarga gratuita">
              <a:extLst>
                <a:ext uri="{FF2B5EF4-FFF2-40B4-BE49-F238E27FC236}">
                  <a16:creationId xmlns:a16="http://schemas.microsoft.com/office/drawing/2014/main" id="{B07726B4-DA3D-4665-8E37-788D93331E82}"/>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322243" y="49093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496" name="Cilindro 121">
              <a:extLst>
                <a:ext uri="{FF2B5EF4-FFF2-40B4-BE49-F238E27FC236}">
                  <a16:creationId xmlns:a16="http://schemas.microsoft.com/office/drawing/2014/main" id="{B43F9493-9683-40D7-BF61-D6A35509BDB7}"/>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7" name="Elipse 123">
              <a:extLst>
                <a:ext uri="{FF2B5EF4-FFF2-40B4-BE49-F238E27FC236}">
                  <a16:creationId xmlns:a16="http://schemas.microsoft.com/office/drawing/2014/main" id="{9662D855-404F-4B56-8D57-4F7D748995D5}"/>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8" name="Cilindro 127">
              <a:extLst>
                <a:ext uri="{FF2B5EF4-FFF2-40B4-BE49-F238E27FC236}">
                  <a16:creationId xmlns:a16="http://schemas.microsoft.com/office/drawing/2014/main" id="{0F62D847-0BE8-4F37-9E4A-53ED581E2310}"/>
                </a:ext>
              </a:extLst>
            </p:cNvPr>
            <p:cNvSpPr/>
            <p:nvPr/>
          </p:nvSpPr>
          <p:spPr>
            <a:xfrm>
              <a:off x="5524409" y="56433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9" name="Elipse 129">
              <a:extLst>
                <a:ext uri="{FF2B5EF4-FFF2-40B4-BE49-F238E27FC236}">
                  <a16:creationId xmlns:a16="http://schemas.microsoft.com/office/drawing/2014/main" id="{13F5CBC2-6AB9-4359-B297-743826878932}"/>
                </a:ext>
              </a:extLst>
            </p:cNvPr>
            <p:cNvSpPr/>
            <p:nvPr/>
          </p:nvSpPr>
          <p:spPr>
            <a:xfrm>
              <a:off x="5488932" y="50569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0" name="Arco 131">
              <a:extLst>
                <a:ext uri="{FF2B5EF4-FFF2-40B4-BE49-F238E27FC236}">
                  <a16:creationId xmlns:a16="http://schemas.microsoft.com/office/drawing/2014/main" id="{D1DCF364-1FE5-45A6-A36E-D854688D43B5}"/>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1" name="Arco 133">
              <a:extLst>
                <a:ext uri="{FF2B5EF4-FFF2-40B4-BE49-F238E27FC236}">
                  <a16:creationId xmlns:a16="http://schemas.microsoft.com/office/drawing/2014/main" id="{C848F976-181F-478B-BD4F-F4DAAF6C51D1}"/>
                </a:ext>
              </a:extLst>
            </p:cNvPr>
            <p:cNvSpPr/>
            <p:nvPr/>
          </p:nvSpPr>
          <p:spPr>
            <a:xfrm rot="5400000">
              <a:off x="5506428" y="46840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2" name="Forma libre 139">
              <a:extLst>
                <a:ext uri="{FF2B5EF4-FFF2-40B4-BE49-F238E27FC236}">
                  <a16:creationId xmlns:a16="http://schemas.microsoft.com/office/drawing/2014/main" id="{4AC12FD2-B451-42E2-82B1-FBB7C738E9B6}"/>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3" name="Arco 140">
              <a:extLst>
                <a:ext uri="{FF2B5EF4-FFF2-40B4-BE49-F238E27FC236}">
                  <a16:creationId xmlns:a16="http://schemas.microsoft.com/office/drawing/2014/main" id="{137566BD-4735-47CF-A1F1-0285A12C11D0}"/>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4" name="Forma libre 141">
              <a:extLst>
                <a:ext uri="{FF2B5EF4-FFF2-40B4-BE49-F238E27FC236}">
                  <a16:creationId xmlns:a16="http://schemas.microsoft.com/office/drawing/2014/main" id="{2B8A6CA7-E9EF-400B-9CEF-FF3B678E89B9}"/>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5" name="Arco 142">
              <a:extLst>
                <a:ext uri="{FF2B5EF4-FFF2-40B4-BE49-F238E27FC236}">
                  <a16:creationId xmlns:a16="http://schemas.microsoft.com/office/drawing/2014/main" id="{62F96623-0656-4D5B-AA83-28965A01E5FD}"/>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6" name="Forma libre 143">
              <a:extLst>
                <a:ext uri="{FF2B5EF4-FFF2-40B4-BE49-F238E27FC236}">
                  <a16:creationId xmlns:a16="http://schemas.microsoft.com/office/drawing/2014/main" id="{51D10E78-5FD5-4057-B70A-AD09E88A516A}"/>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7" name="Arco 144">
              <a:extLst>
                <a:ext uri="{FF2B5EF4-FFF2-40B4-BE49-F238E27FC236}">
                  <a16:creationId xmlns:a16="http://schemas.microsoft.com/office/drawing/2014/main" id="{1C8DAF9A-84B4-4AD2-AEEE-57BEB14EB084}"/>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8" name="Forma libre 145">
              <a:extLst>
                <a:ext uri="{FF2B5EF4-FFF2-40B4-BE49-F238E27FC236}">
                  <a16:creationId xmlns:a16="http://schemas.microsoft.com/office/drawing/2014/main" id="{3E7C6826-F4DE-4FCD-B54A-B0E1F3893733}"/>
                </a:ext>
              </a:extLst>
            </p:cNvPr>
            <p:cNvSpPr/>
            <p:nvPr/>
          </p:nvSpPr>
          <p:spPr>
            <a:xfrm>
              <a:off x="5491663" y="48172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9" name="Arco 146">
              <a:extLst>
                <a:ext uri="{FF2B5EF4-FFF2-40B4-BE49-F238E27FC236}">
                  <a16:creationId xmlns:a16="http://schemas.microsoft.com/office/drawing/2014/main" id="{ADC93B55-457D-4EE7-8B7D-B8E8E6D6EAB1}"/>
                </a:ext>
              </a:extLst>
            </p:cNvPr>
            <p:cNvSpPr/>
            <p:nvPr/>
          </p:nvSpPr>
          <p:spPr>
            <a:xfrm rot="5400000">
              <a:off x="5530236" y="49959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pic>
        <p:nvPicPr>
          <p:cNvPr id="242" name="Picture 4" descr="Receta de caldo de pollo casero (en cazuela tradicional o en olla exprés)">
            <a:extLst>
              <a:ext uri="{FF2B5EF4-FFF2-40B4-BE49-F238E27FC236}">
                <a16:creationId xmlns:a16="http://schemas.microsoft.com/office/drawing/2014/main" id="{2B545660-BE09-4654-B217-E3C5ABCEFF9F}"/>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3890" y="1602765"/>
            <a:ext cx="1228426" cy="913324"/>
          </a:xfrm>
          <a:prstGeom prst="rect">
            <a:avLst/>
          </a:prstGeom>
          <a:noFill/>
          <a:extLst>
            <a:ext uri="{909E8E84-426E-40DD-AFC4-6F175D3DCCD1}">
              <a14:hiddenFill xmlns:a14="http://schemas.microsoft.com/office/drawing/2010/main">
                <a:solidFill>
                  <a:srgbClr val="FFFFFF"/>
                </a:solidFill>
              </a14:hiddenFill>
            </a:ext>
          </a:extLst>
        </p:spPr>
      </p:pic>
      <p:sp>
        <p:nvSpPr>
          <p:cNvPr id="244" name="CuadroTexto 148">
            <a:extLst>
              <a:ext uri="{FF2B5EF4-FFF2-40B4-BE49-F238E27FC236}">
                <a16:creationId xmlns:a16="http://schemas.microsoft.com/office/drawing/2014/main" id="{751D6326-DAAD-4098-A5AA-B30318DECFF8}"/>
              </a:ext>
            </a:extLst>
          </p:cNvPr>
          <p:cNvSpPr txBox="1"/>
          <p:nvPr/>
        </p:nvSpPr>
        <p:spPr>
          <a:xfrm>
            <a:off x="8063611" y="1346663"/>
            <a:ext cx="1678366" cy="911019"/>
          </a:xfrm>
          <a:prstGeom prst="rect">
            <a:avLst/>
          </a:prstGeom>
          <a:noFill/>
        </p:spPr>
        <p:txBody>
          <a:bodyPr wrap="square" rtlCol="0">
            <a:spAutoFit/>
          </a:bodyPr>
          <a:lstStyle/>
          <a:p>
            <a:pPr algn="ctr">
              <a:lnSpc>
                <a:spcPct val="95000"/>
              </a:lnSpc>
            </a:pPr>
            <a:r>
              <a:rPr lang="es-MX" sz="1400" b="1" dirty="0">
                <a:latin typeface="Arial" panose="020B0604020202020204" pitchFamily="34" charset="0"/>
                <a:cs typeface="Arial" panose="020B0604020202020204" pitchFamily="34" charset="0"/>
              </a:rPr>
              <a:t>Colorar 50 </a:t>
            </a:r>
            <a:r>
              <a:rPr lang="es-MX" sz="1400" b="1" dirty="0" err="1">
                <a:latin typeface="Arial" panose="020B0604020202020204" pitchFamily="34" charset="0"/>
                <a:cs typeface="Arial" panose="020B0604020202020204" pitchFamily="34" charset="0"/>
              </a:rPr>
              <a:t>mL</a:t>
            </a:r>
            <a:r>
              <a:rPr lang="es-MX" sz="1400" b="1" dirty="0">
                <a:latin typeface="Arial" panose="020B0604020202020204" pitchFamily="34" charset="0"/>
                <a:cs typeface="Arial" panose="020B0604020202020204" pitchFamily="34" charset="0"/>
              </a:rPr>
              <a:t> en recipiente de vidrio desinfectado</a:t>
            </a:r>
          </a:p>
        </p:txBody>
      </p:sp>
      <p:sp>
        <p:nvSpPr>
          <p:cNvPr id="245" name="CuadroTexto 148">
            <a:extLst>
              <a:ext uri="{FF2B5EF4-FFF2-40B4-BE49-F238E27FC236}">
                <a16:creationId xmlns:a16="http://schemas.microsoft.com/office/drawing/2014/main" id="{161DE84B-0693-49A8-AB83-E9FB82D89FCE}"/>
              </a:ext>
            </a:extLst>
          </p:cNvPr>
          <p:cNvSpPr txBox="1"/>
          <p:nvPr/>
        </p:nvSpPr>
        <p:spPr>
          <a:xfrm>
            <a:off x="9559890" y="2351201"/>
            <a:ext cx="2031287" cy="735586"/>
          </a:xfrm>
          <a:prstGeom prst="rect">
            <a:avLst/>
          </a:prstGeom>
          <a:noFill/>
        </p:spPr>
        <p:txBody>
          <a:bodyPr wrap="square" rtlCol="0">
            <a:spAutoFit/>
          </a:bodyPr>
          <a:lstStyle/>
          <a:p>
            <a:pPr algn="ctr">
              <a:lnSpc>
                <a:spcPct val="95000"/>
              </a:lnSpc>
            </a:pPr>
            <a:r>
              <a:rPr lang="es-MX" sz="1100" b="1" dirty="0">
                <a:latin typeface="Arial" panose="020B0604020202020204" pitchFamily="34" charset="0"/>
                <a:cs typeface="Arial" panose="020B0604020202020204" pitchFamily="34" charset="0"/>
              </a:rPr>
              <a:t>Agregar 1/16 (0.06g) de agar o grenetina  y disolver con cucharilla desinfectada con alcohol</a:t>
            </a:r>
          </a:p>
        </p:txBody>
      </p:sp>
      <p:pic>
        <p:nvPicPr>
          <p:cNvPr id="8194" name="Picture 2" descr="Consejos para hidratar la grenetina sin sabor">
            <a:extLst>
              <a:ext uri="{FF2B5EF4-FFF2-40B4-BE49-F238E27FC236}">
                <a16:creationId xmlns:a16="http://schemas.microsoft.com/office/drawing/2014/main" id="{C17D0F47-1D6B-4CEF-8543-107C28A0B815}"/>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0566" t="22664" r="22173" b="10624"/>
          <a:stretch/>
        </p:blipFill>
        <p:spPr bwMode="auto">
          <a:xfrm>
            <a:off x="9716597" y="1100796"/>
            <a:ext cx="1138934" cy="12057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ceta Cheesecake de higo sin hornear | CyC">
            <a:extLst>
              <a:ext uri="{FF2B5EF4-FFF2-40B4-BE49-F238E27FC236}">
                <a16:creationId xmlns:a16="http://schemas.microsoft.com/office/drawing/2014/main" id="{81F14345-36C2-4C74-9101-C23E0217DE7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11702" y="3546381"/>
            <a:ext cx="1456176" cy="1456176"/>
          </a:xfrm>
          <a:prstGeom prst="rect">
            <a:avLst/>
          </a:prstGeom>
          <a:noFill/>
          <a:extLst>
            <a:ext uri="{909E8E84-426E-40DD-AFC4-6F175D3DCCD1}">
              <a14:hiddenFill xmlns:a14="http://schemas.microsoft.com/office/drawing/2010/main">
                <a:solidFill>
                  <a:srgbClr val="FFFFFF"/>
                </a:solidFill>
              </a14:hiddenFill>
            </a:ext>
          </a:extLst>
        </p:spPr>
      </p:pic>
      <p:sp>
        <p:nvSpPr>
          <p:cNvPr id="249" name="CuadroTexto 148">
            <a:extLst>
              <a:ext uri="{FF2B5EF4-FFF2-40B4-BE49-F238E27FC236}">
                <a16:creationId xmlns:a16="http://schemas.microsoft.com/office/drawing/2014/main" id="{7D073B1A-8381-4200-B987-C20C024236D9}"/>
              </a:ext>
            </a:extLst>
          </p:cNvPr>
          <p:cNvSpPr txBox="1"/>
          <p:nvPr/>
        </p:nvSpPr>
        <p:spPr>
          <a:xfrm>
            <a:off x="10002497" y="4982711"/>
            <a:ext cx="2031287" cy="574773"/>
          </a:xfrm>
          <a:prstGeom prst="rect">
            <a:avLst/>
          </a:prstGeom>
          <a:noFill/>
        </p:spPr>
        <p:txBody>
          <a:bodyPr wrap="square" rtlCol="0">
            <a:spAutoFit/>
          </a:bodyPr>
          <a:lstStyle/>
          <a:p>
            <a:pPr algn="ctr">
              <a:lnSpc>
                <a:spcPct val="95000"/>
              </a:lnSpc>
            </a:pPr>
            <a:r>
              <a:rPr lang="es-MX" sz="1100" b="1" dirty="0">
                <a:latin typeface="Arial" panose="020B0604020202020204" pitchFamily="34" charset="0"/>
                <a:cs typeface="Arial" panose="020B0604020202020204" pitchFamily="34" charset="0"/>
              </a:rPr>
              <a:t>Fundir la grenetina, hirviendo en olla o en microondas/60s</a:t>
            </a:r>
          </a:p>
        </p:txBody>
      </p:sp>
      <p:cxnSp>
        <p:nvCxnSpPr>
          <p:cNvPr id="250" name="Conector recto de flecha 17">
            <a:extLst>
              <a:ext uri="{FF2B5EF4-FFF2-40B4-BE49-F238E27FC236}">
                <a16:creationId xmlns:a16="http://schemas.microsoft.com/office/drawing/2014/main" id="{7792A7B5-191D-4C54-834E-C0ADC2D6A9FE}"/>
              </a:ext>
            </a:extLst>
          </p:cNvPr>
          <p:cNvCxnSpPr>
            <a:cxnSpLocks/>
          </p:cNvCxnSpPr>
          <p:nvPr/>
        </p:nvCxnSpPr>
        <p:spPr>
          <a:xfrm flipH="1">
            <a:off x="10808271" y="3041339"/>
            <a:ext cx="6163" cy="746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Conector recto de flecha 17">
            <a:extLst>
              <a:ext uri="{FF2B5EF4-FFF2-40B4-BE49-F238E27FC236}">
                <a16:creationId xmlns:a16="http://schemas.microsoft.com/office/drawing/2014/main" id="{E7796CC6-453D-451B-97F4-CE7F4409AA54}"/>
              </a:ext>
            </a:extLst>
          </p:cNvPr>
          <p:cNvCxnSpPr>
            <a:cxnSpLocks/>
          </p:cNvCxnSpPr>
          <p:nvPr/>
        </p:nvCxnSpPr>
        <p:spPr>
          <a:xfrm flipH="1" flipV="1">
            <a:off x="9372985" y="4897767"/>
            <a:ext cx="685034" cy="142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Conector recto de flecha 17">
            <a:extLst>
              <a:ext uri="{FF2B5EF4-FFF2-40B4-BE49-F238E27FC236}">
                <a16:creationId xmlns:a16="http://schemas.microsoft.com/office/drawing/2014/main" id="{78C82489-CF98-4327-BEA8-F3652547BDAC}"/>
              </a:ext>
            </a:extLst>
          </p:cNvPr>
          <p:cNvCxnSpPr>
            <a:cxnSpLocks/>
          </p:cNvCxnSpPr>
          <p:nvPr/>
        </p:nvCxnSpPr>
        <p:spPr>
          <a:xfrm flipH="1" flipV="1">
            <a:off x="8103021" y="4924729"/>
            <a:ext cx="707654" cy="13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Conector recto de flecha 17">
            <a:extLst>
              <a:ext uri="{FF2B5EF4-FFF2-40B4-BE49-F238E27FC236}">
                <a16:creationId xmlns:a16="http://schemas.microsoft.com/office/drawing/2014/main" id="{1C80BC61-C3BF-466F-BE70-BC3AA34DF2B1}"/>
              </a:ext>
            </a:extLst>
          </p:cNvPr>
          <p:cNvCxnSpPr>
            <a:cxnSpLocks/>
          </p:cNvCxnSpPr>
          <p:nvPr/>
        </p:nvCxnSpPr>
        <p:spPr>
          <a:xfrm>
            <a:off x="11055195" y="5551855"/>
            <a:ext cx="0" cy="4049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Flowchart: Decision 20">
            <a:extLst>
              <a:ext uri="{FF2B5EF4-FFF2-40B4-BE49-F238E27FC236}">
                <a16:creationId xmlns:a16="http://schemas.microsoft.com/office/drawing/2014/main" id="{F13DF19D-41F4-4382-9E6F-D711BD07EDBC}"/>
              </a:ext>
            </a:extLst>
          </p:cNvPr>
          <p:cNvSpPr/>
          <p:nvPr/>
        </p:nvSpPr>
        <p:spPr>
          <a:xfrm>
            <a:off x="10521047" y="5956759"/>
            <a:ext cx="1146825" cy="870746"/>
          </a:xfrm>
          <a:prstGeom prst="flowChartDecisi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US"/>
          </a:p>
        </p:txBody>
      </p:sp>
      <p:sp>
        <p:nvSpPr>
          <p:cNvPr id="263" name="CuadroTexto 148">
            <a:extLst>
              <a:ext uri="{FF2B5EF4-FFF2-40B4-BE49-F238E27FC236}">
                <a16:creationId xmlns:a16="http://schemas.microsoft.com/office/drawing/2014/main" id="{B6C16C73-C74B-4913-8E5B-5E2971C6CE92}"/>
              </a:ext>
            </a:extLst>
          </p:cNvPr>
          <p:cNvSpPr txBox="1"/>
          <p:nvPr/>
        </p:nvSpPr>
        <p:spPr>
          <a:xfrm>
            <a:off x="10087002" y="6215336"/>
            <a:ext cx="2031287" cy="413959"/>
          </a:xfrm>
          <a:prstGeom prst="rect">
            <a:avLst/>
          </a:prstGeom>
          <a:noFill/>
        </p:spPr>
        <p:txBody>
          <a:bodyPr wrap="square" rtlCol="0">
            <a:spAutoFit/>
          </a:bodyPr>
          <a:lstStyle/>
          <a:p>
            <a:pPr algn="ctr">
              <a:lnSpc>
                <a:spcPct val="95000"/>
              </a:lnSpc>
            </a:pPr>
            <a:r>
              <a:rPr lang="es-MX" sz="1100" b="1" dirty="0">
                <a:latin typeface="Arial" panose="020B0604020202020204" pitchFamily="34" charset="0"/>
                <a:cs typeface="Arial" panose="020B0604020202020204" pitchFamily="34" charset="0"/>
              </a:rPr>
              <a:t>Desechar </a:t>
            </a:r>
          </a:p>
          <a:p>
            <a:pPr algn="ctr">
              <a:lnSpc>
                <a:spcPct val="95000"/>
              </a:lnSpc>
            </a:pPr>
            <a:r>
              <a:rPr lang="es-MX" sz="1100" b="1" dirty="0">
                <a:latin typeface="Arial" panose="020B0604020202020204" pitchFamily="34" charset="0"/>
                <a:cs typeface="Arial" panose="020B0604020202020204" pitchFamily="34" charset="0"/>
              </a:rPr>
              <a:t>el resto</a:t>
            </a:r>
          </a:p>
        </p:txBody>
      </p:sp>
      <p:sp>
        <p:nvSpPr>
          <p:cNvPr id="264" name="CuadroTexto 22">
            <a:extLst>
              <a:ext uri="{FF2B5EF4-FFF2-40B4-BE49-F238E27FC236}">
                <a16:creationId xmlns:a16="http://schemas.microsoft.com/office/drawing/2014/main" id="{1765D5DC-A867-45F9-8EBB-9F5993D199CA}"/>
              </a:ext>
            </a:extLst>
          </p:cNvPr>
          <p:cNvSpPr txBox="1"/>
          <p:nvPr/>
        </p:nvSpPr>
        <p:spPr>
          <a:xfrm>
            <a:off x="6022037" y="4773347"/>
            <a:ext cx="1620000" cy="261610"/>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Etiquetar</a:t>
            </a:r>
          </a:p>
        </p:txBody>
      </p:sp>
      <p:sp>
        <p:nvSpPr>
          <p:cNvPr id="153" name="CuadroTexto 148">
            <a:extLst>
              <a:ext uri="{FF2B5EF4-FFF2-40B4-BE49-F238E27FC236}">
                <a16:creationId xmlns:a16="http://schemas.microsoft.com/office/drawing/2014/main" id="{7F8035D1-163C-4D45-9FDF-3A57677E3232}"/>
              </a:ext>
            </a:extLst>
          </p:cNvPr>
          <p:cNvSpPr txBox="1"/>
          <p:nvPr/>
        </p:nvSpPr>
        <p:spPr>
          <a:xfrm>
            <a:off x="10808271" y="1395785"/>
            <a:ext cx="1460410" cy="413959"/>
          </a:xfrm>
          <a:prstGeom prst="rect">
            <a:avLst/>
          </a:prstGeom>
          <a:noFill/>
        </p:spPr>
        <p:txBody>
          <a:bodyPr wrap="square" rtlCol="0">
            <a:spAutoFit/>
          </a:bodyPr>
          <a:lstStyle/>
          <a:p>
            <a:pPr algn="ctr">
              <a:lnSpc>
                <a:spcPct val="95000"/>
              </a:lnSpc>
            </a:pPr>
            <a:r>
              <a:rPr lang="es-MX" sz="1100" b="1" dirty="0">
                <a:latin typeface="Arial" panose="020B0604020202020204" pitchFamily="34" charset="0"/>
                <a:cs typeface="Arial" panose="020B0604020202020204" pitchFamily="34" charset="0"/>
              </a:rPr>
              <a:t>La punta de la cucharilla</a:t>
            </a:r>
          </a:p>
        </p:txBody>
      </p:sp>
      <p:sp>
        <p:nvSpPr>
          <p:cNvPr id="3" name="Right Brace 2">
            <a:extLst>
              <a:ext uri="{FF2B5EF4-FFF2-40B4-BE49-F238E27FC236}">
                <a16:creationId xmlns:a16="http://schemas.microsoft.com/office/drawing/2014/main" id="{636A9493-42CA-4A4E-A6DF-7727C559F315}"/>
              </a:ext>
            </a:extLst>
          </p:cNvPr>
          <p:cNvSpPr/>
          <p:nvPr/>
        </p:nvSpPr>
        <p:spPr>
          <a:xfrm rot="5400000">
            <a:off x="4746655" y="-876073"/>
            <a:ext cx="369535" cy="7982119"/>
          </a:xfrm>
          <a:prstGeom prst="rightBrace">
            <a:avLst/>
          </a:prstGeom>
          <a:ln>
            <a:solidFill>
              <a:srgbClr val="FF00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s-US"/>
          </a:p>
        </p:txBody>
      </p:sp>
      <p:sp>
        <p:nvSpPr>
          <p:cNvPr id="155" name="CuadroTexto 147">
            <a:extLst>
              <a:ext uri="{FF2B5EF4-FFF2-40B4-BE49-F238E27FC236}">
                <a16:creationId xmlns:a16="http://schemas.microsoft.com/office/drawing/2014/main" id="{9098C0B5-BB7B-4EF8-9AF5-428CE903E2FC}"/>
              </a:ext>
            </a:extLst>
          </p:cNvPr>
          <p:cNvSpPr txBox="1"/>
          <p:nvPr/>
        </p:nvSpPr>
        <p:spPr>
          <a:xfrm>
            <a:off x="3372047" y="3371935"/>
            <a:ext cx="3644363" cy="443198"/>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Usar el sobrante de la preparación de los medios líquidos</a:t>
            </a:r>
          </a:p>
        </p:txBody>
      </p:sp>
      <p:sp>
        <p:nvSpPr>
          <p:cNvPr id="156" name="CuadroTexto 22">
            <a:extLst>
              <a:ext uri="{FF2B5EF4-FFF2-40B4-BE49-F238E27FC236}">
                <a16:creationId xmlns:a16="http://schemas.microsoft.com/office/drawing/2014/main" id="{17AC6112-ED1C-4AB1-9BEE-89A70975DC09}"/>
              </a:ext>
            </a:extLst>
          </p:cNvPr>
          <p:cNvSpPr txBox="1"/>
          <p:nvPr/>
        </p:nvSpPr>
        <p:spPr>
          <a:xfrm>
            <a:off x="2072506" y="4705491"/>
            <a:ext cx="1620000" cy="261610"/>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Control </a:t>
            </a:r>
          </a:p>
        </p:txBody>
      </p:sp>
      <p:sp>
        <p:nvSpPr>
          <p:cNvPr id="151" name="CuadroTexto 22">
            <a:extLst>
              <a:ext uri="{FF2B5EF4-FFF2-40B4-BE49-F238E27FC236}">
                <a16:creationId xmlns:a16="http://schemas.microsoft.com/office/drawing/2014/main" id="{C6BE27F9-FFE5-42D5-BE54-5902099B7D3A}"/>
              </a:ext>
            </a:extLst>
          </p:cNvPr>
          <p:cNvSpPr txBox="1"/>
          <p:nvPr/>
        </p:nvSpPr>
        <p:spPr>
          <a:xfrm>
            <a:off x="213358" y="5492094"/>
            <a:ext cx="2002815" cy="261610"/>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Refrigerar</a:t>
            </a:r>
          </a:p>
        </p:txBody>
      </p:sp>
    </p:spTree>
    <p:extLst>
      <p:ext uri="{BB962C8B-B14F-4D97-AF65-F5344CB8AC3E}">
        <p14:creationId xmlns:p14="http://schemas.microsoft.com/office/powerpoint/2010/main" val="76903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8736800" y="5095551"/>
            <a:ext cx="1363125" cy="989340"/>
            <a:chOff x="7289769" y="4930436"/>
            <a:chExt cx="1363125" cy="989340"/>
          </a:xfrm>
        </p:grpSpPr>
        <p:sp>
          <p:nvSpPr>
            <p:cNvPr id="3" name="Triángulo rectángulo 2"/>
            <p:cNvSpPr/>
            <p:nvPr/>
          </p:nvSpPr>
          <p:spPr>
            <a:xfrm flipH="1">
              <a:off x="7452304" y="5577840"/>
              <a:ext cx="1200590" cy="341936"/>
            </a:xfrm>
            <a:prstGeom prst="rtTriangle">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Trapecio 3"/>
            <p:cNvSpPr/>
            <p:nvPr/>
          </p:nvSpPr>
          <p:spPr>
            <a:xfrm rot="20655731">
              <a:off x="7289769" y="4930436"/>
              <a:ext cx="1277415" cy="826338"/>
            </a:xfrm>
            <a:prstGeom prst="trapezoid">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5" name="Picture 2" descr="Montval Laboratorios Agar Mueller Hinton BD Montval Laboratorios"/>
          <p:cNvPicPr>
            <a:picLocks noChangeAspect="1" noChangeArrowheads="1"/>
          </p:cNvPicPr>
          <p:nvPr/>
        </p:nvPicPr>
        <p:blipFill rotWithShape="1">
          <a:blip r:embed="rId2" cstate="print">
            <a:grayscl/>
            <a:extLst>
              <a:ext uri="{BEBA8EAE-BF5A-486C-A8C5-ECC9F3942E4B}">
                <a14:imgProps xmlns:a14="http://schemas.microsoft.com/office/drawing/2010/main">
                  <a14:imgLayer r:embed="rId3">
                    <a14:imgEffect>
                      <a14:artisticPaintBrush/>
                    </a14:imgEffect>
                    <a14:imgEffect>
                      <a14:sharpenSoften amount="50000"/>
                    </a14:imgEffect>
                  </a14:imgLayer>
                </a14:imgProps>
              </a:ext>
              <a:ext uri="{28A0092B-C50C-407E-A947-70E740481C1C}">
                <a14:useLocalDpi xmlns:a14="http://schemas.microsoft.com/office/drawing/2010/main" val="0"/>
              </a:ext>
            </a:extLst>
          </a:blip>
          <a:srcRect l="25628" r="21290"/>
          <a:stretch/>
        </p:blipFill>
        <p:spPr bwMode="auto">
          <a:xfrm>
            <a:off x="2321957" y="1416794"/>
            <a:ext cx="477743" cy="74492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5318302" y="1307469"/>
            <a:ext cx="864000" cy="1008000"/>
            <a:chOff x="4095605" y="1905362"/>
            <a:chExt cx="1079086" cy="1485064"/>
          </a:xfrm>
        </p:grpSpPr>
        <p:pic>
          <p:nvPicPr>
            <p:cNvPr id="10" name="Imagen 9"/>
            <p:cNvPicPr>
              <a:picLocks noChangeAspect="1"/>
            </p:cNvPicPr>
            <p:nvPr/>
          </p:nvPicPr>
          <p:blipFill>
            <a:blip r:embed="rId4"/>
            <a:stretch>
              <a:fillRect/>
            </a:stretch>
          </p:blipFill>
          <p:spPr>
            <a:xfrm>
              <a:off x="4095605" y="1905362"/>
              <a:ext cx="1079086" cy="1485064"/>
            </a:xfrm>
            <a:prstGeom prst="rect">
              <a:avLst/>
            </a:prstGeom>
          </p:spPr>
        </p:pic>
        <p:sp>
          <p:nvSpPr>
            <p:cNvPr id="11" name="Cilindro 10"/>
            <p:cNvSpPr/>
            <p:nvPr/>
          </p:nvSpPr>
          <p:spPr>
            <a:xfrm>
              <a:off x="4373213" y="2732952"/>
              <a:ext cx="540000" cy="180087"/>
            </a:xfrm>
            <a:prstGeom prst="can">
              <a:avLst>
                <a:gd name="adj" fmla="val 50000"/>
              </a:avLst>
            </a:prstGeom>
            <a:solidFill>
              <a:srgbClr val="99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Forma libre 11"/>
            <p:cNvSpPr/>
            <p:nvPr/>
          </p:nvSpPr>
          <p:spPr>
            <a:xfrm>
              <a:off x="4249775" y="2864260"/>
              <a:ext cx="815904" cy="453694"/>
            </a:xfrm>
            <a:custGeom>
              <a:avLst/>
              <a:gdLst>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0960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36006 w 811530"/>
                <a:gd name="connsiteY3" fmla="*/ 613410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0291 w 805815"/>
                <a:gd name="connsiteY3" fmla="*/ 61341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45342 w 805815"/>
                <a:gd name="connsiteY3" fmla="*/ 61150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9698 w 805815"/>
                <a:gd name="connsiteY3" fmla="*/ 61531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4054 w 805815"/>
                <a:gd name="connsiteY3" fmla="*/ 61722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815" h="670560">
                  <a:moveTo>
                    <a:pt x="118110" y="0"/>
                  </a:moveTo>
                  <a:lnTo>
                    <a:pt x="0" y="542925"/>
                  </a:lnTo>
                  <a:lnTo>
                    <a:pt x="7455" y="575310"/>
                  </a:lnTo>
                  <a:lnTo>
                    <a:pt x="34054" y="617220"/>
                  </a:lnTo>
                  <a:lnTo>
                    <a:pt x="70485" y="640080"/>
                  </a:lnTo>
                  <a:lnTo>
                    <a:pt x="169545" y="657225"/>
                  </a:lnTo>
                  <a:lnTo>
                    <a:pt x="331470" y="668655"/>
                  </a:lnTo>
                  <a:lnTo>
                    <a:pt x="432435" y="670560"/>
                  </a:lnTo>
                  <a:lnTo>
                    <a:pt x="573405" y="659130"/>
                  </a:lnTo>
                  <a:lnTo>
                    <a:pt x="685800" y="645795"/>
                  </a:lnTo>
                  <a:lnTo>
                    <a:pt x="760544" y="626745"/>
                  </a:lnTo>
                  <a:lnTo>
                    <a:pt x="790763" y="601980"/>
                  </a:lnTo>
                  <a:lnTo>
                    <a:pt x="805815" y="560070"/>
                  </a:lnTo>
                  <a:lnTo>
                    <a:pt x="754380" y="381000"/>
                  </a:lnTo>
                  <a:lnTo>
                    <a:pt x="661035" y="13335"/>
                  </a:lnTo>
                  <a:lnTo>
                    <a:pt x="581025" y="45720"/>
                  </a:lnTo>
                  <a:lnTo>
                    <a:pt x="514350" y="57150"/>
                  </a:lnTo>
                  <a:cubicBezTo>
                    <a:pt x="490855" y="59055"/>
                    <a:pt x="467995" y="65476"/>
                    <a:pt x="443865" y="66760"/>
                  </a:cubicBezTo>
                  <a:cubicBezTo>
                    <a:pt x="419735" y="68044"/>
                    <a:pt x="391477" y="65165"/>
                    <a:pt x="369570" y="64854"/>
                  </a:cubicBezTo>
                  <a:cubicBezTo>
                    <a:pt x="347663" y="64543"/>
                    <a:pt x="331470" y="66829"/>
                    <a:pt x="312420" y="64896"/>
                  </a:cubicBezTo>
                  <a:lnTo>
                    <a:pt x="236194" y="57277"/>
                  </a:lnTo>
                  <a:lnTo>
                    <a:pt x="180975" y="43815"/>
                  </a:lnTo>
                  <a:lnTo>
                    <a:pt x="118110" y="0"/>
                  </a:lnTo>
                  <a:close/>
                </a:path>
              </a:pathLst>
            </a:custGeom>
            <a:solidFill>
              <a:srgbClr val="99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3" name="CuadroTexto 12"/>
          <p:cNvSpPr txBox="1"/>
          <p:nvPr/>
        </p:nvSpPr>
        <p:spPr>
          <a:xfrm>
            <a:off x="1953192" y="2107306"/>
            <a:ext cx="1168870"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BASE DE AGAR NUTRITIVO</a:t>
            </a:r>
          </a:p>
        </p:txBody>
      </p:sp>
      <p:grpSp>
        <p:nvGrpSpPr>
          <p:cNvPr id="17" name="Grupo 16"/>
          <p:cNvGrpSpPr/>
          <p:nvPr/>
        </p:nvGrpSpPr>
        <p:grpSpPr>
          <a:xfrm>
            <a:off x="8736423" y="1233886"/>
            <a:ext cx="864000" cy="1008000"/>
            <a:chOff x="6740701" y="1935842"/>
            <a:chExt cx="1079086" cy="1485064"/>
          </a:xfrm>
        </p:grpSpPr>
        <p:pic>
          <p:nvPicPr>
            <p:cNvPr id="14" name="Imagen 13"/>
            <p:cNvPicPr>
              <a:picLocks noChangeAspect="1"/>
            </p:cNvPicPr>
            <p:nvPr/>
          </p:nvPicPr>
          <p:blipFill>
            <a:blip r:embed="rId4"/>
            <a:stretch>
              <a:fillRect/>
            </a:stretch>
          </p:blipFill>
          <p:spPr>
            <a:xfrm>
              <a:off x="6740701" y="1935842"/>
              <a:ext cx="1079086" cy="1485064"/>
            </a:xfrm>
            <a:prstGeom prst="rect">
              <a:avLst/>
            </a:prstGeom>
          </p:spPr>
        </p:pic>
        <p:sp>
          <p:nvSpPr>
            <p:cNvPr id="15" name="Cilindro 14"/>
            <p:cNvSpPr/>
            <p:nvPr/>
          </p:nvSpPr>
          <p:spPr>
            <a:xfrm>
              <a:off x="7018309" y="2763432"/>
              <a:ext cx="540000" cy="180087"/>
            </a:xfrm>
            <a:prstGeom prst="can">
              <a:avLst>
                <a:gd name="adj" fmla="val 50000"/>
              </a:avLst>
            </a:prstGeom>
            <a:solidFill>
              <a:srgbClr val="FFCB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Forma libre 15"/>
            <p:cNvSpPr/>
            <p:nvPr/>
          </p:nvSpPr>
          <p:spPr>
            <a:xfrm>
              <a:off x="6894871" y="2894740"/>
              <a:ext cx="815904" cy="453694"/>
            </a:xfrm>
            <a:custGeom>
              <a:avLst/>
              <a:gdLst>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0960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36006 w 811530"/>
                <a:gd name="connsiteY3" fmla="*/ 613410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0291 w 805815"/>
                <a:gd name="connsiteY3" fmla="*/ 61341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45342 w 805815"/>
                <a:gd name="connsiteY3" fmla="*/ 61150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9698 w 805815"/>
                <a:gd name="connsiteY3" fmla="*/ 61531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4054 w 805815"/>
                <a:gd name="connsiteY3" fmla="*/ 61722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815" h="670560">
                  <a:moveTo>
                    <a:pt x="118110" y="0"/>
                  </a:moveTo>
                  <a:lnTo>
                    <a:pt x="0" y="542925"/>
                  </a:lnTo>
                  <a:lnTo>
                    <a:pt x="7455" y="575310"/>
                  </a:lnTo>
                  <a:lnTo>
                    <a:pt x="34054" y="617220"/>
                  </a:lnTo>
                  <a:lnTo>
                    <a:pt x="70485" y="640080"/>
                  </a:lnTo>
                  <a:lnTo>
                    <a:pt x="169545" y="657225"/>
                  </a:lnTo>
                  <a:lnTo>
                    <a:pt x="331470" y="668655"/>
                  </a:lnTo>
                  <a:lnTo>
                    <a:pt x="432435" y="670560"/>
                  </a:lnTo>
                  <a:lnTo>
                    <a:pt x="573405" y="659130"/>
                  </a:lnTo>
                  <a:lnTo>
                    <a:pt x="685800" y="645795"/>
                  </a:lnTo>
                  <a:lnTo>
                    <a:pt x="760544" y="626745"/>
                  </a:lnTo>
                  <a:lnTo>
                    <a:pt x="790763" y="601980"/>
                  </a:lnTo>
                  <a:lnTo>
                    <a:pt x="805815" y="560070"/>
                  </a:lnTo>
                  <a:lnTo>
                    <a:pt x="754380" y="381000"/>
                  </a:lnTo>
                  <a:lnTo>
                    <a:pt x="661035" y="13335"/>
                  </a:lnTo>
                  <a:lnTo>
                    <a:pt x="581025" y="45720"/>
                  </a:lnTo>
                  <a:lnTo>
                    <a:pt x="514350" y="57150"/>
                  </a:lnTo>
                  <a:cubicBezTo>
                    <a:pt x="490855" y="59055"/>
                    <a:pt x="467995" y="65476"/>
                    <a:pt x="443865" y="66760"/>
                  </a:cubicBezTo>
                  <a:cubicBezTo>
                    <a:pt x="419735" y="68044"/>
                    <a:pt x="391477" y="65165"/>
                    <a:pt x="369570" y="64854"/>
                  </a:cubicBezTo>
                  <a:cubicBezTo>
                    <a:pt x="347663" y="64543"/>
                    <a:pt x="331470" y="66829"/>
                    <a:pt x="312420" y="64896"/>
                  </a:cubicBezTo>
                  <a:lnTo>
                    <a:pt x="236194" y="57277"/>
                  </a:lnTo>
                  <a:lnTo>
                    <a:pt x="180975" y="43815"/>
                  </a:lnTo>
                  <a:lnTo>
                    <a:pt x="118110" y="0"/>
                  </a:lnTo>
                  <a:close/>
                </a:path>
              </a:pathLst>
            </a:custGeom>
            <a:solidFill>
              <a:srgbClr val="FFCB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3" name="CuadroTexto 22"/>
          <p:cNvSpPr txBox="1"/>
          <p:nvPr/>
        </p:nvSpPr>
        <p:spPr>
          <a:xfrm>
            <a:off x="5082325" y="2281063"/>
            <a:ext cx="1414170"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H</a:t>
            </a:r>
            <a:r>
              <a:rPr lang="es-MX" sz="1200" b="1" baseline="-25000" dirty="0">
                <a:latin typeface="Arial" panose="020B0604020202020204" pitchFamily="34" charset="0"/>
                <a:cs typeface="Arial" panose="020B0604020202020204" pitchFamily="34" charset="0"/>
              </a:rPr>
              <a:t>2</a:t>
            </a:r>
            <a:r>
              <a:rPr lang="es-MX" sz="1200" b="1" dirty="0">
                <a:latin typeface="Arial" panose="020B0604020202020204" pitchFamily="34" charset="0"/>
                <a:cs typeface="Arial" panose="020B0604020202020204" pitchFamily="34" charset="0"/>
              </a:rPr>
              <a:t>O Desionizada</a:t>
            </a:r>
          </a:p>
        </p:txBody>
      </p:sp>
      <p:sp>
        <p:nvSpPr>
          <p:cNvPr id="24" name="CuadroTexto 23"/>
          <p:cNvSpPr txBox="1"/>
          <p:nvPr/>
        </p:nvSpPr>
        <p:spPr>
          <a:xfrm>
            <a:off x="8397554" y="2212539"/>
            <a:ext cx="1635060"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MEDIO SÓLIDO FUNDIDO (TRANSLÚCIDO)</a:t>
            </a:r>
          </a:p>
        </p:txBody>
      </p:sp>
      <p:grpSp>
        <p:nvGrpSpPr>
          <p:cNvPr id="56" name="Grupo 55"/>
          <p:cNvGrpSpPr/>
          <p:nvPr/>
        </p:nvGrpSpPr>
        <p:grpSpPr>
          <a:xfrm>
            <a:off x="1971141" y="3925485"/>
            <a:ext cx="958216" cy="2057764"/>
            <a:chOff x="614089" y="3851200"/>
            <a:chExt cx="958216" cy="1595438"/>
          </a:xfrm>
        </p:grpSpPr>
        <p:pic>
          <p:nvPicPr>
            <p:cNvPr id="21"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614089" y="3855964"/>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891267" y="3855963"/>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28" name="Cilindro 27"/>
            <p:cNvSpPr/>
            <p:nvPr/>
          </p:nvSpPr>
          <p:spPr>
            <a:xfrm>
              <a:off x="663855" y="4437549"/>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Cilindro 28"/>
            <p:cNvSpPr/>
            <p:nvPr/>
          </p:nvSpPr>
          <p:spPr>
            <a:xfrm>
              <a:off x="940426" y="4446215"/>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Elipse 29"/>
            <p:cNvSpPr/>
            <p:nvPr/>
          </p:nvSpPr>
          <p:spPr>
            <a:xfrm>
              <a:off x="628378" y="385120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Elipse 30"/>
            <p:cNvSpPr/>
            <p:nvPr/>
          </p:nvSpPr>
          <p:spPr>
            <a:xfrm>
              <a:off x="902557" y="3855964"/>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2"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766489" y="4008364"/>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1043667" y="4008363"/>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34" name="Cilindro 33"/>
            <p:cNvSpPr/>
            <p:nvPr/>
          </p:nvSpPr>
          <p:spPr>
            <a:xfrm>
              <a:off x="816255" y="4589949"/>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Cilindro 34"/>
            <p:cNvSpPr/>
            <p:nvPr/>
          </p:nvSpPr>
          <p:spPr>
            <a:xfrm>
              <a:off x="1092826" y="4598615"/>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Elipse 35"/>
            <p:cNvSpPr/>
            <p:nvPr/>
          </p:nvSpPr>
          <p:spPr>
            <a:xfrm>
              <a:off x="780778" y="400360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Elipse 36"/>
            <p:cNvSpPr/>
            <p:nvPr/>
          </p:nvSpPr>
          <p:spPr>
            <a:xfrm>
              <a:off x="1054957" y="4008364"/>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8"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918889" y="4160764"/>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1196067" y="4160763"/>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0" name="Cilindro 39"/>
            <p:cNvSpPr/>
            <p:nvPr/>
          </p:nvSpPr>
          <p:spPr>
            <a:xfrm>
              <a:off x="968655" y="4742349"/>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Cilindro 40"/>
            <p:cNvSpPr/>
            <p:nvPr/>
          </p:nvSpPr>
          <p:spPr>
            <a:xfrm>
              <a:off x="1245226" y="4751015"/>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Elipse 41"/>
            <p:cNvSpPr/>
            <p:nvPr/>
          </p:nvSpPr>
          <p:spPr>
            <a:xfrm>
              <a:off x="933178" y="415600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Elipse 42"/>
            <p:cNvSpPr/>
            <p:nvPr/>
          </p:nvSpPr>
          <p:spPr>
            <a:xfrm>
              <a:off x="1207357" y="4160764"/>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4" name="Picture 4" descr="Tubos De Ensayo, Dibujo, Laboratorio imagen png - imagen transparente  descarga gratuit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1071289" y="4313164"/>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Tubos De Ensayo, Dibujo, Laboratorio imagen png - imagen transparente  descarga gratuit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1348467" y="4313163"/>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6" name="Cilindro 45"/>
            <p:cNvSpPr/>
            <p:nvPr/>
          </p:nvSpPr>
          <p:spPr>
            <a:xfrm>
              <a:off x="1121055" y="4894749"/>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Cilindro 46"/>
            <p:cNvSpPr/>
            <p:nvPr/>
          </p:nvSpPr>
          <p:spPr>
            <a:xfrm>
              <a:off x="1397626" y="4903415"/>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 name="Elipse 47"/>
            <p:cNvSpPr/>
            <p:nvPr/>
          </p:nvSpPr>
          <p:spPr>
            <a:xfrm>
              <a:off x="1085578" y="430840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Elipse 48"/>
            <p:cNvSpPr/>
            <p:nvPr/>
          </p:nvSpPr>
          <p:spPr>
            <a:xfrm>
              <a:off x="1359757" y="4313164"/>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57" name="Grupo 56"/>
          <p:cNvGrpSpPr/>
          <p:nvPr/>
        </p:nvGrpSpPr>
        <p:grpSpPr>
          <a:xfrm>
            <a:off x="4568354" y="3812557"/>
            <a:ext cx="958216" cy="2272730"/>
            <a:chOff x="3044354" y="3255784"/>
            <a:chExt cx="958216" cy="1625027"/>
          </a:xfrm>
        </p:grpSpPr>
        <p:pic>
          <p:nvPicPr>
            <p:cNvPr id="108" name="Picture 4" descr="Tubos De Ensayo, Dibujo, Laboratorio imagen png - imagen transparente  descarga gratuita"/>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3044354" y="329013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Tubos De Ensayo, Dibujo, Laboratorio imagen png - imagen transparente  descarga gratuita"/>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3321532" y="329013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110" name="Cilindro 109"/>
            <p:cNvSpPr/>
            <p:nvPr/>
          </p:nvSpPr>
          <p:spPr>
            <a:xfrm>
              <a:off x="3094120" y="3871722"/>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1" name="Cilindro 110"/>
            <p:cNvSpPr/>
            <p:nvPr/>
          </p:nvSpPr>
          <p:spPr>
            <a:xfrm>
              <a:off x="3370691" y="388038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2" name="Elipse 111"/>
            <p:cNvSpPr/>
            <p:nvPr/>
          </p:nvSpPr>
          <p:spPr>
            <a:xfrm>
              <a:off x="3058643" y="328537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3" name="Elipse 112"/>
            <p:cNvSpPr/>
            <p:nvPr/>
          </p:nvSpPr>
          <p:spPr>
            <a:xfrm>
              <a:off x="3332822" y="3290137"/>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4" name="Picture 4" descr="Tubos De Ensayo, Dibujo, Laboratorio imagen png - imagen transparente  descarga gratuita"/>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3196754" y="344253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Tubos De Ensayo, Dibujo, Laboratorio imagen png - imagen transparente  descarga gratuita"/>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3473932" y="344253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116" name="Cilindro 115"/>
            <p:cNvSpPr/>
            <p:nvPr/>
          </p:nvSpPr>
          <p:spPr>
            <a:xfrm>
              <a:off x="3246520" y="4024122"/>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7" name="Cilindro 116"/>
            <p:cNvSpPr/>
            <p:nvPr/>
          </p:nvSpPr>
          <p:spPr>
            <a:xfrm>
              <a:off x="3523091" y="403278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8" name="Elipse 117"/>
            <p:cNvSpPr/>
            <p:nvPr/>
          </p:nvSpPr>
          <p:spPr>
            <a:xfrm>
              <a:off x="3211043" y="343777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9" name="Elipse 118"/>
            <p:cNvSpPr/>
            <p:nvPr/>
          </p:nvSpPr>
          <p:spPr>
            <a:xfrm>
              <a:off x="3485222" y="3442537"/>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0" name="Picture 4" descr="Tubos De Ensayo, Dibujo, Laboratorio imagen png - imagen transparente  descarga gratuita"/>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3349154" y="359493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Tubos De Ensayo, Dibujo, Laboratorio imagen png - imagen transparente  descarga gratuita"/>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3626332" y="359493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122" name="Cilindro 121"/>
            <p:cNvSpPr/>
            <p:nvPr/>
          </p:nvSpPr>
          <p:spPr>
            <a:xfrm>
              <a:off x="3398920" y="4176522"/>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3" name="Cilindro 122"/>
            <p:cNvSpPr/>
            <p:nvPr/>
          </p:nvSpPr>
          <p:spPr>
            <a:xfrm>
              <a:off x="3675491" y="418518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4" name="Elipse 123"/>
            <p:cNvSpPr/>
            <p:nvPr/>
          </p:nvSpPr>
          <p:spPr>
            <a:xfrm>
              <a:off x="3363443" y="359017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5" name="Elipse 124"/>
            <p:cNvSpPr/>
            <p:nvPr/>
          </p:nvSpPr>
          <p:spPr>
            <a:xfrm>
              <a:off x="3637622" y="3594937"/>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6" name="Picture 4" descr="Tubos De Ensayo, Dibujo, Laboratorio imagen png - imagen transparente  descarga gratuita"/>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3501554" y="374733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Tubos De Ensayo, Dibujo, Laboratorio imagen png - imagen transparente  descarga gratuita"/>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3778732" y="374733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128" name="Cilindro 127"/>
            <p:cNvSpPr/>
            <p:nvPr/>
          </p:nvSpPr>
          <p:spPr>
            <a:xfrm>
              <a:off x="3551320" y="4328922"/>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9" name="Cilindro 128"/>
            <p:cNvSpPr/>
            <p:nvPr/>
          </p:nvSpPr>
          <p:spPr>
            <a:xfrm>
              <a:off x="3827891" y="433758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0" name="Elipse 129"/>
            <p:cNvSpPr/>
            <p:nvPr/>
          </p:nvSpPr>
          <p:spPr>
            <a:xfrm>
              <a:off x="3515843" y="374257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2" name="Arco 131"/>
            <p:cNvSpPr/>
            <p:nvPr/>
          </p:nvSpPr>
          <p:spPr>
            <a:xfrm rot="5400000">
              <a:off x="3380939" y="321721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34" name="Arco 133"/>
            <p:cNvSpPr/>
            <p:nvPr/>
          </p:nvSpPr>
          <p:spPr>
            <a:xfrm rot="5400000">
              <a:off x="3533339" y="336961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36" name="Arco 135"/>
            <p:cNvSpPr/>
            <p:nvPr/>
          </p:nvSpPr>
          <p:spPr>
            <a:xfrm rot="5400000">
              <a:off x="3685739" y="352201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37" name="Elipse 136"/>
            <p:cNvSpPr/>
            <p:nvPr/>
          </p:nvSpPr>
          <p:spPr>
            <a:xfrm>
              <a:off x="3790022" y="3747337"/>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9" name="Arco 138"/>
            <p:cNvSpPr/>
            <p:nvPr/>
          </p:nvSpPr>
          <p:spPr>
            <a:xfrm rot="5400000">
              <a:off x="3838139" y="367441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cxnSp>
        <p:nvCxnSpPr>
          <p:cNvPr id="151" name="Conector angular 150"/>
          <p:cNvCxnSpPr>
            <a:stCxn id="24" idx="2"/>
            <a:endCxn id="150" idx="0"/>
          </p:cNvCxnSpPr>
          <p:nvPr/>
        </p:nvCxnSpPr>
        <p:spPr>
          <a:xfrm rot="5400000">
            <a:off x="5682893" y="-397553"/>
            <a:ext cx="275771" cy="6788614"/>
          </a:xfrm>
          <a:prstGeom prst="bentConnector3">
            <a:avLst>
              <a:gd name="adj1" fmla="val 31578"/>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0" name="CuadroTexto 149"/>
          <p:cNvSpPr txBox="1"/>
          <p:nvPr/>
        </p:nvSpPr>
        <p:spPr>
          <a:xfrm>
            <a:off x="1544059" y="3134641"/>
            <a:ext cx="1764823" cy="830997"/>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Distribuir 4 </a:t>
            </a:r>
            <a:r>
              <a:rPr lang="es-MX" sz="1200" b="1" dirty="0" err="1">
                <a:latin typeface="Arial" panose="020B0604020202020204" pitchFamily="34" charset="0"/>
                <a:cs typeface="Arial" panose="020B0604020202020204" pitchFamily="34" charset="0"/>
              </a:rPr>
              <a:t>mL</a:t>
            </a:r>
            <a:r>
              <a:rPr lang="es-MX" sz="1200" b="1" dirty="0">
                <a:latin typeface="Arial" panose="020B0604020202020204" pitchFamily="34" charset="0"/>
                <a:cs typeface="Arial" panose="020B0604020202020204" pitchFamily="34" charset="0"/>
              </a:rPr>
              <a:t> / tubo de 16 x 150 . (4  tubos/ equipo; total 8 tubos)</a:t>
            </a:r>
          </a:p>
        </p:txBody>
      </p:sp>
      <p:cxnSp>
        <p:nvCxnSpPr>
          <p:cNvPr id="8" name="Conector recto de flecha 7"/>
          <p:cNvCxnSpPr/>
          <p:nvPr/>
        </p:nvCxnSpPr>
        <p:spPr>
          <a:xfrm>
            <a:off x="2981788" y="2068024"/>
            <a:ext cx="216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flipV="1">
            <a:off x="6258692" y="1993295"/>
            <a:ext cx="216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1423202" y="91374"/>
            <a:ext cx="9209328" cy="847409"/>
          </a:xfrm>
        </p:spPr>
        <p:txBody>
          <a:bodyPr>
            <a:noAutofit/>
          </a:bodyPr>
          <a:lstStyle/>
          <a:p>
            <a:pPr algn="ctr">
              <a:lnSpc>
                <a:spcPct val="100000"/>
              </a:lnSpc>
            </a:pPr>
            <a:r>
              <a:rPr lang="es-MX" sz="1800" b="1" dirty="0">
                <a:latin typeface="Arial" panose="020B0604020202020204" pitchFamily="34" charset="0"/>
                <a:cs typeface="Arial" panose="020B0604020202020204" pitchFamily="34" charset="0"/>
              </a:rPr>
              <a:t>PREPARACIÓN DE MEDIOS SÓLIDOS INCLINADOS EN TUBO</a:t>
            </a:r>
          </a:p>
        </p:txBody>
      </p:sp>
      <p:sp>
        <p:nvSpPr>
          <p:cNvPr id="148" name="CuadroTexto 147"/>
          <p:cNvSpPr txBox="1"/>
          <p:nvPr/>
        </p:nvSpPr>
        <p:spPr>
          <a:xfrm>
            <a:off x="3244554" y="1677586"/>
            <a:ext cx="1678366" cy="267766"/>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CALCULAR</a:t>
            </a:r>
          </a:p>
        </p:txBody>
      </p:sp>
      <p:cxnSp>
        <p:nvCxnSpPr>
          <p:cNvPr id="207" name="Conector recto de flecha 206"/>
          <p:cNvCxnSpPr/>
          <p:nvPr/>
        </p:nvCxnSpPr>
        <p:spPr>
          <a:xfrm>
            <a:off x="3185928" y="4614052"/>
            <a:ext cx="116781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1" name="CuadroTexto 210"/>
          <p:cNvSpPr txBox="1"/>
          <p:nvPr/>
        </p:nvSpPr>
        <p:spPr>
          <a:xfrm>
            <a:off x="2988029" y="4647703"/>
            <a:ext cx="1563615" cy="1015663"/>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Colocarles los tapones de rosca, dejándolos ligeramente holgados</a:t>
            </a:r>
          </a:p>
        </p:txBody>
      </p:sp>
      <p:sp>
        <p:nvSpPr>
          <p:cNvPr id="171" name="CuadroTexto 170"/>
          <p:cNvSpPr txBox="1"/>
          <p:nvPr/>
        </p:nvSpPr>
        <p:spPr>
          <a:xfrm>
            <a:off x="5430580" y="3377054"/>
            <a:ext cx="1563615"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ESTERILIZAR</a:t>
            </a:r>
          </a:p>
          <a:p>
            <a:pPr algn="ctr"/>
            <a:r>
              <a:rPr lang="es-MX" sz="1200" b="1" dirty="0">
                <a:latin typeface="Arial" panose="020B0604020202020204" pitchFamily="34" charset="0"/>
                <a:cs typeface="Arial" panose="020B0604020202020204" pitchFamily="34" charset="0"/>
              </a:rPr>
              <a:t>121°C/15 lb/in</a:t>
            </a:r>
            <a:r>
              <a:rPr lang="es-MX" sz="1200" b="1" baseline="30000" dirty="0">
                <a:latin typeface="Arial" panose="020B0604020202020204" pitchFamily="34" charset="0"/>
                <a:cs typeface="Arial" panose="020B0604020202020204" pitchFamily="34" charset="0"/>
              </a:rPr>
              <a:t>2</a:t>
            </a:r>
            <a:r>
              <a:rPr lang="es-MX" sz="1200" b="1" dirty="0">
                <a:latin typeface="Arial" panose="020B0604020202020204" pitchFamily="34" charset="0"/>
                <a:cs typeface="Arial" panose="020B0604020202020204" pitchFamily="34" charset="0"/>
              </a:rPr>
              <a:t>/15 min</a:t>
            </a:r>
            <a:endParaRPr lang="es-MX" sz="1200" b="1" baseline="30000" dirty="0">
              <a:latin typeface="Arial" panose="020B0604020202020204" pitchFamily="34" charset="0"/>
              <a:cs typeface="Arial" panose="020B0604020202020204" pitchFamily="34" charset="0"/>
            </a:endParaRPr>
          </a:p>
        </p:txBody>
      </p:sp>
      <p:cxnSp>
        <p:nvCxnSpPr>
          <p:cNvPr id="172" name="Conector recto de flecha 171"/>
          <p:cNvCxnSpPr/>
          <p:nvPr/>
        </p:nvCxnSpPr>
        <p:spPr>
          <a:xfrm flipV="1">
            <a:off x="5652320" y="4073746"/>
            <a:ext cx="1341875" cy="2912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AUTOCLAVE ELÉCTRICA A VAPOR EN FORMA DE OLLA, 1925X – Medicarequiposmedicos"/>
          <p:cNvPicPr>
            <a:picLocks noChangeAspect="1" noChangeArrowheads="1"/>
          </p:cNvPicPr>
          <p:nvPr/>
        </p:nvPicPr>
        <p:blipFill rotWithShape="1">
          <a:blip r:embed="rId13">
            <a:extLst>
              <a:ext uri="{28A0092B-C50C-407E-A947-70E740481C1C}">
                <a14:useLocalDpi xmlns:a14="http://schemas.microsoft.com/office/drawing/2010/main" val="0"/>
              </a:ext>
            </a:extLst>
          </a:blip>
          <a:srcRect l="8372" r="6565" b="4000"/>
          <a:stretch/>
        </p:blipFill>
        <p:spPr bwMode="auto">
          <a:xfrm flipH="1">
            <a:off x="7013168" y="3038478"/>
            <a:ext cx="1689519" cy="1906743"/>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Conector angular 91"/>
          <p:cNvCxnSpPr/>
          <p:nvPr/>
        </p:nvCxnSpPr>
        <p:spPr>
          <a:xfrm>
            <a:off x="8561986" y="4133191"/>
            <a:ext cx="611004" cy="830139"/>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4" name="Grupo 183"/>
          <p:cNvGrpSpPr/>
          <p:nvPr/>
        </p:nvGrpSpPr>
        <p:grpSpPr>
          <a:xfrm rot="720000">
            <a:off x="8207279" y="4989055"/>
            <a:ext cx="1172641" cy="678656"/>
            <a:chOff x="4360337" y="5003887"/>
            <a:chExt cx="1172641" cy="678656"/>
          </a:xfrm>
        </p:grpSpPr>
        <p:pic>
          <p:nvPicPr>
            <p:cNvPr id="185" name="Picture 4" descr="Tubos De Ensayo, Dibujo, Laboratorio imagen png - imagen transparente  descarga gratuit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9804" t="4072" r="39721" b="4507"/>
            <a:stretch/>
          </p:blipFill>
          <p:spPr bwMode="auto">
            <a:xfrm rot="3755063">
              <a:off x="4797106" y="4836050"/>
              <a:ext cx="252102" cy="1125639"/>
            </a:xfrm>
            <a:prstGeom prst="rect">
              <a:avLst/>
            </a:prstGeom>
            <a:noFill/>
            <a:extLst>
              <a:ext uri="{909E8E84-426E-40DD-AFC4-6F175D3DCCD1}">
                <a14:hiddenFill xmlns:a14="http://schemas.microsoft.com/office/drawing/2010/main">
                  <a:solidFill>
                    <a:srgbClr val="FFFFFF"/>
                  </a:solidFill>
                </a14:hiddenFill>
              </a:ext>
            </a:extLst>
          </p:spPr>
        </p:pic>
        <p:cxnSp>
          <p:nvCxnSpPr>
            <p:cNvPr id="186" name="Conector recto 185"/>
            <p:cNvCxnSpPr/>
            <p:nvPr/>
          </p:nvCxnSpPr>
          <p:spPr>
            <a:xfrm flipH="1" flipV="1">
              <a:off x="4807079" y="5368891"/>
              <a:ext cx="64006" cy="127568"/>
            </a:xfrm>
            <a:prstGeom prst="line">
              <a:avLst/>
            </a:prstGeom>
            <a:ln w="19050">
              <a:solidFill>
                <a:srgbClr val="FFCB25"/>
              </a:solidFill>
            </a:ln>
          </p:spPr>
          <p:style>
            <a:lnRef idx="1">
              <a:schemeClr val="accent1"/>
            </a:lnRef>
            <a:fillRef idx="0">
              <a:schemeClr val="accent1"/>
            </a:fillRef>
            <a:effectRef idx="0">
              <a:schemeClr val="accent1"/>
            </a:effectRef>
            <a:fontRef idx="minor">
              <a:schemeClr val="tx1"/>
            </a:fontRef>
          </p:style>
        </p:cxnSp>
        <p:sp>
          <p:nvSpPr>
            <p:cNvPr id="187" name="Forma libre 186"/>
            <p:cNvSpPr/>
            <p:nvPr/>
          </p:nvSpPr>
          <p:spPr>
            <a:xfrm>
              <a:off x="4436330" y="5326308"/>
              <a:ext cx="767715" cy="356235"/>
            </a:xfrm>
            <a:custGeom>
              <a:avLst/>
              <a:gdLst>
                <a:gd name="connsiteX0" fmla="*/ 316230 w 767715"/>
                <a:gd name="connsiteY0" fmla="*/ 723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77190 w 767715"/>
                <a:gd name="connsiteY11" fmla="*/ 4191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73380 w 767715"/>
                <a:gd name="connsiteY10" fmla="*/ 41910 h 356235"/>
                <a:gd name="connsiteX0" fmla="*/ 32385 w 767715"/>
                <a:gd name="connsiteY0" fmla="*/ 21717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 name="connsiteX0" fmla="*/ 369570 w 767715"/>
                <a:gd name="connsiteY0" fmla="*/ 4572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715" h="356235">
                  <a:moveTo>
                    <a:pt x="369570" y="45720"/>
                  </a:moveTo>
                  <a:lnTo>
                    <a:pt x="11430" y="240030"/>
                  </a:lnTo>
                  <a:lnTo>
                    <a:pt x="1905" y="260985"/>
                  </a:lnTo>
                  <a:lnTo>
                    <a:pt x="0" y="293370"/>
                  </a:lnTo>
                  <a:lnTo>
                    <a:pt x="15240" y="323850"/>
                  </a:lnTo>
                  <a:lnTo>
                    <a:pt x="32385" y="344805"/>
                  </a:lnTo>
                  <a:lnTo>
                    <a:pt x="55245" y="354330"/>
                  </a:lnTo>
                  <a:lnTo>
                    <a:pt x="89535" y="356235"/>
                  </a:lnTo>
                  <a:lnTo>
                    <a:pt x="767715" y="0"/>
                  </a:lnTo>
                  <a:lnTo>
                    <a:pt x="373380" y="41910"/>
                  </a:lnTo>
                </a:path>
              </a:pathLst>
            </a:cu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8" name="Elipse 187"/>
            <p:cNvSpPr/>
            <p:nvPr/>
          </p:nvSpPr>
          <p:spPr>
            <a:xfrm rot="20671938" flipV="1">
              <a:off x="4732377" y="5310273"/>
              <a:ext cx="550704" cy="81853"/>
            </a:xfrm>
            <a:prstGeom prst="ellipse">
              <a:avLst/>
            </a:pr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9" name="Rectángulo redondeado 188"/>
            <p:cNvSpPr/>
            <p:nvPr/>
          </p:nvSpPr>
          <p:spPr>
            <a:xfrm rot="19863744">
              <a:off x="5345723" y="5003887"/>
              <a:ext cx="187255" cy="253159"/>
            </a:xfrm>
            <a:prstGeom prst="roundRect">
              <a:avLst>
                <a:gd name="adj" fmla="val 300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90" name="Grupo 189"/>
          <p:cNvGrpSpPr/>
          <p:nvPr/>
        </p:nvGrpSpPr>
        <p:grpSpPr>
          <a:xfrm rot="720000">
            <a:off x="8359679" y="5141455"/>
            <a:ext cx="1172641" cy="678656"/>
            <a:chOff x="4360337" y="5003887"/>
            <a:chExt cx="1172641" cy="678656"/>
          </a:xfrm>
        </p:grpSpPr>
        <p:pic>
          <p:nvPicPr>
            <p:cNvPr id="191" name="Picture 4" descr="Tubos De Ensayo, Dibujo, Laboratorio imagen png - imagen transparente  descarga gratuit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9804" t="4072" r="39721" b="4507"/>
            <a:stretch/>
          </p:blipFill>
          <p:spPr bwMode="auto">
            <a:xfrm rot="3755063">
              <a:off x="4797106" y="4836050"/>
              <a:ext cx="252102" cy="1125639"/>
            </a:xfrm>
            <a:prstGeom prst="rect">
              <a:avLst/>
            </a:prstGeom>
            <a:noFill/>
            <a:extLst>
              <a:ext uri="{909E8E84-426E-40DD-AFC4-6F175D3DCCD1}">
                <a14:hiddenFill xmlns:a14="http://schemas.microsoft.com/office/drawing/2010/main">
                  <a:solidFill>
                    <a:srgbClr val="FFFFFF"/>
                  </a:solidFill>
                </a14:hiddenFill>
              </a:ext>
            </a:extLst>
          </p:spPr>
        </p:pic>
        <p:cxnSp>
          <p:nvCxnSpPr>
            <p:cNvPr id="192" name="Conector recto 191"/>
            <p:cNvCxnSpPr/>
            <p:nvPr/>
          </p:nvCxnSpPr>
          <p:spPr>
            <a:xfrm flipH="1" flipV="1">
              <a:off x="4807079" y="5368891"/>
              <a:ext cx="64006" cy="127568"/>
            </a:xfrm>
            <a:prstGeom prst="line">
              <a:avLst/>
            </a:prstGeom>
            <a:ln w="19050">
              <a:solidFill>
                <a:srgbClr val="FFCB25"/>
              </a:solidFill>
            </a:ln>
          </p:spPr>
          <p:style>
            <a:lnRef idx="1">
              <a:schemeClr val="accent1"/>
            </a:lnRef>
            <a:fillRef idx="0">
              <a:schemeClr val="accent1"/>
            </a:fillRef>
            <a:effectRef idx="0">
              <a:schemeClr val="accent1"/>
            </a:effectRef>
            <a:fontRef idx="minor">
              <a:schemeClr val="tx1"/>
            </a:fontRef>
          </p:style>
        </p:cxnSp>
        <p:sp>
          <p:nvSpPr>
            <p:cNvPr id="193" name="Forma libre 192"/>
            <p:cNvSpPr/>
            <p:nvPr/>
          </p:nvSpPr>
          <p:spPr>
            <a:xfrm>
              <a:off x="4436330" y="5326308"/>
              <a:ext cx="767715" cy="356235"/>
            </a:xfrm>
            <a:custGeom>
              <a:avLst/>
              <a:gdLst>
                <a:gd name="connsiteX0" fmla="*/ 316230 w 767715"/>
                <a:gd name="connsiteY0" fmla="*/ 723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77190 w 767715"/>
                <a:gd name="connsiteY11" fmla="*/ 4191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73380 w 767715"/>
                <a:gd name="connsiteY10" fmla="*/ 41910 h 356235"/>
                <a:gd name="connsiteX0" fmla="*/ 32385 w 767715"/>
                <a:gd name="connsiteY0" fmla="*/ 21717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 name="connsiteX0" fmla="*/ 369570 w 767715"/>
                <a:gd name="connsiteY0" fmla="*/ 4572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715" h="356235">
                  <a:moveTo>
                    <a:pt x="369570" y="45720"/>
                  </a:moveTo>
                  <a:lnTo>
                    <a:pt x="11430" y="240030"/>
                  </a:lnTo>
                  <a:lnTo>
                    <a:pt x="1905" y="260985"/>
                  </a:lnTo>
                  <a:lnTo>
                    <a:pt x="0" y="293370"/>
                  </a:lnTo>
                  <a:lnTo>
                    <a:pt x="15240" y="323850"/>
                  </a:lnTo>
                  <a:lnTo>
                    <a:pt x="32385" y="344805"/>
                  </a:lnTo>
                  <a:lnTo>
                    <a:pt x="55245" y="354330"/>
                  </a:lnTo>
                  <a:lnTo>
                    <a:pt x="89535" y="356235"/>
                  </a:lnTo>
                  <a:lnTo>
                    <a:pt x="767715" y="0"/>
                  </a:lnTo>
                  <a:lnTo>
                    <a:pt x="373380" y="41910"/>
                  </a:lnTo>
                </a:path>
              </a:pathLst>
            </a:cu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4" name="Elipse 193"/>
            <p:cNvSpPr/>
            <p:nvPr/>
          </p:nvSpPr>
          <p:spPr>
            <a:xfrm rot="20671938" flipV="1">
              <a:off x="4732377" y="5310273"/>
              <a:ext cx="550704" cy="81853"/>
            </a:xfrm>
            <a:prstGeom prst="ellipse">
              <a:avLst/>
            </a:pr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5" name="Rectángulo redondeado 194"/>
            <p:cNvSpPr/>
            <p:nvPr/>
          </p:nvSpPr>
          <p:spPr>
            <a:xfrm rot="19863744">
              <a:off x="5345723" y="5003887"/>
              <a:ext cx="187255" cy="253159"/>
            </a:xfrm>
            <a:prstGeom prst="roundRect">
              <a:avLst>
                <a:gd name="adj" fmla="val 300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grpSp>
        <p:nvGrpSpPr>
          <p:cNvPr id="196" name="Grupo 195"/>
          <p:cNvGrpSpPr/>
          <p:nvPr/>
        </p:nvGrpSpPr>
        <p:grpSpPr>
          <a:xfrm rot="720000">
            <a:off x="8512079" y="5293855"/>
            <a:ext cx="1172641" cy="678656"/>
            <a:chOff x="4360337" y="5003887"/>
            <a:chExt cx="1172641" cy="678656"/>
          </a:xfrm>
        </p:grpSpPr>
        <p:pic>
          <p:nvPicPr>
            <p:cNvPr id="197" name="Picture 4" descr="Tubos De Ensayo, Dibujo, Laboratorio imagen png - imagen transparente  descarga gratuit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9804" t="4072" r="39721" b="4507"/>
            <a:stretch/>
          </p:blipFill>
          <p:spPr bwMode="auto">
            <a:xfrm rot="3755063">
              <a:off x="4797106" y="4836050"/>
              <a:ext cx="252102" cy="1125639"/>
            </a:xfrm>
            <a:prstGeom prst="rect">
              <a:avLst/>
            </a:prstGeom>
            <a:noFill/>
            <a:extLst>
              <a:ext uri="{909E8E84-426E-40DD-AFC4-6F175D3DCCD1}">
                <a14:hiddenFill xmlns:a14="http://schemas.microsoft.com/office/drawing/2010/main">
                  <a:solidFill>
                    <a:srgbClr val="FFFFFF"/>
                  </a:solidFill>
                </a14:hiddenFill>
              </a:ext>
            </a:extLst>
          </p:spPr>
        </p:pic>
        <p:cxnSp>
          <p:nvCxnSpPr>
            <p:cNvPr id="198" name="Conector recto 197"/>
            <p:cNvCxnSpPr/>
            <p:nvPr/>
          </p:nvCxnSpPr>
          <p:spPr>
            <a:xfrm flipH="1" flipV="1">
              <a:off x="4807079" y="5368891"/>
              <a:ext cx="64006" cy="127568"/>
            </a:xfrm>
            <a:prstGeom prst="line">
              <a:avLst/>
            </a:prstGeom>
            <a:ln w="19050">
              <a:solidFill>
                <a:srgbClr val="FFCB25"/>
              </a:solidFill>
            </a:ln>
          </p:spPr>
          <p:style>
            <a:lnRef idx="1">
              <a:schemeClr val="accent1"/>
            </a:lnRef>
            <a:fillRef idx="0">
              <a:schemeClr val="accent1"/>
            </a:fillRef>
            <a:effectRef idx="0">
              <a:schemeClr val="accent1"/>
            </a:effectRef>
            <a:fontRef idx="minor">
              <a:schemeClr val="tx1"/>
            </a:fontRef>
          </p:style>
        </p:cxnSp>
        <p:sp>
          <p:nvSpPr>
            <p:cNvPr id="199" name="Forma libre 198"/>
            <p:cNvSpPr/>
            <p:nvPr/>
          </p:nvSpPr>
          <p:spPr>
            <a:xfrm>
              <a:off x="4436330" y="5326308"/>
              <a:ext cx="767715" cy="356235"/>
            </a:xfrm>
            <a:custGeom>
              <a:avLst/>
              <a:gdLst>
                <a:gd name="connsiteX0" fmla="*/ 316230 w 767715"/>
                <a:gd name="connsiteY0" fmla="*/ 723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77190 w 767715"/>
                <a:gd name="connsiteY11" fmla="*/ 4191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73380 w 767715"/>
                <a:gd name="connsiteY10" fmla="*/ 41910 h 356235"/>
                <a:gd name="connsiteX0" fmla="*/ 32385 w 767715"/>
                <a:gd name="connsiteY0" fmla="*/ 21717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 name="connsiteX0" fmla="*/ 369570 w 767715"/>
                <a:gd name="connsiteY0" fmla="*/ 4572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715" h="356235">
                  <a:moveTo>
                    <a:pt x="369570" y="45720"/>
                  </a:moveTo>
                  <a:lnTo>
                    <a:pt x="11430" y="240030"/>
                  </a:lnTo>
                  <a:lnTo>
                    <a:pt x="1905" y="260985"/>
                  </a:lnTo>
                  <a:lnTo>
                    <a:pt x="0" y="293370"/>
                  </a:lnTo>
                  <a:lnTo>
                    <a:pt x="15240" y="323850"/>
                  </a:lnTo>
                  <a:lnTo>
                    <a:pt x="32385" y="344805"/>
                  </a:lnTo>
                  <a:lnTo>
                    <a:pt x="55245" y="354330"/>
                  </a:lnTo>
                  <a:lnTo>
                    <a:pt x="89535" y="356235"/>
                  </a:lnTo>
                  <a:lnTo>
                    <a:pt x="767715" y="0"/>
                  </a:lnTo>
                  <a:lnTo>
                    <a:pt x="373380" y="41910"/>
                  </a:lnTo>
                </a:path>
              </a:pathLst>
            </a:cu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0" name="Elipse 199"/>
            <p:cNvSpPr/>
            <p:nvPr/>
          </p:nvSpPr>
          <p:spPr>
            <a:xfrm rot="20671938" flipV="1">
              <a:off x="4732377" y="5310273"/>
              <a:ext cx="550704" cy="81853"/>
            </a:xfrm>
            <a:prstGeom prst="ellipse">
              <a:avLst/>
            </a:pr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1" name="Rectángulo redondeado 200"/>
            <p:cNvSpPr/>
            <p:nvPr/>
          </p:nvSpPr>
          <p:spPr>
            <a:xfrm rot="19863744">
              <a:off x="5345723" y="5003887"/>
              <a:ext cx="187255" cy="253159"/>
            </a:xfrm>
            <a:prstGeom prst="roundRect">
              <a:avLst>
                <a:gd name="adj" fmla="val 300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02" name="Grupo 201"/>
          <p:cNvGrpSpPr/>
          <p:nvPr/>
        </p:nvGrpSpPr>
        <p:grpSpPr>
          <a:xfrm rot="720000">
            <a:off x="8664479" y="5446255"/>
            <a:ext cx="1172641" cy="678656"/>
            <a:chOff x="4360337" y="5003887"/>
            <a:chExt cx="1172641" cy="678656"/>
          </a:xfrm>
        </p:grpSpPr>
        <p:pic>
          <p:nvPicPr>
            <p:cNvPr id="203" name="Picture 4" descr="Tubos De Ensayo, Dibujo, Laboratorio imagen png - imagen transparente  descarga gratuit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9804" t="4072" r="39721" b="4507"/>
            <a:stretch/>
          </p:blipFill>
          <p:spPr bwMode="auto">
            <a:xfrm rot="3755063">
              <a:off x="4797106" y="4836050"/>
              <a:ext cx="252102" cy="1125639"/>
            </a:xfrm>
            <a:prstGeom prst="rect">
              <a:avLst/>
            </a:prstGeom>
            <a:noFill/>
            <a:extLst>
              <a:ext uri="{909E8E84-426E-40DD-AFC4-6F175D3DCCD1}">
                <a14:hiddenFill xmlns:a14="http://schemas.microsoft.com/office/drawing/2010/main">
                  <a:solidFill>
                    <a:srgbClr val="FFFFFF"/>
                  </a:solidFill>
                </a14:hiddenFill>
              </a:ext>
            </a:extLst>
          </p:spPr>
        </p:pic>
        <p:cxnSp>
          <p:nvCxnSpPr>
            <p:cNvPr id="204" name="Conector recto 203"/>
            <p:cNvCxnSpPr/>
            <p:nvPr/>
          </p:nvCxnSpPr>
          <p:spPr>
            <a:xfrm flipH="1" flipV="1">
              <a:off x="4807079" y="5368891"/>
              <a:ext cx="64006" cy="127568"/>
            </a:xfrm>
            <a:prstGeom prst="line">
              <a:avLst/>
            </a:prstGeom>
            <a:ln w="19050">
              <a:solidFill>
                <a:srgbClr val="FFCB25"/>
              </a:solidFill>
            </a:ln>
          </p:spPr>
          <p:style>
            <a:lnRef idx="1">
              <a:schemeClr val="accent1"/>
            </a:lnRef>
            <a:fillRef idx="0">
              <a:schemeClr val="accent1"/>
            </a:fillRef>
            <a:effectRef idx="0">
              <a:schemeClr val="accent1"/>
            </a:effectRef>
            <a:fontRef idx="minor">
              <a:schemeClr val="tx1"/>
            </a:fontRef>
          </p:style>
        </p:cxnSp>
        <p:sp>
          <p:nvSpPr>
            <p:cNvPr id="205" name="Forma libre 204"/>
            <p:cNvSpPr/>
            <p:nvPr/>
          </p:nvSpPr>
          <p:spPr>
            <a:xfrm>
              <a:off x="4436330" y="5326308"/>
              <a:ext cx="767715" cy="356235"/>
            </a:xfrm>
            <a:custGeom>
              <a:avLst/>
              <a:gdLst>
                <a:gd name="connsiteX0" fmla="*/ 316230 w 767715"/>
                <a:gd name="connsiteY0" fmla="*/ 723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77190 w 767715"/>
                <a:gd name="connsiteY11" fmla="*/ 4191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73380 w 767715"/>
                <a:gd name="connsiteY10" fmla="*/ 41910 h 356235"/>
                <a:gd name="connsiteX0" fmla="*/ 32385 w 767715"/>
                <a:gd name="connsiteY0" fmla="*/ 21717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 name="connsiteX0" fmla="*/ 369570 w 767715"/>
                <a:gd name="connsiteY0" fmla="*/ 4572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715" h="356235">
                  <a:moveTo>
                    <a:pt x="369570" y="45720"/>
                  </a:moveTo>
                  <a:lnTo>
                    <a:pt x="11430" y="240030"/>
                  </a:lnTo>
                  <a:lnTo>
                    <a:pt x="1905" y="260985"/>
                  </a:lnTo>
                  <a:lnTo>
                    <a:pt x="0" y="293370"/>
                  </a:lnTo>
                  <a:lnTo>
                    <a:pt x="15240" y="323850"/>
                  </a:lnTo>
                  <a:lnTo>
                    <a:pt x="32385" y="344805"/>
                  </a:lnTo>
                  <a:lnTo>
                    <a:pt x="55245" y="354330"/>
                  </a:lnTo>
                  <a:lnTo>
                    <a:pt x="89535" y="356235"/>
                  </a:lnTo>
                  <a:lnTo>
                    <a:pt x="767715" y="0"/>
                  </a:lnTo>
                  <a:lnTo>
                    <a:pt x="373380" y="41910"/>
                  </a:lnTo>
                </a:path>
              </a:pathLst>
            </a:cu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6" name="Elipse 205"/>
            <p:cNvSpPr/>
            <p:nvPr/>
          </p:nvSpPr>
          <p:spPr>
            <a:xfrm rot="20671938" flipV="1">
              <a:off x="4732377" y="5310273"/>
              <a:ext cx="550704" cy="81853"/>
            </a:xfrm>
            <a:prstGeom prst="ellipse">
              <a:avLst/>
            </a:pr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8" name="Rectángulo redondeado 207"/>
            <p:cNvSpPr/>
            <p:nvPr/>
          </p:nvSpPr>
          <p:spPr>
            <a:xfrm rot="19863744">
              <a:off x="5345723" y="5003887"/>
              <a:ext cx="187255" cy="253159"/>
            </a:xfrm>
            <a:prstGeom prst="roundRect">
              <a:avLst>
                <a:gd name="adj" fmla="val 300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57" name="Grupo 156"/>
          <p:cNvGrpSpPr/>
          <p:nvPr/>
        </p:nvGrpSpPr>
        <p:grpSpPr>
          <a:xfrm rot="720000">
            <a:off x="7715442" y="5039854"/>
            <a:ext cx="1172641" cy="678656"/>
            <a:chOff x="4360337" y="5003887"/>
            <a:chExt cx="1172641" cy="678656"/>
          </a:xfrm>
        </p:grpSpPr>
        <p:pic>
          <p:nvPicPr>
            <p:cNvPr id="158" name="Picture 4" descr="Tubos De Ensayo, Dibujo, Laboratorio imagen png - imagen transparente  descarga gratuit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9804" t="4072" r="39721" b="4507"/>
            <a:stretch/>
          </p:blipFill>
          <p:spPr bwMode="auto">
            <a:xfrm rot="3755063">
              <a:off x="4797106" y="4836050"/>
              <a:ext cx="252102" cy="1125639"/>
            </a:xfrm>
            <a:prstGeom prst="rect">
              <a:avLst/>
            </a:prstGeom>
            <a:noFill/>
            <a:extLst>
              <a:ext uri="{909E8E84-426E-40DD-AFC4-6F175D3DCCD1}">
                <a14:hiddenFill xmlns:a14="http://schemas.microsoft.com/office/drawing/2010/main">
                  <a:solidFill>
                    <a:srgbClr val="FFFFFF"/>
                  </a:solidFill>
                </a14:hiddenFill>
              </a:ext>
            </a:extLst>
          </p:spPr>
        </p:pic>
        <p:cxnSp>
          <p:nvCxnSpPr>
            <p:cNvPr id="159" name="Conector recto 158"/>
            <p:cNvCxnSpPr/>
            <p:nvPr/>
          </p:nvCxnSpPr>
          <p:spPr>
            <a:xfrm flipH="1" flipV="1">
              <a:off x="4807079" y="5368891"/>
              <a:ext cx="64006" cy="127568"/>
            </a:xfrm>
            <a:prstGeom prst="line">
              <a:avLst/>
            </a:prstGeom>
            <a:ln w="19050">
              <a:solidFill>
                <a:srgbClr val="FFCB25"/>
              </a:solidFill>
            </a:ln>
          </p:spPr>
          <p:style>
            <a:lnRef idx="1">
              <a:schemeClr val="accent1"/>
            </a:lnRef>
            <a:fillRef idx="0">
              <a:schemeClr val="accent1"/>
            </a:fillRef>
            <a:effectRef idx="0">
              <a:schemeClr val="accent1"/>
            </a:effectRef>
            <a:fontRef idx="minor">
              <a:schemeClr val="tx1"/>
            </a:fontRef>
          </p:style>
        </p:cxnSp>
        <p:sp>
          <p:nvSpPr>
            <p:cNvPr id="160" name="Forma libre 159"/>
            <p:cNvSpPr/>
            <p:nvPr/>
          </p:nvSpPr>
          <p:spPr>
            <a:xfrm>
              <a:off x="4436330" y="5326308"/>
              <a:ext cx="767715" cy="356235"/>
            </a:xfrm>
            <a:custGeom>
              <a:avLst/>
              <a:gdLst>
                <a:gd name="connsiteX0" fmla="*/ 316230 w 767715"/>
                <a:gd name="connsiteY0" fmla="*/ 723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77190 w 767715"/>
                <a:gd name="connsiteY11" fmla="*/ 4191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73380 w 767715"/>
                <a:gd name="connsiteY10" fmla="*/ 41910 h 356235"/>
                <a:gd name="connsiteX0" fmla="*/ 32385 w 767715"/>
                <a:gd name="connsiteY0" fmla="*/ 21717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 name="connsiteX0" fmla="*/ 369570 w 767715"/>
                <a:gd name="connsiteY0" fmla="*/ 4572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715" h="356235">
                  <a:moveTo>
                    <a:pt x="369570" y="45720"/>
                  </a:moveTo>
                  <a:lnTo>
                    <a:pt x="11430" y="240030"/>
                  </a:lnTo>
                  <a:lnTo>
                    <a:pt x="1905" y="260985"/>
                  </a:lnTo>
                  <a:lnTo>
                    <a:pt x="0" y="293370"/>
                  </a:lnTo>
                  <a:lnTo>
                    <a:pt x="15240" y="323850"/>
                  </a:lnTo>
                  <a:lnTo>
                    <a:pt x="32385" y="344805"/>
                  </a:lnTo>
                  <a:lnTo>
                    <a:pt x="55245" y="354330"/>
                  </a:lnTo>
                  <a:lnTo>
                    <a:pt x="89535" y="356235"/>
                  </a:lnTo>
                  <a:lnTo>
                    <a:pt x="767715" y="0"/>
                  </a:lnTo>
                  <a:lnTo>
                    <a:pt x="373380" y="41910"/>
                  </a:lnTo>
                </a:path>
              </a:pathLst>
            </a:cu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1" name="Elipse 160"/>
            <p:cNvSpPr/>
            <p:nvPr/>
          </p:nvSpPr>
          <p:spPr>
            <a:xfrm rot="20671938" flipV="1">
              <a:off x="4732377" y="5310273"/>
              <a:ext cx="550704" cy="81853"/>
            </a:xfrm>
            <a:prstGeom prst="ellipse">
              <a:avLst/>
            </a:pr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2" name="Rectángulo redondeado 161"/>
            <p:cNvSpPr/>
            <p:nvPr/>
          </p:nvSpPr>
          <p:spPr>
            <a:xfrm rot="19863744">
              <a:off x="5345723" y="5003887"/>
              <a:ext cx="187255" cy="253159"/>
            </a:xfrm>
            <a:prstGeom prst="roundRect">
              <a:avLst>
                <a:gd name="adj" fmla="val 300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63" name="Grupo 162"/>
          <p:cNvGrpSpPr/>
          <p:nvPr/>
        </p:nvGrpSpPr>
        <p:grpSpPr>
          <a:xfrm rot="720000">
            <a:off x="7867842" y="5192254"/>
            <a:ext cx="1172641" cy="678656"/>
            <a:chOff x="4360337" y="5003887"/>
            <a:chExt cx="1172641" cy="678656"/>
          </a:xfrm>
        </p:grpSpPr>
        <p:pic>
          <p:nvPicPr>
            <p:cNvPr id="164" name="Picture 4" descr="Tubos De Ensayo, Dibujo, Laboratorio imagen png - imagen transparente  descarga gratuit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9804" t="4072" r="39721" b="4507"/>
            <a:stretch/>
          </p:blipFill>
          <p:spPr bwMode="auto">
            <a:xfrm rot="3755063">
              <a:off x="4797106" y="4836050"/>
              <a:ext cx="252102" cy="1125639"/>
            </a:xfrm>
            <a:prstGeom prst="rect">
              <a:avLst/>
            </a:prstGeom>
            <a:noFill/>
            <a:extLst>
              <a:ext uri="{909E8E84-426E-40DD-AFC4-6F175D3DCCD1}">
                <a14:hiddenFill xmlns:a14="http://schemas.microsoft.com/office/drawing/2010/main">
                  <a:solidFill>
                    <a:srgbClr val="FFFFFF"/>
                  </a:solidFill>
                </a14:hiddenFill>
              </a:ext>
            </a:extLst>
          </p:spPr>
        </p:pic>
        <p:cxnSp>
          <p:nvCxnSpPr>
            <p:cNvPr id="165" name="Conector recto 164"/>
            <p:cNvCxnSpPr/>
            <p:nvPr/>
          </p:nvCxnSpPr>
          <p:spPr>
            <a:xfrm flipH="1" flipV="1">
              <a:off x="4807079" y="5368891"/>
              <a:ext cx="64006" cy="127568"/>
            </a:xfrm>
            <a:prstGeom prst="line">
              <a:avLst/>
            </a:prstGeom>
            <a:ln w="19050">
              <a:solidFill>
                <a:srgbClr val="FFCB25"/>
              </a:solidFill>
            </a:ln>
          </p:spPr>
          <p:style>
            <a:lnRef idx="1">
              <a:schemeClr val="accent1"/>
            </a:lnRef>
            <a:fillRef idx="0">
              <a:schemeClr val="accent1"/>
            </a:fillRef>
            <a:effectRef idx="0">
              <a:schemeClr val="accent1"/>
            </a:effectRef>
            <a:fontRef idx="minor">
              <a:schemeClr val="tx1"/>
            </a:fontRef>
          </p:style>
        </p:cxnSp>
        <p:sp>
          <p:nvSpPr>
            <p:cNvPr id="166" name="Forma libre 165"/>
            <p:cNvSpPr/>
            <p:nvPr/>
          </p:nvSpPr>
          <p:spPr>
            <a:xfrm>
              <a:off x="4436330" y="5326308"/>
              <a:ext cx="767715" cy="356235"/>
            </a:xfrm>
            <a:custGeom>
              <a:avLst/>
              <a:gdLst>
                <a:gd name="connsiteX0" fmla="*/ 316230 w 767715"/>
                <a:gd name="connsiteY0" fmla="*/ 723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77190 w 767715"/>
                <a:gd name="connsiteY11" fmla="*/ 4191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73380 w 767715"/>
                <a:gd name="connsiteY10" fmla="*/ 41910 h 356235"/>
                <a:gd name="connsiteX0" fmla="*/ 32385 w 767715"/>
                <a:gd name="connsiteY0" fmla="*/ 21717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 name="connsiteX0" fmla="*/ 369570 w 767715"/>
                <a:gd name="connsiteY0" fmla="*/ 4572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715" h="356235">
                  <a:moveTo>
                    <a:pt x="369570" y="45720"/>
                  </a:moveTo>
                  <a:lnTo>
                    <a:pt x="11430" y="240030"/>
                  </a:lnTo>
                  <a:lnTo>
                    <a:pt x="1905" y="260985"/>
                  </a:lnTo>
                  <a:lnTo>
                    <a:pt x="0" y="293370"/>
                  </a:lnTo>
                  <a:lnTo>
                    <a:pt x="15240" y="323850"/>
                  </a:lnTo>
                  <a:lnTo>
                    <a:pt x="32385" y="344805"/>
                  </a:lnTo>
                  <a:lnTo>
                    <a:pt x="55245" y="354330"/>
                  </a:lnTo>
                  <a:lnTo>
                    <a:pt x="89535" y="356235"/>
                  </a:lnTo>
                  <a:lnTo>
                    <a:pt x="767715" y="0"/>
                  </a:lnTo>
                  <a:lnTo>
                    <a:pt x="373380" y="41910"/>
                  </a:lnTo>
                </a:path>
              </a:pathLst>
            </a:cu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7" name="Elipse 166"/>
            <p:cNvSpPr/>
            <p:nvPr/>
          </p:nvSpPr>
          <p:spPr>
            <a:xfrm rot="20671938" flipV="1">
              <a:off x="4732377" y="5310273"/>
              <a:ext cx="550704" cy="81853"/>
            </a:xfrm>
            <a:prstGeom prst="ellipse">
              <a:avLst/>
            </a:pr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8" name="Rectángulo redondeado 167"/>
            <p:cNvSpPr/>
            <p:nvPr/>
          </p:nvSpPr>
          <p:spPr>
            <a:xfrm rot="19863744">
              <a:off x="5345723" y="5003887"/>
              <a:ext cx="187255" cy="253159"/>
            </a:xfrm>
            <a:prstGeom prst="roundRect">
              <a:avLst>
                <a:gd name="adj" fmla="val 300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58" name="Grupo 57"/>
          <p:cNvGrpSpPr/>
          <p:nvPr/>
        </p:nvGrpSpPr>
        <p:grpSpPr>
          <a:xfrm rot="720000">
            <a:off x="7185368" y="5146238"/>
            <a:ext cx="1172641" cy="678656"/>
            <a:chOff x="4360337" y="5003887"/>
            <a:chExt cx="1172641" cy="678656"/>
          </a:xfrm>
        </p:grpSpPr>
        <p:pic>
          <p:nvPicPr>
            <p:cNvPr id="95" name="Picture 4" descr="Tubos De Ensayo, Dibujo, Laboratorio imagen png - imagen transparente  descarga gratuit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9804" t="4072" r="39721" b="4507"/>
            <a:stretch/>
          </p:blipFill>
          <p:spPr bwMode="auto">
            <a:xfrm rot="3755063">
              <a:off x="4797106" y="4836050"/>
              <a:ext cx="252102" cy="1125639"/>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Conector recto 51"/>
            <p:cNvCxnSpPr/>
            <p:nvPr/>
          </p:nvCxnSpPr>
          <p:spPr>
            <a:xfrm flipH="1" flipV="1">
              <a:off x="4807079" y="5368891"/>
              <a:ext cx="64006" cy="127568"/>
            </a:xfrm>
            <a:prstGeom prst="line">
              <a:avLst/>
            </a:prstGeom>
            <a:ln w="19050">
              <a:solidFill>
                <a:srgbClr val="FFCB25"/>
              </a:solidFill>
            </a:ln>
          </p:spPr>
          <p:style>
            <a:lnRef idx="1">
              <a:schemeClr val="accent1"/>
            </a:lnRef>
            <a:fillRef idx="0">
              <a:schemeClr val="accent1"/>
            </a:fillRef>
            <a:effectRef idx="0">
              <a:schemeClr val="accent1"/>
            </a:effectRef>
            <a:fontRef idx="minor">
              <a:schemeClr val="tx1"/>
            </a:fontRef>
          </p:style>
        </p:cxnSp>
        <p:sp>
          <p:nvSpPr>
            <p:cNvPr id="50" name="Forma libre 49"/>
            <p:cNvSpPr/>
            <p:nvPr/>
          </p:nvSpPr>
          <p:spPr>
            <a:xfrm>
              <a:off x="4436330" y="5326308"/>
              <a:ext cx="767715" cy="356235"/>
            </a:xfrm>
            <a:custGeom>
              <a:avLst/>
              <a:gdLst>
                <a:gd name="connsiteX0" fmla="*/ 316230 w 767715"/>
                <a:gd name="connsiteY0" fmla="*/ 723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77190 w 767715"/>
                <a:gd name="connsiteY11" fmla="*/ 4191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73380 w 767715"/>
                <a:gd name="connsiteY10" fmla="*/ 41910 h 356235"/>
                <a:gd name="connsiteX0" fmla="*/ 32385 w 767715"/>
                <a:gd name="connsiteY0" fmla="*/ 21717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 name="connsiteX0" fmla="*/ 369570 w 767715"/>
                <a:gd name="connsiteY0" fmla="*/ 4572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715" h="356235">
                  <a:moveTo>
                    <a:pt x="369570" y="45720"/>
                  </a:moveTo>
                  <a:lnTo>
                    <a:pt x="11430" y="240030"/>
                  </a:lnTo>
                  <a:lnTo>
                    <a:pt x="1905" y="260985"/>
                  </a:lnTo>
                  <a:lnTo>
                    <a:pt x="0" y="293370"/>
                  </a:lnTo>
                  <a:lnTo>
                    <a:pt x="15240" y="323850"/>
                  </a:lnTo>
                  <a:lnTo>
                    <a:pt x="32385" y="344805"/>
                  </a:lnTo>
                  <a:lnTo>
                    <a:pt x="55245" y="354330"/>
                  </a:lnTo>
                  <a:lnTo>
                    <a:pt x="89535" y="356235"/>
                  </a:lnTo>
                  <a:lnTo>
                    <a:pt x="767715" y="0"/>
                  </a:lnTo>
                  <a:lnTo>
                    <a:pt x="373380" y="41910"/>
                  </a:lnTo>
                </a:path>
              </a:pathLst>
            </a:cu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Elipse 26"/>
            <p:cNvSpPr/>
            <p:nvPr/>
          </p:nvSpPr>
          <p:spPr>
            <a:xfrm rot="20671938" flipV="1">
              <a:off x="4732377" y="5310273"/>
              <a:ext cx="550704" cy="81853"/>
            </a:xfrm>
            <a:prstGeom prst="ellipse">
              <a:avLst/>
            </a:pr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Rectángulo redondeado 54"/>
            <p:cNvSpPr/>
            <p:nvPr/>
          </p:nvSpPr>
          <p:spPr>
            <a:xfrm rot="19863744">
              <a:off x="5345723" y="5003887"/>
              <a:ext cx="187255" cy="253159"/>
            </a:xfrm>
            <a:prstGeom prst="roundRect">
              <a:avLst>
                <a:gd name="adj" fmla="val 300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70" name="Grupo 169"/>
          <p:cNvGrpSpPr/>
          <p:nvPr/>
        </p:nvGrpSpPr>
        <p:grpSpPr>
          <a:xfrm rot="720000">
            <a:off x="8020242" y="5344654"/>
            <a:ext cx="1172641" cy="678656"/>
            <a:chOff x="4360337" y="5003887"/>
            <a:chExt cx="1172641" cy="678656"/>
          </a:xfrm>
        </p:grpSpPr>
        <p:pic>
          <p:nvPicPr>
            <p:cNvPr id="173" name="Picture 4" descr="Tubos De Ensayo, Dibujo, Laboratorio imagen png - imagen transparente  descarga gratuit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9804" t="4072" r="39721" b="4507"/>
            <a:stretch/>
          </p:blipFill>
          <p:spPr bwMode="auto">
            <a:xfrm rot="3755063">
              <a:off x="4797106" y="4836050"/>
              <a:ext cx="252102" cy="1125639"/>
            </a:xfrm>
            <a:prstGeom prst="rect">
              <a:avLst/>
            </a:prstGeom>
            <a:noFill/>
            <a:extLst>
              <a:ext uri="{909E8E84-426E-40DD-AFC4-6F175D3DCCD1}">
                <a14:hiddenFill xmlns:a14="http://schemas.microsoft.com/office/drawing/2010/main">
                  <a:solidFill>
                    <a:srgbClr val="FFFFFF"/>
                  </a:solidFill>
                </a14:hiddenFill>
              </a:ext>
            </a:extLst>
          </p:spPr>
        </p:pic>
        <p:cxnSp>
          <p:nvCxnSpPr>
            <p:cNvPr id="174" name="Conector recto 173"/>
            <p:cNvCxnSpPr/>
            <p:nvPr/>
          </p:nvCxnSpPr>
          <p:spPr>
            <a:xfrm flipH="1" flipV="1">
              <a:off x="4807079" y="5368891"/>
              <a:ext cx="64006" cy="127568"/>
            </a:xfrm>
            <a:prstGeom prst="line">
              <a:avLst/>
            </a:prstGeom>
            <a:ln w="19050">
              <a:solidFill>
                <a:srgbClr val="FFCB25"/>
              </a:solidFill>
            </a:ln>
          </p:spPr>
          <p:style>
            <a:lnRef idx="1">
              <a:schemeClr val="accent1"/>
            </a:lnRef>
            <a:fillRef idx="0">
              <a:schemeClr val="accent1"/>
            </a:fillRef>
            <a:effectRef idx="0">
              <a:schemeClr val="accent1"/>
            </a:effectRef>
            <a:fontRef idx="minor">
              <a:schemeClr val="tx1"/>
            </a:fontRef>
          </p:style>
        </p:cxnSp>
        <p:sp>
          <p:nvSpPr>
            <p:cNvPr id="175" name="Forma libre 174"/>
            <p:cNvSpPr/>
            <p:nvPr/>
          </p:nvSpPr>
          <p:spPr>
            <a:xfrm>
              <a:off x="4436330" y="5326308"/>
              <a:ext cx="767715" cy="356235"/>
            </a:xfrm>
            <a:custGeom>
              <a:avLst/>
              <a:gdLst>
                <a:gd name="connsiteX0" fmla="*/ 316230 w 767715"/>
                <a:gd name="connsiteY0" fmla="*/ 723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77190 w 767715"/>
                <a:gd name="connsiteY11" fmla="*/ 4191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73380 w 767715"/>
                <a:gd name="connsiteY10" fmla="*/ 41910 h 356235"/>
                <a:gd name="connsiteX0" fmla="*/ 32385 w 767715"/>
                <a:gd name="connsiteY0" fmla="*/ 21717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 name="connsiteX0" fmla="*/ 369570 w 767715"/>
                <a:gd name="connsiteY0" fmla="*/ 4572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715" h="356235">
                  <a:moveTo>
                    <a:pt x="369570" y="45720"/>
                  </a:moveTo>
                  <a:lnTo>
                    <a:pt x="11430" y="240030"/>
                  </a:lnTo>
                  <a:lnTo>
                    <a:pt x="1905" y="260985"/>
                  </a:lnTo>
                  <a:lnTo>
                    <a:pt x="0" y="293370"/>
                  </a:lnTo>
                  <a:lnTo>
                    <a:pt x="15240" y="323850"/>
                  </a:lnTo>
                  <a:lnTo>
                    <a:pt x="32385" y="344805"/>
                  </a:lnTo>
                  <a:lnTo>
                    <a:pt x="55245" y="354330"/>
                  </a:lnTo>
                  <a:lnTo>
                    <a:pt x="89535" y="356235"/>
                  </a:lnTo>
                  <a:lnTo>
                    <a:pt x="767715" y="0"/>
                  </a:lnTo>
                  <a:lnTo>
                    <a:pt x="373380" y="41910"/>
                  </a:lnTo>
                </a:path>
              </a:pathLst>
            </a:cu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6" name="Elipse 175"/>
            <p:cNvSpPr/>
            <p:nvPr/>
          </p:nvSpPr>
          <p:spPr>
            <a:xfrm rot="20671938" flipV="1">
              <a:off x="4732377" y="5310273"/>
              <a:ext cx="550704" cy="81853"/>
            </a:xfrm>
            <a:prstGeom prst="ellipse">
              <a:avLst/>
            </a:pr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7" name="Rectángulo redondeado 176"/>
            <p:cNvSpPr/>
            <p:nvPr/>
          </p:nvSpPr>
          <p:spPr>
            <a:xfrm rot="19863744">
              <a:off x="5345723" y="5003887"/>
              <a:ext cx="187255" cy="253159"/>
            </a:xfrm>
            <a:prstGeom prst="roundRect">
              <a:avLst>
                <a:gd name="adj" fmla="val 300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49" name="Grupo 148"/>
          <p:cNvGrpSpPr/>
          <p:nvPr/>
        </p:nvGrpSpPr>
        <p:grpSpPr>
          <a:xfrm rot="720000">
            <a:off x="7259699" y="5360531"/>
            <a:ext cx="1172641" cy="678656"/>
            <a:chOff x="4360337" y="5003887"/>
            <a:chExt cx="1172641" cy="678656"/>
          </a:xfrm>
        </p:grpSpPr>
        <p:pic>
          <p:nvPicPr>
            <p:cNvPr id="152" name="Picture 4" descr="Tubos De Ensayo, Dibujo, Laboratorio imagen png - imagen transparente  descarga gratuit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9804" t="4072" r="39721" b="4507"/>
            <a:stretch/>
          </p:blipFill>
          <p:spPr bwMode="auto">
            <a:xfrm rot="3755063">
              <a:off x="4797106" y="4836050"/>
              <a:ext cx="252102" cy="1125639"/>
            </a:xfrm>
            <a:prstGeom prst="rect">
              <a:avLst/>
            </a:prstGeom>
            <a:noFill/>
            <a:extLst>
              <a:ext uri="{909E8E84-426E-40DD-AFC4-6F175D3DCCD1}">
                <a14:hiddenFill xmlns:a14="http://schemas.microsoft.com/office/drawing/2010/main">
                  <a:solidFill>
                    <a:srgbClr val="FFFFFF"/>
                  </a:solidFill>
                </a14:hiddenFill>
              </a:ext>
            </a:extLst>
          </p:spPr>
        </p:pic>
        <p:cxnSp>
          <p:nvCxnSpPr>
            <p:cNvPr id="153" name="Conector recto 152"/>
            <p:cNvCxnSpPr/>
            <p:nvPr/>
          </p:nvCxnSpPr>
          <p:spPr>
            <a:xfrm flipH="1" flipV="1">
              <a:off x="4807079" y="5368891"/>
              <a:ext cx="64006" cy="127568"/>
            </a:xfrm>
            <a:prstGeom prst="line">
              <a:avLst/>
            </a:prstGeom>
            <a:ln w="19050">
              <a:solidFill>
                <a:srgbClr val="FFCB25"/>
              </a:solidFill>
            </a:ln>
          </p:spPr>
          <p:style>
            <a:lnRef idx="1">
              <a:schemeClr val="accent1"/>
            </a:lnRef>
            <a:fillRef idx="0">
              <a:schemeClr val="accent1"/>
            </a:fillRef>
            <a:effectRef idx="0">
              <a:schemeClr val="accent1"/>
            </a:effectRef>
            <a:fontRef idx="minor">
              <a:schemeClr val="tx1"/>
            </a:fontRef>
          </p:style>
        </p:cxnSp>
        <p:sp>
          <p:nvSpPr>
            <p:cNvPr id="154" name="Forma libre 153"/>
            <p:cNvSpPr/>
            <p:nvPr/>
          </p:nvSpPr>
          <p:spPr>
            <a:xfrm>
              <a:off x="4436330" y="5326308"/>
              <a:ext cx="767715" cy="356235"/>
            </a:xfrm>
            <a:custGeom>
              <a:avLst/>
              <a:gdLst>
                <a:gd name="connsiteX0" fmla="*/ 316230 w 767715"/>
                <a:gd name="connsiteY0" fmla="*/ 723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77190 w 767715"/>
                <a:gd name="connsiteY11" fmla="*/ 4191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73380 w 767715"/>
                <a:gd name="connsiteY10" fmla="*/ 41910 h 356235"/>
                <a:gd name="connsiteX0" fmla="*/ 32385 w 767715"/>
                <a:gd name="connsiteY0" fmla="*/ 21717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 name="connsiteX0" fmla="*/ 369570 w 767715"/>
                <a:gd name="connsiteY0" fmla="*/ 4572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715" h="356235">
                  <a:moveTo>
                    <a:pt x="369570" y="45720"/>
                  </a:moveTo>
                  <a:lnTo>
                    <a:pt x="11430" y="240030"/>
                  </a:lnTo>
                  <a:lnTo>
                    <a:pt x="1905" y="260985"/>
                  </a:lnTo>
                  <a:lnTo>
                    <a:pt x="0" y="293370"/>
                  </a:lnTo>
                  <a:lnTo>
                    <a:pt x="15240" y="323850"/>
                  </a:lnTo>
                  <a:lnTo>
                    <a:pt x="32385" y="344805"/>
                  </a:lnTo>
                  <a:lnTo>
                    <a:pt x="55245" y="354330"/>
                  </a:lnTo>
                  <a:lnTo>
                    <a:pt x="89535" y="356235"/>
                  </a:lnTo>
                  <a:lnTo>
                    <a:pt x="767715" y="0"/>
                  </a:lnTo>
                  <a:lnTo>
                    <a:pt x="373380" y="41910"/>
                  </a:lnTo>
                </a:path>
              </a:pathLst>
            </a:cu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5" name="Elipse 154"/>
            <p:cNvSpPr/>
            <p:nvPr/>
          </p:nvSpPr>
          <p:spPr>
            <a:xfrm rot="20671938" flipV="1">
              <a:off x="4732377" y="5310273"/>
              <a:ext cx="550704" cy="81853"/>
            </a:xfrm>
            <a:prstGeom prst="ellipse">
              <a:avLst/>
            </a:pr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6" name="Rectángulo redondeado 155"/>
            <p:cNvSpPr/>
            <p:nvPr/>
          </p:nvSpPr>
          <p:spPr>
            <a:xfrm rot="19863744">
              <a:off x="5345723" y="5003887"/>
              <a:ext cx="187255" cy="253159"/>
            </a:xfrm>
            <a:prstGeom prst="roundRect">
              <a:avLst>
                <a:gd name="adj" fmla="val 300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09" name="Rectángulo redondeado 208"/>
          <p:cNvSpPr/>
          <p:nvPr/>
        </p:nvSpPr>
        <p:spPr>
          <a:xfrm>
            <a:off x="4538931" y="3792552"/>
            <a:ext cx="252026" cy="196826"/>
          </a:xfrm>
          <a:prstGeom prst="roundRect">
            <a:avLst>
              <a:gd name="adj" fmla="val 254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0" name="Rectángulo redondeado 209"/>
          <p:cNvSpPr/>
          <p:nvPr/>
        </p:nvSpPr>
        <p:spPr>
          <a:xfrm>
            <a:off x="4710989" y="4018367"/>
            <a:ext cx="252026" cy="196826"/>
          </a:xfrm>
          <a:prstGeom prst="roundRect">
            <a:avLst>
              <a:gd name="adj" fmla="val 254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3" name="Rectángulo redondeado 212"/>
          <p:cNvSpPr/>
          <p:nvPr/>
        </p:nvSpPr>
        <p:spPr>
          <a:xfrm>
            <a:off x="5012595" y="4439084"/>
            <a:ext cx="252026" cy="196826"/>
          </a:xfrm>
          <a:prstGeom prst="roundRect">
            <a:avLst>
              <a:gd name="adj" fmla="val 254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6" name="Rectángulo redondeado 145"/>
          <p:cNvSpPr/>
          <p:nvPr/>
        </p:nvSpPr>
        <p:spPr>
          <a:xfrm>
            <a:off x="4851855" y="4229823"/>
            <a:ext cx="252026" cy="196826"/>
          </a:xfrm>
          <a:prstGeom prst="roundRect">
            <a:avLst>
              <a:gd name="adj" fmla="val 254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7" name="Rectángulo redondeado 146"/>
          <p:cNvSpPr/>
          <p:nvPr/>
        </p:nvSpPr>
        <p:spPr>
          <a:xfrm>
            <a:off x="4823277" y="3792552"/>
            <a:ext cx="252026" cy="196826"/>
          </a:xfrm>
          <a:prstGeom prst="roundRect">
            <a:avLst>
              <a:gd name="adj" fmla="val 254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4" name="Rectángulo redondeado 213"/>
          <p:cNvSpPr/>
          <p:nvPr/>
        </p:nvSpPr>
        <p:spPr>
          <a:xfrm>
            <a:off x="4995335" y="4018367"/>
            <a:ext cx="252026" cy="196826"/>
          </a:xfrm>
          <a:prstGeom prst="roundRect">
            <a:avLst>
              <a:gd name="adj" fmla="val 254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5" name="Rectángulo redondeado 214"/>
          <p:cNvSpPr/>
          <p:nvPr/>
        </p:nvSpPr>
        <p:spPr>
          <a:xfrm>
            <a:off x="5296941" y="4439084"/>
            <a:ext cx="252026" cy="196826"/>
          </a:xfrm>
          <a:prstGeom prst="roundRect">
            <a:avLst>
              <a:gd name="adj" fmla="val 254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6" name="Rectángulo redondeado 215"/>
          <p:cNvSpPr/>
          <p:nvPr/>
        </p:nvSpPr>
        <p:spPr>
          <a:xfrm>
            <a:off x="5136201" y="4229823"/>
            <a:ext cx="252026" cy="196826"/>
          </a:xfrm>
          <a:prstGeom prst="roundRect">
            <a:avLst>
              <a:gd name="adj" fmla="val 254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78" name="Grupo 177"/>
          <p:cNvGrpSpPr/>
          <p:nvPr/>
        </p:nvGrpSpPr>
        <p:grpSpPr>
          <a:xfrm rot="720000">
            <a:off x="6679449" y="5340054"/>
            <a:ext cx="1172641" cy="678656"/>
            <a:chOff x="4360337" y="5003887"/>
            <a:chExt cx="1172641" cy="678656"/>
          </a:xfrm>
        </p:grpSpPr>
        <p:pic>
          <p:nvPicPr>
            <p:cNvPr id="179" name="Picture 4" descr="Tubos De Ensayo, Dibujo, Laboratorio imagen png - imagen transparente  descarga gratuita"/>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9804" t="4072" r="39721" b="4507"/>
            <a:stretch/>
          </p:blipFill>
          <p:spPr bwMode="auto">
            <a:xfrm rot="3755063">
              <a:off x="4797106" y="4836050"/>
              <a:ext cx="252102" cy="1125639"/>
            </a:xfrm>
            <a:prstGeom prst="rect">
              <a:avLst/>
            </a:prstGeom>
            <a:noFill/>
            <a:extLst>
              <a:ext uri="{909E8E84-426E-40DD-AFC4-6F175D3DCCD1}">
                <a14:hiddenFill xmlns:a14="http://schemas.microsoft.com/office/drawing/2010/main">
                  <a:solidFill>
                    <a:srgbClr val="FFFFFF"/>
                  </a:solidFill>
                </a14:hiddenFill>
              </a:ext>
            </a:extLst>
          </p:spPr>
        </p:pic>
        <p:cxnSp>
          <p:nvCxnSpPr>
            <p:cNvPr id="180" name="Conector recto 179"/>
            <p:cNvCxnSpPr/>
            <p:nvPr/>
          </p:nvCxnSpPr>
          <p:spPr>
            <a:xfrm flipH="1" flipV="1">
              <a:off x="4807079" y="5368891"/>
              <a:ext cx="64006" cy="127568"/>
            </a:xfrm>
            <a:prstGeom prst="line">
              <a:avLst/>
            </a:prstGeom>
            <a:ln w="19050">
              <a:solidFill>
                <a:srgbClr val="FFCB25"/>
              </a:solidFill>
            </a:ln>
          </p:spPr>
          <p:style>
            <a:lnRef idx="1">
              <a:schemeClr val="accent1"/>
            </a:lnRef>
            <a:fillRef idx="0">
              <a:schemeClr val="accent1"/>
            </a:fillRef>
            <a:effectRef idx="0">
              <a:schemeClr val="accent1"/>
            </a:effectRef>
            <a:fontRef idx="minor">
              <a:schemeClr val="tx1"/>
            </a:fontRef>
          </p:style>
        </p:cxnSp>
        <p:sp>
          <p:nvSpPr>
            <p:cNvPr id="181" name="Forma libre 180"/>
            <p:cNvSpPr/>
            <p:nvPr/>
          </p:nvSpPr>
          <p:spPr>
            <a:xfrm>
              <a:off x="4436330" y="5326308"/>
              <a:ext cx="767715" cy="356235"/>
            </a:xfrm>
            <a:custGeom>
              <a:avLst/>
              <a:gdLst>
                <a:gd name="connsiteX0" fmla="*/ 316230 w 767715"/>
                <a:gd name="connsiteY0" fmla="*/ 723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77190 w 767715"/>
                <a:gd name="connsiteY11" fmla="*/ 4191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73380 w 767715"/>
                <a:gd name="connsiteY10" fmla="*/ 41910 h 356235"/>
                <a:gd name="connsiteX0" fmla="*/ 32385 w 767715"/>
                <a:gd name="connsiteY0" fmla="*/ 21717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 name="connsiteX0" fmla="*/ 369570 w 767715"/>
                <a:gd name="connsiteY0" fmla="*/ 4572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715" h="356235">
                  <a:moveTo>
                    <a:pt x="369570" y="45720"/>
                  </a:moveTo>
                  <a:lnTo>
                    <a:pt x="11430" y="240030"/>
                  </a:lnTo>
                  <a:lnTo>
                    <a:pt x="1905" y="260985"/>
                  </a:lnTo>
                  <a:lnTo>
                    <a:pt x="0" y="293370"/>
                  </a:lnTo>
                  <a:lnTo>
                    <a:pt x="15240" y="323850"/>
                  </a:lnTo>
                  <a:lnTo>
                    <a:pt x="32385" y="344805"/>
                  </a:lnTo>
                  <a:lnTo>
                    <a:pt x="55245" y="354330"/>
                  </a:lnTo>
                  <a:lnTo>
                    <a:pt x="89535" y="356235"/>
                  </a:lnTo>
                  <a:lnTo>
                    <a:pt x="767715" y="0"/>
                  </a:lnTo>
                  <a:lnTo>
                    <a:pt x="373380" y="41910"/>
                  </a:lnTo>
                </a:path>
              </a:pathLst>
            </a:cu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2" name="Elipse 181"/>
            <p:cNvSpPr/>
            <p:nvPr/>
          </p:nvSpPr>
          <p:spPr>
            <a:xfrm rot="20671938" flipV="1">
              <a:off x="4732377" y="5310273"/>
              <a:ext cx="550704" cy="81853"/>
            </a:xfrm>
            <a:prstGeom prst="ellipse">
              <a:avLst/>
            </a:pr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3" name="Rectángulo redondeado 182"/>
            <p:cNvSpPr/>
            <p:nvPr/>
          </p:nvSpPr>
          <p:spPr>
            <a:xfrm rot="19863744">
              <a:off x="5345723" y="5003887"/>
              <a:ext cx="187255" cy="253159"/>
            </a:xfrm>
            <a:prstGeom prst="roundRect">
              <a:avLst>
                <a:gd name="adj" fmla="val 300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17" name="CuadroTexto 216"/>
          <p:cNvSpPr txBox="1"/>
          <p:nvPr/>
        </p:nvSpPr>
        <p:spPr>
          <a:xfrm>
            <a:off x="9061626" y="3580478"/>
            <a:ext cx="1563615" cy="1200329"/>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SOLIDIFICAR sobre un plano inclinado para favorecer la formación del “pico de flauta”.</a:t>
            </a:r>
            <a:endParaRPr lang="es-MX" sz="1200" b="1" baseline="30000" dirty="0">
              <a:latin typeface="Arial" panose="020B0604020202020204" pitchFamily="34" charset="0"/>
              <a:cs typeface="Arial" panose="020B0604020202020204" pitchFamily="34" charset="0"/>
            </a:endParaRPr>
          </a:p>
        </p:txBody>
      </p:sp>
      <p:sp>
        <p:nvSpPr>
          <p:cNvPr id="212" name="CuadroTexto 147">
            <a:extLst>
              <a:ext uri="{FF2B5EF4-FFF2-40B4-BE49-F238E27FC236}">
                <a16:creationId xmlns:a16="http://schemas.microsoft.com/office/drawing/2014/main" id="{97539600-4A6E-41E9-8BA6-F7160E423FBA}"/>
              </a:ext>
            </a:extLst>
          </p:cNvPr>
          <p:cNvSpPr txBox="1"/>
          <p:nvPr/>
        </p:nvSpPr>
        <p:spPr>
          <a:xfrm>
            <a:off x="6302762" y="1536589"/>
            <a:ext cx="1678366" cy="443198"/>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DISOLVER Y FUNDIR</a:t>
            </a:r>
          </a:p>
        </p:txBody>
      </p:sp>
      <p:cxnSp>
        <p:nvCxnSpPr>
          <p:cNvPr id="169" name="Conector recto de flecha 171">
            <a:extLst>
              <a:ext uri="{FF2B5EF4-FFF2-40B4-BE49-F238E27FC236}">
                <a16:creationId xmlns:a16="http://schemas.microsoft.com/office/drawing/2014/main" id="{4616187F-A1F0-4A88-B8B9-6365FC9FB5EC}"/>
              </a:ext>
            </a:extLst>
          </p:cNvPr>
          <p:cNvCxnSpPr>
            <a:cxnSpLocks/>
          </p:cNvCxnSpPr>
          <p:nvPr/>
        </p:nvCxnSpPr>
        <p:spPr>
          <a:xfrm>
            <a:off x="9843433" y="5305280"/>
            <a:ext cx="90428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8" name="CuadroTexto 147">
            <a:extLst>
              <a:ext uri="{FF2B5EF4-FFF2-40B4-BE49-F238E27FC236}">
                <a16:creationId xmlns:a16="http://schemas.microsoft.com/office/drawing/2014/main" id="{8871F6FF-B343-4564-83E5-A7644C56D2C4}"/>
              </a:ext>
            </a:extLst>
          </p:cNvPr>
          <p:cNvSpPr txBox="1"/>
          <p:nvPr/>
        </p:nvSpPr>
        <p:spPr>
          <a:xfrm>
            <a:off x="10714763" y="5106811"/>
            <a:ext cx="1458851" cy="618631"/>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Almacenar a 5°C en posición vertical</a:t>
            </a:r>
          </a:p>
        </p:txBody>
      </p:sp>
    </p:spTree>
    <p:extLst>
      <p:ext uri="{BB962C8B-B14F-4D97-AF65-F5344CB8AC3E}">
        <p14:creationId xmlns:p14="http://schemas.microsoft.com/office/powerpoint/2010/main" val="77396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6085FBE0-DF01-43AD-8D66-E5C629669714}"/>
              </a:ext>
            </a:extLst>
          </p:cNvPr>
          <p:cNvSpPr/>
          <p:nvPr/>
        </p:nvSpPr>
        <p:spPr>
          <a:xfrm>
            <a:off x="5605774" y="4940094"/>
            <a:ext cx="1307049" cy="103189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US"/>
          </a:p>
        </p:txBody>
      </p:sp>
      <p:sp>
        <p:nvSpPr>
          <p:cNvPr id="13" name="CuadroTexto 12"/>
          <p:cNvSpPr txBox="1"/>
          <p:nvPr/>
        </p:nvSpPr>
        <p:spPr>
          <a:xfrm>
            <a:off x="433519" y="2330674"/>
            <a:ext cx="1842658" cy="738664"/>
          </a:xfrm>
          <a:prstGeom prst="rect">
            <a:avLst/>
          </a:prstGeom>
          <a:noFill/>
        </p:spPr>
        <p:txBody>
          <a:bodyPr wrap="square" rtlCol="0">
            <a:spAutoFit/>
          </a:bodyPr>
          <a:lstStyle/>
          <a:p>
            <a:pPr algn="ctr"/>
            <a:r>
              <a:rPr lang="es-MX" sz="1050" b="1" dirty="0">
                <a:latin typeface="Arial" panose="020B0604020202020204" pitchFamily="34" charset="0"/>
                <a:cs typeface="Arial" panose="020B0604020202020204" pitchFamily="34" charset="0"/>
              </a:rPr>
              <a:t>Caldo sin sal</a:t>
            </a:r>
          </a:p>
          <a:p>
            <a:pPr algn="ctr"/>
            <a:r>
              <a:rPr lang="es-MX" sz="1050" b="1" dirty="0">
                <a:latin typeface="Arial" panose="020B0604020202020204" pitchFamily="34" charset="0"/>
                <a:cs typeface="Arial" panose="020B0604020202020204" pitchFamily="34" charset="0"/>
              </a:rPr>
              <a:t>1 Taza+ carne de su elección.</a:t>
            </a:r>
          </a:p>
          <a:p>
            <a:pPr algn="ctr"/>
            <a:r>
              <a:rPr lang="es-MX" sz="1050" b="1" dirty="0">
                <a:latin typeface="Arial" panose="020B0604020202020204" pitchFamily="34" charset="0"/>
                <a:cs typeface="Arial" panose="020B0604020202020204" pitchFamily="34" charset="0"/>
              </a:rPr>
              <a:t>Hervir 15 min</a:t>
            </a:r>
          </a:p>
        </p:txBody>
      </p:sp>
      <p:sp>
        <p:nvSpPr>
          <p:cNvPr id="23" name="CuadroTexto 22"/>
          <p:cNvSpPr txBox="1"/>
          <p:nvPr/>
        </p:nvSpPr>
        <p:spPr>
          <a:xfrm>
            <a:off x="3496327" y="2425688"/>
            <a:ext cx="1697902"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Caldo desengrasado</a:t>
            </a:r>
          </a:p>
        </p:txBody>
      </p:sp>
      <p:sp>
        <p:nvSpPr>
          <p:cNvPr id="149" name="CuadroTexto 148"/>
          <p:cNvSpPr txBox="1"/>
          <p:nvPr/>
        </p:nvSpPr>
        <p:spPr>
          <a:xfrm>
            <a:off x="4983478" y="1480523"/>
            <a:ext cx="1870282" cy="706347"/>
          </a:xfrm>
          <a:prstGeom prst="rect">
            <a:avLst/>
          </a:prstGeom>
          <a:noFill/>
        </p:spPr>
        <p:txBody>
          <a:bodyPr wrap="square" rtlCol="0">
            <a:spAutoFit/>
          </a:bodyPr>
          <a:lstStyle/>
          <a:p>
            <a:pPr algn="ctr">
              <a:lnSpc>
                <a:spcPct val="95000"/>
              </a:lnSpc>
            </a:pPr>
            <a:r>
              <a:rPr lang="es-MX" sz="1400" b="1" dirty="0">
                <a:latin typeface="Arial" panose="020B0604020202020204" pitchFamily="34" charset="0"/>
                <a:cs typeface="Arial" panose="020B0604020202020204" pitchFamily="34" charset="0"/>
              </a:rPr>
              <a:t>Agregar 5 </a:t>
            </a:r>
            <a:r>
              <a:rPr lang="es-MX" sz="1400" b="1" dirty="0" err="1">
                <a:latin typeface="Arial" panose="020B0604020202020204" pitchFamily="34" charset="0"/>
                <a:cs typeface="Arial" panose="020B0604020202020204" pitchFamily="34" charset="0"/>
              </a:rPr>
              <a:t>mL</a:t>
            </a:r>
            <a:r>
              <a:rPr lang="es-MX" sz="1400" b="1" dirty="0">
                <a:latin typeface="Arial" panose="020B0604020202020204" pitchFamily="34" charset="0"/>
                <a:cs typeface="Arial" panose="020B0604020202020204" pitchFamily="34" charset="0"/>
              </a:rPr>
              <a:t> de </a:t>
            </a:r>
          </a:p>
          <a:p>
            <a:pPr algn="ctr">
              <a:lnSpc>
                <a:spcPct val="95000"/>
              </a:lnSpc>
            </a:pPr>
            <a:r>
              <a:rPr lang="es-MX" sz="1400" b="1" dirty="0">
                <a:latin typeface="Arial" panose="020B0604020202020204" pitchFamily="34" charset="0"/>
                <a:cs typeface="Arial" panose="020B0604020202020204" pitchFamily="34" charset="0"/>
              </a:rPr>
              <a:t>Indicador col morada</a:t>
            </a:r>
            <a:endParaRPr lang="es-MX" sz="1100" b="1" dirty="0">
              <a:latin typeface="Arial" panose="020B0604020202020204" pitchFamily="34" charset="0"/>
              <a:cs typeface="Arial" panose="020B0604020202020204" pitchFamily="34" charset="0"/>
            </a:endParaRPr>
          </a:p>
        </p:txBody>
      </p:sp>
      <p:cxnSp>
        <p:nvCxnSpPr>
          <p:cNvPr id="8" name="Conector recto de flecha 7"/>
          <p:cNvCxnSpPr/>
          <p:nvPr/>
        </p:nvCxnSpPr>
        <p:spPr>
          <a:xfrm>
            <a:off x="2134181" y="2052599"/>
            <a:ext cx="162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a:cxnSpLocks/>
          </p:cNvCxnSpPr>
          <p:nvPr/>
        </p:nvCxnSpPr>
        <p:spPr>
          <a:xfrm>
            <a:off x="5147944" y="2195995"/>
            <a:ext cx="1705816" cy="133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1476204" y="116754"/>
            <a:ext cx="8525843" cy="847409"/>
          </a:xfrm>
        </p:spPr>
        <p:txBody>
          <a:bodyPr>
            <a:noAutofit/>
          </a:bodyPr>
          <a:lstStyle/>
          <a:p>
            <a:pPr algn="ctr">
              <a:lnSpc>
                <a:spcPct val="100000"/>
              </a:lnSpc>
            </a:pPr>
            <a:r>
              <a:rPr lang="es-MX" sz="1800" b="1" dirty="0">
                <a:latin typeface="Arial" panose="020B0604020202020204" pitchFamily="34" charset="0"/>
                <a:cs typeface="Arial" panose="020B0604020202020204" pitchFamily="34" charset="0"/>
              </a:rPr>
              <a:t>PREPARACIÓN DE MEDIO SÓLIDOS INCLINADO</a:t>
            </a:r>
          </a:p>
        </p:txBody>
      </p:sp>
      <p:sp>
        <p:nvSpPr>
          <p:cNvPr id="148" name="CuadroTexto 147"/>
          <p:cNvSpPr txBox="1"/>
          <p:nvPr/>
        </p:nvSpPr>
        <p:spPr>
          <a:xfrm>
            <a:off x="2104998" y="1407243"/>
            <a:ext cx="1678366" cy="618631"/>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Decantar y desengrasar /volver a hervir</a:t>
            </a:r>
          </a:p>
        </p:txBody>
      </p:sp>
      <p:pic>
        <p:nvPicPr>
          <p:cNvPr id="7170" name="Picture 2" descr="Receta de Caldo de Res Mexicano | QueRicaVida.com">
            <a:extLst>
              <a:ext uri="{FF2B5EF4-FFF2-40B4-BE49-F238E27FC236}">
                <a16:creationId xmlns:a16="http://schemas.microsoft.com/office/drawing/2014/main" id="{3BE9F883-977D-4644-B685-DBA15B87B1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383" y="1560096"/>
            <a:ext cx="1395615" cy="7846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ceta de caldo de pollo casero (en cazuela tradicional o en olla exprés)">
            <a:extLst>
              <a:ext uri="{FF2B5EF4-FFF2-40B4-BE49-F238E27FC236}">
                <a16:creationId xmlns:a16="http://schemas.microsoft.com/office/drawing/2014/main" id="{423F4693-7B34-4418-A60F-5E98CDD67C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2997" y="1502003"/>
            <a:ext cx="1228426" cy="913324"/>
          </a:xfrm>
          <a:prstGeom prst="rect">
            <a:avLst/>
          </a:prstGeom>
          <a:noFill/>
          <a:extLst>
            <a:ext uri="{909E8E84-426E-40DD-AFC4-6F175D3DCCD1}">
              <a14:hiddenFill xmlns:a14="http://schemas.microsoft.com/office/drawing/2010/main">
                <a:solidFill>
                  <a:srgbClr val="FFFFFF"/>
                </a:solidFill>
              </a14:hiddenFill>
            </a:ext>
          </a:extLst>
        </p:spPr>
      </p:pic>
      <p:sp>
        <p:nvSpPr>
          <p:cNvPr id="236" name="CuadroTexto 22">
            <a:extLst>
              <a:ext uri="{FF2B5EF4-FFF2-40B4-BE49-F238E27FC236}">
                <a16:creationId xmlns:a16="http://schemas.microsoft.com/office/drawing/2014/main" id="{3DF1010C-B879-4F7A-AB8B-0748925753F5}"/>
              </a:ext>
            </a:extLst>
          </p:cNvPr>
          <p:cNvSpPr txBox="1"/>
          <p:nvPr/>
        </p:nvSpPr>
        <p:spPr>
          <a:xfrm>
            <a:off x="8646224" y="5754307"/>
            <a:ext cx="1497781" cy="646331"/>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DISTRIBUIR</a:t>
            </a:r>
          </a:p>
          <a:p>
            <a:pPr algn="ctr"/>
            <a:r>
              <a:rPr lang="es-MX" sz="1200" b="1" dirty="0">
                <a:latin typeface="Arial" panose="020B0604020202020204" pitchFamily="34" charset="0"/>
                <a:cs typeface="Arial" panose="020B0604020202020204" pitchFamily="34" charset="0"/>
              </a:rPr>
              <a:t>VOLUMEN TOTAL</a:t>
            </a:r>
          </a:p>
          <a:p>
            <a:pPr algn="ctr"/>
            <a:r>
              <a:rPr lang="es-MX" sz="1200" b="1" dirty="0">
                <a:latin typeface="Arial" panose="020B0604020202020204" pitchFamily="34" charset="0"/>
                <a:cs typeface="Arial" panose="020B0604020202020204" pitchFamily="34" charset="0"/>
              </a:rPr>
              <a:t>3 </a:t>
            </a:r>
            <a:r>
              <a:rPr lang="es-MX" sz="1200" b="1" dirty="0" err="1">
                <a:latin typeface="Arial" panose="020B0604020202020204" pitchFamily="34" charset="0"/>
                <a:cs typeface="Arial" panose="020B0604020202020204" pitchFamily="34" charset="0"/>
              </a:rPr>
              <a:t>mL</a:t>
            </a:r>
            <a:r>
              <a:rPr lang="es-MX" sz="1200" b="1" dirty="0">
                <a:latin typeface="Arial" panose="020B0604020202020204" pitchFamily="34" charset="0"/>
                <a:cs typeface="Arial" panose="020B0604020202020204" pitchFamily="34" charset="0"/>
              </a:rPr>
              <a:t> en tubo </a:t>
            </a:r>
          </a:p>
        </p:txBody>
      </p:sp>
      <p:sp>
        <p:nvSpPr>
          <p:cNvPr id="293" name="CuadroTexto 22">
            <a:extLst>
              <a:ext uri="{FF2B5EF4-FFF2-40B4-BE49-F238E27FC236}">
                <a16:creationId xmlns:a16="http://schemas.microsoft.com/office/drawing/2014/main" id="{2703F3F9-36CE-4CFD-8BBB-8714E6941169}"/>
              </a:ext>
            </a:extLst>
          </p:cNvPr>
          <p:cNvSpPr txBox="1"/>
          <p:nvPr/>
        </p:nvSpPr>
        <p:spPr>
          <a:xfrm>
            <a:off x="12652221" y="-9898"/>
            <a:ext cx="312906"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4 </a:t>
            </a:r>
          </a:p>
        </p:txBody>
      </p:sp>
      <p:sp>
        <p:nvSpPr>
          <p:cNvPr id="19" name="AutoShape 6" descr="Disolución de Azúcar en Agua y su Método de Separación">
            <a:extLst>
              <a:ext uri="{FF2B5EF4-FFF2-40B4-BE49-F238E27FC236}">
                <a16:creationId xmlns:a16="http://schemas.microsoft.com/office/drawing/2014/main" id="{A6F3D81A-8A58-4739-8387-C1AE7DABA8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US"/>
          </a:p>
        </p:txBody>
      </p:sp>
      <p:cxnSp>
        <p:nvCxnSpPr>
          <p:cNvPr id="340" name="Conector recto de flecha 17">
            <a:extLst>
              <a:ext uri="{FF2B5EF4-FFF2-40B4-BE49-F238E27FC236}">
                <a16:creationId xmlns:a16="http://schemas.microsoft.com/office/drawing/2014/main" id="{3030E950-19D0-4644-9D64-E9892256C860}"/>
              </a:ext>
            </a:extLst>
          </p:cNvPr>
          <p:cNvCxnSpPr>
            <a:cxnSpLocks/>
          </p:cNvCxnSpPr>
          <p:nvPr/>
        </p:nvCxnSpPr>
        <p:spPr>
          <a:xfrm>
            <a:off x="8294677" y="2209312"/>
            <a:ext cx="117288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1" name="CuadroTexto 22">
            <a:extLst>
              <a:ext uri="{FF2B5EF4-FFF2-40B4-BE49-F238E27FC236}">
                <a16:creationId xmlns:a16="http://schemas.microsoft.com/office/drawing/2014/main" id="{31426671-C83A-4767-BB28-3ED9BBE086EF}"/>
              </a:ext>
            </a:extLst>
          </p:cNvPr>
          <p:cNvSpPr txBox="1"/>
          <p:nvPr/>
        </p:nvSpPr>
        <p:spPr>
          <a:xfrm>
            <a:off x="5109904" y="5977229"/>
            <a:ext cx="2060984" cy="900246"/>
          </a:xfrm>
          <a:prstGeom prst="rect">
            <a:avLst/>
          </a:prstGeom>
          <a:noFill/>
        </p:spPr>
        <p:txBody>
          <a:bodyPr wrap="square" rtlCol="0">
            <a:spAutoFit/>
          </a:bodyPr>
          <a:lstStyle/>
          <a:p>
            <a:pPr algn="ctr"/>
            <a:r>
              <a:rPr lang="es-MX" sz="1050" b="1" dirty="0">
                <a:latin typeface="Arial" panose="020B0604020202020204" pitchFamily="34" charset="0"/>
                <a:cs typeface="Arial" panose="020B0604020202020204" pitchFamily="34" charset="0"/>
              </a:rPr>
              <a:t>Esterilizar por tindalización </a:t>
            </a:r>
          </a:p>
          <a:p>
            <a:pPr algn="ctr"/>
            <a:r>
              <a:rPr lang="es-MX" sz="1050" b="1" dirty="0">
                <a:latin typeface="Arial" panose="020B0604020202020204" pitchFamily="34" charset="0"/>
                <a:cs typeface="Arial" panose="020B0604020202020204" pitchFamily="34" charset="0"/>
              </a:rPr>
              <a:t>Ebullición 3 días/ microondas (baño maría).</a:t>
            </a:r>
          </a:p>
          <a:p>
            <a:pPr algn="ctr"/>
            <a:r>
              <a:rPr lang="es-MX" sz="1050" b="1" dirty="0">
                <a:latin typeface="Arial" panose="020B0604020202020204" pitchFamily="34" charset="0"/>
                <a:cs typeface="Arial" panose="020B0604020202020204" pitchFamily="34" charset="0"/>
              </a:rPr>
              <a:t>(Junto con los tubos de caldo) </a:t>
            </a:r>
          </a:p>
        </p:txBody>
      </p:sp>
      <p:sp>
        <p:nvSpPr>
          <p:cNvPr id="342" name="CuadroTexto 22">
            <a:extLst>
              <a:ext uri="{FF2B5EF4-FFF2-40B4-BE49-F238E27FC236}">
                <a16:creationId xmlns:a16="http://schemas.microsoft.com/office/drawing/2014/main" id="{C3BD4E72-9EAA-4997-A4B5-1D743FA1D333}"/>
              </a:ext>
            </a:extLst>
          </p:cNvPr>
          <p:cNvSpPr txBox="1"/>
          <p:nvPr/>
        </p:nvSpPr>
        <p:spPr>
          <a:xfrm>
            <a:off x="7397148" y="5795947"/>
            <a:ext cx="1217349" cy="461665"/>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Colocar tapón de algodón</a:t>
            </a:r>
          </a:p>
        </p:txBody>
      </p:sp>
      <p:sp>
        <p:nvSpPr>
          <p:cNvPr id="343" name="CuadroTexto 22">
            <a:extLst>
              <a:ext uri="{FF2B5EF4-FFF2-40B4-BE49-F238E27FC236}">
                <a16:creationId xmlns:a16="http://schemas.microsoft.com/office/drawing/2014/main" id="{2E31A7DA-BA19-47F0-B920-07AB44BE9C51}"/>
              </a:ext>
            </a:extLst>
          </p:cNvPr>
          <p:cNvSpPr txBox="1"/>
          <p:nvPr/>
        </p:nvSpPr>
        <p:spPr>
          <a:xfrm>
            <a:off x="2817756" y="5951363"/>
            <a:ext cx="1620000" cy="769441"/>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Inclinar usando un trapo doblado, el agar no debe tocar el tapón</a:t>
            </a:r>
          </a:p>
        </p:txBody>
      </p:sp>
      <p:pic>
        <p:nvPicPr>
          <p:cNvPr id="345" name="Picture 4" descr="Tubos De Ensayo, Dibujo, Laboratorio imagen png - imagen transparente  descarga gratuita">
            <a:extLst>
              <a:ext uri="{FF2B5EF4-FFF2-40B4-BE49-F238E27FC236}">
                <a16:creationId xmlns:a16="http://schemas.microsoft.com/office/drawing/2014/main" id="{84C0D341-046B-48DE-84CA-A7E8F277295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7970548" y="4479955"/>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347" name="Cilindro 109">
            <a:extLst>
              <a:ext uri="{FF2B5EF4-FFF2-40B4-BE49-F238E27FC236}">
                <a16:creationId xmlns:a16="http://schemas.microsoft.com/office/drawing/2014/main" id="{24A9A948-4ADB-447F-85E3-6C4BA92C1B6B}"/>
              </a:ext>
            </a:extLst>
          </p:cNvPr>
          <p:cNvSpPr/>
          <p:nvPr/>
        </p:nvSpPr>
        <p:spPr>
          <a:xfrm>
            <a:off x="8020314" y="5061540"/>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9" name="Elipse 111">
            <a:extLst>
              <a:ext uri="{FF2B5EF4-FFF2-40B4-BE49-F238E27FC236}">
                <a16:creationId xmlns:a16="http://schemas.microsoft.com/office/drawing/2014/main" id="{B0B45C50-E352-45F5-ADBA-60F157FEF5DA}"/>
              </a:ext>
            </a:extLst>
          </p:cNvPr>
          <p:cNvSpPr/>
          <p:nvPr/>
        </p:nvSpPr>
        <p:spPr>
          <a:xfrm>
            <a:off x="7984837" y="4475191"/>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51" name="Picture 4" descr="Tubos De Ensayo, Dibujo, Laboratorio imagen png - imagen transparente  descarga gratuita">
            <a:extLst>
              <a:ext uri="{FF2B5EF4-FFF2-40B4-BE49-F238E27FC236}">
                <a16:creationId xmlns:a16="http://schemas.microsoft.com/office/drawing/2014/main" id="{04548ADA-E0B8-4F0E-87AE-821B6920AC8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9110028" y="4393984"/>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353" name="Cilindro 115">
            <a:extLst>
              <a:ext uri="{FF2B5EF4-FFF2-40B4-BE49-F238E27FC236}">
                <a16:creationId xmlns:a16="http://schemas.microsoft.com/office/drawing/2014/main" id="{2403AE2C-8AAE-426D-B8C8-709C0A8CCA69}"/>
              </a:ext>
            </a:extLst>
          </p:cNvPr>
          <p:cNvSpPr/>
          <p:nvPr/>
        </p:nvSpPr>
        <p:spPr>
          <a:xfrm>
            <a:off x="9159794" y="4975569"/>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5" name="Elipse 117">
            <a:extLst>
              <a:ext uri="{FF2B5EF4-FFF2-40B4-BE49-F238E27FC236}">
                <a16:creationId xmlns:a16="http://schemas.microsoft.com/office/drawing/2014/main" id="{7EF517DD-C3C8-42CE-96F5-3421F56CFCC8}"/>
              </a:ext>
            </a:extLst>
          </p:cNvPr>
          <p:cNvSpPr/>
          <p:nvPr/>
        </p:nvSpPr>
        <p:spPr>
          <a:xfrm>
            <a:off x="9124317" y="438922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7" name="Forma libre 139">
            <a:extLst>
              <a:ext uri="{FF2B5EF4-FFF2-40B4-BE49-F238E27FC236}">
                <a16:creationId xmlns:a16="http://schemas.microsoft.com/office/drawing/2014/main" id="{C70600F8-3F0D-4C13-9B0D-9C78FAB62AB2}"/>
              </a:ext>
            </a:extLst>
          </p:cNvPr>
          <p:cNvSpPr/>
          <p:nvPr/>
        </p:nvSpPr>
        <p:spPr>
          <a:xfrm>
            <a:off x="7987568" y="4235442"/>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8" name="Arco 140">
            <a:extLst>
              <a:ext uri="{FF2B5EF4-FFF2-40B4-BE49-F238E27FC236}">
                <a16:creationId xmlns:a16="http://schemas.microsoft.com/office/drawing/2014/main" id="{C7586E4A-21F6-4998-A5DA-57563ABCA01A}"/>
              </a:ext>
            </a:extLst>
          </p:cNvPr>
          <p:cNvSpPr/>
          <p:nvPr/>
        </p:nvSpPr>
        <p:spPr>
          <a:xfrm rot="5400000">
            <a:off x="8026141" y="4414176"/>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80" name="Arco 142">
            <a:extLst>
              <a:ext uri="{FF2B5EF4-FFF2-40B4-BE49-F238E27FC236}">
                <a16:creationId xmlns:a16="http://schemas.microsoft.com/office/drawing/2014/main" id="{99B7C570-7C6D-43F2-815D-54C7DD0489CA}"/>
              </a:ext>
            </a:extLst>
          </p:cNvPr>
          <p:cNvSpPr/>
          <p:nvPr/>
        </p:nvSpPr>
        <p:spPr>
          <a:xfrm rot="5400000">
            <a:off x="9165621" y="4328205"/>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385" name="Picture 4" descr="Tubos De Ensayo, Dibujo, Laboratorio imagen png - imagen transparente  descarga gratuita">
            <a:extLst>
              <a:ext uri="{FF2B5EF4-FFF2-40B4-BE49-F238E27FC236}">
                <a16:creationId xmlns:a16="http://schemas.microsoft.com/office/drawing/2014/main" id="{B380A277-DBC5-4DEA-8EF5-961ABAE69C6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9110028" y="4393984"/>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387" name="Cilindro 109">
            <a:extLst>
              <a:ext uri="{FF2B5EF4-FFF2-40B4-BE49-F238E27FC236}">
                <a16:creationId xmlns:a16="http://schemas.microsoft.com/office/drawing/2014/main" id="{530AAA5A-3AC5-4493-9BC5-AE538C4A465D}"/>
              </a:ext>
            </a:extLst>
          </p:cNvPr>
          <p:cNvSpPr/>
          <p:nvPr/>
        </p:nvSpPr>
        <p:spPr>
          <a:xfrm>
            <a:off x="9159794" y="4975569"/>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9" name="Elipse 111">
            <a:extLst>
              <a:ext uri="{FF2B5EF4-FFF2-40B4-BE49-F238E27FC236}">
                <a16:creationId xmlns:a16="http://schemas.microsoft.com/office/drawing/2014/main" id="{D4D36041-5F62-463E-89D9-58258DACA67C}"/>
              </a:ext>
            </a:extLst>
          </p:cNvPr>
          <p:cNvSpPr/>
          <p:nvPr/>
        </p:nvSpPr>
        <p:spPr>
          <a:xfrm>
            <a:off x="9124317" y="4389220"/>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2" name="Arco 140">
            <a:extLst>
              <a:ext uri="{FF2B5EF4-FFF2-40B4-BE49-F238E27FC236}">
                <a16:creationId xmlns:a16="http://schemas.microsoft.com/office/drawing/2014/main" id="{E294FDCE-3F88-48CE-A6DE-50477AC7D514}"/>
              </a:ext>
            </a:extLst>
          </p:cNvPr>
          <p:cNvSpPr/>
          <p:nvPr/>
        </p:nvSpPr>
        <p:spPr>
          <a:xfrm rot="5400000">
            <a:off x="9165621" y="4328205"/>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409" name="Group 408">
            <a:extLst>
              <a:ext uri="{FF2B5EF4-FFF2-40B4-BE49-F238E27FC236}">
                <a16:creationId xmlns:a16="http://schemas.microsoft.com/office/drawing/2014/main" id="{6B821A88-CAD9-4447-8A91-1E9B0FC2FA99}"/>
              </a:ext>
            </a:extLst>
          </p:cNvPr>
          <p:cNvGrpSpPr/>
          <p:nvPr/>
        </p:nvGrpSpPr>
        <p:grpSpPr>
          <a:xfrm>
            <a:off x="5854901" y="4329684"/>
            <a:ext cx="730200" cy="1627440"/>
            <a:chOff x="4865043" y="4207634"/>
            <a:chExt cx="821889" cy="1939819"/>
          </a:xfrm>
        </p:grpSpPr>
        <p:pic>
          <p:nvPicPr>
            <p:cNvPr id="410" name="Picture 4" descr="Tubos De Ensayo, Dibujo, Laboratorio imagen png - imagen transparente  descarga gratuita">
              <a:extLst>
                <a:ext uri="{FF2B5EF4-FFF2-40B4-BE49-F238E27FC236}">
                  <a16:creationId xmlns:a16="http://schemas.microsoft.com/office/drawing/2014/main" id="{DFB09A8F-1678-495D-83A3-B0B64546A246}"/>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4865043" y="44521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11" name="Picture 4" descr="Tubos De Ensayo, Dibujo, Laboratorio imagen png - imagen transparente  descarga gratuita">
              <a:extLst>
                <a:ext uri="{FF2B5EF4-FFF2-40B4-BE49-F238E27FC236}">
                  <a16:creationId xmlns:a16="http://schemas.microsoft.com/office/drawing/2014/main" id="{DED556BB-90C9-4DC9-8FF3-A18652872F3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142221" y="44521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12" name="Cilindro 109">
              <a:extLst>
                <a:ext uri="{FF2B5EF4-FFF2-40B4-BE49-F238E27FC236}">
                  <a16:creationId xmlns:a16="http://schemas.microsoft.com/office/drawing/2014/main" id="{380AAAB4-E154-43E0-A689-14B272FB52C5}"/>
                </a:ext>
              </a:extLst>
            </p:cNvPr>
            <p:cNvSpPr/>
            <p:nvPr/>
          </p:nvSpPr>
          <p:spPr>
            <a:xfrm>
              <a:off x="4914809" y="50337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3" name="Cilindro 110">
              <a:extLst>
                <a:ext uri="{FF2B5EF4-FFF2-40B4-BE49-F238E27FC236}">
                  <a16:creationId xmlns:a16="http://schemas.microsoft.com/office/drawing/2014/main" id="{ACE11206-5574-4819-A355-646E9D814EEC}"/>
                </a:ext>
              </a:extLst>
            </p:cNvPr>
            <p:cNvSpPr/>
            <p:nvPr/>
          </p:nvSpPr>
          <p:spPr>
            <a:xfrm>
              <a:off x="5191380" y="50423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4" name="Elipse 111">
              <a:extLst>
                <a:ext uri="{FF2B5EF4-FFF2-40B4-BE49-F238E27FC236}">
                  <a16:creationId xmlns:a16="http://schemas.microsoft.com/office/drawing/2014/main" id="{1B2200DB-C2B2-4481-8DCF-AF0C58EDF04C}"/>
                </a:ext>
              </a:extLst>
            </p:cNvPr>
            <p:cNvSpPr/>
            <p:nvPr/>
          </p:nvSpPr>
          <p:spPr>
            <a:xfrm>
              <a:off x="4879332" y="44473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15" name="Picture 4" descr="Tubos De Ensayo, Dibujo, Laboratorio imagen png - imagen transparente  descarga gratuita">
              <a:extLst>
                <a:ext uri="{FF2B5EF4-FFF2-40B4-BE49-F238E27FC236}">
                  <a16:creationId xmlns:a16="http://schemas.microsoft.com/office/drawing/2014/main" id="{83042E72-5B56-4FA3-BCF4-59101F2AB63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16" name="Picture 4" descr="Tubos De Ensayo, Dibujo, Laboratorio imagen png - imagen transparente  descarga gratuita">
              <a:extLst>
                <a:ext uri="{FF2B5EF4-FFF2-40B4-BE49-F238E27FC236}">
                  <a16:creationId xmlns:a16="http://schemas.microsoft.com/office/drawing/2014/main" id="{8DE25535-2F85-4244-AD91-689D1D44965D}"/>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17" name="Cilindro 115">
              <a:extLst>
                <a:ext uri="{FF2B5EF4-FFF2-40B4-BE49-F238E27FC236}">
                  <a16:creationId xmlns:a16="http://schemas.microsoft.com/office/drawing/2014/main" id="{88D3FC06-CCD7-488A-8826-0D3A503A2E9A}"/>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8" name="Elipse 117">
              <a:extLst>
                <a:ext uri="{FF2B5EF4-FFF2-40B4-BE49-F238E27FC236}">
                  <a16:creationId xmlns:a16="http://schemas.microsoft.com/office/drawing/2014/main" id="{55E3E0D8-470D-41D8-AEEE-B104D7EC145C}"/>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19" name="Picture 4" descr="Tubos De Ensayo, Dibujo, Laboratorio imagen png - imagen transparente  descarga gratuita">
              <a:extLst>
                <a:ext uri="{FF2B5EF4-FFF2-40B4-BE49-F238E27FC236}">
                  <a16:creationId xmlns:a16="http://schemas.microsoft.com/office/drawing/2014/main" id="{7EE890B7-CFA6-48F6-80D3-75F3B0B3E6C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420" name="Cilindro 121">
              <a:extLst>
                <a:ext uri="{FF2B5EF4-FFF2-40B4-BE49-F238E27FC236}">
                  <a16:creationId xmlns:a16="http://schemas.microsoft.com/office/drawing/2014/main" id="{05EBED12-8BD3-4DFB-8AB0-A7716C1C3FF4}"/>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1" name="Elipse 123">
              <a:extLst>
                <a:ext uri="{FF2B5EF4-FFF2-40B4-BE49-F238E27FC236}">
                  <a16:creationId xmlns:a16="http://schemas.microsoft.com/office/drawing/2014/main" id="{BDECB52F-A964-4D04-B7A3-0807385E1B79}"/>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2" name="Cilindro 127">
              <a:extLst>
                <a:ext uri="{FF2B5EF4-FFF2-40B4-BE49-F238E27FC236}">
                  <a16:creationId xmlns:a16="http://schemas.microsoft.com/office/drawing/2014/main" id="{7B2B2EB6-B47C-40CF-ABF4-7125AE0EA457}"/>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3" name="Elipse 129">
              <a:extLst>
                <a:ext uri="{FF2B5EF4-FFF2-40B4-BE49-F238E27FC236}">
                  <a16:creationId xmlns:a16="http://schemas.microsoft.com/office/drawing/2014/main" id="{960779C5-0E62-41DC-9AAA-27C4546D6A2C}"/>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4" name="Arco 131">
              <a:extLst>
                <a:ext uri="{FF2B5EF4-FFF2-40B4-BE49-F238E27FC236}">
                  <a16:creationId xmlns:a16="http://schemas.microsoft.com/office/drawing/2014/main" id="{FA66C6C5-42C6-4FA8-884B-DDA409E419C7}"/>
                </a:ext>
              </a:extLst>
            </p:cNvPr>
            <p:cNvSpPr/>
            <p:nvPr/>
          </p:nvSpPr>
          <p:spPr>
            <a:xfrm rot="5400000">
              <a:off x="5201628" y="43792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25" name="Arco 133">
              <a:extLst>
                <a:ext uri="{FF2B5EF4-FFF2-40B4-BE49-F238E27FC236}">
                  <a16:creationId xmlns:a16="http://schemas.microsoft.com/office/drawing/2014/main" id="{08391334-CA30-4736-94AB-C4FAAF421DF4}"/>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26" name="Forma libre 139">
              <a:extLst>
                <a:ext uri="{FF2B5EF4-FFF2-40B4-BE49-F238E27FC236}">
                  <a16:creationId xmlns:a16="http://schemas.microsoft.com/office/drawing/2014/main" id="{A3C16BFD-1BF3-4834-865A-3EB685AC14D6}"/>
                </a:ext>
              </a:extLst>
            </p:cNvPr>
            <p:cNvSpPr/>
            <p:nvPr/>
          </p:nvSpPr>
          <p:spPr>
            <a:xfrm>
              <a:off x="4882063" y="42076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7" name="Arco 140">
              <a:extLst>
                <a:ext uri="{FF2B5EF4-FFF2-40B4-BE49-F238E27FC236}">
                  <a16:creationId xmlns:a16="http://schemas.microsoft.com/office/drawing/2014/main" id="{50BE0A5E-13B7-4C76-9C95-1C42C55C4BBB}"/>
                </a:ext>
              </a:extLst>
            </p:cNvPr>
            <p:cNvSpPr/>
            <p:nvPr/>
          </p:nvSpPr>
          <p:spPr>
            <a:xfrm rot="5400000">
              <a:off x="4920636" y="43863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28" name="Forma libre 141">
              <a:extLst>
                <a:ext uri="{FF2B5EF4-FFF2-40B4-BE49-F238E27FC236}">
                  <a16:creationId xmlns:a16="http://schemas.microsoft.com/office/drawing/2014/main" id="{6FDF5752-DA0E-49A1-B012-3AE78833F612}"/>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9" name="Arco 142">
              <a:extLst>
                <a:ext uri="{FF2B5EF4-FFF2-40B4-BE49-F238E27FC236}">
                  <a16:creationId xmlns:a16="http://schemas.microsoft.com/office/drawing/2014/main" id="{0C72D20E-7FE4-414E-9A84-656C3D6FC3A5}"/>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30" name="Forma libre 143">
              <a:extLst>
                <a:ext uri="{FF2B5EF4-FFF2-40B4-BE49-F238E27FC236}">
                  <a16:creationId xmlns:a16="http://schemas.microsoft.com/office/drawing/2014/main" id="{6671B2A0-4CC7-47B3-8701-7B8B7CF97A3A}"/>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1" name="Arco 144">
              <a:extLst>
                <a:ext uri="{FF2B5EF4-FFF2-40B4-BE49-F238E27FC236}">
                  <a16:creationId xmlns:a16="http://schemas.microsoft.com/office/drawing/2014/main" id="{E819E6F0-2AE9-421B-B8EF-1B49F74AEE0B}"/>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32" name="Forma libre 145">
              <a:extLst>
                <a:ext uri="{FF2B5EF4-FFF2-40B4-BE49-F238E27FC236}">
                  <a16:creationId xmlns:a16="http://schemas.microsoft.com/office/drawing/2014/main" id="{4A53C569-BEC4-418D-88BA-B88F8AE14881}"/>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3" name="Arco 146">
              <a:extLst>
                <a:ext uri="{FF2B5EF4-FFF2-40B4-BE49-F238E27FC236}">
                  <a16:creationId xmlns:a16="http://schemas.microsoft.com/office/drawing/2014/main" id="{B776E902-0B16-4F38-A4A0-BAC49FFD9059}"/>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434" name="Picture 4" descr="Tubos De Ensayo, Dibujo, Laboratorio imagen png - imagen transparente  descarga gratuita">
              <a:extLst>
                <a:ext uri="{FF2B5EF4-FFF2-40B4-BE49-F238E27FC236}">
                  <a16:creationId xmlns:a16="http://schemas.microsoft.com/office/drawing/2014/main" id="{D9A99F99-C8A5-4417-A2ED-9EF471A8537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35" name="Picture 4" descr="Tubos De Ensayo, Dibujo, Laboratorio imagen png - imagen transparente  descarga gratuita">
              <a:extLst>
                <a:ext uri="{FF2B5EF4-FFF2-40B4-BE49-F238E27FC236}">
                  <a16:creationId xmlns:a16="http://schemas.microsoft.com/office/drawing/2014/main" id="{7E032360-7D35-41C0-9FC4-ABAC9AED5D5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36" name="Cilindro 109">
              <a:extLst>
                <a:ext uri="{FF2B5EF4-FFF2-40B4-BE49-F238E27FC236}">
                  <a16:creationId xmlns:a16="http://schemas.microsoft.com/office/drawing/2014/main" id="{A6480B5C-FDA4-4AE2-B509-97ABA770C0B8}"/>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7" name="Cilindro 110">
              <a:extLst>
                <a:ext uri="{FF2B5EF4-FFF2-40B4-BE49-F238E27FC236}">
                  <a16:creationId xmlns:a16="http://schemas.microsoft.com/office/drawing/2014/main" id="{91BB1E73-E388-4074-AED5-4E31C2DDA209}"/>
                </a:ext>
              </a:extLst>
            </p:cNvPr>
            <p:cNvSpPr/>
            <p:nvPr/>
          </p:nvSpPr>
          <p:spPr>
            <a:xfrm>
              <a:off x="5343780" y="51947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8" name="Elipse 111">
              <a:extLst>
                <a:ext uri="{FF2B5EF4-FFF2-40B4-BE49-F238E27FC236}">
                  <a16:creationId xmlns:a16="http://schemas.microsoft.com/office/drawing/2014/main" id="{17DEB019-669D-4155-B864-FF83583A83C9}"/>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39" name="Picture 4" descr="Tubos De Ensayo, Dibujo, Laboratorio imagen png - imagen transparente  descarga gratuita">
              <a:extLst>
                <a:ext uri="{FF2B5EF4-FFF2-40B4-BE49-F238E27FC236}">
                  <a16:creationId xmlns:a16="http://schemas.microsoft.com/office/drawing/2014/main" id="{C970DD83-FE9C-40E4-BDC7-7CAD8DECF65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40" name="Picture 4" descr="Tubos De Ensayo, Dibujo, Laboratorio imagen png - imagen transparente  descarga gratuita">
              <a:extLst>
                <a:ext uri="{FF2B5EF4-FFF2-40B4-BE49-F238E27FC236}">
                  <a16:creationId xmlns:a16="http://schemas.microsoft.com/office/drawing/2014/main" id="{9413D48C-DBD2-44D1-877C-FD2A3A5AAC7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447021" y="47569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41" name="Cilindro 115">
              <a:extLst>
                <a:ext uri="{FF2B5EF4-FFF2-40B4-BE49-F238E27FC236}">
                  <a16:creationId xmlns:a16="http://schemas.microsoft.com/office/drawing/2014/main" id="{9666FB32-3AEA-4874-81C3-581CE30C3BB3}"/>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2" name="Elipse 117">
              <a:extLst>
                <a:ext uri="{FF2B5EF4-FFF2-40B4-BE49-F238E27FC236}">
                  <a16:creationId xmlns:a16="http://schemas.microsoft.com/office/drawing/2014/main" id="{509E70FA-5E63-4A06-969A-86C5B18DE14D}"/>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43" name="Picture 4" descr="Tubos De Ensayo, Dibujo, Laboratorio imagen png - imagen transparente  descarga gratuita">
              <a:extLst>
                <a:ext uri="{FF2B5EF4-FFF2-40B4-BE49-F238E27FC236}">
                  <a16:creationId xmlns:a16="http://schemas.microsoft.com/office/drawing/2014/main" id="{718A1ECA-5EE7-40C3-955D-CAAA31A1541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322243" y="49093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444" name="Cilindro 121">
              <a:extLst>
                <a:ext uri="{FF2B5EF4-FFF2-40B4-BE49-F238E27FC236}">
                  <a16:creationId xmlns:a16="http://schemas.microsoft.com/office/drawing/2014/main" id="{AD97E8BD-4B1D-416E-9B64-9D1EA3AC6851}"/>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5" name="Elipse 123">
              <a:extLst>
                <a:ext uri="{FF2B5EF4-FFF2-40B4-BE49-F238E27FC236}">
                  <a16:creationId xmlns:a16="http://schemas.microsoft.com/office/drawing/2014/main" id="{36BD575F-953E-485B-8ADF-1599A09AC7EE}"/>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6" name="Cilindro 127">
              <a:extLst>
                <a:ext uri="{FF2B5EF4-FFF2-40B4-BE49-F238E27FC236}">
                  <a16:creationId xmlns:a16="http://schemas.microsoft.com/office/drawing/2014/main" id="{3F4CB316-5F60-498E-B757-FB21E3E0FCF2}"/>
                </a:ext>
              </a:extLst>
            </p:cNvPr>
            <p:cNvSpPr/>
            <p:nvPr/>
          </p:nvSpPr>
          <p:spPr>
            <a:xfrm>
              <a:off x="5524409" y="56433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7" name="Elipse 129">
              <a:extLst>
                <a:ext uri="{FF2B5EF4-FFF2-40B4-BE49-F238E27FC236}">
                  <a16:creationId xmlns:a16="http://schemas.microsoft.com/office/drawing/2014/main" id="{135FAAD9-8E17-44D1-972F-6D6D77707D92}"/>
                </a:ext>
              </a:extLst>
            </p:cNvPr>
            <p:cNvSpPr/>
            <p:nvPr/>
          </p:nvSpPr>
          <p:spPr>
            <a:xfrm>
              <a:off x="5488932" y="50569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8" name="Arco 131">
              <a:extLst>
                <a:ext uri="{FF2B5EF4-FFF2-40B4-BE49-F238E27FC236}">
                  <a16:creationId xmlns:a16="http://schemas.microsoft.com/office/drawing/2014/main" id="{7C4F4667-1A9C-4E2D-BE9B-8C0E6D3DD654}"/>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49" name="Arco 133">
              <a:extLst>
                <a:ext uri="{FF2B5EF4-FFF2-40B4-BE49-F238E27FC236}">
                  <a16:creationId xmlns:a16="http://schemas.microsoft.com/office/drawing/2014/main" id="{67A17B87-3EF7-4FBC-B205-85ADA77036B4}"/>
                </a:ext>
              </a:extLst>
            </p:cNvPr>
            <p:cNvSpPr/>
            <p:nvPr/>
          </p:nvSpPr>
          <p:spPr>
            <a:xfrm rot="5400000">
              <a:off x="5506428" y="46840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0" name="Forma libre 139">
              <a:extLst>
                <a:ext uri="{FF2B5EF4-FFF2-40B4-BE49-F238E27FC236}">
                  <a16:creationId xmlns:a16="http://schemas.microsoft.com/office/drawing/2014/main" id="{4E68A1A1-4F0C-4F85-A646-17792AF13419}"/>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1" name="Arco 140">
              <a:extLst>
                <a:ext uri="{FF2B5EF4-FFF2-40B4-BE49-F238E27FC236}">
                  <a16:creationId xmlns:a16="http://schemas.microsoft.com/office/drawing/2014/main" id="{4A74F2E5-1724-4DD3-8C8A-C9183672C4DD}"/>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2" name="Forma libre 141">
              <a:extLst>
                <a:ext uri="{FF2B5EF4-FFF2-40B4-BE49-F238E27FC236}">
                  <a16:creationId xmlns:a16="http://schemas.microsoft.com/office/drawing/2014/main" id="{2804B642-793A-4C0A-9449-A3A49363D476}"/>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3" name="Arco 142">
              <a:extLst>
                <a:ext uri="{FF2B5EF4-FFF2-40B4-BE49-F238E27FC236}">
                  <a16:creationId xmlns:a16="http://schemas.microsoft.com/office/drawing/2014/main" id="{55CFE7FA-5B98-4445-AE89-FD59FB59E080}"/>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4" name="Forma libre 143">
              <a:extLst>
                <a:ext uri="{FF2B5EF4-FFF2-40B4-BE49-F238E27FC236}">
                  <a16:creationId xmlns:a16="http://schemas.microsoft.com/office/drawing/2014/main" id="{1E84B814-8DFF-4562-84CB-186E6275B47F}"/>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5" name="Arco 144">
              <a:extLst>
                <a:ext uri="{FF2B5EF4-FFF2-40B4-BE49-F238E27FC236}">
                  <a16:creationId xmlns:a16="http://schemas.microsoft.com/office/drawing/2014/main" id="{81404F1A-28B5-463F-9A02-EC5DFA071937}"/>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6" name="Forma libre 145">
              <a:extLst>
                <a:ext uri="{FF2B5EF4-FFF2-40B4-BE49-F238E27FC236}">
                  <a16:creationId xmlns:a16="http://schemas.microsoft.com/office/drawing/2014/main" id="{75BC29AE-D00B-4C04-A26E-D78CB62F0A08}"/>
                </a:ext>
              </a:extLst>
            </p:cNvPr>
            <p:cNvSpPr/>
            <p:nvPr/>
          </p:nvSpPr>
          <p:spPr>
            <a:xfrm>
              <a:off x="5491663" y="48172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7" name="Arco 146">
              <a:extLst>
                <a:ext uri="{FF2B5EF4-FFF2-40B4-BE49-F238E27FC236}">
                  <a16:creationId xmlns:a16="http://schemas.microsoft.com/office/drawing/2014/main" id="{DCC2F112-F352-4200-BC2E-E683DD31DA7E}"/>
                </a:ext>
              </a:extLst>
            </p:cNvPr>
            <p:cNvSpPr/>
            <p:nvPr/>
          </p:nvSpPr>
          <p:spPr>
            <a:xfrm rot="5400000">
              <a:off x="5530236" y="49959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59" name="Isosceles Triangle 58">
            <a:extLst>
              <a:ext uri="{FF2B5EF4-FFF2-40B4-BE49-F238E27FC236}">
                <a16:creationId xmlns:a16="http://schemas.microsoft.com/office/drawing/2014/main" id="{EE333D9C-3F60-4022-90A1-6B124EF129E6}"/>
              </a:ext>
            </a:extLst>
          </p:cNvPr>
          <p:cNvSpPr/>
          <p:nvPr/>
        </p:nvSpPr>
        <p:spPr>
          <a:xfrm>
            <a:off x="5405110" y="4096243"/>
            <a:ext cx="1569311" cy="888503"/>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US"/>
          </a:p>
        </p:txBody>
      </p:sp>
      <p:cxnSp>
        <p:nvCxnSpPr>
          <p:cNvPr id="61" name="Straight Connector 60">
            <a:extLst>
              <a:ext uri="{FF2B5EF4-FFF2-40B4-BE49-F238E27FC236}">
                <a16:creationId xmlns:a16="http://schemas.microsoft.com/office/drawing/2014/main" id="{062D141F-E10A-4ED6-AA80-9591E60FBB9D}"/>
              </a:ext>
            </a:extLst>
          </p:cNvPr>
          <p:cNvCxnSpPr/>
          <p:nvPr/>
        </p:nvCxnSpPr>
        <p:spPr>
          <a:xfrm>
            <a:off x="6088686" y="4218498"/>
            <a:ext cx="59236" cy="776487"/>
          </a:xfrm>
          <a:prstGeom prst="line">
            <a:avLst/>
          </a:prstGeom>
        </p:spPr>
        <p:style>
          <a:lnRef idx="1">
            <a:schemeClr val="dk1"/>
          </a:lnRef>
          <a:fillRef idx="0">
            <a:schemeClr val="dk1"/>
          </a:fillRef>
          <a:effectRef idx="0">
            <a:schemeClr val="dk1"/>
          </a:effectRef>
          <a:fontRef idx="minor">
            <a:schemeClr val="tx1"/>
          </a:fontRef>
        </p:style>
      </p:cxnSp>
      <p:cxnSp>
        <p:nvCxnSpPr>
          <p:cNvPr id="458" name="Conector recto de flecha 17">
            <a:extLst>
              <a:ext uri="{FF2B5EF4-FFF2-40B4-BE49-F238E27FC236}">
                <a16:creationId xmlns:a16="http://schemas.microsoft.com/office/drawing/2014/main" id="{29ECA0C9-0879-4B8D-8543-75846B0CB383}"/>
              </a:ext>
            </a:extLst>
          </p:cNvPr>
          <p:cNvCxnSpPr>
            <a:cxnSpLocks/>
          </p:cNvCxnSpPr>
          <p:nvPr/>
        </p:nvCxnSpPr>
        <p:spPr>
          <a:xfrm flipH="1" flipV="1">
            <a:off x="7002137" y="5157880"/>
            <a:ext cx="729364" cy="141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Conector recto de flecha 17">
            <a:extLst>
              <a:ext uri="{FF2B5EF4-FFF2-40B4-BE49-F238E27FC236}">
                <a16:creationId xmlns:a16="http://schemas.microsoft.com/office/drawing/2014/main" id="{F7C0D2E7-A465-41D7-90CE-E25966CC715F}"/>
              </a:ext>
            </a:extLst>
          </p:cNvPr>
          <p:cNvCxnSpPr>
            <a:cxnSpLocks/>
          </p:cNvCxnSpPr>
          <p:nvPr/>
        </p:nvCxnSpPr>
        <p:spPr>
          <a:xfrm flipH="1">
            <a:off x="4437755" y="5507166"/>
            <a:ext cx="10661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61" name="Group 460">
            <a:extLst>
              <a:ext uri="{FF2B5EF4-FFF2-40B4-BE49-F238E27FC236}">
                <a16:creationId xmlns:a16="http://schemas.microsoft.com/office/drawing/2014/main" id="{8FC648FB-F612-4FBC-AA2F-5032AC49881D}"/>
              </a:ext>
            </a:extLst>
          </p:cNvPr>
          <p:cNvGrpSpPr/>
          <p:nvPr/>
        </p:nvGrpSpPr>
        <p:grpSpPr>
          <a:xfrm>
            <a:off x="815240" y="4052726"/>
            <a:ext cx="771363" cy="1272317"/>
            <a:chOff x="4865043" y="4207634"/>
            <a:chExt cx="821889" cy="1939819"/>
          </a:xfrm>
        </p:grpSpPr>
        <p:pic>
          <p:nvPicPr>
            <p:cNvPr id="462" name="Picture 4" descr="Tubos De Ensayo, Dibujo, Laboratorio imagen png - imagen transparente  descarga gratuita">
              <a:extLst>
                <a:ext uri="{FF2B5EF4-FFF2-40B4-BE49-F238E27FC236}">
                  <a16:creationId xmlns:a16="http://schemas.microsoft.com/office/drawing/2014/main" id="{68FB6E87-F344-4A55-B18E-B035649BD39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4865043" y="44521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63" name="Picture 4" descr="Tubos De Ensayo, Dibujo, Laboratorio imagen png - imagen transparente  descarga gratuita">
              <a:extLst>
                <a:ext uri="{FF2B5EF4-FFF2-40B4-BE49-F238E27FC236}">
                  <a16:creationId xmlns:a16="http://schemas.microsoft.com/office/drawing/2014/main" id="{BEA05326-8962-4C3D-8E31-33C9E3112E8E}"/>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142221" y="44521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64" name="Cilindro 109">
              <a:extLst>
                <a:ext uri="{FF2B5EF4-FFF2-40B4-BE49-F238E27FC236}">
                  <a16:creationId xmlns:a16="http://schemas.microsoft.com/office/drawing/2014/main" id="{6495BFE8-D60A-4FE4-A140-B735A010A458}"/>
                </a:ext>
              </a:extLst>
            </p:cNvPr>
            <p:cNvSpPr/>
            <p:nvPr/>
          </p:nvSpPr>
          <p:spPr>
            <a:xfrm>
              <a:off x="4914809" y="50337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5" name="Cilindro 110">
              <a:extLst>
                <a:ext uri="{FF2B5EF4-FFF2-40B4-BE49-F238E27FC236}">
                  <a16:creationId xmlns:a16="http://schemas.microsoft.com/office/drawing/2014/main" id="{41572612-17D5-40E9-A96E-7CC6C9D11229}"/>
                </a:ext>
              </a:extLst>
            </p:cNvPr>
            <p:cNvSpPr/>
            <p:nvPr/>
          </p:nvSpPr>
          <p:spPr>
            <a:xfrm>
              <a:off x="5191380" y="50423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6" name="Elipse 111">
              <a:extLst>
                <a:ext uri="{FF2B5EF4-FFF2-40B4-BE49-F238E27FC236}">
                  <a16:creationId xmlns:a16="http://schemas.microsoft.com/office/drawing/2014/main" id="{4C88AF99-A5F2-4A22-AAAB-4703B8A0E0A0}"/>
                </a:ext>
              </a:extLst>
            </p:cNvPr>
            <p:cNvSpPr/>
            <p:nvPr/>
          </p:nvSpPr>
          <p:spPr>
            <a:xfrm>
              <a:off x="4879332" y="44473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67" name="Picture 4" descr="Tubos De Ensayo, Dibujo, Laboratorio imagen png - imagen transparente  descarga gratuita">
              <a:extLst>
                <a:ext uri="{FF2B5EF4-FFF2-40B4-BE49-F238E27FC236}">
                  <a16:creationId xmlns:a16="http://schemas.microsoft.com/office/drawing/2014/main" id="{76B09B55-89D1-49DC-928D-1F5CF34BEF5A}"/>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68" name="Picture 4" descr="Tubos De Ensayo, Dibujo, Laboratorio imagen png - imagen transparente  descarga gratuita">
              <a:extLst>
                <a:ext uri="{FF2B5EF4-FFF2-40B4-BE49-F238E27FC236}">
                  <a16:creationId xmlns:a16="http://schemas.microsoft.com/office/drawing/2014/main" id="{05F6EDF4-8598-4A70-A583-6797611FDE8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69" name="Cilindro 115">
              <a:extLst>
                <a:ext uri="{FF2B5EF4-FFF2-40B4-BE49-F238E27FC236}">
                  <a16:creationId xmlns:a16="http://schemas.microsoft.com/office/drawing/2014/main" id="{11607966-A8D2-4CF2-BD4C-135D10E8F5A6}"/>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0" name="Elipse 117">
              <a:extLst>
                <a:ext uri="{FF2B5EF4-FFF2-40B4-BE49-F238E27FC236}">
                  <a16:creationId xmlns:a16="http://schemas.microsoft.com/office/drawing/2014/main" id="{806E7A68-56A3-471C-AB42-B7EC971C12DD}"/>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71" name="Picture 4" descr="Tubos De Ensayo, Dibujo, Laboratorio imagen png - imagen transparente  descarga gratuita">
              <a:extLst>
                <a:ext uri="{FF2B5EF4-FFF2-40B4-BE49-F238E27FC236}">
                  <a16:creationId xmlns:a16="http://schemas.microsoft.com/office/drawing/2014/main" id="{39B77201-B6D6-431F-9DF4-069286A111E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472" name="Cilindro 121">
              <a:extLst>
                <a:ext uri="{FF2B5EF4-FFF2-40B4-BE49-F238E27FC236}">
                  <a16:creationId xmlns:a16="http://schemas.microsoft.com/office/drawing/2014/main" id="{3C639251-893D-40BA-B2B5-AA2873A7DD93}"/>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3" name="Elipse 123">
              <a:extLst>
                <a:ext uri="{FF2B5EF4-FFF2-40B4-BE49-F238E27FC236}">
                  <a16:creationId xmlns:a16="http://schemas.microsoft.com/office/drawing/2014/main" id="{CD31B87D-FA0C-4CCB-A88D-70E48DD6ED41}"/>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4" name="Cilindro 127">
              <a:extLst>
                <a:ext uri="{FF2B5EF4-FFF2-40B4-BE49-F238E27FC236}">
                  <a16:creationId xmlns:a16="http://schemas.microsoft.com/office/drawing/2014/main" id="{A80494BF-4C7E-43F5-A0EA-FBD0A825BB1D}"/>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5" name="Elipse 129">
              <a:extLst>
                <a:ext uri="{FF2B5EF4-FFF2-40B4-BE49-F238E27FC236}">
                  <a16:creationId xmlns:a16="http://schemas.microsoft.com/office/drawing/2014/main" id="{FAE1556D-C612-4E9B-B2A3-3D896A334658}"/>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6" name="Arco 131">
              <a:extLst>
                <a:ext uri="{FF2B5EF4-FFF2-40B4-BE49-F238E27FC236}">
                  <a16:creationId xmlns:a16="http://schemas.microsoft.com/office/drawing/2014/main" id="{0C987601-5A74-46AF-8EF1-D62AE7771399}"/>
                </a:ext>
              </a:extLst>
            </p:cNvPr>
            <p:cNvSpPr/>
            <p:nvPr/>
          </p:nvSpPr>
          <p:spPr>
            <a:xfrm rot="5400000">
              <a:off x="5201628" y="43792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77" name="Arco 133">
              <a:extLst>
                <a:ext uri="{FF2B5EF4-FFF2-40B4-BE49-F238E27FC236}">
                  <a16:creationId xmlns:a16="http://schemas.microsoft.com/office/drawing/2014/main" id="{E3CB76D8-CB7B-4BA4-A5C9-BA1D843D5452}"/>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78" name="Forma libre 139">
              <a:extLst>
                <a:ext uri="{FF2B5EF4-FFF2-40B4-BE49-F238E27FC236}">
                  <a16:creationId xmlns:a16="http://schemas.microsoft.com/office/drawing/2014/main" id="{C227C936-05A8-4A37-AE5E-787975291364}"/>
                </a:ext>
              </a:extLst>
            </p:cNvPr>
            <p:cNvSpPr/>
            <p:nvPr/>
          </p:nvSpPr>
          <p:spPr>
            <a:xfrm>
              <a:off x="4882063" y="42076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9" name="Arco 140">
              <a:extLst>
                <a:ext uri="{FF2B5EF4-FFF2-40B4-BE49-F238E27FC236}">
                  <a16:creationId xmlns:a16="http://schemas.microsoft.com/office/drawing/2014/main" id="{69143DF9-9B9B-4801-8ADA-CEC05DFE6BA7}"/>
                </a:ext>
              </a:extLst>
            </p:cNvPr>
            <p:cNvSpPr/>
            <p:nvPr/>
          </p:nvSpPr>
          <p:spPr>
            <a:xfrm rot="5400000">
              <a:off x="4920636" y="43863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80" name="Forma libre 141">
              <a:extLst>
                <a:ext uri="{FF2B5EF4-FFF2-40B4-BE49-F238E27FC236}">
                  <a16:creationId xmlns:a16="http://schemas.microsoft.com/office/drawing/2014/main" id="{1E9AAD05-1434-42C9-ADF6-A519CB284010}"/>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1" name="Arco 142">
              <a:extLst>
                <a:ext uri="{FF2B5EF4-FFF2-40B4-BE49-F238E27FC236}">
                  <a16:creationId xmlns:a16="http://schemas.microsoft.com/office/drawing/2014/main" id="{AA41365B-F9EF-47FB-A0D1-B822390D45AB}"/>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82" name="Forma libre 143">
              <a:extLst>
                <a:ext uri="{FF2B5EF4-FFF2-40B4-BE49-F238E27FC236}">
                  <a16:creationId xmlns:a16="http://schemas.microsoft.com/office/drawing/2014/main" id="{A06AA45B-B292-49C3-AA7B-B4C8E52E42A5}"/>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3" name="Arco 144">
              <a:extLst>
                <a:ext uri="{FF2B5EF4-FFF2-40B4-BE49-F238E27FC236}">
                  <a16:creationId xmlns:a16="http://schemas.microsoft.com/office/drawing/2014/main" id="{36C55E59-B817-4994-B3CC-7200F7360CDA}"/>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84" name="Forma libre 145">
              <a:extLst>
                <a:ext uri="{FF2B5EF4-FFF2-40B4-BE49-F238E27FC236}">
                  <a16:creationId xmlns:a16="http://schemas.microsoft.com/office/drawing/2014/main" id="{884DDA0C-DA93-4DE7-9A60-7A417EF5EAA7}"/>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5" name="Arco 146">
              <a:extLst>
                <a:ext uri="{FF2B5EF4-FFF2-40B4-BE49-F238E27FC236}">
                  <a16:creationId xmlns:a16="http://schemas.microsoft.com/office/drawing/2014/main" id="{670BB947-1BCB-4CD7-9F8C-24C1BB4B5133}"/>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486" name="Picture 4" descr="Tubos De Ensayo, Dibujo, Laboratorio imagen png - imagen transparente  descarga gratuita">
              <a:extLst>
                <a:ext uri="{FF2B5EF4-FFF2-40B4-BE49-F238E27FC236}">
                  <a16:creationId xmlns:a16="http://schemas.microsoft.com/office/drawing/2014/main" id="{1407E052-FF64-449C-9FC7-977B385F025A}"/>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017443" y="46045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87" name="Picture 4" descr="Tubos De Ensayo, Dibujo, Laboratorio imagen png - imagen transparente  descarga gratuita">
              <a:extLst>
                <a:ext uri="{FF2B5EF4-FFF2-40B4-BE49-F238E27FC236}">
                  <a16:creationId xmlns:a16="http://schemas.microsoft.com/office/drawing/2014/main" id="{2BC33FA7-46C3-40E9-88CE-DEBA8822A17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294621" y="46045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88" name="Cilindro 109">
              <a:extLst>
                <a:ext uri="{FF2B5EF4-FFF2-40B4-BE49-F238E27FC236}">
                  <a16:creationId xmlns:a16="http://schemas.microsoft.com/office/drawing/2014/main" id="{A2B242BC-69A3-4EA3-B98D-B53EB4882BBD}"/>
                </a:ext>
              </a:extLst>
            </p:cNvPr>
            <p:cNvSpPr/>
            <p:nvPr/>
          </p:nvSpPr>
          <p:spPr>
            <a:xfrm>
              <a:off x="5067209" y="51861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9" name="Cilindro 110">
              <a:extLst>
                <a:ext uri="{FF2B5EF4-FFF2-40B4-BE49-F238E27FC236}">
                  <a16:creationId xmlns:a16="http://schemas.microsoft.com/office/drawing/2014/main" id="{9D429BBB-08D5-4948-8C93-3E342EEFB46A}"/>
                </a:ext>
              </a:extLst>
            </p:cNvPr>
            <p:cNvSpPr/>
            <p:nvPr/>
          </p:nvSpPr>
          <p:spPr>
            <a:xfrm>
              <a:off x="5343780" y="5194798"/>
              <a:ext cx="126000" cy="504121"/>
            </a:xfrm>
            <a:prstGeom prst="can">
              <a:avLst>
                <a:gd name="adj" fmla="val 64128"/>
              </a:avLst>
            </a:prstGeom>
            <a:solidFill>
              <a:srgbClr val="FFC50D">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0" name="Elipse 111">
              <a:extLst>
                <a:ext uri="{FF2B5EF4-FFF2-40B4-BE49-F238E27FC236}">
                  <a16:creationId xmlns:a16="http://schemas.microsoft.com/office/drawing/2014/main" id="{18E7C6CC-2371-43FA-B5AF-A330A3D043A5}"/>
                </a:ext>
              </a:extLst>
            </p:cNvPr>
            <p:cNvSpPr/>
            <p:nvPr/>
          </p:nvSpPr>
          <p:spPr>
            <a:xfrm>
              <a:off x="5031732" y="45997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91" name="Picture 4" descr="Tubos De Ensayo, Dibujo, Laboratorio imagen png - imagen transparente  descarga gratuita">
              <a:extLst>
                <a:ext uri="{FF2B5EF4-FFF2-40B4-BE49-F238E27FC236}">
                  <a16:creationId xmlns:a16="http://schemas.microsoft.com/office/drawing/2014/main" id="{E0EF7770-C39F-486B-931F-0D4C144C8A6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169843" y="4756947"/>
              <a:ext cx="233363"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92" name="Picture 4" descr="Tubos De Ensayo, Dibujo, Laboratorio imagen png - imagen transparente  descarga gratuita">
              <a:extLst>
                <a:ext uri="{FF2B5EF4-FFF2-40B4-BE49-F238E27FC236}">
                  <a16:creationId xmlns:a16="http://schemas.microsoft.com/office/drawing/2014/main" id="{D831FDFC-2B9A-4EEB-81EA-404BDFFE868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40956" t="3186" r="40865" b="4756"/>
            <a:stretch/>
          </p:blipFill>
          <p:spPr bwMode="auto">
            <a:xfrm>
              <a:off x="5447021" y="4756946"/>
              <a:ext cx="223838" cy="1133475"/>
            </a:xfrm>
            <a:prstGeom prst="rect">
              <a:avLst/>
            </a:prstGeom>
            <a:noFill/>
            <a:extLst>
              <a:ext uri="{909E8E84-426E-40DD-AFC4-6F175D3DCCD1}">
                <a14:hiddenFill xmlns:a14="http://schemas.microsoft.com/office/drawing/2010/main">
                  <a:solidFill>
                    <a:srgbClr val="FFFFFF"/>
                  </a:solidFill>
                </a14:hiddenFill>
              </a:ext>
            </a:extLst>
          </p:spPr>
        </p:pic>
        <p:sp>
          <p:nvSpPr>
            <p:cNvPr id="493" name="Cilindro 115">
              <a:extLst>
                <a:ext uri="{FF2B5EF4-FFF2-40B4-BE49-F238E27FC236}">
                  <a16:creationId xmlns:a16="http://schemas.microsoft.com/office/drawing/2014/main" id="{6EB4136A-F1A7-4BE3-8F5E-D7E374D991C9}"/>
                </a:ext>
              </a:extLst>
            </p:cNvPr>
            <p:cNvSpPr/>
            <p:nvPr/>
          </p:nvSpPr>
          <p:spPr>
            <a:xfrm>
              <a:off x="5219609" y="53385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4" name="Elipse 117">
              <a:extLst>
                <a:ext uri="{FF2B5EF4-FFF2-40B4-BE49-F238E27FC236}">
                  <a16:creationId xmlns:a16="http://schemas.microsoft.com/office/drawing/2014/main" id="{0ADEF42B-4CBB-4DD0-82EC-309C123DBE64}"/>
                </a:ext>
              </a:extLst>
            </p:cNvPr>
            <p:cNvSpPr/>
            <p:nvPr/>
          </p:nvSpPr>
          <p:spPr>
            <a:xfrm>
              <a:off x="5184132" y="47521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95" name="Picture 4" descr="Tubos De Ensayo, Dibujo, Laboratorio imagen png - imagen transparente  descarga gratuita">
              <a:extLst>
                <a:ext uri="{FF2B5EF4-FFF2-40B4-BE49-F238E27FC236}">
                  <a16:creationId xmlns:a16="http://schemas.microsoft.com/office/drawing/2014/main" id="{B07726B4-DA3D-4665-8E37-788D93331E82}"/>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5322243" y="4909347"/>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496" name="Cilindro 121">
              <a:extLst>
                <a:ext uri="{FF2B5EF4-FFF2-40B4-BE49-F238E27FC236}">
                  <a16:creationId xmlns:a16="http://schemas.microsoft.com/office/drawing/2014/main" id="{B43F9493-9683-40D7-BF61-D6A35509BDB7}"/>
                </a:ext>
              </a:extLst>
            </p:cNvPr>
            <p:cNvSpPr/>
            <p:nvPr/>
          </p:nvSpPr>
          <p:spPr>
            <a:xfrm>
              <a:off x="5372009" y="54909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7" name="Elipse 123">
              <a:extLst>
                <a:ext uri="{FF2B5EF4-FFF2-40B4-BE49-F238E27FC236}">
                  <a16:creationId xmlns:a16="http://schemas.microsoft.com/office/drawing/2014/main" id="{9662D855-404F-4B56-8D57-4F7D748995D5}"/>
                </a:ext>
              </a:extLst>
            </p:cNvPr>
            <p:cNvSpPr/>
            <p:nvPr/>
          </p:nvSpPr>
          <p:spPr>
            <a:xfrm>
              <a:off x="5336532" y="49045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8" name="Cilindro 127">
              <a:extLst>
                <a:ext uri="{FF2B5EF4-FFF2-40B4-BE49-F238E27FC236}">
                  <a16:creationId xmlns:a16="http://schemas.microsoft.com/office/drawing/2014/main" id="{0F62D847-0BE8-4F37-9E4A-53ED581E2310}"/>
                </a:ext>
              </a:extLst>
            </p:cNvPr>
            <p:cNvSpPr/>
            <p:nvPr/>
          </p:nvSpPr>
          <p:spPr>
            <a:xfrm>
              <a:off x="5524409" y="5643332"/>
              <a:ext cx="126000" cy="504121"/>
            </a:xfrm>
            <a:prstGeom prst="can">
              <a:avLst>
                <a:gd name="adj" fmla="val 64128"/>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9" name="Elipse 129">
              <a:extLst>
                <a:ext uri="{FF2B5EF4-FFF2-40B4-BE49-F238E27FC236}">
                  <a16:creationId xmlns:a16="http://schemas.microsoft.com/office/drawing/2014/main" id="{13F5CBC2-6AB9-4359-B297-743826878932}"/>
                </a:ext>
              </a:extLst>
            </p:cNvPr>
            <p:cNvSpPr/>
            <p:nvPr/>
          </p:nvSpPr>
          <p:spPr>
            <a:xfrm>
              <a:off x="5488932" y="5056983"/>
              <a:ext cx="198000" cy="7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0" name="Arco 131">
              <a:extLst>
                <a:ext uri="{FF2B5EF4-FFF2-40B4-BE49-F238E27FC236}">
                  <a16:creationId xmlns:a16="http://schemas.microsoft.com/office/drawing/2014/main" id="{D1DCF364-1FE5-45A6-A36E-D854688D43B5}"/>
                </a:ext>
              </a:extLst>
            </p:cNvPr>
            <p:cNvSpPr/>
            <p:nvPr/>
          </p:nvSpPr>
          <p:spPr>
            <a:xfrm rot="5400000">
              <a:off x="5354028" y="45316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1" name="Arco 133">
              <a:extLst>
                <a:ext uri="{FF2B5EF4-FFF2-40B4-BE49-F238E27FC236}">
                  <a16:creationId xmlns:a16="http://schemas.microsoft.com/office/drawing/2014/main" id="{C848F976-181F-478B-BD4F-F4DAAF6C51D1}"/>
                </a:ext>
              </a:extLst>
            </p:cNvPr>
            <p:cNvSpPr/>
            <p:nvPr/>
          </p:nvSpPr>
          <p:spPr>
            <a:xfrm rot="5400000">
              <a:off x="5506428" y="4684021"/>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2" name="Forma libre 139">
              <a:extLst>
                <a:ext uri="{FF2B5EF4-FFF2-40B4-BE49-F238E27FC236}">
                  <a16:creationId xmlns:a16="http://schemas.microsoft.com/office/drawing/2014/main" id="{4AC12FD2-B451-42E2-82B1-FBB7C738E9B6}"/>
                </a:ext>
              </a:extLst>
            </p:cNvPr>
            <p:cNvSpPr/>
            <p:nvPr/>
          </p:nvSpPr>
          <p:spPr>
            <a:xfrm>
              <a:off x="5034463" y="43600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3" name="Arco 140">
              <a:extLst>
                <a:ext uri="{FF2B5EF4-FFF2-40B4-BE49-F238E27FC236}">
                  <a16:creationId xmlns:a16="http://schemas.microsoft.com/office/drawing/2014/main" id="{137566BD-4735-47CF-A1F1-0285A12C11D0}"/>
                </a:ext>
              </a:extLst>
            </p:cNvPr>
            <p:cNvSpPr/>
            <p:nvPr/>
          </p:nvSpPr>
          <p:spPr>
            <a:xfrm rot="5400000">
              <a:off x="5073036" y="45387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4" name="Forma libre 141">
              <a:extLst>
                <a:ext uri="{FF2B5EF4-FFF2-40B4-BE49-F238E27FC236}">
                  <a16:creationId xmlns:a16="http://schemas.microsoft.com/office/drawing/2014/main" id="{2B8A6CA7-E9EF-400B-9CEF-FF3B678E89B9}"/>
                </a:ext>
              </a:extLst>
            </p:cNvPr>
            <p:cNvSpPr/>
            <p:nvPr/>
          </p:nvSpPr>
          <p:spPr>
            <a:xfrm>
              <a:off x="5186863" y="45124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5" name="Arco 142">
              <a:extLst>
                <a:ext uri="{FF2B5EF4-FFF2-40B4-BE49-F238E27FC236}">
                  <a16:creationId xmlns:a16="http://schemas.microsoft.com/office/drawing/2014/main" id="{62F96623-0656-4D5B-AA83-28965A01E5FD}"/>
                </a:ext>
              </a:extLst>
            </p:cNvPr>
            <p:cNvSpPr/>
            <p:nvPr/>
          </p:nvSpPr>
          <p:spPr>
            <a:xfrm rot="5400000">
              <a:off x="5225436" y="46911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6" name="Forma libre 143">
              <a:extLst>
                <a:ext uri="{FF2B5EF4-FFF2-40B4-BE49-F238E27FC236}">
                  <a16:creationId xmlns:a16="http://schemas.microsoft.com/office/drawing/2014/main" id="{51D10E78-5FD5-4057-B70A-AD09E88A516A}"/>
                </a:ext>
              </a:extLst>
            </p:cNvPr>
            <p:cNvSpPr/>
            <p:nvPr/>
          </p:nvSpPr>
          <p:spPr>
            <a:xfrm>
              <a:off x="5339263" y="46648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7" name="Arco 144">
              <a:extLst>
                <a:ext uri="{FF2B5EF4-FFF2-40B4-BE49-F238E27FC236}">
                  <a16:creationId xmlns:a16="http://schemas.microsoft.com/office/drawing/2014/main" id="{1C8DAF9A-84B4-4AD2-AEEE-57BEB14EB084}"/>
                </a:ext>
              </a:extLst>
            </p:cNvPr>
            <p:cNvSpPr/>
            <p:nvPr/>
          </p:nvSpPr>
          <p:spPr>
            <a:xfrm rot="5400000">
              <a:off x="5377836" y="48435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8" name="Forma libre 145">
              <a:extLst>
                <a:ext uri="{FF2B5EF4-FFF2-40B4-BE49-F238E27FC236}">
                  <a16:creationId xmlns:a16="http://schemas.microsoft.com/office/drawing/2014/main" id="{3E7C6826-F4DE-4FCD-B54A-B0E1F3893733}"/>
                </a:ext>
              </a:extLst>
            </p:cNvPr>
            <p:cNvSpPr/>
            <p:nvPr/>
          </p:nvSpPr>
          <p:spPr>
            <a:xfrm>
              <a:off x="5491663" y="4817234"/>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9" name="Arco 146">
              <a:extLst>
                <a:ext uri="{FF2B5EF4-FFF2-40B4-BE49-F238E27FC236}">
                  <a16:creationId xmlns:a16="http://schemas.microsoft.com/office/drawing/2014/main" id="{ADC93B55-457D-4EE7-8B7D-B8E8E6D6EAB1}"/>
                </a:ext>
              </a:extLst>
            </p:cNvPr>
            <p:cNvSpPr/>
            <p:nvPr/>
          </p:nvSpPr>
          <p:spPr>
            <a:xfrm rot="5400000">
              <a:off x="5530236" y="4995968"/>
              <a:ext cx="108000" cy="185146"/>
            </a:xfrm>
            <a:prstGeom prst="arc">
              <a:avLst>
                <a:gd name="adj1" fmla="val 15694149"/>
                <a:gd name="adj2" fmla="val 602344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pic>
        <p:nvPicPr>
          <p:cNvPr id="242" name="Picture 4" descr="Receta de caldo de pollo casero (en cazuela tradicional o en olla exprés)">
            <a:extLst>
              <a:ext uri="{FF2B5EF4-FFF2-40B4-BE49-F238E27FC236}">
                <a16:creationId xmlns:a16="http://schemas.microsoft.com/office/drawing/2014/main" id="{2B545660-BE09-4654-B217-E3C5ABCEFF9F}"/>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3890" y="1602765"/>
            <a:ext cx="1228426" cy="913324"/>
          </a:xfrm>
          <a:prstGeom prst="rect">
            <a:avLst/>
          </a:prstGeom>
          <a:noFill/>
          <a:extLst>
            <a:ext uri="{909E8E84-426E-40DD-AFC4-6F175D3DCCD1}">
              <a14:hiddenFill xmlns:a14="http://schemas.microsoft.com/office/drawing/2010/main">
                <a:solidFill>
                  <a:srgbClr val="FFFFFF"/>
                </a:solidFill>
              </a14:hiddenFill>
            </a:ext>
          </a:extLst>
        </p:spPr>
      </p:pic>
      <p:sp>
        <p:nvSpPr>
          <p:cNvPr id="244" name="CuadroTexto 148">
            <a:extLst>
              <a:ext uri="{FF2B5EF4-FFF2-40B4-BE49-F238E27FC236}">
                <a16:creationId xmlns:a16="http://schemas.microsoft.com/office/drawing/2014/main" id="{751D6326-DAAD-4098-A5AA-B30318DECFF8}"/>
              </a:ext>
            </a:extLst>
          </p:cNvPr>
          <p:cNvSpPr txBox="1"/>
          <p:nvPr/>
        </p:nvSpPr>
        <p:spPr>
          <a:xfrm>
            <a:off x="8076493" y="1502003"/>
            <a:ext cx="1678366" cy="706347"/>
          </a:xfrm>
          <a:prstGeom prst="rect">
            <a:avLst/>
          </a:prstGeom>
          <a:noFill/>
        </p:spPr>
        <p:txBody>
          <a:bodyPr wrap="square" rtlCol="0">
            <a:spAutoFit/>
          </a:bodyPr>
          <a:lstStyle/>
          <a:p>
            <a:pPr algn="ctr">
              <a:lnSpc>
                <a:spcPct val="95000"/>
              </a:lnSpc>
            </a:pPr>
            <a:r>
              <a:rPr lang="es-MX" sz="1400" b="1" dirty="0">
                <a:latin typeface="Arial" panose="020B0604020202020204" pitchFamily="34" charset="0"/>
                <a:cs typeface="Arial" panose="020B0604020202020204" pitchFamily="34" charset="0"/>
              </a:rPr>
              <a:t>Colocar 100 </a:t>
            </a:r>
            <a:r>
              <a:rPr lang="es-MX" sz="1400" b="1" dirty="0" err="1">
                <a:latin typeface="Arial" panose="020B0604020202020204" pitchFamily="34" charset="0"/>
                <a:cs typeface="Arial" panose="020B0604020202020204" pitchFamily="34" charset="0"/>
              </a:rPr>
              <a:t>mL</a:t>
            </a:r>
            <a:r>
              <a:rPr lang="es-MX" sz="1400" b="1" dirty="0">
                <a:latin typeface="Arial" panose="020B0604020202020204" pitchFamily="34" charset="0"/>
                <a:cs typeface="Arial" panose="020B0604020202020204" pitchFamily="34" charset="0"/>
              </a:rPr>
              <a:t> en recipiente de vidrio</a:t>
            </a:r>
          </a:p>
        </p:txBody>
      </p:sp>
      <p:sp>
        <p:nvSpPr>
          <p:cNvPr id="245" name="CuadroTexto 148">
            <a:extLst>
              <a:ext uri="{FF2B5EF4-FFF2-40B4-BE49-F238E27FC236}">
                <a16:creationId xmlns:a16="http://schemas.microsoft.com/office/drawing/2014/main" id="{161DE84B-0693-49A8-AB83-E9FB82D89FCE}"/>
              </a:ext>
            </a:extLst>
          </p:cNvPr>
          <p:cNvSpPr txBox="1"/>
          <p:nvPr/>
        </p:nvSpPr>
        <p:spPr>
          <a:xfrm>
            <a:off x="9754100" y="2321836"/>
            <a:ext cx="2031287" cy="735586"/>
          </a:xfrm>
          <a:prstGeom prst="rect">
            <a:avLst/>
          </a:prstGeom>
          <a:noFill/>
        </p:spPr>
        <p:txBody>
          <a:bodyPr wrap="square" rtlCol="0">
            <a:spAutoFit/>
          </a:bodyPr>
          <a:lstStyle/>
          <a:p>
            <a:pPr algn="ctr">
              <a:lnSpc>
                <a:spcPct val="95000"/>
              </a:lnSpc>
            </a:pPr>
            <a:r>
              <a:rPr lang="es-MX" sz="1100" b="1" dirty="0">
                <a:latin typeface="Arial" panose="020B0604020202020204" pitchFamily="34" charset="0"/>
                <a:cs typeface="Arial" panose="020B0604020202020204" pitchFamily="34" charset="0"/>
              </a:rPr>
              <a:t>Agregar 2 cucharaditas de agar o grenetina  y disolver con cuchara desinfectada con alcohol</a:t>
            </a:r>
          </a:p>
        </p:txBody>
      </p:sp>
      <p:pic>
        <p:nvPicPr>
          <p:cNvPr id="8194" name="Picture 2" descr="Consejos para hidratar la grenetina sin sabor">
            <a:extLst>
              <a:ext uri="{FF2B5EF4-FFF2-40B4-BE49-F238E27FC236}">
                <a16:creationId xmlns:a16="http://schemas.microsoft.com/office/drawing/2014/main" id="{C17D0F47-1D6B-4CEF-8543-107C28A0B815}"/>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0566" t="22664" r="22173" b="10624"/>
          <a:stretch/>
        </p:blipFill>
        <p:spPr bwMode="auto">
          <a:xfrm>
            <a:off x="10087002" y="1101672"/>
            <a:ext cx="1138934" cy="12057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ceta Cheesecake de higo sin hornear | CyC">
            <a:extLst>
              <a:ext uri="{FF2B5EF4-FFF2-40B4-BE49-F238E27FC236}">
                <a16:creationId xmlns:a16="http://schemas.microsoft.com/office/drawing/2014/main" id="{81F14345-36C2-4C74-9101-C23E0217DE7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79069" y="3545727"/>
            <a:ext cx="1349938" cy="1349938"/>
          </a:xfrm>
          <a:prstGeom prst="rect">
            <a:avLst/>
          </a:prstGeom>
          <a:noFill/>
          <a:extLst>
            <a:ext uri="{909E8E84-426E-40DD-AFC4-6F175D3DCCD1}">
              <a14:hiddenFill xmlns:a14="http://schemas.microsoft.com/office/drawing/2010/main">
                <a:solidFill>
                  <a:srgbClr val="FFFFFF"/>
                </a:solidFill>
              </a14:hiddenFill>
            </a:ext>
          </a:extLst>
        </p:spPr>
      </p:pic>
      <p:sp>
        <p:nvSpPr>
          <p:cNvPr id="249" name="CuadroTexto 148">
            <a:extLst>
              <a:ext uri="{FF2B5EF4-FFF2-40B4-BE49-F238E27FC236}">
                <a16:creationId xmlns:a16="http://schemas.microsoft.com/office/drawing/2014/main" id="{7D073B1A-8381-4200-B987-C20C024236D9}"/>
              </a:ext>
            </a:extLst>
          </p:cNvPr>
          <p:cNvSpPr txBox="1"/>
          <p:nvPr/>
        </p:nvSpPr>
        <p:spPr>
          <a:xfrm>
            <a:off x="10130071" y="4912429"/>
            <a:ext cx="2031287" cy="574773"/>
          </a:xfrm>
          <a:prstGeom prst="rect">
            <a:avLst/>
          </a:prstGeom>
          <a:noFill/>
        </p:spPr>
        <p:txBody>
          <a:bodyPr wrap="square" rtlCol="0">
            <a:spAutoFit/>
          </a:bodyPr>
          <a:lstStyle/>
          <a:p>
            <a:pPr algn="ctr">
              <a:lnSpc>
                <a:spcPct val="95000"/>
              </a:lnSpc>
            </a:pPr>
            <a:r>
              <a:rPr lang="es-MX" sz="1100" b="1" dirty="0">
                <a:latin typeface="Arial" panose="020B0604020202020204" pitchFamily="34" charset="0"/>
                <a:cs typeface="Arial" panose="020B0604020202020204" pitchFamily="34" charset="0"/>
              </a:rPr>
              <a:t>Fundir la grenetina, hirviendo en olla o en microondas/60s</a:t>
            </a:r>
          </a:p>
        </p:txBody>
      </p:sp>
      <p:cxnSp>
        <p:nvCxnSpPr>
          <p:cNvPr id="250" name="Conector recto de flecha 17">
            <a:extLst>
              <a:ext uri="{FF2B5EF4-FFF2-40B4-BE49-F238E27FC236}">
                <a16:creationId xmlns:a16="http://schemas.microsoft.com/office/drawing/2014/main" id="{7792A7B5-191D-4C54-834E-C0ADC2D6A9FE}"/>
              </a:ext>
            </a:extLst>
          </p:cNvPr>
          <p:cNvCxnSpPr>
            <a:cxnSpLocks/>
          </p:cNvCxnSpPr>
          <p:nvPr/>
        </p:nvCxnSpPr>
        <p:spPr>
          <a:xfrm flipH="1">
            <a:off x="10808271" y="3041339"/>
            <a:ext cx="6164" cy="5400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Conector recto de flecha 17">
            <a:extLst>
              <a:ext uri="{FF2B5EF4-FFF2-40B4-BE49-F238E27FC236}">
                <a16:creationId xmlns:a16="http://schemas.microsoft.com/office/drawing/2014/main" id="{E7796CC6-453D-451B-97F4-CE7F4409AA54}"/>
              </a:ext>
            </a:extLst>
          </p:cNvPr>
          <p:cNvCxnSpPr>
            <a:cxnSpLocks/>
          </p:cNvCxnSpPr>
          <p:nvPr/>
        </p:nvCxnSpPr>
        <p:spPr>
          <a:xfrm flipH="1">
            <a:off x="9467558" y="4781613"/>
            <a:ext cx="774988" cy="2227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ector recto de flecha 17">
            <a:extLst>
              <a:ext uri="{FF2B5EF4-FFF2-40B4-BE49-F238E27FC236}">
                <a16:creationId xmlns:a16="http://schemas.microsoft.com/office/drawing/2014/main" id="{57038696-8BFD-42F0-A0BC-D1C0E5B58412}"/>
              </a:ext>
            </a:extLst>
          </p:cNvPr>
          <p:cNvCxnSpPr>
            <a:cxnSpLocks/>
          </p:cNvCxnSpPr>
          <p:nvPr/>
        </p:nvCxnSpPr>
        <p:spPr>
          <a:xfrm flipH="1" flipV="1">
            <a:off x="8272765" y="5006299"/>
            <a:ext cx="707654" cy="13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2" name="Triángulo rectángulo 2">
            <a:extLst>
              <a:ext uri="{FF2B5EF4-FFF2-40B4-BE49-F238E27FC236}">
                <a16:creationId xmlns:a16="http://schemas.microsoft.com/office/drawing/2014/main" id="{471A5EC3-1934-4C6B-84EF-CB745873815B}"/>
              </a:ext>
            </a:extLst>
          </p:cNvPr>
          <p:cNvSpPr/>
          <p:nvPr/>
        </p:nvSpPr>
        <p:spPr>
          <a:xfrm flipH="1">
            <a:off x="3382652" y="5392820"/>
            <a:ext cx="870310" cy="308588"/>
          </a:xfrm>
          <a:prstGeom prst="rtTriangle">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3" name="Trapecio 3">
            <a:extLst>
              <a:ext uri="{FF2B5EF4-FFF2-40B4-BE49-F238E27FC236}">
                <a16:creationId xmlns:a16="http://schemas.microsoft.com/office/drawing/2014/main" id="{6A599B38-34E0-48DB-8356-512128A25AC6}"/>
              </a:ext>
            </a:extLst>
          </p:cNvPr>
          <p:cNvSpPr/>
          <p:nvPr/>
        </p:nvSpPr>
        <p:spPr>
          <a:xfrm rot="20655731">
            <a:off x="3250990" y="4783424"/>
            <a:ext cx="926001" cy="745747"/>
          </a:xfrm>
          <a:prstGeom prst="trapezoid">
            <a:avLst/>
          </a:prstGeom>
          <a:solidFill>
            <a:srgbClr val="92D05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7" name="Group 6">
            <a:extLst>
              <a:ext uri="{FF2B5EF4-FFF2-40B4-BE49-F238E27FC236}">
                <a16:creationId xmlns:a16="http://schemas.microsoft.com/office/drawing/2014/main" id="{0E749CCD-0ECC-4BE4-A006-16BB3555EE9B}"/>
              </a:ext>
            </a:extLst>
          </p:cNvPr>
          <p:cNvGrpSpPr/>
          <p:nvPr/>
        </p:nvGrpSpPr>
        <p:grpSpPr>
          <a:xfrm>
            <a:off x="2931994" y="5244023"/>
            <a:ext cx="1150068" cy="483488"/>
            <a:chOff x="3075714" y="5025096"/>
            <a:chExt cx="1150068" cy="483488"/>
          </a:xfrm>
        </p:grpSpPr>
        <p:pic>
          <p:nvPicPr>
            <p:cNvPr id="167" name="Picture 4" descr="Tubos De Ensayo, Dibujo, Laboratorio imagen png - imagen transparente  descarga gratuita">
              <a:extLst>
                <a:ext uri="{FF2B5EF4-FFF2-40B4-BE49-F238E27FC236}">
                  <a16:creationId xmlns:a16="http://schemas.microsoft.com/office/drawing/2014/main" id="{F1A5F798-5000-42B0-A2D4-8BCE4AC02374}"/>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9804" t="4072" r="39721" b="4507"/>
            <a:stretch/>
          </p:blipFill>
          <p:spPr bwMode="auto">
            <a:xfrm rot="4475063">
              <a:off x="3369945" y="4867393"/>
              <a:ext cx="227515" cy="815978"/>
            </a:xfrm>
            <a:prstGeom prst="rect">
              <a:avLst/>
            </a:prstGeom>
            <a:noFill/>
            <a:extLst>
              <a:ext uri="{909E8E84-426E-40DD-AFC4-6F175D3DCCD1}">
                <a14:hiddenFill xmlns:a14="http://schemas.microsoft.com/office/drawing/2010/main">
                  <a:solidFill>
                    <a:srgbClr val="FFFFFF"/>
                  </a:solidFill>
                </a14:hiddenFill>
              </a:ext>
            </a:extLst>
          </p:spPr>
        </p:pic>
        <p:cxnSp>
          <p:nvCxnSpPr>
            <p:cNvPr id="168" name="Conector recto 203">
              <a:extLst>
                <a:ext uri="{FF2B5EF4-FFF2-40B4-BE49-F238E27FC236}">
                  <a16:creationId xmlns:a16="http://schemas.microsoft.com/office/drawing/2014/main" id="{5852F8E2-E600-478C-B983-92F0FC2093BA}"/>
                </a:ext>
              </a:extLst>
            </p:cNvPr>
            <p:cNvCxnSpPr/>
            <p:nvPr/>
          </p:nvCxnSpPr>
          <p:spPr>
            <a:xfrm rot="720000" flipH="1" flipV="1">
              <a:off x="3394546" y="5234989"/>
              <a:ext cx="46398" cy="115127"/>
            </a:xfrm>
            <a:prstGeom prst="line">
              <a:avLst/>
            </a:prstGeom>
            <a:ln w="19050">
              <a:solidFill>
                <a:srgbClr val="FFCB25"/>
              </a:solidFill>
            </a:ln>
          </p:spPr>
          <p:style>
            <a:lnRef idx="1">
              <a:schemeClr val="accent1"/>
            </a:lnRef>
            <a:fillRef idx="0">
              <a:schemeClr val="accent1"/>
            </a:fillRef>
            <a:effectRef idx="0">
              <a:schemeClr val="accent1"/>
            </a:effectRef>
            <a:fontRef idx="minor">
              <a:schemeClr val="tx1"/>
            </a:fontRef>
          </p:style>
        </p:cxnSp>
        <p:sp>
          <p:nvSpPr>
            <p:cNvPr id="169" name="Forma libre 204">
              <a:extLst>
                <a:ext uri="{FF2B5EF4-FFF2-40B4-BE49-F238E27FC236}">
                  <a16:creationId xmlns:a16="http://schemas.microsoft.com/office/drawing/2014/main" id="{45F84039-84FF-4D96-83A1-93DE53C77AF3}"/>
                </a:ext>
              </a:extLst>
            </p:cNvPr>
            <p:cNvSpPr/>
            <p:nvPr/>
          </p:nvSpPr>
          <p:spPr>
            <a:xfrm rot="1043470">
              <a:off x="3127717" y="5187092"/>
              <a:ext cx="556518" cy="321492"/>
            </a:xfrm>
            <a:custGeom>
              <a:avLst/>
              <a:gdLst>
                <a:gd name="connsiteX0" fmla="*/ 316230 w 767715"/>
                <a:gd name="connsiteY0" fmla="*/ 723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77190 w 767715"/>
                <a:gd name="connsiteY11" fmla="*/ 4191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73380 w 767715"/>
                <a:gd name="connsiteY10" fmla="*/ 41910 h 356235"/>
                <a:gd name="connsiteX0" fmla="*/ 32385 w 767715"/>
                <a:gd name="connsiteY0" fmla="*/ 21717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 name="connsiteX0" fmla="*/ 369570 w 767715"/>
                <a:gd name="connsiteY0" fmla="*/ 4572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715" h="356235">
                  <a:moveTo>
                    <a:pt x="369570" y="45720"/>
                  </a:moveTo>
                  <a:lnTo>
                    <a:pt x="11430" y="240030"/>
                  </a:lnTo>
                  <a:lnTo>
                    <a:pt x="1905" y="260985"/>
                  </a:lnTo>
                  <a:lnTo>
                    <a:pt x="0" y="293370"/>
                  </a:lnTo>
                  <a:lnTo>
                    <a:pt x="15240" y="323850"/>
                  </a:lnTo>
                  <a:lnTo>
                    <a:pt x="32385" y="344805"/>
                  </a:lnTo>
                  <a:lnTo>
                    <a:pt x="55245" y="354330"/>
                  </a:lnTo>
                  <a:lnTo>
                    <a:pt x="89535" y="356235"/>
                  </a:lnTo>
                  <a:lnTo>
                    <a:pt x="767715" y="0"/>
                  </a:lnTo>
                  <a:lnTo>
                    <a:pt x="373380" y="41910"/>
                  </a:lnTo>
                </a:path>
              </a:pathLst>
            </a:custGeom>
            <a:solidFill>
              <a:schemeClr val="accent6">
                <a:lumMod val="60000"/>
                <a:lumOff val="4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u="sng">
                <a:solidFill>
                  <a:schemeClr val="accent6">
                    <a:lumMod val="60000"/>
                    <a:lumOff val="40000"/>
                  </a:schemeClr>
                </a:solidFill>
              </a:endParaRPr>
            </a:p>
          </p:txBody>
        </p:sp>
        <p:sp>
          <p:nvSpPr>
            <p:cNvPr id="170" name="Elipse 205">
              <a:extLst>
                <a:ext uri="{FF2B5EF4-FFF2-40B4-BE49-F238E27FC236}">
                  <a16:creationId xmlns:a16="http://schemas.microsoft.com/office/drawing/2014/main" id="{877ACC4F-CB88-4061-B62C-906F52C191C0}"/>
                </a:ext>
              </a:extLst>
            </p:cNvPr>
            <p:cNvSpPr/>
            <p:nvPr/>
          </p:nvSpPr>
          <p:spPr>
            <a:xfrm rot="21391938" flipV="1">
              <a:off x="3353010" y="5209113"/>
              <a:ext cx="399207" cy="73870"/>
            </a:xfrm>
            <a:prstGeom prst="ellipse">
              <a:avLst/>
            </a:prstGeom>
            <a:solidFill>
              <a:schemeClr val="accent6">
                <a:lumMod val="60000"/>
                <a:lumOff val="4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u="sng">
                <a:solidFill>
                  <a:schemeClr val="accent6">
                    <a:lumMod val="60000"/>
                    <a:lumOff val="40000"/>
                  </a:schemeClr>
                </a:solidFill>
              </a:endParaRPr>
            </a:p>
          </p:txBody>
        </p:sp>
        <p:sp>
          <p:nvSpPr>
            <p:cNvPr id="204" name="Forma libre 139">
              <a:extLst>
                <a:ext uri="{FF2B5EF4-FFF2-40B4-BE49-F238E27FC236}">
                  <a16:creationId xmlns:a16="http://schemas.microsoft.com/office/drawing/2014/main" id="{653EA543-8E78-43CB-A83A-D142556C4E30}"/>
                </a:ext>
              </a:extLst>
            </p:cNvPr>
            <p:cNvSpPr/>
            <p:nvPr/>
          </p:nvSpPr>
          <p:spPr>
            <a:xfrm rot="4518726">
              <a:off x="3892369" y="4869483"/>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u="sng"/>
            </a:p>
          </p:txBody>
        </p:sp>
      </p:grpSp>
      <p:grpSp>
        <p:nvGrpSpPr>
          <p:cNvPr id="215" name="Group 214">
            <a:extLst>
              <a:ext uri="{FF2B5EF4-FFF2-40B4-BE49-F238E27FC236}">
                <a16:creationId xmlns:a16="http://schemas.microsoft.com/office/drawing/2014/main" id="{6DBEE33A-48B4-4223-93EB-FD2032B7B617}"/>
              </a:ext>
            </a:extLst>
          </p:cNvPr>
          <p:cNvGrpSpPr/>
          <p:nvPr/>
        </p:nvGrpSpPr>
        <p:grpSpPr>
          <a:xfrm rot="17315031">
            <a:off x="1203003" y="4706541"/>
            <a:ext cx="1150068" cy="483488"/>
            <a:chOff x="3075714" y="5025096"/>
            <a:chExt cx="1150068" cy="483488"/>
          </a:xfrm>
        </p:grpSpPr>
        <p:pic>
          <p:nvPicPr>
            <p:cNvPr id="216" name="Picture 4" descr="Tubos De Ensayo, Dibujo, Laboratorio imagen png - imagen transparente  descarga gratuita">
              <a:extLst>
                <a:ext uri="{FF2B5EF4-FFF2-40B4-BE49-F238E27FC236}">
                  <a16:creationId xmlns:a16="http://schemas.microsoft.com/office/drawing/2014/main" id="{4855CB25-63F0-4586-BA0F-D11AD0F47143}"/>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9804" t="4072" r="39721" b="4507"/>
            <a:stretch/>
          </p:blipFill>
          <p:spPr bwMode="auto">
            <a:xfrm rot="4475063">
              <a:off x="3369945" y="4867393"/>
              <a:ext cx="227515" cy="815978"/>
            </a:xfrm>
            <a:prstGeom prst="rect">
              <a:avLst/>
            </a:prstGeom>
            <a:noFill/>
            <a:extLst>
              <a:ext uri="{909E8E84-426E-40DD-AFC4-6F175D3DCCD1}">
                <a14:hiddenFill xmlns:a14="http://schemas.microsoft.com/office/drawing/2010/main">
                  <a:solidFill>
                    <a:srgbClr val="FFFFFF"/>
                  </a:solidFill>
                </a14:hiddenFill>
              </a:ext>
            </a:extLst>
          </p:spPr>
        </p:pic>
        <p:cxnSp>
          <p:nvCxnSpPr>
            <p:cNvPr id="217" name="Conector recto 203">
              <a:extLst>
                <a:ext uri="{FF2B5EF4-FFF2-40B4-BE49-F238E27FC236}">
                  <a16:creationId xmlns:a16="http://schemas.microsoft.com/office/drawing/2014/main" id="{B0BFD3A3-B8EA-496A-A58D-4F70D82DBA53}"/>
                </a:ext>
              </a:extLst>
            </p:cNvPr>
            <p:cNvCxnSpPr/>
            <p:nvPr/>
          </p:nvCxnSpPr>
          <p:spPr>
            <a:xfrm rot="720000" flipH="1" flipV="1">
              <a:off x="3394546" y="5234989"/>
              <a:ext cx="46398" cy="115127"/>
            </a:xfrm>
            <a:prstGeom prst="line">
              <a:avLst/>
            </a:prstGeom>
            <a:ln w="19050">
              <a:solidFill>
                <a:srgbClr val="FFCB25"/>
              </a:solidFill>
            </a:ln>
          </p:spPr>
          <p:style>
            <a:lnRef idx="1">
              <a:schemeClr val="accent1"/>
            </a:lnRef>
            <a:fillRef idx="0">
              <a:schemeClr val="accent1"/>
            </a:fillRef>
            <a:effectRef idx="0">
              <a:schemeClr val="accent1"/>
            </a:effectRef>
            <a:fontRef idx="minor">
              <a:schemeClr val="tx1"/>
            </a:fontRef>
          </p:style>
        </p:cxnSp>
        <p:sp>
          <p:nvSpPr>
            <p:cNvPr id="218" name="Forma libre 204">
              <a:extLst>
                <a:ext uri="{FF2B5EF4-FFF2-40B4-BE49-F238E27FC236}">
                  <a16:creationId xmlns:a16="http://schemas.microsoft.com/office/drawing/2014/main" id="{2CC8BAC8-8E9D-4C8B-A2F2-42FD81FC66CE}"/>
                </a:ext>
              </a:extLst>
            </p:cNvPr>
            <p:cNvSpPr/>
            <p:nvPr/>
          </p:nvSpPr>
          <p:spPr>
            <a:xfrm rot="1043470">
              <a:off x="3127717" y="5187092"/>
              <a:ext cx="556518" cy="321492"/>
            </a:xfrm>
            <a:custGeom>
              <a:avLst/>
              <a:gdLst>
                <a:gd name="connsiteX0" fmla="*/ 316230 w 767715"/>
                <a:gd name="connsiteY0" fmla="*/ 723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69570 w 767715"/>
                <a:gd name="connsiteY11"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77190 w 767715"/>
                <a:gd name="connsiteY11" fmla="*/ 4191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11" fmla="*/ 323850 w 767715"/>
                <a:gd name="connsiteY11" fmla="*/ 66675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69570 w 767715"/>
                <a:gd name="connsiteY10" fmla="*/ 34290 h 356235"/>
                <a:gd name="connsiteX0" fmla="*/ 369570 w 767715"/>
                <a:gd name="connsiteY0" fmla="*/ 34290 h 356235"/>
                <a:gd name="connsiteX1" fmla="*/ 32385 w 767715"/>
                <a:gd name="connsiteY1" fmla="*/ 217170 h 356235"/>
                <a:gd name="connsiteX2" fmla="*/ 11430 w 767715"/>
                <a:gd name="connsiteY2" fmla="*/ 240030 h 356235"/>
                <a:gd name="connsiteX3" fmla="*/ 1905 w 767715"/>
                <a:gd name="connsiteY3" fmla="*/ 260985 h 356235"/>
                <a:gd name="connsiteX4" fmla="*/ 0 w 767715"/>
                <a:gd name="connsiteY4" fmla="*/ 293370 h 356235"/>
                <a:gd name="connsiteX5" fmla="*/ 15240 w 767715"/>
                <a:gd name="connsiteY5" fmla="*/ 323850 h 356235"/>
                <a:gd name="connsiteX6" fmla="*/ 32385 w 767715"/>
                <a:gd name="connsiteY6" fmla="*/ 344805 h 356235"/>
                <a:gd name="connsiteX7" fmla="*/ 55245 w 767715"/>
                <a:gd name="connsiteY7" fmla="*/ 354330 h 356235"/>
                <a:gd name="connsiteX8" fmla="*/ 89535 w 767715"/>
                <a:gd name="connsiteY8" fmla="*/ 356235 h 356235"/>
                <a:gd name="connsiteX9" fmla="*/ 767715 w 767715"/>
                <a:gd name="connsiteY9" fmla="*/ 0 h 356235"/>
                <a:gd name="connsiteX10" fmla="*/ 373380 w 767715"/>
                <a:gd name="connsiteY10" fmla="*/ 41910 h 356235"/>
                <a:gd name="connsiteX0" fmla="*/ 32385 w 767715"/>
                <a:gd name="connsiteY0" fmla="*/ 21717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 name="connsiteX0" fmla="*/ 369570 w 767715"/>
                <a:gd name="connsiteY0" fmla="*/ 45720 h 356235"/>
                <a:gd name="connsiteX1" fmla="*/ 11430 w 767715"/>
                <a:gd name="connsiteY1" fmla="*/ 240030 h 356235"/>
                <a:gd name="connsiteX2" fmla="*/ 1905 w 767715"/>
                <a:gd name="connsiteY2" fmla="*/ 260985 h 356235"/>
                <a:gd name="connsiteX3" fmla="*/ 0 w 767715"/>
                <a:gd name="connsiteY3" fmla="*/ 293370 h 356235"/>
                <a:gd name="connsiteX4" fmla="*/ 15240 w 767715"/>
                <a:gd name="connsiteY4" fmla="*/ 323850 h 356235"/>
                <a:gd name="connsiteX5" fmla="*/ 32385 w 767715"/>
                <a:gd name="connsiteY5" fmla="*/ 344805 h 356235"/>
                <a:gd name="connsiteX6" fmla="*/ 55245 w 767715"/>
                <a:gd name="connsiteY6" fmla="*/ 354330 h 356235"/>
                <a:gd name="connsiteX7" fmla="*/ 89535 w 767715"/>
                <a:gd name="connsiteY7" fmla="*/ 356235 h 356235"/>
                <a:gd name="connsiteX8" fmla="*/ 767715 w 767715"/>
                <a:gd name="connsiteY8" fmla="*/ 0 h 356235"/>
                <a:gd name="connsiteX9" fmla="*/ 373380 w 767715"/>
                <a:gd name="connsiteY9" fmla="*/ 41910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715" h="356235">
                  <a:moveTo>
                    <a:pt x="369570" y="45720"/>
                  </a:moveTo>
                  <a:lnTo>
                    <a:pt x="11430" y="240030"/>
                  </a:lnTo>
                  <a:lnTo>
                    <a:pt x="1905" y="260985"/>
                  </a:lnTo>
                  <a:lnTo>
                    <a:pt x="0" y="293370"/>
                  </a:lnTo>
                  <a:lnTo>
                    <a:pt x="15240" y="323850"/>
                  </a:lnTo>
                  <a:lnTo>
                    <a:pt x="32385" y="344805"/>
                  </a:lnTo>
                  <a:lnTo>
                    <a:pt x="55245" y="354330"/>
                  </a:lnTo>
                  <a:lnTo>
                    <a:pt x="89535" y="356235"/>
                  </a:lnTo>
                  <a:lnTo>
                    <a:pt x="767715" y="0"/>
                  </a:lnTo>
                  <a:lnTo>
                    <a:pt x="373380" y="41910"/>
                  </a:lnTo>
                </a:path>
              </a:pathLst>
            </a:custGeom>
            <a:solidFill>
              <a:schemeClr val="accent6">
                <a:lumMod val="60000"/>
                <a:lumOff val="4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u="sng">
                <a:solidFill>
                  <a:schemeClr val="accent6">
                    <a:lumMod val="60000"/>
                    <a:lumOff val="40000"/>
                  </a:schemeClr>
                </a:solidFill>
              </a:endParaRPr>
            </a:p>
          </p:txBody>
        </p:sp>
        <p:sp>
          <p:nvSpPr>
            <p:cNvPr id="219" name="Elipse 205">
              <a:extLst>
                <a:ext uri="{FF2B5EF4-FFF2-40B4-BE49-F238E27FC236}">
                  <a16:creationId xmlns:a16="http://schemas.microsoft.com/office/drawing/2014/main" id="{C1CACDED-10F3-4739-AF5B-C584843389A5}"/>
                </a:ext>
              </a:extLst>
            </p:cNvPr>
            <p:cNvSpPr/>
            <p:nvPr/>
          </p:nvSpPr>
          <p:spPr>
            <a:xfrm rot="21391938" flipV="1">
              <a:off x="3353010" y="5209113"/>
              <a:ext cx="399207" cy="73870"/>
            </a:xfrm>
            <a:prstGeom prst="ellipse">
              <a:avLst/>
            </a:prstGeom>
            <a:solidFill>
              <a:schemeClr val="accent6">
                <a:lumMod val="60000"/>
                <a:lumOff val="4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u="sng">
                <a:solidFill>
                  <a:schemeClr val="accent6">
                    <a:lumMod val="60000"/>
                    <a:lumOff val="40000"/>
                  </a:schemeClr>
                </a:solidFill>
              </a:endParaRPr>
            </a:p>
          </p:txBody>
        </p:sp>
        <p:sp>
          <p:nvSpPr>
            <p:cNvPr id="220" name="Forma libre 139">
              <a:extLst>
                <a:ext uri="{FF2B5EF4-FFF2-40B4-BE49-F238E27FC236}">
                  <a16:creationId xmlns:a16="http://schemas.microsoft.com/office/drawing/2014/main" id="{B6C46492-E5FD-4732-91A8-12896A24F423}"/>
                </a:ext>
              </a:extLst>
            </p:cNvPr>
            <p:cNvSpPr/>
            <p:nvPr/>
          </p:nvSpPr>
          <p:spPr>
            <a:xfrm rot="4518726">
              <a:off x="3892369" y="4869483"/>
              <a:ext cx="1778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u="sng"/>
            </a:p>
          </p:txBody>
        </p:sp>
      </p:grpSp>
      <p:sp>
        <p:nvSpPr>
          <p:cNvPr id="221" name="CuadroTexto 22">
            <a:extLst>
              <a:ext uri="{FF2B5EF4-FFF2-40B4-BE49-F238E27FC236}">
                <a16:creationId xmlns:a16="http://schemas.microsoft.com/office/drawing/2014/main" id="{24E410BB-C0E4-4127-83E7-DD59F6AECB27}"/>
              </a:ext>
            </a:extLst>
          </p:cNvPr>
          <p:cNvSpPr txBox="1"/>
          <p:nvPr/>
        </p:nvSpPr>
        <p:spPr>
          <a:xfrm>
            <a:off x="406700" y="5923419"/>
            <a:ext cx="2050886" cy="600164"/>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Comprobar esterilidad incubando a T ambiente/ 1 días</a:t>
            </a:r>
          </a:p>
        </p:txBody>
      </p:sp>
      <p:cxnSp>
        <p:nvCxnSpPr>
          <p:cNvPr id="222" name="Conector recto de flecha 17">
            <a:extLst>
              <a:ext uri="{FF2B5EF4-FFF2-40B4-BE49-F238E27FC236}">
                <a16:creationId xmlns:a16="http://schemas.microsoft.com/office/drawing/2014/main" id="{54A20BB1-2C1E-416F-939E-1245264BBCC2}"/>
              </a:ext>
            </a:extLst>
          </p:cNvPr>
          <p:cNvCxnSpPr>
            <a:cxnSpLocks/>
          </p:cNvCxnSpPr>
          <p:nvPr/>
        </p:nvCxnSpPr>
        <p:spPr>
          <a:xfrm flipH="1">
            <a:off x="1982998" y="5201302"/>
            <a:ext cx="10661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Conector recto de flecha 17">
            <a:extLst>
              <a:ext uri="{FF2B5EF4-FFF2-40B4-BE49-F238E27FC236}">
                <a16:creationId xmlns:a16="http://schemas.microsoft.com/office/drawing/2014/main" id="{DD5EC32B-C6A9-48CE-8B35-FD93B1F5BBA0}"/>
              </a:ext>
            </a:extLst>
          </p:cNvPr>
          <p:cNvCxnSpPr>
            <a:cxnSpLocks/>
          </p:cNvCxnSpPr>
          <p:nvPr/>
        </p:nvCxnSpPr>
        <p:spPr>
          <a:xfrm>
            <a:off x="11225936" y="5431377"/>
            <a:ext cx="0" cy="3645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7" name="Flowchart: Decision 226">
            <a:extLst>
              <a:ext uri="{FF2B5EF4-FFF2-40B4-BE49-F238E27FC236}">
                <a16:creationId xmlns:a16="http://schemas.microsoft.com/office/drawing/2014/main" id="{4B242877-9503-429E-A81A-0110679549A9}"/>
              </a:ext>
            </a:extLst>
          </p:cNvPr>
          <p:cNvSpPr/>
          <p:nvPr/>
        </p:nvSpPr>
        <p:spPr>
          <a:xfrm>
            <a:off x="10521047" y="5795947"/>
            <a:ext cx="1497781" cy="1031558"/>
          </a:xfrm>
          <a:prstGeom prst="flowChartDecisi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US"/>
          </a:p>
        </p:txBody>
      </p:sp>
      <p:sp>
        <p:nvSpPr>
          <p:cNvPr id="228" name="CuadroTexto 22">
            <a:extLst>
              <a:ext uri="{FF2B5EF4-FFF2-40B4-BE49-F238E27FC236}">
                <a16:creationId xmlns:a16="http://schemas.microsoft.com/office/drawing/2014/main" id="{E63CE657-B644-4FE9-A5C1-0B11E334A71C}"/>
              </a:ext>
            </a:extLst>
          </p:cNvPr>
          <p:cNvSpPr txBox="1"/>
          <p:nvPr/>
        </p:nvSpPr>
        <p:spPr>
          <a:xfrm>
            <a:off x="10665993" y="6117829"/>
            <a:ext cx="1207895" cy="461665"/>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PRESERVAR</a:t>
            </a:r>
          </a:p>
          <a:p>
            <a:pPr algn="ctr"/>
            <a:r>
              <a:rPr lang="es-MX" sz="1200" b="1" dirty="0">
                <a:latin typeface="Arial" panose="020B0604020202020204" pitchFamily="34" charset="0"/>
                <a:cs typeface="Arial" panose="020B0604020202020204" pitchFamily="34" charset="0"/>
              </a:rPr>
              <a:t> PARA CAJAS</a:t>
            </a:r>
          </a:p>
        </p:txBody>
      </p:sp>
      <p:sp>
        <p:nvSpPr>
          <p:cNvPr id="230" name="CuadroTexto 22">
            <a:extLst>
              <a:ext uri="{FF2B5EF4-FFF2-40B4-BE49-F238E27FC236}">
                <a16:creationId xmlns:a16="http://schemas.microsoft.com/office/drawing/2014/main" id="{B3CAC397-3767-471A-AE82-8E80BD5F63A1}"/>
              </a:ext>
            </a:extLst>
          </p:cNvPr>
          <p:cNvSpPr txBox="1"/>
          <p:nvPr/>
        </p:nvSpPr>
        <p:spPr>
          <a:xfrm>
            <a:off x="1921981" y="4442982"/>
            <a:ext cx="1292051" cy="600164"/>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Etiquetar</a:t>
            </a:r>
          </a:p>
          <a:p>
            <a:pPr algn="ctr"/>
            <a:r>
              <a:rPr lang="es-MX" sz="1100" b="1" dirty="0">
                <a:latin typeface="Arial" panose="020B0604020202020204" pitchFamily="34" charset="0"/>
                <a:cs typeface="Arial" panose="020B0604020202020204" pitchFamily="34" charset="0"/>
              </a:rPr>
              <a:t> (parte media, no en la boca)</a:t>
            </a:r>
          </a:p>
        </p:txBody>
      </p:sp>
      <p:sp>
        <p:nvSpPr>
          <p:cNvPr id="163" name="AutoShape 6" descr="Disolución de Azúcar en Agua y su Método de Separación">
            <a:extLst>
              <a:ext uri="{FF2B5EF4-FFF2-40B4-BE49-F238E27FC236}">
                <a16:creationId xmlns:a16="http://schemas.microsoft.com/office/drawing/2014/main" id="{1821A755-1C61-491A-A32D-5259D0908D4E}"/>
              </a:ext>
            </a:extLst>
          </p:cNvPr>
          <p:cNvSpPr>
            <a:spLocks noChangeAspect="1" noChangeArrowheads="1"/>
          </p:cNvSpPr>
          <p:nvPr/>
        </p:nvSpPr>
        <p:spPr bwMode="auto">
          <a:xfrm>
            <a:off x="5889372" y="320305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US"/>
          </a:p>
        </p:txBody>
      </p:sp>
      <p:sp>
        <p:nvSpPr>
          <p:cNvPr id="164" name="Right Brace 163">
            <a:extLst>
              <a:ext uri="{FF2B5EF4-FFF2-40B4-BE49-F238E27FC236}">
                <a16:creationId xmlns:a16="http://schemas.microsoft.com/office/drawing/2014/main" id="{B6339B56-3D10-4F76-8B2F-66BF38665429}"/>
              </a:ext>
            </a:extLst>
          </p:cNvPr>
          <p:cNvSpPr/>
          <p:nvPr/>
        </p:nvSpPr>
        <p:spPr>
          <a:xfrm rot="5400000">
            <a:off x="4692427" y="-949618"/>
            <a:ext cx="369535" cy="7982119"/>
          </a:xfrm>
          <a:prstGeom prst="rightBrace">
            <a:avLst/>
          </a:prstGeom>
          <a:ln>
            <a:solidFill>
              <a:srgbClr val="FF00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s-US"/>
          </a:p>
        </p:txBody>
      </p:sp>
      <p:sp>
        <p:nvSpPr>
          <p:cNvPr id="165" name="CuadroTexto 147">
            <a:extLst>
              <a:ext uri="{FF2B5EF4-FFF2-40B4-BE49-F238E27FC236}">
                <a16:creationId xmlns:a16="http://schemas.microsoft.com/office/drawing/2014/main" id="{1A5EC4BD-770A-4027-B1C6-04A0717A6C98}"/>
              </a:ext>
            </a:extLst>
          </p:cNvPr>
          <p:cNvSpPr txBox="1"/>
          <p:nvPr/>
        </p:nvSpPr>
        <p:spPr>
          <a:xfrm>
            <a:off x="3317819" y="3298390"/>
            <a:ext cx="3644363" cy="443198"/>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Usar el sobrante de la preparación de los medios líquidos</a:t>
            </a:r>
          </a:p>
        </p:txBody>
      </p:sp>
      <p:sp>
        <p:nvSpPr>
          <p:cNvPr id="166" name="CuadroTexto 22">
            <a:extLst>
              <a:ext uri="{FF2B5EF4-FFF2-40B4-BE49-F238E27FC236}">
                <a16:creationId xmlns:a16="http://schemas.microsoft.com/office/drawing/2014/main" id="{346A08D8-18B6-4928-9DD8-F4D525E253B2}"/>
              </a:ext>
            </a:extLst>
          </p:cNvPr>
          <p:cNvSpPr txBox="1"/>
          <p:nvPr/>
        </p:nvSpPr>
        <p:spPr>
          <a:xfrm>
            <a:off x="764649" y="3982847"/>
            <a:ext cx="1620000" cy="261610"/>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Control </a:t>
            </a:r>
          </a:p>
        </p:txBody>
      </p:sp>
      <p:sp>
        <p:nvSpPr>
          <p:cNvPr id="171" name="CuadroTexto 22">
            <a:extLst>
              <a:ext uri="{FF2B5EF4-FFF2-40B4-BE49-F238E27FC236}">
                <a16:creationId xmlns:a16="http://schemas.microsoft.com/office/drawing/2014/main" id="{41A29DB2-2123-4AAC-B4A6-E538DBB7202C}"/>
              </a:ext>
            </a:extLst>
          </p:cNvPr>
          <p:cNvSpPr txBox="1"/>
          <p:nvPr/>
        </p:nvSpPr>
        <p:spPr>
          <a:xfrm>
            <a:off x="-517206" y="5322763"/>
            <a:ext cx="2002815" cy="261610"/>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Refrigerar</a:t>
            </a:r>
          </a:p>
        </p:txBody>
      </p:sp>
    </p:spTree>
    <p:extLst>
      <p:ext uri="{BB962C8B-B14F-4D97-AF65-F5344CB8AC3E}">
        <p14:creationId xmlns:p14="http://schemas.microsoft.com/office/powerpoint/2010/main" val="361251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ontval Laboratorios Agar Mueller Hinton BD Montval Laboratorios"/>
          <p:cNvPicPr>
            <a:picLocks noChangeAspect="1" noChangeArrowheads="1"/>
          </p:cNvPicPr>
          <p:nvPr/>
        </p:nvPicPr>
        <p:blipFill rotWithShape="1">
          <a:blip r:embed="rId2" cstate="print">
            <a:grayscl/>
            <a:extLst>
              <a:ext uri="{BEBA8EAE-BF5A-486C-A8C5-ECC9F3942E4B}">
                <a14:imgProps xmlns:a14="http://schemas.microsoft.com/office/drawing/2010/main">
                  <a14:imgLayer r:embed="rId3">
                    <a14:imgEffect>
                      <a14:artisticPaintBrush/>
                    </a14:imgEffect>
                    <a14:imgEffect>
                      <a14:sharpenSoften amount="50000"/>
                    </a14:imgEffect>
                  </a14:imgLayer>
                </a14:imgProps>
              </a:ext>
              <a:ext uri="{28A0092B-C50C-407E-A947-70E740481C1C}">
                <a14:useLocalDpi xmlns:a14="http://schemas.microsoft.com/office/drawing/2010/main" val="0"/>
              </a:ext>
            </a:extLst>
          </a:blip>
          <a:srcRect l="25628" r="21290"/>
          <a:stretch/>
        </p:blipFill>
        <p:spPr bwMode="auto">
          <a:xfrm>
            <a:off x="2321957" y="1261720"/>
            <a:ext cx="477743" cy="900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p:cNvGrpSpPr/>
          <p:nvPr/>
        </p:nvGrpSpPr>
        <p:grpSpPr>
          <a:xfrm>
            <a:off x="5318302" y="1307469"/>
            <a:ext cx="864000" cy="1008000"/>
            <a:chOff x="4095605" y="1905362"/>
            <a:chExt cx="1079086" cy="1485064"/>
          </a:xfrm>
        </p:grpSpPr>
        <p:pic>
          <p:nvPicPr>
            <p:cNvPr id="9" name="Imagen 8"/>
            <p:cNvPicPr>
              <a:picLocks noChangeAspect="1"/>
            </p:cNvPicPr>
            <p:nvPr/>
          </p:nvPicPr>
          <p:blipFill>
            <a:blip r:embed="rId4"/>
            <a:stretch>
              <a:fillRect/>
            </a:stretch>
          </p:blipFill>
          <p:spPr>
            <a:xfrm>
              <a:off x="4095605" y="1905362"/>
              <a:ext cx="1079086" cy="1485064"/>
            </a:xfrm>
            <a:prstGeom prst="rect">
              <a:avLst/>
            </a:prstGeom>
          </p:spPr>
        </p:pic>
        <p:sp>
          <p:nvSpPr>
            <p:cNvPr id="10" name="Cilindro 9"/>
            <p:cNvSpPr/>
            <p:nvPr/>
          </p:nvSpPr>
          <p:spPr>
            <a:xfrm>
              <a:off x="4373213" y="2732952"/>
              <a:ext cx="540000" cy="180087"/>
            </a:xfrm>
            <a:prstGeom prst="can">
              <a:avLst>
                <a:gd name="adj" fmla="val 50000"/>
              </a:avLst>
            </a:prstGeom>
            <a:solidFill>
              <a:srgbClr val="99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Forma libre 10"/>
            <p:cNvSpPr/>
            <p:nvPr/>
          </p:nvSpPr>
          <p:spPr>
            <a:xfrm>
              <a:off x="4249775" y="2864260"/>
              <a:ext cx="815904" cy="453694"/>
            </a:xfrm>
            <a:custGeom>
              <a:avLst/>
              <a:gdLst>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0960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36006 w 811530"/>
                <a:gd name="connsiteY3" fmla="*/ 613410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0291 w 805815"/>
                <a:gd name="connsiteY3" fmla="*/ 61341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45342 w 805815"/>
                <a:gd name="connsiteY3" fmla="*/ 61150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9698 w 805815"/>
                <a:gd name="connsiteY3" fmla="*/ 61531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4054 w 805815"/>
                <a:gd name="connsiteY3" fmla="*/ 61722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815" h="670560">
                  <a:moveTo>
                    <a:pt x="118110" y="0"/>
                  </a:moveTo>
                  <a:lnTo>
                    <a:pt x="0" y="542925"/>
                  </a:lnTo>
                  <a:lnTo>
                    <a:pt x="7455" y="575310"/>
                  </a:lnTo>
                  <a:lnTo>
                    <a:pt x="34054" y="617220"/>
                  </a:lnTo>
                  <a:lnTo>
                    <a:pt x="70485" y="640080"/>
                  </a:lnTo>
                  <a:lnTo>
                    <a:pt x="169545" y="657225"/>
                  </a:lnTo>
                  <a:lnTo>
                    <a:pt x="331470" y="668655"/>
                  </a:lnTo>
                  <a:lnTo>
                    <a:pt x="432435" y="670560"/>
                  </a:lnTo>
                  <a:lnTo>
                    <a:pt x="573405" y="659130"/>
                  </a:lnTo>
                  <a:lnTo>
                    <a:pt x="685800" y="645795"/>
                  </a:lnTo>
                  <a:lnTo>
                    <a:pt x="760544" y="626745"/>
                  </a:lnTo>
                  <a:lnTo>
                    <a:pt x="790763" y="601980"/>
                  </a:lnTo>
                  <a:lnTo>
                    <a:pt x="805815" y="560070"/>
                  </a:lnTo>
                  <a:lnTo>
                    <a:pt x="754380" y="381000"/>
                  </a:lnTo>
                  <a:lnTo>
                    <a:pt x="661035" y="13335"/>
                  </a:lnTo>
                  <a:lnTo>
                    <a:pt x="581025" y="45720"/>
                  </a:lnTo>
                  <a:lnTo>
                    <a:pt x="514350" y="57150"/>
                  </a:lnTo>
                  <a:cubicBezTo>
                    <a:pt x="490855" y="59055"/>
                    <a:pt x="467995" y="65476"/>
                    <a:pt x="443865" y="66760"/>
                  </a:cubicBezTo>
                  <a:cubicBezTo>
                    <a:pt x="419735" y="68044"/>
                    <a:pt x="391477" y="65165"/>
                    <a:pt x="369570" y="64854"/>
                  </a:cubicBezTo>
                  <a:cubicBezTo>
                    <a:pt x="347663" y="64543"/>
                    <a:pt x="331470" y="66829"/>
                    <a:pt x="312420" y="64896"/>
                  </a:cubicBezTo>
                  <a:lnTo>
                    <a:pt x="236194" y="57277"/>
                  </a:lnTo>
                  <a:lnTo>
                    <a:pt x="180975" y="43815"/>
                  </a:lnTo>
                  <a:lnTo>
                    <a:pt x="118110" y="0"/>
                  </a:lnTo>
                  <a:close/>
                </a:path>
              </a:pathLst>
            </a:custGeom>
            <a:solidFill>
              <a:srgbClr val="99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92" name="Imagen 191"/>
          <p:cNvPicPr>
            <a:picLocks noChangeAspect="1"/>
          </p:cNvPicPr>
          <p:nvPr/>
        </p:nvPicPr>
        <p:blipFill>
          <a:blip r:embed="rId4"/>
          <a:stretch>
            <a:fillRect/>
          </a:stretch>
        </p:blipFill>
        <p:spPr>
          <a:xfrm rot="15122964">
            <a:off x="9323459" y="3235861"/>
            <a:ext cx="917565" cy="1070493"/>
          </a:xfrm>
          <a:prstGeom prst="rect">
            <a:avLst/>
          </a:prstGeom>
        </p:spPr>
      </p:pic>
      <p:pic>
        <p:nvPicPr>
          <p:cNvPr id="209" name="Picture 6" descr="Quemador de laboratorio con llama caliente. - Descargar Vectores Gratis,  Illustrator Graficos, Plantillas Diseño"/>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6091" t="9279" r="28031" b="6720"/>
          <a:stretch/>
        </p:blipFill>
        <p:spPr bwMode="auto">
          <a:xfrm>
            <a:off x="8761718" y="3130890"/>
            <a:ext cx="680719" cy="1140024"/>
          </a:xfrm>
          <a:prstGeom prst="triangle">
            <a:avLst>
              <a:gd name="adj" fmla="val 40959"/>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1953192" y="2107306"/>
            <a:ext cx="1168870"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BASE DE AGAR NUTRITIVO</a:t>
            </a:r>
          </a:p>
        </p:txBody>
      </p:sp>
      <p:grpSp>
        <p:nvGrpSpPr>
          <p:cNvPr id="13" name="Grupo 12"/>
          <p:cNvGrpSpPr/>
          <p:nvPr/>
        </p:nvGrpSpPr>
        <p:grpSpPr>
          <a:xfrm>
            <a:off x="8736423" y="1233886"/>
            <a:ext cx="864000" cy="1008000"/>
            <a:chOff x="6740701" y="1935842"/>
            <a:chExt cx="1079086" cy="1485064"/>
          </a:xfrm>
        </p:grpSpPr>
        <p:pic>
          <p:nvPicPr>
            <p:cNvPr id="14" name="Imagen 13"/>
            <p:cNvPicPr>
              <a:picLocks noChangeAspect="1"/>
            </p:cNvPicPr>
            <p:nvPr/>
          </p:nvPicPr>
          <p:blipFill>
            <a:blip r:embed="rId4"/>
            <a:stretch>
              <a:fillRect/>
            </a:stretch>
          </p:blipFill>
          <p:spPr>
            <a:xfrm>
              <a:off x="6740701" y="1935842"/>
              <a:ext cx="1079086" cy="1485064"/>
            </a:xfrm>
            <a:prstGeom prst="rect">
              <a:avLst/>
            </a:prstGeom>
          </p:spPr>
        </p:pic>
        <p:sp>
          <p:nvSpPr>
            <p:cNvPr id="15" name="Cilindro 14"/>
            <p:cNvSpPr/>
            <p:nvPr/>
          </p:nvSpPr>
          <p:spPr>
            <a:xfrm>
              <a:off x="7018309" y="2763432"/>
              <a:ext cx="540000" cy="180087"/>
            </a:xfrm>
            <a:prstGeom prst="can">
              <a:avLst>
                <a:gd name="adj" fmla="val 50000"/>
              </a:avLst>
            </a:prstGeom>
            <a:solidFill>
              <a:srgbClr val="FFCB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Forma libre 15"/>
            <p:cNvSpPr/>
            <p:nvPr/>
          </p:nvSpPr>
          <p:spPr>
            <a:xfrm>
              <a:off x="6894871" y="2894740"/>
              <a:ext cx="815904" cy="453694"/>
            </a:xfrm>
            <a:custGeom>
              <a:avLst/>
              <a:gdLst>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0960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36006 w 811530"/>
                <a:gd name="connsiteY3" fmla="*/ 613410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0291 w 805815"/>
                <a:gd name="connsiteY3" fmla="*/ 61341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45342 w 805815"/>
                <a:gd name="connsiteY3" fmla="*/ 61150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9698 w 805815"/>
                <a:gd name="connsiteY3" fmla="*/ 61531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4054 w 805815"/>
                <a:gd name="connsiteY3" fmla="*/ 61722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815" h="670560">
                  <a:moveTo>
                    <a:pt x="118110" y="0"/>
                  </a:moveTo>
                  <a:lnTo>
                    <a:pt x="0" y="542925"/>
                  </a:lnTo>
                  <a:lnTo>
                    <a:pt x="7455" y="575310"/>
                  </a:lnTo>
                  <a:lnTo>
                    <a:pt x="34054" y="617220"/>
                  </a:lnTo>
                  <a:lnTo>
                    <a:pt x="70485" y="640080"/>
                  </a:lnTo>
                  <a:lnTo>
                    <a:pt x="169545" y="657225"/>
                  </a:lnTo>
                  <a:lnTo>
                    <a:pt x="331470" y="668655"/>
                  </a:lnTo>
                  <a:lnTo>
                    <a:pt x="432435" y="670560"/>
                  </a:lnTo>
                  <a:lnTo>
                    <a:pt x="573405" y="659130"/>
                  </a:lnTo>
                  <a:lnTo>
                    <a:pt x="685800" y="645795"/>
                  </a:lnTo>
                  <a:lnTo>
                    <a:pt x="760544" y="626745"/>
                  </a:lnTo>
                  <a:lnTo>
                    <a:pt x="790763" y="601980"/>
                  </a:lnTo>
                  <a:lnTo>
                    <a:pt x="805815" y="560070"/>
                  </a:lnTo>
                  <a:lnTo>
                    <a:pt x="754380" y="381000"/>
                  </a:lnTo>
                  <a:lnTo>
                    <a:pt x="661035" y="13335"/>
                  </a:lnTo>
                  <a:lnTo>
                    <a:pt x="581025" y="45720"/>
                  </a:lnTo>
                  <a:lnTo>
                    <a:pt x="514350" y="57150"/>
                  </a:lnTo>
                  <a:cubicBezTo>
                    <a:pt x="490855" y="59055"/>
                    <a:pt x="467995" y="65476"/>
                    <a:pt x="443865" y="66760"/>
                  </a:cubicBezTo>
                  <a:cubicBezTo>
                    <a:pt x="419735" y="68044"/>
                    <a:pt x="391477" y="65165"/>
                    <a:pt x="369570" y="64854"/>
                  </a:cubicBezTo>
                  <a:cubicBezTo>
                    <a:pt x="347663" y="64543"/>
                    <a:pt x="331470" y="66829"/>
                    <a:pt x="312420" y="64896"/>
                  </a:cubicBezTo>
                  <a:lnTo>
                    <a:pt x="236194" y="57277"/>
                  </a:lnTo>
                  <a:lnTo>
                    <a:pt x="180975" y="43815"/>
                  </a:lnTo>
                  <a:lnTo>
                    <a:pt x="118110" y="0"/>
                  </a:lnTo>
                  <a:close/>
                </a:path>
              </a:pathLst>
            </a:custGeom>
            <a:solidFill>
              <a:srgbClr val="FFCB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7" name="CuadroTexto 16"/>
          <p:cNvSpPr txBox="1"/>
          <p:nvPr/>
        </p:nvSpPr>
        <p:spPr>
          <a:xfrm>
            <a:off x="5090340" y="2281063"/>
            <a:ext cx="1398140"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H</a:t>
            </a:r>
            <a:r>
              <a:rPr lang="es-MX" sz="1200" b="1" baseline="-25000" dirty="0">
                <a:latin typeface="Arial" panose="020B0604020202020204" pitchFamily="34" charset="0"/>
                <a:cs typeface="Arial" panose="020B0604020202020204" pitchFamily="34" charset="0"/>
              </a:rPr>
              <a:t>2</a:t>
            </a:r>
            <a:r>
              <a:rPr lang="es-MX" sz="1200" b="1" dirty="0">
                <a:latin typeface="Arial" panose="020B0604020202020204" pitchFamily="34" charset="0"/>
                <a:cs typeface="Arial" panose="020B0604020202020204" pitchFamily="34" charset="0"/>
              </a:rPr>
              <a:t>O desionizada</a:t>
            </a:r>
          </a:p>
        </p:txBody>
      </p:sp>
      <p:sp>
        <p:nvSpPr>
          <p:cNvPr id="18" name="CuadroTexto 17"/>
          <p:cNvSpPr txBox="1"/>
          <p:nvPr/>
        </p:nvSpPr>
        <p:spPr>
          <a:xfrm>
            <a:off x="8397554" y="2212539"/>
            <a:ext cx="1635060"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MEDIO SÓLIDO FUNDIDO (TRANSLUCIDO)</a:t>
            </a:r>
          </a:p>
        </p:txBody>
      </p:sp>
      <p:cxnSp>
        <p:nvCxnSpPr>
          <p:cNvPr id="73" name="Conector angular 72"/>
          <p:cNvCxnSpPr>
            <a:stCxn id="18" idx="2"/>
            <a:endCxn id="162" idx="0"/>
          </p:cNvCxnSpPr>
          <p:nvPr/>
        </p:nvCxnSpPr>
        <p:spPr>
          <a:xfrm rot="5400000">
            <a:off x="5661909" y="-343171"/>
            <a:ext cx="351137" cy="6755216"/>
          </a:xfrm>
          <a:prstGeom prst="bentConnector3">
            <a:avLst>
              <a:gd name="adj1" fmla="val 3263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ector recto de flecha 74"/>
          <p:cNvCxnSpPr/>
          <p:nvPr/>
        </p:nvCxnSpPr>
        <p:spPr>
          <a:xfrm>
            <a:off x="2981788" y="2068024"/>
            <a:ext cx="216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ector recto de flecha 75"/>
          <p:cNvCxnSpPr/>
          <p:nvPr/>
        </p:nvCxnSpPr>
        <p:spPr>
          <a:xfrm flipV="1">
            <a:off x="6258692" y="1993295"/>
            <a:ext cx="216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Título 1"/>
          <p:cNvSpPr txBox="1">
            <a:spLocks/>
          </p:cNvSpPr>
          <p:nvPr/>
        </p:nvSpPr>
        <p:spPr>
          <a:xfrm>
            <a:off x="1778520" y="250597"/>
            <a:ext cx="8438320" cy="8474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MX" sz="2000" b="1" dirty="0">
                <a:latin typeface="Arial" panose="020B0604020202020204" pitchFamily="34" charset="0"/>
                <a:cs typeface="Arial" panose="020B0604020202020204" pitchFamily="34" charset="0"/>
              </a:rPr>
              <a:t>PREPARACIÓN DE MEDIOS SÓLIDOS EN PLACA EN LABORATORIO CON BASE EN MEDIO COMERCIAL</a:t>
            </a:r>
          </a:p>
        </p:txBody>
      </p:sp>
      <p:sp>
        <p:nvSpPr>
          <p:cNvPr id="78" name="CuadroTexto 77"/>
          <p:cNvSpPr txBox="1"/>
          <p:nvPr/>
        </p:nvSpPr>
        <p:spPr>
          <a:xfrm>
            <a:off x="2896433" y="1433870"/>
            <a:ext cx="1678366" cy="267766"/>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CALCULAR</a:t>
            </a:r>
          </a:p>
        </p:txBody>
      </p:sp>
      <p:sp>
        <p:nvSpPr>
          <p:cNvPr id="81" name="CuadroTexto 80"/>
          <p:cNvSpPr txBox="1"/>
          <p:nvPr/>
        </p:nvSpPr>
        <p:spPr>
          <a:xfrm>
            <a:off x="5803962" y="1580684"/>
            <a:ext cx="2773596" cy="285335"/>
          </a:xfrm>
          <a:prstGeom prst="rect">
            <a:avLst/>
          </a:prstGeom>
          <a:noFill/>
        </p:spPr>
        <p:txBody>
          <a:bodyPr wrap="square" rtlCol="0">
            <a:spAutoFit/>
          </a:bodyPr>
          <a:lstStyle/>
          <a:p>
            <a:pPr algn="ctr">
              <a:lnSpc>
                <a:spcPct val="114000"/>
              </a:lnSpc>
            </a:pPr>
            <a:r>
              <a:rPr lang="es-MX" sz="1200" b="1" dirty="0">
                <a:latin typeface="Arial" panose="020B0604020202020204" pitchFamily="34" charset="0"/>
                <a:cs typeface="Arial" panose="020B0604020202020204" pitchFamily="34" charset="0"/>
              </a:rPr>
              <a:t>DISOLVER Y FUNDIR.</a:t>
            </a:r>
          </a:p>
        </p:txBody>
      </p:sp>
      <p:sp>
        <p:nvSpPr>
          <p:cNvPr id="82" name="CuadroTexto 81"/>
          <p:cNvSpPr txBox="1"/>
          <p:nvPr/>
        </p:nvSpPr>
        <p:spPr>
          <a:xfrm>
            <a:off x="2770504" y="5020393"/>
            <a:ext cx="1897732" cy="461665"/>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ESTERILIZAR</a:t>
            </a:r>
          </a:p>
          <a:p>
            <a:pPr algn="ctr"/>
            <a:r>
              <a:rPr lang="es-MX" sz="1200" b="1" dirty="0">
                <a:latin typeface="Arial" panose="020B0604020202020204" pitchFamily="34" charset="0"/>
                <a:cs typeface="Arial" panose="020B0604020202020204" pitchFamily="34" charset="0"/>
              </a:rPr>
              <a:t>121°C/15 lb/in</a:t>
            </a:r>
            <a:r>
              <a:rPr lang="es-MX" sz="1200" b="1" baseline="30000" dirty="0">
                <a:latin typeface="Arial" panose="020B0604020202020204" pitchFamily="34" charset="0"/>
                <a:cs typeface="Arial" panose="020B0604020202020204" pitchFamily="34" charset="0"/>
              </a:rPr>
              <a:t>2</a:t>
            </a:r>
            <a:r>
              <a:rPr lang="es-MX" sz="1200" b="1" dirty="0">
                <a:latin typeface="Arial" panose="020B0604020202020204" pitchFamily="34" charset="0"/>
                <a:cs typeface="Arial" panose="020B0604020202020204" pitchFamily="34" charset="0"/>
              </a:rPr>
              <a:t>/15 min</a:t>
            </a:r>
            <a:endParaRPr lang="es-MX" sz="1200" b="1" baseline="30000" dirty="0">
              <a:latin typeface="Arial" panose="020B0604020202020204" pitchFamily="34" charset="0"/>
              <a:cs typeface="Arial" panose="020B0604020202020204" pitchFamily="34" charset="0"/>
            </a:endParaRPr>
          </a:p>
        </p:txBody>
      </p:sp>
      <p:pic>
        <p:nvPicPr>
          <p:cNvPr id="84" name="Picture 2" descr="AUTOCLAVE ELÉCTRICA A VAPOR EN FORMA DE OLLA, 1925X – Medicarequiposmedicos"/>
          <p:cNvPicPr>
            <a:picLocks noChangeAspect="1" noChangeArrowheads="1"/>
          </p:cNvPicPr>
          <p:nvPr/>
        </p:nvPicPr>
        <p:blipFill rotWithShape="1">
          <a:blip r:embed="rId7">
            <a:extLst>
              <a:ext uri="{28A0092B-C50C-407E-A947-70E740481C1C}">
                <a14:useLocalDpi xmlns:a14="http://schemas.microsoft.com/office/drawing/2010/main" val="0"/>
              </a:ext>
            </a:extLst>
          </a:blip>
          <a:srcRect l="8372" r="6565" b="4000"/>
          <a:stretch/>
        </p:blipFill>
        <p:spPr bwMode="auto">
          <a:xfrm flipH="1">
            <a:off x="3297191" y="3064328"/>
            <a:ext cx="1689519" cy="1906743"/>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rupo 155"/>
          <p:cNvGrpSpPr/>
          <p:nvPr/>
        </p:nvGrpSpPr>
        <p:grpSpPr>
          <a:xfrm>
            <a:off x="1982312" y="4891675"/>
            <a:ext cx="864000" cy="1008000"/>
            <a:chOff x="6740701" y="1935842"/>
            <a:chExt cx="1079086" cy="1485064"/>
          </a:xfrm>
        </p:grpSpPr>
        <p:pic>
          <p:nvPicPr>
            <p:cNvPr id="157" name="Imagen 156"/>
            <p:cNvPicPr>
              <a:picLocks noChangeAspect="1"/>
            </p:cNvPicPr>
            <p:nvPr/>
          </p:nvPicPr>
          <p:blipFill>
            <a:blip r:embed="rId4"/>
            <a:stretch>
              <a:fillRect/>
            </a:stretch>
          </p:blipFill>
          <p:spPr>
            <a:xfrm>
              <a:off x="6740701" y="1935842"/>
              <a:ext cx="1079086" cy="1485064"/>
            </a:xfrm>
            <a:prstGeom prst="rect">
              <a:avLst/>
            </a:prstGeom>
          </p:spPr>
        </p:pic>
        <p:sp>
          <p:nvSpPr>
            <p:cNvPr id="158" name="Cilindro 157"/>
            <p:cNvSpPr/>
            <p:nvPr/>
          </p:nvSpPr>
          <p:spPr>
            <a:xfrm>
              <a:off x="7018309" y="2763432"/>
              <a:ext cx="540000" cy="180087"/>
            </a:xfrm>
            <a:prstGeom prst="can">
              <a:avLst>
                <a:gd name="adj" fmla="val 50000"/>
              </a:avLst>
            </a:prstGeom>
            <a:solidFill>
              <a:srgbClr val="FFCB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9" name="Forma libre 158"/>
            <p:cNvSpPr/>
            <p:nvPr/>
          </p:nvSpPr>
          <p:spPr>
            <a:xfrm>
              <a:off x="6894871" y="2894740"/>
              <a:ext cx="815904" cy="453694"/>
            </a:xfrm>
            <a:custGeom>
              <a:avLst/>
              <a:gdLst>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0960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36006 w 811530"/>
                <a:gd name="connsiteY3" fmla="*/ 613410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0291 w 805815"/>
                <a:gd name="connsiteY3" fmla="*/ 61341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45342 w 805815"/>
                <a:gd name="connsiteY3" fmla="*/ 61150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9698 w 805815"/>
                <a:gd name="connsiteY3" fmla="*/ 61531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4054 w 805815"/>
                <a:gd name="connsiteY3" fmla="*/ 61722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815" h="670560">
                  <a:moveTo>
                    <a:pt x="118110" y="0"/>
                  </a:moveTo>
                  <a:lnTo>
                    <a:pt x="0" y="542925"/>
                  </a:lnTo>
                  <a:lnTo>
                    <a:pt x="7455" y="575310"/>
                  </a:lnTo>
                  <a:lnTo>
                    <a:pt x="34054" y="617220"/>
                  </a:lnTo>
                  <a:lnTo>
                    <a:pt x="70485" y="640080"/>
                  </a:lnTo>
                  <a:lnTo>
                    <a:pt x="169545" y="657225"/>
                  </a:lnTo>
                  <a:lnTo>
                    <a:pt x="331470" y="668655"/>
                  </a:lnTo>
                  <a:lnTo>
                    <a:pt x="432435" y="670560"/>
                  </a:lnTo>
                  <a:lnTo>
                    <a:pt x="573405" y="659130"/>
                  </a:lnTo>
                  <a:lnTo>
                    <a:pt x="685800" y="645795"/>
                  </a:lnTo>
                  <a:lnTo>
                    <a:pt x="760544" y="626745"/>
                  </a:lnTo>
                  <a:lnTo>
                    <a:pt x="790763" y="601980"/>
                  </a:lnTo>
                  <a:lnTo>
                    <a:pt x="805815" y="560070"/>
                  </a:lnTo>
                  <a:lnTo>
                    <a:pt x="754380" y="381000"/>
                  </a:lnTo>
                  <a:lnTo>
                    <a:pt x="661035" y="13335"/>
                  </a:lnTo>
                  <a:lnTo>
                    <a:pt x="581025" y="45720"/>
                  </a:lnTo>
                  <a:lnTo>
                    <a:pt x="514350" y="57150"/>
                  </a:lnTo>
                  <a:cubicBezTo>
                    <a:pt x="490855" y="59055"/>
                    <a:pt x="467995" y="65476"/>
                    <a:pt x="443865" y="66760"/>
                  </a:cubicBezTo>
                  <a:cubicBezTo>
                    <a:pt x="419735" y="68044"/>
                    <a:pt x="391477" y="65165"/>
                    <a:pt x="369570" y="64854"/>
                  </a:cubicBezTo>
                  <a:cubicBezTo>
                    <a:pt x="347663" y="64543"/>
                    <a:pt x="331470" y="66829"/>
                    <a:pt x="312420" y="64896"/>
                  </a:cubicBezTo>
                  <a:lnTo>
                    <a:pt x="236194" y="57277"/>
                  </a:lnTo>
                  <a:lnTo>
                    <a:pt x="180975" y="43815"/>
                  </a:lnTo>
                  <a:lnTo>
                    <a:pt x="118110" y="0"/>
                  </a:lnTo>
                  <a:close/>
                </a:path>
              </a:pathLst>
            </a:custGeom>
            <a:solidFill>
              <a:srgbClr val="FFCB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cxnSp>
        <p:nvCxnSpPr>
          <p:cNvPr id="83" name="Conector recto de flecha 82"/>
          <p:cNvCxnSpPr/>
          <p:nvPr/>
        </p:nvCxnSpPr>
        <p:spPr>
          <a:xfrm flipV="1">
            <a:off x="2648645" y="4140869"/>
            <a:ext cx="895049" cy="8967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1" name="Forma libre 160"/>
          <p:cNvSpPr/>
          <p:nvPr/>
        </p:nvSpPr>
        <p:spPr>
          <a:xfrm>
            <a:off x="2272263" y="4516126"/>
            <a:ext cx="2520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2" name="CuadroTexto 161"/>
          <p:cNvSpPr txBox="1"/>
          <p:nvPr/>
        </p:nvSpPr>
        <p:spPr>
          <a:xfrm>
            <a:off x="1718786" y="3210007"/>
            <a:ext cx="1482164" cy="830997"/>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Colocarle tapón de algodón y Capuchón de papel </a:t>
            </a:r>
            <a:r>
              <a:rPr lang="es-MX" sz="1200" b="1" dirty="0" err="1">
                <a:latin typeface="Arial" panose="020B0604020202020204" pitchFamily="34" charset="0"/>
                <a:cs typeface="Arial" panose="020B0604020202020204" pitchFamily="34" charset="0"/>
              </a:rPr>
              <a:t>kraft</a:t>
            </a:r>
            <a:endParaRPr lang="es-MX" sz="1200" b="1" dirty="0">
              <a:latin typeface="Arial" panose="020B0604020202020204" pitchFamily="34" charset="0"/>
              <a:cs typeface="Arial" panose="020B0604020202020204" pitchFamily="34" charset="0"/>
            </a:endParaRPr>
          </a:p>
        </p:txBody>
      </p:sp>
      <p:grpSp>
        <p:nvGrpSpPr>
          <p:cNvPr id="167" name="Grupo 166"/>
          <p:cNvGrpSpPr/>
          <p:nvPr/>
        </p:nvGrpSpPr>
        <p:grpSpPr>
          <a:xfrm>
            <a:off x="2135084" y="4035399"/>
            <a:ext cx="531201" cy="436165"/>
            <a:chOff x="656680" y="3941870"/>
            <a:chExt cx="531201" cy="436165"/>
          </a:xfrm>
          <a:solidFill>
            <a:srgbClr val="C89058"/>
          </a:solidFill>
        </p:grpSpPr>
        <p:sp>
          <p:nvSpPr>
            <p:cNvPr id="164" name="Pentágono regular 163"/>
            <p:cNvSpPr/>
            <p:nvPr/>
          </p:nvSpPr>
          <p:spPr>
            <a:xfrm>
              <a:off x="656680" y="3941870"/>
              <a:ext cx="531201" cy="373194"/>
            </a:xfrm>
            <a:prstGeom prst="pentagon">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6" name="Rectángulo 165"/>
            <p:cNvSpPr/>
            <p:nvPr/>
          </p:nvSpPr>
          <p:spPr>
            <a:xfrm>
              <a:off x="877407" y="3992670"/>
              <a:ext cx="135556" cy="277524"/>
            </a:xfrm>
            <a:prstGeom prst="rect">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5" name="Rectángulo 164"/>
            <p:cNvSpPr/>
            <p:nvPr/>
          </p:nvSpPr>
          <p:spPr>
            <a:xfrm>
              <a:off x="748262" y="4219394"/>
              <a:ext cx="364691" cy="158641"/>
            </a:xfrm>
            <a:prstGeom prst="rect">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cxnSp>
        <p:nvCxnSpPr>
          <p:cNvPr id="170" name="Conector recto de flecha 169"/>
          <p:cNvCxnSpPr/>
          <p:nvPr/>
        </p:nvCxnSpPr>
        <p:spPr>
          <a:xfrm flipV="1">
            <a:off x="5121702" y="4056700"/>
            <a:ext cx="740560"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40" name="Grupo 239"/>
          <p:cNvGrpSpPr/>
          <p:nvPr/>
        </p:nvGrpSpPr>
        <p:grpSpPr>
          <a:xfrm>
            <a:off x="5972943" y="3137533"/>
            <a:ext cx="864000" cy="1273798"/>
            <a:chOff x="4834456" y="3189340"/>
            <a:chExt cx="864000" cy="1273798"/>
          </a:xfrm>
        </p:grpSpPr>
        <p:grpSp>
          <p:nvGrpSpPr>
            <p:cNvPr id="172" name="Grupo 171"/>
            <p:cNvGrpSpPr/>
            <p:nvPr/>
          </p:nvGrpSpPr>
          <p:grpSpPr>
            <a:xfrm>
              <a:off x="4834456" y="3455138"/>
              <a:ext cx="864000" cy="1008000"/>
              <a:chOff x="6740701" y="1935842"/>
              <a:chExt cx="1079086" cy="1485064"/>
            </a:xfrm>
          </p:grpSpPr>
          <p:pic>
            <p:nvPicPr>
              <p:cNvPr id="173" name="Imagen 172"/>
              <p:cNvPicPr>
                <a:picLocks noChangeAspect="1"/>
              </p:cNvPicPr>
              <p:nvPr/>
            </p:nvPicPr>
            <p:blipFill>
              <a:blip r:embed="rId4"/>
              <a:stretch>
                <a:fillRect/>
              </a:stretch>
            </p:blipFill>
            <p:spPr>
              <a:xfrm>
                <a:off x="6740701" y="1935842"/>
                <a:ext cx="1079086" cy="1485064"/>
              </a:xfrm>
              <a:prstGeom prst="rect">
                <a:avLst/>
              </a:prstGeom>
            </p:spPr>
          </p:pic>
          <p:sp>
            <p:nvSpPr>
              <p:cNvPr id="174" name="Cilindro 173"/>
              <p:cNvSpPr/>
              <p:nvPr/>
            </p:nvSpPr>
            <p:spPr>
              <a:xfrm>
                <a:off x="7018309" y="2763432"/>
                <a:ext cx="540000" cy="180087"/>
              </a:xfrm>
              <a:prstGeom prst="can">
                <a:avLst>
                  <a:gd name="adj" fmla="val 50000"/>
                </a:avLst>
              </a:prstGeom>
              <a:solidFill>
                <a:srgbClr val="FFCB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5" name="Forma libre 174"/>
              <p:cNvSpPr/>
              <p:nvPr/>
            </p:nvSpPr>
            <p:spPr>
              <a:xfrm>
                <a:off x="6894871" y="2894740"/>
                <a:ext cx="815904" cy="453694"/>
              </a:xfrm>
              <a:custGeom>
                <a:avLst/>
                <a:gdLst>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0960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2865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59055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3840 w 811530"/>
                  <a:gd name="connsiteY20" fmla="*/ 51435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802005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11530 w 811530"/>
                  <a:gd name="connsiteY11" fmla="*/ 59245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77547 w 811530"/>
                  <a:gd name="connsiteY10" fmla="*/ 61912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804004 w 811530"/>
                  <a:gd name="connsiteY11" fmla="*/ 603885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20955 w 811530"/>
                  <a:gd name="connsiteY3" fmla="*/ 619125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23825 w 811530"/>
                  <a:gd name="connsiteY0" fmla="*/ 0 h 670560"/>
                  <a:gd name="connsiteX1" fmla="*/ 5715 w 811530"/>
                  <a:gd name="connsiteY1" fmla="*/ 542925 h 670560"/>
                  <a:gd name="connsiteX2" fmla="*/ 0 w 811530"/>
                  <a:gd name="connsiteY2" fmla="*/ 581025 h 670560"/>
                  <a:gd name="connsiteX3" fmla="*/ 36006 w 811530"/>
                  <a:gd name="connsiteY3" fmla="*/ 613410 h 670560"/>
                  <a:gd name="connsiteX4" fmla="*/ 76200 w 811530"/>
                  <a:gd name="connsiteY4" fmla="*/ 640080 h 670560"/>
                  <a:gd name="connsiteX5" fmla="*/ 175260 w 811530"/>
                  <a:gd name="connsiteY5" fmla="*/ 657225 h 670560"/>
                  <a:gd name="connsiteX6" fmla="*/ 337185 w 811530"/>
                  <a:gd name="connsiteY6" fmla="*/ 668655 h 670560"/>
                  <a:gd name="connsiteX7" fmla="*/ 438150 w 811530"/>
                  <a:gd name="connsiteY7" fmla="*/ 670560 h 670560"/>
                  <a:gd name="connsiteX8" fmla="*/ 579120 w 811530"/>
                  <a:gd name="connsiteY8" fmla="*/ 659130 h 670560"/>
                  <a:gd name="connsiteX9" fmla="*/ 691515 w 811530"/>
                  <a:gd name="connsiteY9" fmla="*/ 645795 h 670560"/>
                  <a:gd name="connsiteX10" fmla="*/ 766259 w 811530"/>
                  <a:gd name="connsiteY10" fmla="*/ 626745 h 670560"/>
                  <a:gd name="connsiteX11" fmla="*/ 796478 w 811530"/>
                  <a:gd name="connsiteY11" fmla="*/ 601980 h 670560"/>
                  <a:gd name="connsiteX12" fmla="*/ 811530 w 811530"/>
                  <a:gd name="connsiteY12" fmla="*/ 560070 h 670560"/>
                  <a:gd name="connsiteX13" fmla="*/ 760095 w 811530"/>
                  <a:gd name="connsiteY13" fmla="*/ 381000 h 670560"/>
                  <a:gd name="connsiteX14" fmla="*/ 666750 w 811530"/>
                  <a:gd name="connsiteY14" fmla="*/ 13335 h 670560"/>
                  <a:gd name="connsiteX15" fmla="*/ 586740 w 811530"/>
                  <a:gd name="connsiteY15" fmla="*/ 45720 h 670560"/>
                  <a:gd name="connsiteX16" fmla="*/ 520065 w 811530"/>
                  <a:gd name="connsiteY16" fmla="*/ 57150 h 670560"/>
                  <a:gd name="connsiteX17" fmla="*/ 449580 w 811530"/>
                  <a:gd name="connsiteY17" fmla="*/ 66760 h 670560"/>
                  <a:gd name="connsiteX18" fmla="*/ 375285 w 811530"/>
                  <a:gd name="connsiteY18" fmla="*/ 64854 h 670560"/>
                  <a:gd name="connsiteX19" fmla="*/ 318135 w 811530"/>
                  <a:gd name="connsiteY19" fmla="*/ 64896 h 670560"/>
                  <a:gd name="connsiteX20" fmla="*/ 241909 w 811530"/>
                  <a:gd name="connsiteY20" fmla="*/ 57277 h 670560"/>
                  <a:gd name="connsiteX21" fmla="*/ 186690 w 811530"/>
                  <a:gd name="connsiteY21" fmla="*/ 43815 h 670560"/>
                  <a:gd name="connsiteX22" fmla="*/ 123825 w 811530"/>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0291 w 805815"/>
                  <a:gd name="connsiteY3" fmla="*/ 61341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45342 w 805815"/>
                  <a:gd name="connsiteY3" fmla="*/ 61150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9698 w 805815"/>
                  <a:gd name="connsiteY3" fmla="*/ 615315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 name="connsiteX0" fmla="*/ 118110 w 805815"/>
                  <a:gd name="connsiteY0" fmla="*/ 0 h 670560"/>
                  <a:gd name="connsiteX1" fmla="*/ 0 w 805815"/>
                  <a:gd name="connsiteY1" fmla="*/ 542925 h 670560"/>
                  <a:gd name="connsiteX2" fmla="*/ 7455 w 805815"/>
                  <a:gd name="connsiteY2" fmla="*/ 575310 h 670560"/>
                  <a:gd name="connsiteX3" fmla="*/ 34054 w 805815"/>
                  <a:gd name="connsiteY3" fmla="*/ 617220 h 670560"/>
                  <a:gd name="connsiteX4" fmla="*/ 70485 w 805815"/>
                  <a:gd name="connsiteY4" fmla="*/ 640080 h 670560"/>
                  <a:gd name="connsiteX5" fmla="*/ 169545 w 805815"/>
                  <a:gd name="connsiteY5" fmla="*/ 657225 h 670560"/>
                  <a:gd name="connsiteX6" fmla="*/ 331470 w 805815"/>
                  <a:gd name="connsiteY6" fmla="*/ 668655 h 670560"/>
                  <a:gd name="connsiteX7" fmla="*/ 432435 w 805815"/>
                  <a:gd name="connsiteY7" fmla="*/ 670560 h 670560"/>
                  <a:gd name="connsiteX8" fmla="*/ 573405 w 805815"/>
                  <a:gd name="connsiteY8" fmla="*/ 659130 h 670560"/>
                  <a:gd name="connsiteX9" fmla="*/ 685800 w 805815"/>
                  <a:gd name="connsiteY9" fmla="*/ 645795 h 670560"/>
                  <a:gd name="connsiteX10" fmla="*/ 760544 w 805815"/>
                  <a:gd name="connsiteY10" fmla="*/ 626745 h 670560"/>
                  <a:gd name="connsiteX11" fmla="*/ 790763 w 805815"/>
                  <a:gd name="connsiteY11" fmla="*/ 601980 h 670560"/>
                  <a:gd name="connsiteX12" fmla="*/ 805815 w 805815"/>
                  <a:gd name="connsiteY12" fmla="*/ 560070 h 670560"/>
                  <a:gd name="connsiteX13" fmla="*/ 754380 w 805815"/>
                  <a:gd name="connsiteY13" fmla="*/ 381000 h 670560"/>
                  <a:gd name="connsiteX14" fmla="*/ 661035 w 805815"/>
                  <a:gd name="connsiteY14" fmla="*/ 13335 h 670560"/>
                  <a:gd name="connsiteX15" fmla="*/ 581025 w 805815"/>
                  <a:gd name="connsiteY15" fmla="*/ 45720 h 670560"/>
                  <a:gd name="connsiteX16" fmla="*/ 514350 w 805815"/>
                  <a:gd name="connsiteY16" fmla="*/ 57150 h 670560"/>
                  <a:gd name="connsiteX17" fmla="*/ 443865 w 805815"/>
                  <a:gd name="connsiteY17" fmla="*/ 66760 h 670560"/>
                  <a:gd name="connsiteX18" fmla="*/ 369570 w 805815"/>
                  <a:gd name="connsiteY18" fmla="*/ 64854 h 670560"/>
                  <a:gd name="connsiteX19" fmla="*/ 312420 w 805815"/>
                  <a:gd name="connsiteY19" fmla="*/ 64896 h 670560"/>
                  <a:gd name="connsiteX20" fmla="*/ 236194 w 805815"/>
                  <a:gd name="connsiteY20" fmla="*/ 57277 h 670560"/>
                  <a:gd name="connsiteX21" fmla="*/ 180975 w 805815"/>
                  <a:gd name="connsiteY21" fmla="*/ 43815 h 670560"/>
                  <a:gd name="connsiteX22" fmla="*/ 118110 w 805815"/>
                  <a:gd name="connsiteY22" fmla="*/ 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815" h="670560">
                    <a:moveTo>
                      <a:pt x="118110" y="0"/>
                    </a:moveTo>
                    <a:lnTo>
                      <a:pt x="0" y="542925"/>
                    </a:lnTo>
                    <a:lnTo>
                      <a:pt x="7455" y="575310"/>
                    </a:lnTo>
                    <a:lnTo>
                      <a:pt x="34054" y="617220"/>
                    </a:lnTo>
                    <a:lnTo>
                      <a:pt x="70485" y="640080"/>
                    </a:lnTo>
                    <a:lnTo>
                      <a:pt x="169545" y="657225"/>
                    </a:lnTo>
                    <a:lnTo>
                      <a:pt x="331470" y="668655"/>
                    </a:lnTo>
                    <a:lnTo>
                      <a:pt x="432435" y="670560"/>
                    </a:lnTo>
                    <a:lnTo>
                      <a:pt x="573405" y="659130"/>
                    </a:lnTo>
                    <a:lnTo>
                      <a:pt x="685800" y="645795"/>
                    </a:lnTo>
                    <a:lnTo>
                      <a:pt x="760544" y="626745"/>
                    </a:lnTo>
                    <a:lnTo>
                      <a:pt x="790763" y="601980"/>
                    </a:lnTo>
                    <a:lnTo>
                      <a:pt x="805815" y="560070"/>
                    </a:lnTo>
                    <a:lnTo>
                      <a:pt x="754380" y="381000"/>
                    </a:lnTo>
                    <a:lnTo>
                      <a:pt x="661035" y="13335"/>
                    </a:lnTo>
                    <a:lnTo>
                      <a:pt x="581025" y="45720"/>
                    </a:lnTo>
                    <a:lnTo>
                      <a:pt x="514350" y="57150"/>
                    </a:lnTo>
                    <a:cubicBezTo>
                      <a:pt x="490855" y="59055"/>
                      <a:pt x="467995" y="65476"/>
                      <a:pt x="443865" y="66760"/>
                    </a:cubicBezTo>
                    <a:cubicBezTo>
                      <a:pt x="419735" y="68044"/>
                      <a:pt x="391477" y="65165"/>
                      <a:pt x="369570" y="64854"/>
                    </a:cubicBezTo>
                    <a:cubicBezTo>
                      <a:pt x="347663" y="64543"/>
                      <a:pt x="331470" y="66829"/>
                      <a:pt x="312420" y="64896"/>
                    </a:cubicBezTo>
                    <a:lnTo>
                      <a:pt x="236194" y="57277"/>
                    </a:lnTo>
                    <a:lnTo>
                      <a:pt x="180975" y="43815"/>
                    </a:lnTo>
                    <a:lnTo>
                      <a:pt x="118110" y="0"/>
                    </a:lnTo>
                    <a:close/>
                  </a:path>
                </a:pathLst>
              </a:custGeom>
              <a:solidFill>
                <a:srgbClr val="FFCB2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76" name="Forma libre 175"/>
            <p:cNvSpPr/>
            <p:nvPr/>
          </p:nvSpPr>
          <p:spPr>
            <a:xfrm>
              <a:off x="5126848" y="3255925"/>
              <a:ext cx="252000" cy="489026"/>
            </a:xfrm>
            <a:custGeom>
              <a:avLst/>
              <a:gdLst>
                <a:gd name="connsiteX0" fmla="*/ 33867 w 177800"/>
                <a:gd name="connsiteY0" fmla="*/ 474133 h 489026"/>
                <a:gd name="connsiteX1" fmla="*/ 16934 w 177800"/>
                <a:gd name="connsiteY1" fmla="*/ 258233 h 489026"/>
                <a:gd name="connsiteX2" fmla="*/ 4234 w 177800"/>
                <a:gd name="connsiteY2" fmla="*/ 232833 h 489026"/>
                <a:gd name="connsiteX3" fmla="*/ 0 w 177800"/>
                <a:gd name="connsiteY3" fmla="*/ 220133 h 489026"/>
                <a:gd name="connsiteX4" fmla="*/ 4234 w 177800"/>
                <a:gd name="connsiteY4" fmla="*/ 177800 h 489026"/>
                <a:gd name="connsiteX5" fmla="*/ 12700 w 177800"/>
                <a:gd name="connsiteY5" fmla="*/ 152400 h 489026"/>
                <a:gd name="connsiteX6" fmla="*/ 16934 w 177800"/>
                <a:gd name="connsiteY6" fmla="*/ 101600 h 489026"/>
                <a:gd name="connsiteX7" fmla="*/ 42334 w 177800"/>
                <a:gd name="connsiteY7" fmla="*/ 50800 h 489026"/>
                <a:gd name="connsiteX8" fmla="*/ 67734 w 177800"/>
                <a:gd name="connsiteY8" fmla="*/ 33866 h 489026"/>
                <a:gd name="connsiteX9" fmla="*/ 93134 w 177800"/>
                <a:gd name="connsiteY9" fmla="*/ 12700 h 489026"/>
                <a:gd name="connsiteX10" fmla="*/ 118534 w 177800"/>
                <a:gd name="connsiteY10" fmla="*/ 0 h 489026"/>
                <a:gd name="connsiteX11" fmla="*/ 135467 w 177800"/>
                <a:gd name="connsiteY11" fmla="*/ 4233 h 489026"/>
                <a:gd name="connsiteX12" fmla="*/ 152400 w 177800"/>
                <a:gd name="connsiteY12" fmla="*/ 29633 h 489026"/>
                <a:gd name="connsiteX13" fmla="*/ 165100 w 177800"/>
                <a:gd name="connsiteY13" fmla="*/ 38100 h 489026"/>
                <a:gd name="connsiteX14" fmla="*/ 169334 w 177800"/>
                <a:gd name="connsiteY14" fmla="*/ 59266 h 489026"/>
                <a:gd name="connsiteX15" fmla="*/ 173567 w 177800"/>
                <a:gd name="connsiteY15" fmla="*/ 71966 h 489026"/>
                <a:gd name="connsiteX16" fmla="*/ 177800 w 177800"/>
                <a:gd name="connsiteY16" fmla="*/ 211666 h 489026"/>
                <a:gd name="connsiteX17" fmla="*/ 173567 w 177800"/>
                <a:gd name="connsiteY17" fmla="*/ 254000 h 489026"/>
                <a:gd name="connsiteX18" fmla="*/ 165100 w 177800"/>
                <a:gd name="connsiteY18" fmla="*/ 296333 h 489026"/>
                <a:gd name="connsiteX19" fmla="*/ 156634 w 177800"/>
                <a:gd name="connsiteY19" fmla="*/ 309033 h 489026"/>
                <a:gd name="connsiteX20" fmla="*/ 152400 w 177800"/>
                <a:gd name="connsiteY20" fmla="*/ 381000 h 489026"/>
                <a:gd name="connsiteX21" fmla="*/ 148167 w 177800"/>
                <a:gd name="connsiteY21" fmla="*/ 465666 h 489026"/>
                <a:gd name="connsiteX22" fmla="*/ 135467 w 177800"/>
                <a:gd name="connsiteY22" fmla="*/ 469900 h 489026"/>
                <a:gd name="connsiteX23" fmla="*/ 33867 w 177800"/>
                <a:gd name="connsiteY23" fmla="*/ 474133 h 48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800" h="489026">
                  <a:moveTo>
                    <a:pt x="33867" y="474133"/>
                  </a:moveTo>
                  <a:cubicBezTo>
                    <a:pt x="14112" y="438855"/>
                    <a:pt x="25501" y="468118"/>
                    <a:pt x="16934" y="258233"/>
                  </a:cubicBezTo>
                  <a:cubicBezTo>
                    <a:pt x="16461" y="246650"/>
                    <a:pt x="9052" y="242470"/>
                    <a:pt x="4234" y="232833"/>
                  </a:cubicBezTo>
                  <a:cubicBezTo>
                    <a:pt x="2238" y="228842"/>
                    <a:pt x="1411" y="224366"/>
                    <a:pt x="0" y="220133"/>
                  </a:cubicBezTo>
                  <a:cubicBezTo>
                    <a:pt x="1411" y="206022"/>
                    <a:pt x="1621" y="191739"/>
                    <a:pt x="4234" y="177800"/>
                  </a:cubicBezTo>
                  <a:cubicBezTo>
                    <a:pt x="5879" y="169028"/>
                    <a:pt x="12700" y="152400"/>
                    <a:pt x="12700" y="152400"/>
                  </a:cubicBezTo>
                  <a:cubicBezTo>
                    <a:pt x="14111" y="135467"/>
                    <a:pt x="14141" y="118361"/>
                    <a:pt x="16934" y="101600"/>
                  </a:cubicBezTo>
                  <a:cubicBezTo>
                    <a:pt x="19047" y="88920"/>
                    <a:pt x="31361" y="58115"/>
                    <a:pt x="42334" y="50800"/>
                  </a:cubicBezTo>
                  <a:cubicBezTo>
                    <a:pt x="50801" y="45155"/>
                    <a:pt x="60539" y="41061"/>
                    <a:pt x="67734" y="33866"/>
                  </a:cubicBezTo>
                  <a:cubicBezTo>
                    <a:pt x="77098" y="24502"/>
                    <a:pt x="81344" y="18595"/>
                    <a:pt x="93134" y="12700"/>
                  </a:cubicBezTo>
                  <a:cubicBezTo>
                    <a:pt x="128187" y="-4827"/>
                    <a:pt x="82138" y="24262"/>
                    <a:pt x="118534" y="0"/>
                  </a:cubicBezTo>
                  <a:cubicBezTo>
                    <a:pt x="124178" y="1411"/>
                    <a:pt x="131089" y="402"/>
                    <a:pt x="135467" y="4233"/>
                  </a:cubicBezTo>
                  <a:cubicBezTo>
                    <a:pt x="143125" y="10934"/>
                    <a:pt x="143933" y="23988"/>
                    <a:pt x="152400" y="29633"/>
                  </a:cubicBezTo>
                  <a:lnTo>
                    <a:pt x="165100" y="38100"/>
                  </a:lnTo>
                  <a:cubicBezTo>
                    <a:pt x="166511" y="45155"/>
                    <a:pt x="167589" y="52286"/>
                    <a:pt x="169334" y="59266"/>
                  </a:cubicBezTo>
                  <a:cubicBezTo>
                    <a:pt x="170416" y="63595"/>
                    <a:pt x="173319" y="67511"/>
                    <a:pt x="173567" y="71966"/>
                  </a:cubicBezTo>
                  <a:cubicBezTo>
                    <a:pt x="176151" y="118482"/>
                    <a:pt x="176389" y="165099"/>
                    <a:pt x="177800" y="211666"/>
                  </a:cubicBezTo>
                  <a:cubicBezTo>
                    <a:pt x="176389" y="225777"/>
                    <a:pt x="175224" y="239915"/>
                    <a:pt x="173567" y="254000"/>
                  </a:cubicBezTo>
                  <a:cubicBezTo>
                    <a:pt x="172366" y="264209"/>
                    <a:pt x="170852" y="284830"/>
                    <a:pt x="165100" y="296333"/>
                  </a:cubicBezTo>
                  <a:cubicBezTo>
                    <a:pt x="162825" y="300884"/>
                    <a:pt x="159456" y="304800"/>
                    <a:pt x="156634" y="309033"/>
                  </a:cubicBezTo>
                  <a:cubicBezTo>
                    <a:pt x="155223" y="333022"/>
                    <a:pt x="153697" y="357005"/>
                    <a:pt x="152400" y="381000"/>
                  </a:cubicBezTo>
                  <a:cubicBezTo>
                    <a:pt x="150875" y="409216"/>
                    <a:pt x="153454" y="437908"/>
                    <a:pt x="148167" y="465666"/>
                  </a:cubicBezTo>
                  <a:cubicBezTo>
                    <a:pt x="147332" y="470050"/>
                    <a:pt x="139924" y="469688"/>
                    <a:pt x="135467" y="469900"/>
                  </a:cubicBezTo>
                  <a:cubicBezTo>
                    <a:pt x="110096" y="471108"/>
                    <a:pt x="53622" y="509411"/>
                    <a:pt x="33867" y="474133"/>
                  </a:cubicBezTo>
                  <a:close/>
                </a:path>
              </a:pathLst>
            </a:custGeom>
            <a:gradFill flip="none" rotWithShape="1">
              <a:gsLst>
                <a:gs pos="41000">
                  <a:schemeClr val="bg1"/>
                </a:gs>
                <a:gs pos="100000">
                  <a:schemeClr val="bg1">
                    <a:lumMod val="85000"/>
                  </a:schemeClr>
                </a:gs>
              </a:gsLst>
              <a:lin ang="108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77" name="Grupo 176"/>
            <p:cNvGrpSpPr/>
            <p:nvPr/>
          </p:nvGrpSpPr>
          <p:grpSpPr>
            <a:xfrm>
              <a:off x="4963203" y="3189340"/>
              <a:ext cx="531201" cy="436165"/>
              <a:chOff x="656680" y="3941870"/>
              <a:chExt cx="531201" cy="436165"/>
            </a:xfrm>
            <a:solidFill>
              <a:srgbClr val="C89058"/>
            </a:solidFill>
          </p:grpSpPr>
          <p:sp>
            <p:nvSpPr>
              <p:cNvPr id="178" name="Pentágono regular 177"/>
              <p:cNvSpPr/>
              <p:nvPr/>
            </p:nvSpPr>
            <p:spPr>
              <a:xfrm>
                <a:off x="656680" y="3941870"/>
                <a:ext cx="531201" cy="373194"/>
              </a:xfrm>
              <a:prstGeom prst="pentagon">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9" name="Rectángulo 178"/>
              <p:cNvSpPr/>
              <p:nvPr/>
            </p:nvSpPr>
            <p:spPr>
              <a:xfrm>
                <a:off x="877407" y="3992670"/>
                <a:ext cx="135556" cy="277524"/>
              </a:xfrm>
              <a:prstGeom prst="rect">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0" name="Rectángulo 179"/>
              <p:cNvSpPr/>
              <p:nvPr/>
            </p:nvSpPr>
            <p:spPr>
              <a:xfrm>
                <a:off x="748262" y="4219394"/>
                <a:ext cx="364691" cy="158641"/>
              </a:xfrm>
              <a:prstGeom prst="rect">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sp>
        <p:nvSpPr>
          <p:cNvPr id="189" name="CuadroTexto 188"/>
          <p:cNvSpPr txBox="1"/>
          <p:nvPr/>
        </p:nvSpPr>
        <p:spPr>
          <a:xfrm>
            <a:off x="4916804" y="4372932"/>
            <a:ext cx="1367194" cy="276999"/>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~50-52°C</a:t>
            </a:r>
            <a:endParaRPr lang="es-MX" sz="1200" b="1" baseline="30000" dirty="0">
              <a:latin typeface="Arial" panose="020B0604020202020204" pitchFamily="34" charset="0"/>
              <a:cs typeface="Arial" panose="020B0604020202020204" pitchFamily="34" charset="0"/>
            </a:endParaRPr>
          </a:p>
        </p:txBody>
      </p:sp>
      <p:sp>
        <p:nvSpPr>
          <p:cNvPr id="197" name="Oval 108"/>
          <p:cNvSpPr>
            <a:spLocks noChangeArrowheads="1"/>
          </p:cNvSpPr>
          <p:nvPr/>
        </p:nvSpPr>
        <p:spPr bwMode="auto">
          <a:xfrm>
            <a:off x="8926338" y="4293365"/>
            <a:ext cx="791370" cy="461739"/>
          </a:xfrm>
          <a:prstGeom prst="ellipse">
            <a:avLst/>
          </a:prstGeom>
          <a:solidFill>
            <a:srgbClr val="FFCB25">
              <a:alpha val="69803"/>
            </a:srgbClr>
          </a:solidFill>
          <a:ln w="19050">
            <a:solidFill>
              <a:srgbClr val="000000"/>
            </a:solidFill>
            <a:round/>
            <a:headEnd/>
            <a:tailEnd/>
          </a:ln>
        </p:spPr>
        <p:txBody>
          <a:bodyPr anchor="ctr"/>
          <a:lstStyle>
            <a:lvl1pPr defTabSz="3086100" eaLnBrk="0" hangingPunct="0">
              <a:defRPr sz="6100">
                <a:solidFill>
                  <a:schemeClr val="tx1"/>
                </a:solidFill>
                <a:latin typeface="Arial" panose="020B0604020202020204" pitchFamily="34" charset="0"/>
              </a:defRPr>
            </a:lvl1pPr>
            <a:lvl2pPr marL="742950" indent="-285750" defTabSz="3086100" eaLnBrk="0" hangingPunct="0">
              <a:defRPr sz="6100">
                <a:solidFill>
                  <a:schemeClr val="tx1"/>
                </a:solidFill>
                <a:latin typeface="Arial" panose="020B0604020202020204" pitchFamily="34" charset="0"/>
              </a:defRPr>
            </a:lvl2pPr>
            <a:lvl3pPr marL="1143000" indent="-228600" defTabSz="3086100" eaLnBrk="0" hangingPunct="0">
              <a:defRPr sz="6100">
                <a:solidFill>
                  <a:schemeClr val="tx1"/>
                </a:solidFill>
                <a:latin typeface="Arial" panose="020B0604020202020204" pitchFamily="34" charset="0"/>
              </a:defRPr>
            </a:lvl3pPr>
            <a:lvl4pPr marL="1600200" indent="-228600" defTabSz="3086100" eaLnBrk="0" hangingPunct="0">
              <a:defRPr sz="6100">
                <a:solidFill>
                  <a:schemeClr val="tx1"/>
                </a:solidFill>
                <a:latin typeface="Arial" panose="020B0604020202020204" pitchFamily="34" charset="0"/>
              </a:defRPr>
            </a:lvl4pPr>
            <a:lvl5pPr marL="2057400" indent="-228600" defTabSz="3086100" eaLnBrk="0" hangingPunct="0">
              <a:defRPr sz="6100">
                <a:solidFill>
                  <a:schemeClr val="tx1"/>
                </a:solidFill>
                <a:latin typeface="Arial" panose="020B0604020202020204" pitchFamily="34" charset="0"/>
              </a:defRPr>
            </a:lvl5pPr>
            <a:lvl6pPr marL="2514600" indent="-228600" defTabSz="3086100" eaLnBrk="0" fontAlgn="base" hangingPunct="0">
              <a:spcBef>
                <a:spcPct val="0"/>
              </a:spcBef>
              <a:spcAft>
                <a:spcPct val="0"/>
              </a:spcAft>
              <a:defRPr sz="6100">
                <a:solidFill>
                  <a:schemeClr val="tx1"/>
                </a:solidFill>
                <a:latin typeface="Arial" panose="020B0604020202020204" pitchFamily="34" charset="0"/>
              </a:defRPr>
            </a:lvl6pPr>
            <a:lvl7pPr marL="2971800" indent="-228600" defTabSz="3086100" eaLnBrk="0" fontAlgn="base" hangingPunct="0">
              <a:spcBef>
                <a:spcPct val="0"/>
              </a:spcBef>
              <a:spcAft>
                <a:spcPct val="0"/>
              </a:spcAft>
              <a:defRPr sz="6100">
                <a:solidFill>
                  <a:schemeClr val="tx1"/>
                </a:solidFill>
                <a:latin typeface="Arial" panose="020B0604020202020204" pitchFamily="34" charset="0"/>
              </a:defRPr>
            </a:lvl7pPr>
            <a:lvl8pPr marL="3429000" indent="-228600" defTabSz="3086100" eaLnBrk="0" fontAlgn="base" hangingPunct="0">
              <a:spcBef>
                <a:spcPct val="0"/>
              </a:spcBef>
              <a:spcAft>
                <a:spcPct val="0"/>
              </a:spcAft>
              <a:defRPr sz="6100">
                <a:solidFill>
                  <a:schemeClr val="tx1"/>
                </a:solidFill>
                <a:latin typeface="Arial" panose="020B0604020202020204" pitchFamily="34" charset="0"/>
              </a:defRPr>
            </a:lvl8pPr>
            <a:lvl9pPr marL="3886200" indent="-228600" defTabSz="3086100" eaLnBrk="0" fontAlgn="base" hangingPunct="0">
              <a:spcBef>
                <a:spcPct val="0"/>
              </a:spcBef>
              <a:spcAft>
                <a:spcPct val="0"/>
              </a:spcAft>
              <a:defRPr sz="6100">
                <a:solidFill>
                  <a:schemeClr val="tx1"/>
                </a:solidFill>
                <a:latin typeface="Arial" panose="020B0604020202020204" pitchFamily="34" charset="0"/>
              </a:defRPr>
            </a:lvl9pPr>
          </a:lstStyle>
          <a:p>
            <a:pPr algn="ctr" eaLnBrk="1" hangingPunct="1"/>
            <a:endParaRPr lang="es-MX" altLang="es-MX"/>
          </a:p>
        </p:txBody>
      </p:sp>
      <p:sp>
        <p:nvSpPr>
          <p:cNvPr id="203" name="Oval 123"/>
          <p:cNvSpPr>
            <a:spLocks noChangeArrowheads="1"/>
          </p:cNvSpPr>
          <p:nvPr/>
        </p:nvSpPr>
        <p:spPr bwMode="auto">
          <a:xfrm>
            <a:off x="8926338" y="4215103"/>
            <a:ext cx="791370" cy="433696"/>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defTabSz="3086100" eaLnBrk="0" hangingPunct="0">
              <a:defRPr sz="6100">
                <a:solidFill>
                  <a:schemeClr val="tx1"/>
                </a:solidFill>
                <a:latin typeface="Arial" panose="020B0604020202020204" pitchFamily="34" charset="0"/>
              </a:defRPr>
            </a:lvl1pPr>
            <a:lvl2pPr marL="742950" indent="-285750" defTabSz="3086100" eaLnBrk="0" hangingPunct="0">
              <a:defRPr sz="6100">
                <a:solidFill>
                  <a:schemeClr val="tx1"/>
                </a:solidFill>
                <a:latin typeface="Arial" panose="020B0604020202020204" pitchFamily="34" charset="0"/>
              </a:defRPr>
            </a:lvl2pPr>
            <a:lvl3pPr marL="1143000" indent="-228600" defTabSz="3086100" eaLnBrk="0" hangingPunct="0">
              <a:defRPr sz="6100">
                <a:solidFill>
                  <a:schemeClr val="tx1"/>
                </a:solidFill>
                <a:latin typeface="Arial" panose="020B0604020202020204" pitchFamily="34" charset="0"/>
              </a:defRPr>
            </a:lvl3pPr>
            <a:lvl4pPr marL="1600200" indent="-228600" defTabSz="3086100" eaLnBrk="0" hangingPunct="0">
              <a:defRPr sz="6100">
                <a:solidFill>
                  <a:schemeClr val="tx1"/>
                </a:solidFill>
                <a:latin typeface="Arial" panose="020B0604020202020204" pitchFamily="34" charset="0"/>
              </a:defRPr>
            </a:lvl4pPr>
            <a:lvl5pPr marL="2057400" indent="-228600" defTabSz="3086100" eaLnBrk="0" hangingPunct="0">
              <a:defRPr sz="6100">
                <a:solidFill>
                  <a:schemeClr val="tx1"/>
                </a:solidFill>
                <a:latin typeface="Arial" panose="020B0604020202020204" pitchFamily="34" charset="0"/>
              </a:defRPr>
            </a:lvl5pPr>
            <a:lvl6pPr marL="2514600" indent="-228600" defTabSz="3086100" eaLnBrk="0" fontAlgn="base" hangingPunct="0">
              <a:spcBef>
                <a:spcPct val="0"/>
              </a:spcBef>
              <a:spcAft>
                <a:spcPct val="0"/>
              </a:spcAft>
              <a:defRPr sz="6100">
                <a:solidFill>
                  <a:schemeClr val="tx1"/>
                </a:solidFill>
                <a:latin typeface="Arial" panose="020B0604020202020204" pitchFamily="34" charset="0"/>
              </a:defRPr>
            </a:lvl6pPr>
            <a:lvl7pPr marL="2971800" indent="-228600" defTabSz="3086100" eaLnBrk="0" fontAlgn="base" hangingPunct="0">
              <a:spcBef>
                <a:spcPct val="0"/>
              </a:spcBef>
              <a:spcAft>
                <a:spcPct val="0"/>
              </a:spcAft>
              <a:defRPr sz="6100">
                <a:solidFill>
                  <a:schemeClr val="tx1"/>
                </a:solidFill>
                <a:latin typeface="Arial" panose="020B0604020202020204" pitchFamily="34" charset="0"/>
              </a:defRPr>
            </a:lvl7pPr>
            <a:lvl8pPr marL="3429000" indent="-228600" defTabSz="3086100" eaLnBrk="0" fontAlgn="base" hangingPunct="0">
              <a:spcBef>
                <a:spcPct val="0"/>
              </a:spcBef>
              <a:spcAft>
                <a:spcPct val="0"/>
              </a:spcAft>
              <a:defRPr sz="6100">
                <a:solidFill>
                  <a:schemeClr val="tx1"/>
                </a:solidFill>
                <a:latin typeface="Arial" panose="020B0604020202020204" pitchFamily="34" charset="0"/>
              </a:defRPr>
            </a:lvl8pPr>
            <a:lvl9pPr marL="3886200" indent="-228600" defTabSz="3086100" eaLnBrk="0" fontAlgn="base" hangingPunct="0">
              <a:spcBef>
                <a:spcPct val="0"/>
              </a:spcBef>
              <a:spcAft>
                <a:spcPct val="0"/>
              </a:spcAft>
              <a:defRPr sz="6100">
                <a:solidFill>
                  <a:schemeClr val="tx1"/>
                </a:solidFill>
                <a:latin typeface="Arial" panose="020B0604020202020204" pitchFamily="34" charset="0"/>
              </a:defRPr>
            </a:lvl9pPr>
          </a:lstStyle>
          <a:p>
            <a:pPr algn="ctr" eaLnBrk="1" hangingPunct="1"/>
            <a:endParaRPr lang="es-MX" altLang="es-MX"/>
          </a:p>
        </p:txBody>
      </p:sp>
      <p:sp>
        <p:nvSpPr>
          <p:cNvPr id="196" name="Forma libre 195"/>
          <p:cNvSpPr/>
          <p:nvPr/>
        </p:nvSpPr>
        <p:spPr>
          <a:xfrm>
            <a:off x="9343846" y="3790457"/>
            <a:ext cx="958362" cy="714131"/>
          </a:xfrm>
          <a:custGeom>
            <a:avLst/>
            <a:gdLst>
              <a:gd name="connsiteX0" fmla="*/ 73269 w 964223"/>
              <a:gd name="connsiteY0" fmla="*/ 211016 h 498231"/>
              <a:gd name="connsiteX1" fmla="*/ 240323 w 964223"/>
              <a:gd name="connsiteY1" fmla="*/ 143608 h 498231"/>
              <a:gd name="connsiteX2" fmla="*/ 920261 w 964223"/>
              <a:gd name="connsiteY2" fmla="*/ 149470 h 498231"/>
              <a:gd name="connsiteX3" fmla="*/ 949569 w 964223"/>
              <a:gd name="connsiteY3" fmla="*/ 137747 h 498231"/>
              <a:gd name="connsiteX4" fmla="*/ 964223 w 964223"/>
              <a:gd name="connsiteY4" fmla="*/ 120162 h 498231"/>
              <a:gd name="connsiteX5" fmla="*/ 964223 w 964223"/>
              <a:gd name="connsiteY5" fmla="*/ 93785 h 498231"/>
              <a:gd name="connsiteX6" fmla="*/ 964223 w 964223"/>
              <a:gd name="connsiteY6" fmla="*/ 58616 h 498231"/>
              <a:gd name="connsiteX7" fmla="*/ 943707 w 964223"/>
              <a:gd name="connsiteY7" fmla="*/ 0 h 498231"/>
              <a:gd name="connsiteX8" fmla="*/ 0 w 964223"/>
              <a:gd name="connsiteY8" fmla="*/ 155331 h 498231"/>
              <a:gd name="connsiteX9" fmla="*/ 5861 w 964223"/>
              <a:gd name="connsiteY9" fmla="*/ 404447 h 498231"/>
              <a:gd name="connsiteX10" fmla="*/ 11723 w 964223"/>
              <a:gd name="connsiteY10" fmla="*/ 498231 h 498231"/>
              <a:gd name="connsiteX11" fmla="*/ 32238 w 964223"/>
              <a:gd name="connsiteY11" fmla="*/ 386862 h 498231"/>
              <a:gd name="connsiteX12" fmla="*/ 29307 w 964223"/>
              <a:gd name="connsiteY12" fmla="*/ 243254 h 498231"/>
              <a:gd name="connsiteX13" fmla="*/ 73269 w 964223"/>
              <a:gd name="connsiteY13" fmla="*/ 211016 h 498231"/>
              <a:gd name="connsiteX0" fmla="*/ 67408 w 958362"/>
              <a:gd name="connsiteY0" fmla="*/ 211016 h 498231"/>
              <a:gd name="connsiteX1" fmla="*/ 234462 w 958362"/>
              <a:gd name="connsiteY1" fmla="*/ 143608 h 498231"/>
              <a:gd name="connsiteX2" fmla="*/ 914400 w 958362"/>
              <a:gd name="connsiteY2" fmla="*/ 149470 h 498231"/>
              <a:gd name="connsiteX3" fmla="*/ 943708 w 958362"/>
              <a:gd name="connsiteY3" fmla="*/ 137747 h 498231"/>
              <a:gd name="connsiteX4" fmla="*/ 958362 w 958362"/>
              <a:gd name="connsiteY4" fmla="*/ 120162 h 498231"/>
              <a:gd name="connsiteX5" fmla="*/ 958362 w 958362"/>
              <a:gd name="connsiteY5" fmla="*/ 93785 h 498231"/>
              <a:gd name="connsiteX6" fmla="*/ 958362 w 958362"/>
              <a:gd name="connsiteY6" fmla="*/ 58616 h 498231"/>
              <a:gd name="connsiteX7" fmla="*/ 937846 w 958362"/>
              <a:gd name="connsiteY7" fmla="*/ 0 h 498231"/>
              <a:gd name="connsiteX8" fmla="*/ 5862 w 958362"/>
              <a:gd name="connsiteY8" fmla="*/ 108439 h 498231"/>
              <a:gd name="connsiteX9" fmla="*/ 0 w 958362"/>
              <a:gd name="connsiteY9" fmla="*/ 404447 h 498231"/>
              <a:gd name="connsiteX10" fmla="*/ 5862 w 958362"/>
              <a:gd name="connsiteY10" fmla="*/ 498231 h 498231"/>
              <a:gd name="connsiteX11" fmla="*/ 26377 w 958362"/>
              <a:gd name="connsiteY11" fmla="*/ 386862 h 498231"/>
              <a:gd name="connsiteX12" fmla="*/ 23446 w 958362"/>
              <a:gd name="connsiteY12" fmla="*/ 243254 h 498231"/>
              <a:gd name="connsiteX13" fmla="*/ 67408 w 958362"/>
              <a:gd name="connsiteY13" fmla="*/ 211016 h 498231"/>
              <a:gd name="connsiteX0" fmla="*/ 67408 w 958362"/>
              <a:gd name="connsiteY0" fmla="*/ 211016 h 714131"/>
              <a:gd name="connsiteX1" fmla="*/ 234462 w 958362"/>
              <a:gd name="connsiteY1" fmla="*/ 143608 h 714131"/>
              <a:gd name="connsiteX2" fmla="*/ 914400 w 958362"/>
              <a:gd name="connsiteY2" fmla="*/ 149470 h 714131"/>
              <a:gd name="connsiteX3" fmla="*/ 943708 w 958362"/>
              <a:gd name="connsiteY3" fmla="*/ 137747 h 714131"/>
              <a:gd name="connsiteX4" fmla="*/ 958362 w 958362"/>
              <a:gd name="connsiteY4" fmla="*/ 120162 h 714131"/>
              <a:gd name="connsiteX5" fmla="*/ 958362 w 958362"/>
              <a:gd name="connsiteY5" fmla="*/ 93785 h 714131"/>
              <a:gd name="connsiteX6" fmla="*/ 958362 w 958362"/>
              <a:gd name="connsiteY6" fmla="*/ 58616 h 714131"/>
              <a:gd name="connsiteX7" fmla="*/ 937846 w 958362"/>
              <a:gd name="connsiteY7" fmla="*/ 0 h 714131"/>
              <a:gd name="connsiteX8" fmla="*/ 5862 w 958362"/>
              <a:gd name="connsiteY8" fmla="*/ 108439 h 714131"/>
              <a:gd name="connsiteX9" fmla="*/ 0 w 958362"/>
              <a:gd name="connsiteY9" fmla="*/ 404447 h 714131"/>
              <a:gd name="connsiteX10" fmla="*/ 5862 w 958362"/>
              <a:gd name="connsiteY10" fmla="*/ 714131 h 714131"/>
              <a:gd name="connsiteX11" fmla="*/ 26377 w 958362"/>
              <a:gd name="connsiteY11" fmla="*/ 386862 h 714131"/>
              <a:gd name="connsiteX12" fmla="*/ 23446 w 958362"/>
              <a:gd name="connsiteY12" fmla="*/ 243254 h 714131"/>
              <a:gd name="connsiteX13" fmla="*/ 67408 w 958362"/>
              <a:gd name="connsiteY13" fmla="*/ 211016 h 714131"/>
              <a:gd name="connsiteX0" fmla="*/ 67408 w 958362"/>
              <a:gd name="connsiteY0" fmla="*/ 211016 h 714131"/>
              <a:gd name="connsiteX1" fmla="*/ 234462 w 958362"/>
              <a:gd name="connsiteY1" fmla="*/ 143608 h 714131"/>
              <a:gd name="connsiteX2" fmla="*/ 914400 w 958362"/>
              <a:gd name="connsiteY2" fmla="*/ 149470 h 714131"/>
              <a:gd name="connsiteX3" fmla="*/ 943708 w 958362"/>
              <a:gd name="connsiteY3" fmla="*/ 137747 h 714131"/>
              <a:gd name="connsiteX4" fmla="*/ 958362 w 958362"/>
              <a:gd name="connsiteY4" fmla="*/ 120162 h 714131"/>
              <a:gd name="connsiteX5" fmla="*/ 958362 w 958362"/>
              <a:gd name="connsiteY5" fmla="*/ 93785 h 714131"/>
              <a:gd name="connsiteX6" fmla="*/ 958362 w 958362"/>
              <a:gd name="connsiteY6" fmla="*/ 58616 h 714131"/>
              <a:gd name="connsiteX7" fmla="*/ 937846 w 958362"/>
              <a:gd name="connsiteY7" fmla="*/ 0 h 714131"/>
              <a:gd name="connsiteX8" fmla="*/ 5862 w 958362"/>
              <a:gd name="connsiteY8" fmla="*/ 108439 h 714131"/>
              <a:gd name="connsiteX9" fmla="*/ 0 w 958362"/>
              <a:gd name="connsiteY9" fmla="*/ 404447 h 714131"/>
              <a:gd name="connsiteX10" fmla="*/ 5862 w 958362"/>
              <a:gd name="connsiteY10" fmla="*/ 714131 h 714131"/>
              <a:gd name="connsiteX11" fmla="*/ 32727 w 958362"/>
              <a:gd name="connsiteY11" fmla="*/ 666262 h 714131"/>
              <a:gd name="connsiteX12" fmla="*/ 23446 w 958362"/>
              <a:gd name="connsiteY12" fmla="*/ 243254 h 714131"/>
              <a:gd name="connsiteX13" fmla="*/ 67408 w 958362"/>
              <a:gd name="connsiteY13" fmla="*/ 211016 h 714131"/>
              <a:gd name="connsiteX0" fmla="*/ 86458 w 958362"/>
              <a:gd name="connsiteY0" fmla="*/ 350716 h 714131"/>
              <a:gd name="connsiteX1" fmla="*/ 234462 w 958362"/>
              <a:gd name="connsiteY1" fmla="*/ 143608 h 714131"/>
              <a:gd name="connsiteX2" fmla="*/ 914400 w 958362"/>
              <a:gd name="connsiteY2" fmla="*/ 149470 h 714131"/>
              <a:gd name="connsiteX3" fmla="*/ 943708 w 958362"/>
              <a:gd name="connsiteY3" fmla="*/ 137747 h 714131"/>
              <a:gd name="connsiteX4" fmla="*/ 958362 w 958362"/>
              <a:gd name="connsiteY4" fmla="*/ 120162 h 714131"/>
              <a:gd name="connsiteX5" fmla="*/ 958362 w 958362"/>
              <a:gd name="connsiteY5" fmla="*/ 93785 h 714131"/>
              <a:gd name="connsiteX6" fmla="*/ 958362 w 958362"/>
              <a:gd name="connsiteY6" fmla="*/ 58616 h 714131"/>
              <a:gd name="connsiteX7" fmla="*/ 937846 w 958362"/>
              <a:gd name="connsiteY7" fmla="*/ 0 h 714131"/>
              <a:gd name="connsiteX8" fmla="*/ 5862 w 958362"/>
              <a:gd name="connsiteY8" fmla="*/ 108439 h 714131"/>
              <a:gd name="connsiteX9" fmla="*/ 0 w 958362"/>
              <a:gd name="connsiteY9" fmla="*/ 404447 h 714131"/>
              <a:gd name="connsiteX10" fmla="*/ 5862 w 958362"/>
              <a:gd name="connsiteY10" fmla="*/ 714131 h 714131"/>
              <a:gd name="connsiteX11" fmla="*/ 32727 w 958362"/>
              <a:gd name="connsiteY11" fmla="*/ 666262 h 714131"/>
              <a:gd name="connsiteX12" fmla="*/ 23446 w 958362"/>
              <a:gd name="connsiteY12" fmla="*/ 243254 h 714131"/>
              <a:gd name="connsiteX13" fmla="*/ 86458 w 958362"/>
              <a:gd name="connsiteY13" fmla="*/ 350716 h 714131"/>
              <a:gd name="connsiteX0" fmla="*/ 86458 w 958362"/>
              <a:gd name="connsiteY0" fmla="*/ 350716 h 714131"/>
              <a:gd name="connsiteX1" fmla="*/ 234462 w 958362"/>
              <a:gd name="connsiteY1" fmla="*/ 143608 h 714131"/>
              <a:gd name="connsiteX2" fmla="*/ 914400 w 958362"/>
              <a:gd name="connsiteY2" fmla="*/ 149470 h 714131"/>
              <a:gd name="connsiteX3" fmla="*/ 943708 w 958362"/>
              <a:gd name="connsiteY3" fmla="*/ 137747 h 714131"/>
              <a:gd name="connsiteX4" fmla="*/ 958362 w 958362"/>
              <a:gd name="connsiteY4" fmla="*/ 120162 h 714131"/>
              <a:gd name="connsiteX5" fmla="*/ 958362 w 958362"/>
              <a:gd name="connsiteY5" fmla="*/ 93785 h 714131"/>
              <a:gd name="connsiteX6" fmla="*/ 958362 w 958362"/>
              <a:gd name="connsiteY6" fmla="*/ 58616 h 714131"/>
              <a:gd name="connsiteX7" fmla="*/ 937846 w 958362"/>
              <a:gd name="connsiteY7" fmla="*/ 0 h 714131"/>
              <a:gd name="connsiteX8" fmla="*/ 5862 w 958362"/>
              <a:gd name="connsiteY8" fmla="*/ 108439 h 714131"/>
              <a:gd name="connsiteX9" fmla="*/ 0 w 958362"/>
              <a:gd name="connsiteY9" fmla="*/ 404447 h 714131"/>
              <a:gd name="connsiteX10" fmla="*/ 5862 w 958362"/>
              <a:gd name="connsiteY10" fmla="*/ 714131 h 714131"/>
              <a:gd name="connsiteX11" fmla="*/ 32727 w 958362"/>
              <a:gd name="connsiteY11" fmla="*/ 666262 h 714131"/>
              <a:gd name="connsiteX12" fmla="*/ 55196 w 958362"/>
              <a:gd name="connsiteY12" fmla="*/ 503604 h 714131"/>
              <a:gd name="connsiteX13" fmla="*/ 86458 w 958362"/>
              <a:gd name="connsiteY13" fmla="*/ 350716 h 714131"/>
              <a:gd name="connsiteX0" fmla="*/ 61058 w 958362"/>
              <a:gd name="connsiteY0" fmla="*/ 242766 h 714131"/>
              <a:gd name="connsiteX1" fmla="*/ 234462 w 958362"/>
              <a:gd name="connsiteY1" fmla="*/ 143608 h 714131"/>
              <a:gd name="connsiteX2" fmla="*/ 914400 w 958362"/>
              <a:gd name="connsiteY2" fmla="*/ 149470 h 714131"/>
              <a:gd name="connsiteX3" fmla="*/ 943708 w 958362"/>
              <a:gd name="connsiteY3" fmla="*/ 137747 h 714131"/>
              <a:gd name="connsiteX4" fmla="*/ 958362 w 958362"/>
              <a:gd name="connsiteY4" fmla="*/ 120162 h 714131"/>
              <a:gd name="connsiteX5" fmla="*/ 958362 w 958362"/>
              <a:gd name="connsiteY5" fmla="*/ 93785 h 714131"/>
              <a:gd name="connsiteX6" fmla="*/ 958362 w 958362"/>
              <a:gd name="connsiteY6" fmla="*/ 58616 h 714131"/>
              <a:gd name="connsiteX7" fmla="*/ 937846 w 958362"/>
              <a:gd name="connsiteY7" fmla="*/ 0 h 714131"/>
              <a:gd name="connsiteX8" fmla="*/ 5862 w 958362"/>
              <a:gd name="connsiteY8" fmla="*/ 108439 h 714131"/>
              <a:gd name="connsiteX9" fmla="*/ 0 w 958362"/>
              <a:gd name="connsiteY9" fmla="*/ 404447 h 714131"/>
              <a:gd name="connsiteX10" fmla="*/ 5862 w 958362"/>
              <a:gd name="connsiteY10" fmla="*/ 714131 h 714131"/>
              <a:gd name="connsiteX11" fmla="*/ 32727 w 958362"/>
              <a:gd name="connsiteY11" fmla="*/ 666262 h 714131"/>
              <a:gd name="connsiteX12" fmla="*/ 55196 w 958362"/>
              <a:gd name="connsiteY12" fmla="*/ 503604 h 714131"/>
              <a:gd name="connsiteX13" fmla="*/ 61058 w 958362"/>
              <a:gd name="connsiteY13" fmla="*/ 242766 h 71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8362" h="714131">
                <a:moveTo>
                  <a:pt x="61058" y="242766"/>
                </a:moveTo>
                <a:lnTo>
                  <a:pt x="234462" y="143608"/>
                </a:lnTo>
                <a:lnTo>
                  <a:pt x="914400" y="149470"/>
                </a:lnTo>
                <a:lnTo>
                  <a:pt x="943708" y="137747"/>
                </a:lnTo>
                <a:lnTo>
                  <a:pt x="958362" y="120162"/>
                </a:lnTo>
                <a:lnTo>
                  <a:pt x="958362" y="93785"/>
                </a:lnTo>
                <a:lnTo>
                  <a:pt x="958362" y="58616"/>
                </a:lnTo>
                <a:lnTo>
                  <a:pt x="937846" y="0"/>
                </a:lnTo>
                <a:lnTo>
                  <a:pt x="5862" y="108439"/>
                </a:lnTo>
                <a:lnTo>
                  <a:pt x="0" y="404447"/>
                </a:lnTo>
                <a:lnTo>
                  <a:pt x="5862" y="714131"/>
                </a:lnTo>
                <a:lnTo>
                  <a:pt x="32727" y="666262"/>
                </a:lnTo>
                <a:lnTo>
                  <a:pt x="55196" y="503604"/>
                </a:lnTo>
                <a:lnTo>
                  <a:pt x="61058" y="242766"/>
                </a:lnTo>
                <a:close/>
              </a:path>
            </a:pathLst>
          </a:custGeom>
          <a:solidFill>
            <a:srgbClr val="FFCB2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8" name="Oval 109"/>
          <p:cNvSpPr>
            <a:spLocks noChangeArrowheads="1"/>
          </p:cNvSpPr>
          <p:nvPr/>
        </p:nvSpPr>
        <p:spPr bwMode="auto">
          <a:xfrm>
            <a:off x="8925709" y="4278364"/>
            <a:ext cx="784439" cy="428478"/>
          </a:xfrm>
          <a:prstGeom prst="ellipse">
            <a:avLst/>
          </a:prstGeom>
          <a:solidFill>
            <a:srgbClr val="FFCB25">
              <a:alpha val="69803"/>
            </a:srgbClr>
          </a:solidFill>
          <a:ln w="12700">
            <a:solidFill>
              <a:srgbClr val="996633"/>
            </a:solidFill>
            <a:round/>
            <a:headEnd/>
            <a:tailEnd/>
          </a:ln>
        </p:spPr>
        <p:txBody>
          <a:bodyPr anchor="ctr"/>
          <a:lstStyle>
            <a:lvl1pPr defTabSz="3086100" eaLnBrk="0" hangingPunct="0">
              <a:defRPr sz="6100">
                <a:solidFill>
                  <a:schemeClr val="tx1"/>
                </a:solidFill>
                <a:latin typeface="Arial" panose="020B0604020202020204" pitchFamily="34" charset="0"/>
              </a:defRPr>
            </a:lvl1pPr>
            <a:lvl2pPr marL="742950" indent="-285750" defTabSz="3086100" eaLnBrk="0" hangingPunct="0">
              <a:defRPr sz="6100">
                <a:solidFill>
                  <a:schemeClr val="tx1"/>
                </a:solidFill>
                <a:latin typeface="Arial" panose="020B0604020202020204" pitchFamily="34" charset="0"/>
              </a:defRPr>
            </a:lvl2pPr>
            <a:lvl3pPr marL="1143000" indent="-228600" defTabSz="3086100" eaLnBrk="0" hangingPunct="0">
              <a:defRPr sz="6100">
                <a:solidFill>
                  <a:schemeClr val="tx1"/>
                </a:solidFill>
                <a:latin typeface="Arial" panose="020B0604020202020204" pitchFamily="34" charset="0"/>
              </a:defRPr>
            </a:lvl3pPr>
            <a:lvl4pPr marL="1600200" indent="-228600" defTabSz="3086100" eaLnBrk="0" hangingPunct="0">
              <a:defRPr sz="6100">
                <a:solidFill>
                  <a:schemeClr val="tx1"/>
                </a:solidFill>
                <a:latin typeface="Arial" panose="020B0604020202020204" pitchFamily="34" charset="0"/>
              </a:defRPr>
            </a:lvl4pPr>
            <a:lvl5pPr marL="2057400" indent="-228600" defTabSz="3086100" eaLnBrk="0" hangingPunct="0">
              <a:defRPr sz="6100">
                <a:solidFill>
                  <a:schemeClr val="tx1"/>
                </a:solidFill>
                <a:latin typeface="Arial" panose="020B0604020202020204" pitchFamily="34" charset="0"/>
              </a:defRPr>
            </a:lvl5pPr>
            <a:lvl6pPr marL="2514600" indent="-228600" defTabSz="3086100" eaLnBrk="0" fontAlgn="base" hangingPunct="0">
              <a:spcBef>
                <a:spcPct val="0"/>
              </a:spcBef>
              <a:spcAft>
                <a:spcPct val="0"/>
              </a:spcAft>
              <a:defRPr sz="6100">
                <a:solidFill>
                  <a:schemeClr val="tx1"/>
                </a:solidFill>
                <a:latin typeface="Arial" panose="020B0604020202020204" pitchFamily="34" charset="0"/>
              </a:defRPr>
            </a:lvl6pPr>
            <a:lvl7pPr marL="2971800" indent="-228600" defTabSz="3086100" eaLnBrk="0" fontAlgn="base" hangingPunct="0">
              <a:spcBef>
                <a:spcPct val="0"/>
              </a:spcBef>
              <a:spcAft>
                <a:spcPct val="0"/>
              </a:spcAft>
              <a:defRPr sz="6100">
                <a:solidFill>
                  <a:schemeClr val="tx1"/>
                </a:solidFill>
                <a:latin typeface="Arial" panose="020B0604020202020204" pitchFamily="34" charset="0"/>
              </a:defRPr>
            </a:lvl7pPr>
            <a:lvl8pPr marL="3429000" indent="-228600" defTabSz="3086100" eaLnBrk="0" fontAlgn="base" hangingPunct="0">
              <a:spcBef>
                <a:spcPct val="0"/>
              </a:spcBef>
              <a:spcAft>
                <a:spcPct val="0"/>
              </a:spcAft>
              <a:defRPr sz="6100">
                <a:solidFill>
                  <a:schemeClr val="tx1"/>
                </a:solidFill>
                <a:latin typeface="Arial" panose="020B0604020202020204" pitchFamily="34" charset="0"/>
              </a:defRPr>
            </a:lvl8pPr>
            <a:lvl9pPr marL="3886200" indent="-228600" defTabSz="3086100" eaLnBrk="0" fontAlgn="base" hangingPunct="0">
              <a:spcBef>
                <a:spcPct val="0"/>
              </a:spcBef>
              <a:spcAft>
                <a:spcPct val="0"/>
              </a:spcAft>
              <a:defRPr sz="6100">
                <a:solidFill>
                  <a:schemeClr val="tx1"/>
                </a:solidFill>
                <a:latin typeface="Arial" panose="020B0604020202020204" pitchFamily="34" charset="0"/>
              </a:defRPr>
            </a:lvl9pPr>
          </a:lstStyle>
          <a:p>
            <a:pPr algn="ctr" eaLnBrk="1" hangingPunct="1"/>
            <a:endParaRPr lang="es-MX" altLang="es-MX"/>
          </a:p>
        </p:txBody>
      </p:sp>
      <p:grpSp>
        <p:nvGrpSpPr>
          <p:cNvPr id="208" name="Grupo 207"/>
          <p:cNvGrpSpPr/>
          <p:nvPr/>
        </p:nvGrpSpPr>
        <p:grpSpPr>
          <a:xfrm rot="18156407" flipV="1">
            <a:off x="8463675" y="4097525"/>
            <a:ext cx="791370" cy="540000"/>
            <a:chOff x="6703602" y="4321666"/>
            <a:chExt cx="791370" cy="540000"/>
          </a:xfrm>
          <a:solidFill>
            <a:schemeClr val="tx1"/>
          </a:solidFill>
        </p:grpSpPr>
        <p:sp>
          <p:nvSpPr>
            <p:cNvPr id="205" name="Oval 108"/>
            <p:cNvSpPr>
              <a:spLocks noChangeArrowheads="1"/>
            </p:cNvSpPr>
            <p:nvPr/>
          </p:nvSpPr>
          <p:spPr bwMode="auto">
            <a:xfrm>
              <a:off x="6703602" y="4399927"/>
              <a:ext cx="791370" cy="461739"/>
            </a:xfrm>
            <a:prstGeom prst="ellipse">
              <a:avLst/>
            </a:prstGeom>
            <a:grpFill/>
            <a:ln w="19050">
              <a:solidFill>
                <a:srgbClr val="000000"/>
              </a:solidFill>
              <a:round/>
              <a:headEnd/>
              <a:tailEnd/>
            </a:ln>
          </p:spPr>
          <p:txBody>
            <a:bodyPr anchor="ctr"/>
            <a:lstStyle>
              <a:lvl1pPr defTabSz="3086100" eaLnBrk="0" hangingPunct="0">
                <a:defRPr sz="6100">
                  <a:solidFill>
                    <a:schemeClr val="tx1"/>
                  </a:solidFill>
                  <a:latin typeface="Arial" panose="020B0604020202020204" pitchFamily="34" charset="0"/>
                </a:defRPr>
              </a:lvl1pPr>
              <a:lvl2pPr marL="742950" indent="-285750" defTabSz="3086100" eaLnBrk="0" hangingPunct="0">
                <a:defRPr sz="6100">
                  <a:solidFill>
                    <a:schemeClr val="tx1"/>
                  </a:solidFill>
                  <a:latin typeface="Arial" panose="020B0604020202020204" pitchFamily="34" charset="0"/>
                </a:defRPr>
              </a:lvl2pPr>
              <a:lvl3pPr marL="1143000" indent="-228600" defTabSz="3086100" eaLnBrk="0" hangingPunct="0">
                <a:defRPr sz="6100">
                  <a:solidFill>
                    <a:schemeClr val="tx1"/>
                  </a:solidFill>
                  <a:latin typeface="Arial" panose="020B0604020202020204" pitchFamily="34" charset="0"/>
                </a:defRPr>
              </a:lvl3pPr>
              <a:lvl4pPr marL="1600200" indent="-228600" defTabSz="3086100" eaLnBrk="0" hangingPunct="0">
                <a:defRPr sz="6100">
                  <a:solidFill>
                    <a:schemeClr val="tx1"/>
                  </a:solidFill>
                  <a:latin typeface="Arial" panose="020B0604020202020204" pitchFamily="34" charset="0"/>
                </a:defRPr>
              </a:lvl4pPr>
              <a:lvl5pPr marL="2057400" indent="-228600" defTabSz="3086100" eaLnBrk="0" hangingPunct="0">
                <a:defRPr sz="6100">
                  <a:solidFill>
                    <a:schemeClr val="tx1"/>
                  </a:solidFill>
                  <a:latin typeface="Arial" panose="020B0604020202020204" pitchFamily="34" charset="0"/>
                </a:defRPr>
              </a:lvl5pPr>
              <a:lvl6pPr marL="2514600" indent="-228600" defTabSz="3086100" eaLnBrk="0" fontAlgn="base" hangingPunct="0">
                <a:spcBef>
                  <a:spcPct val="0"/>
                </a:spcBef>
                <a:spcAft>
                  <a:spcPct val="0"/>
                </a:spcAft>
                <a:defRPr sz="6100">
                  <a:solidFill>
                    <a:schemeClr val="tx1"/>
                  </a:solidFill>
                  <a:latin typeface="Arial" panose="020B0604020202020204" pitchFamily="34" charset="0"/>
                </a:defRPr>
              </a:lvl6pPr>
              <a:lvl7pPr marL="2971800" indent="-228600" defTabSz="3086100" eaLnBrk="0" fontAlgn="base" hangingPunct="0">
                <a:spcBef>
                  <a:spcPct val="0"/>
                </a:spcBef>
                <a:spcAft>
                  <a:spcPct val="0"/>
                </a:spcAft>
                <a:defRPr sz="6100">
                  <a:solidFill>
                    <a:schemeClr val="tx1"/>
                  </a:solidFill>
                  <a:latin typeface="Arial" panose="020B0604020202020204" pitchFamily="34" charset="0"/>
                </a:defRPr>
              </a:lvl7pPr>
              <a:lvl8pPr marL="3429000" indent="-228600" defTabSz="3086100" eaLnBrk="0" fontAlgn="base" hangingPunct="0">
                <a:spcBef>
                  <a:spcPct val="0"/>
                </a:spcBef>
                <a:spcAft>
                  <a:spcPct val="0"/>
                </a:spcAft>
                <a:defRPr sz="6100">
                  <a:solidFill>
                    <a:schemeClr val="tx1"/>
                  </a:solidFill>
                  <a:latin typeface="Arial" panose="020B0604020202020204" pitchFamily="34" charset="0"/>
                </a:defRPr>
              </a:lvl8pPr>
              <a:lvl9pPr marL="3886200" indent="-228600" defTabSz="3086100" eaLnBrk="0" fontAlgn="base" hangingPunct="0">
                <a:spcBef>
                  <a:spcPct val="0"/>
                </a:spcBef>
                <a:spcAft>
                  <a:spcPct val="0"/>
                </a:spcAft>
                <a:defRPr sz="6100">
                  <a:solidFill>
                    <a:schemeClr val="tx1"/>
                  </a:solidFill>
                  <a:latin typeface="Arial" panose="020B0604020202020204" pitchFamily="34" charset="0"/>
                </a:defRPr>
              </a:lvl9pPr>
            </a:lstStyle>
            <a:p>
              <a:pPr algn="ctr" eaLnBrk="1" hangingPunct="1"/>
              <a:endParaRPr lang="es-MX" altLang="es-MX"/>
            </a:p>
          </p:txBody>
        </p:sp>
        <p:sp>
          <p:nvSpPr>
            <p:cNvPr id="207" name="Oval 123"/>
            <p:cNvSpPr>
              <a:spLocks noChangeArrowheads="1"/>
            </p:cNvSpPr>
            <p:nvPr/>
          </p:nvSpPr>
          <p:spPr bwMode="auto">
            <a:xfrm>
              <a:off x="6703602" y="4321666"/>
              <a:ext cx="791370" cy="433696"/>
            </a:xfrm>
            <a:prstGeom prst="ellipse">
              <a:avLst/>
            </a:prstGeom>
            <a:grpFill/>
            <a:ln w="19050">
              <a:solidFill>
                <a:srgbClr val="000000"/>
              </a:solidFill>
              <a:round/>
              <a:headEnd/>
              <a:tailEnd/>
            </a:ln>
          </p:spPr>
          <p:txBody>
            <a:bodyPr anchor="ctr"/>
            <a:lstStyle>
              <a:lvl1pPr defTabSz="3086100" eaLnBrk="0" hangingPunct="0">
                <a:defRPr sz="6100">
                  <a:solidFill>
                    <a:schemeClr val="tx1"/>
                  </a:solidFill>
                  <a:latin typeface="Arial" panose="020B0604020202020204" pitchFamily="34" charset="0"/>
                </a:defRPr>
              </a:lvl1pPr>
              <a:lvl2pPr marL="742950" indent="-285750" defTabSz="3086100" eaLnBrk="0" hangingPunct="0">
                <a:defRPr sz="6100">
                  <a:solidFill>
                    <a:schemeClr val="tx1"/>
                  </a:solidFill>
                  <a:latin typeface="Arial" panose="020B0604020202020204" pitchFamily="34" charset="0"/>
                </a:defRPr>
              </a:lvl2pPr>
              <a:lvl3pPr marL="1143000" indent="-228600" defTabSz="3086100" eaLnBrk="0" hangingPunct="0">
                <a:defRPr sz="6100">
                  <a:solidFill>
                    <a:schemeClr val="tx1"/>
                  </a:solidFill>
                  <a:latin typeface="Arial" panose="020B0604020202020204" pitchFamily="34" charset="0"/>
                </a:defRPr>
              </a:lvl3pPr>
              <a:lvl4pPr marL="1600200" indent="-228600" defTabSz="3086100" eaLnBrk="0" hangingPunct="0">
                <a:defRPr sz="6100">
                  <a:solidFill>
                    <a:schemeClr val="tx1"/>
                  </a:solidFill>
                  <a:latin typeface="Arial" panose="020B0604020202020204" pitchFamily="34" charset="0"/>
                </a:defRPr>
              </a:lvl4pPr>
              <a:lvl5pPr marL="2057400" indent="-228600" defTabSz="3086100" eaLnBrk="0" hangingPunct="0">
                <a:defRPr sz="6100">
                  <a:solidFill>
                    <a:schemeClr val="tx1"/>
                  </a:solidFill>
                  <a:latin typeface="Arial" panose="020B0604020202020204" pitchFamily="34" charset="0"/>
                </a:defRPr>
              </a:lvl5pPr>
              <a:lvl6pPr marL="2514600" indent="-228600" defTabSz="3086100" eaLnBrk="0" fontAlgn="base" hangingPunct="0">
                <a:spcBef>
                  <a:spcPct val="0"/>
                </a:spcBef>
                <a:spcAft>
                  <a:spcPct val="0"/>
                </a:spcAft>
                <a:defRPr sz="6100">
                  <a:solidFill>
                    <a:schemeClr val="tx1"/>
                  </a:solidFill>
                  <a:latin typeface="Arial" panose="020B0604020202020204" pitchFamily="34" charset="0"/>
                </a:defRPr>
              </a:lvl6pPr>
              <a:lvl7pPr marL="2971800" indent="-228600" defTabSz="3086100" eaLnBrk="0" fontAlgn="base" hangingPunct="0">
                <a:spcBef>
                  <a:spcPct val="0"/>
                </a:spcBef>
                <a:spcAft>
                  <a:spcPct val="0"/>
                </a:spcAft>
                <a:defRPr sz="6100">
                  <a:solidFill>
                    <a:schemeClr val="tx1"/>
                  </a:solidFill>
                  <a:latin typeface="Arial" panose="020B0604020202020204" pitchFamily="34" charset="0"/>
                </a:defRPr>
              </a:lvl7pPr>
              <a:lvl8pPr marL="3429000" indent="-228600" defTabSz="3086100" eaLnBrk="0" fontAlgn="base" hangingPunct="0">
                <a:spcBef>
                  <a:spcPct val="0"/>
                </a:spcBef>
                <a:spcAft>
                  <a:spcPct val="0"/>
                </a:spcAft>
                <a:defRPr sz="6100">
                  <a:solidFill>
                    <a:schemeClr val="tx1"/>
                  </a:solidFill>
                  <a:latin typeface="Arial" panose="020B0604020202020204" pitchFamily="34" charset="0"/>
                </a:defRPr>
              </a:lvl8pPr>
              <a:lvl9pPr marL="3886200" indent="-228600" defTabSz="3086100" eaLnBrk="0" fontAlgn="base" hangingPunct="0">
                <a:spcBef>
                  <a:spcPct val="0"/>
                </a:spcBef>
                <a:spcAft>
                  <a:spcPct val="0"/>
                </a:spcAft>
                <a:defRPr sz="6100">
                  <a:solidFill>
                    <a:schemeClr val="tx1"/>
                  </a:solidFill>
                  <a:latin typeface="Arial" panose="020B0604020202020204" pitchFamily="34" charset="0"/>
                </a:defRPr>
              </a:lvl9pPr>
            </a:lstStyle>
            <a:p>
              <a:pPr algn="ctr" eaLnBrk="1" hangingPunct="1"/>
              <a:endParaRPr lang="es-MX" altLang="es-MX"/>
            </a:p>
          </p:txBody>
        </p:sp>
      </p:grpSp>
      <p:cxnSp>
        <p:nvCxnSpPr>
          <p:cNvPr id="237" name="Conector recto de flecha 236"/>
          <p:cNvCxnSpPr/>
          <p:nvPr/>
        </p:nvCxnSpPr>
        <p:spPr>
          <a:xfrm>
            <a:off x="6836473" y="4024193"/>
            <a:ext cx="1671769" cy="168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4" name="CuadroTexto 243"/>
          <p:cNvSpPr txBox="1"/>
          <p:nvPr/>
        </p:nvSpPr>
        <p:spPr>
          <a:xfrm>
            <a:off x="6644297" y="3212410"/>
            <a:ext cx="2038179"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VACIAR 15-20 </a:t>
            </a:r>
            <a:r>
              <a:rPr lang="es-MX" sz="1200" b="1" dirty="0" err="1">
                <a:latin typeface="Arial" panose="020B0604020202020204" pitchFamily="34" charset="0"/>
                <a:cs typeface="Arial" panose="020B0604020202020204" pitchFamily="34" charset="0"/>
              </a:rPr>
              <a:t>mL</a:t>
            </a:r>
            <a:r>
              <a:rPr lang="es-MX" sz="1200" b="1" dirty="0">
                <a:latin typeface="Arial" panose="020B0604020202020204" pitchFamily="34" charset="0"/>
                <a:cs typeface="Arial" panose="020B0604020202020204" pitchFamily="34" charset="0"/>
              </a:rPr>
              <a:t>  del medio en CAJAS DE PETRI</a:t>
            </a:r>
            <a:endParaRPr lang="es-MX" sz="1200" b="1" baseline="30000" dirty="0">
              <a:latin typeface="Arial" panose="020B0604020202020204" pitchFamily="34" charset="0"/>
              <a:cs typeface="Arial" panose="020B0604020202020204" pitchFamily="34" charset="0"/>
            </a:endParaRPr>
          </a:p>
        </p:txBody>
      </p:sp>
      <p:grpSp>
        <p:nvGrpSpPr>
          <p:cNvPr id="2" name="Grupo 1"/>
          <p:cNvGrpSpPr/>
          <p:nvPr/>
        </p:nvGrpSpPr>
        <p:grpSpPr>
          <a:xfrm>
            <a:off x="4939469" y="5311676"/>
            <a:ext cx="2063375" cy="819243"/>
            <a:chOff x="3415468" y="5311675"/>
            <a:chExt cx="2063375" cy="819243"/>
          </a:xfrm>
        </p:grpSpPr>
        <p:sp>
          <p:nvSpPr>
            <p:cNvPr id="217" name="Freeform 3358"/>
            <p:cNvSpPr>
              <a:spLocks/>
            </p:cNvSpPr>
            <p:nvPr/>
          </p:nvSpPr>
          <p:spPr bwMode="auto">
            <a:xfrm flipV="1">
              <a:off x="3415468" y="5400758"/>
              <a:ext cx="989694"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18" name="Rectangle 3359"/>
            <p:cNvSpPr>
              <a:spLocks noChangeArrowheads="1"/>
            </p:cNvSpPr>
            <p:nvPr/>
          </p:nvSpPr>
          <p:spPr bwMode="auto">
            <a:xfrm>
              <a:off x="3480522" y="5322498"/>
              <a:ext cx="866896"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219" name="Freeform 3357"/>
            <p:cNvSpPr>
              <a:spLocks/>
            </p:cNvSpPr>
            <p:nvPr/>
          </p:nvSpPr>
          <p:spPr bwMode="auto">
            <a:xfrm>
              <a:off x="3471019" y="5312508"/>
              <a:ext cx="885900"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0" name="Freeform 3366"/>
            <p:cNvSpPr>
              <a:spLocks/>
            </p:cNvSpPr>
            <p:nvPr/>
          </p:nvSpPr>
          <p:spPr bwMode="auto">
            <a:xfrm flipV="1">
              <a:off x="3419122" y="5684664"/>
              <a:ext cx="989694" cy="162349"/>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1" name="Rectangle 3367"/>
            <p:cNvSpPr>
              <a:spLocks noChangeArrowheads="1"/>
            </p:cNvSpPr>
            <p:nvPr/>
          </p:nvSpPr>
          <p:spPr bwMode="auto">
            <a:xfrm>
              <a:off x="3484176" y="5606403"/>
              <a:ext cx="866896" cy="126000"/>
            </a:xfrm>
            <a:prstGeom prst="rect">
              <a:avLst/>
            </a:prstGeom>
            <a:solidFill>
              <a:srgbClr val="FFCB25"/>
            </a:solidFill>
            <a:ln w="19050">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222" name="Freeform 3368"/>
            <p:cNvSpPr>
              <a:spLocks/>
            </p:cNvSpPr>
            <p:nvPr/>
          </p:nvSpPr>
          <p:spPr bwMode="auto">
            <a:xfrm>
              <a:off x="3474674" y="5596412"/>
              <a:ext cx="885900" cy="210638"/>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3" name="Freeform 3369"/>
            <p:cNvSpPr>
              <a:spLocks/>
            </p:cNvSpPr>
            <p:nvPr/>
          </p:nvSpPr>
          <p:spPr bwMode="auto">
            <a:xfrm flipV="1">
              <a:off x="3422778" y="5968567"/>
              <a:ext cx="989694"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4" name="Rectangle 3370"/>
            <p:cNvSpPr>
              <a:spLocks noChangeArrowheads="1"/>
            </p:cNvSpPr>
            <p:nvPr/>
          </p:nvSpPr>
          <p:spPr bwMode="auto">
            <a:xfrm>
              <a:off x="3487831" y="5890307"/>
              <a:ext cx="866896"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225" name="Freeform 3371"/>
            <p:cNvSpPr>
              <a:spLocks/>
            </p:cNvSpPr>
            <p:nvPr/>
          </p:nvSpPr>
          <p:spPr bwMode="auto">
            <a:xfrm>
              <a:off x="3478329" y="5880315"/>
              <a:ext cx="885900"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6" name="Freeform 3358"/>
            <p:cNvSpPr>
              <a:spLocks/>
            </p:cNvSpPr>
            <p:nvPr/>
          </p:nvSpPr>
          <p:spPr bwMode="auto">
            <a:xfrm flipV="1">
              <a:off x="4473679" y="5399927"/>
              <a:ext cx="997795"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7" name="Rectangle 3359"/>
            <p:cNvSpPr>
              <a:spLocks noChangeArrowheads="1"/>
            </p:cNvSpPr>
            <p:nvPr/>
          </p:nvSpPr>
          <p:spPr bwMode="auto">
            <a:xfrm>
              <a:off x="4539266" y="5321666"/>
              <a:ext cx="873992"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228" name="Freeform 3357"/>
            <p:cNvSpPr>
              <a:spLocks/>
            </p:cNvSpPr>
            <p:nvPr/>
          </p:nvSpPr>
          <p:spPr bwMode="auto">
            <a:xfrm>
              <a:off x="4529686" y="5311675"/>
              <a:ext cx="893152"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29" name="Freeform 3366"/>
            <p:cNvSpPr>
              <a:spLocks/>
            </p:cNvSpPr>
            <p:nvPr/>
          </p:nvSpPr>
          <p:spPr bwMode="auto">
            <a:xfrm flipV="1">
              <a:off x="4477363" y="5683831"/>
              <a:ext cx="997795" cy="162349"/>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31" name="Freeform 3368"/>
            <p:cNvSpPr>
              <a:spLocks/>
            </p:cNvSpPr>
            <p:nvPr/>
          </p:nvSpPr>
          <p:spPr bwMode="auto">
            <a:xfrm>
              <a:off x="4520106" y="5603723"/>
              <a:ext cx="893152" cy="12600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solidFill>
              <a:srgbClr val="FFCB25"/>
            </a:solidFill>
            <a:ln w="19050" cmpd="sng">
              <a:solidFill>
                <a:schemeClr val="tx1"/>
              </a:solidFill>
              <a:round/>
              <a:headEnd/>
              <a:tailEnd/>
            </a:ln>
          </p:spPr>
          <p:txBody>
            <a:bodyPr/>
            <a:lstStyle/>
            <a:p>
              <a:endParaRPr lang="es-MX"/>
            </a:p>
          </p:txBody>
        </p:sp>
        <p:sp>
          <p:nvSpPr>
            <p:cNvPr id="232" name="Freeform 3369"/>
            <p:cNvSpPr>
              <a:spLocks/>
            </p:cNvSpPr>
            <p:nvPr/>
          </p:nvSpPr>
          <p:spPr bwMode="auto">
            <a:xfrm flipV="1">
              <a:off x="4481048" y="5967735"/>
              <a:ext cx="997795"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33" name="Rectangle 3370"/>
            <p:cNvSpPr>
              <a:spLocks noChangeArrowheads="1"/>
            </p:cNvSpPr>
            <p:nvPr/>
          </p:nvSpPr>
          <p:spPr bwMode="auto">
            <a:xfrm>
              <a:off x="4546635" y="5889474"/>
              <a:ext cx="873992"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234" name="Freeform 3371"/>
            <p:cNvSpPr>
              <a:spLocks/>
            </p:cNvSpPr>
            <p:nvPr/>
          </p:nvSpPr>
          <p:spPr bwMode="auto">
            <a:xfrm>
              <a:off x="4537056" y="5879483"/>
              <a:ext cx="893152"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46" name="Freeform 3371"/>
            <p:cNvSpPr>
              <a:spLocks/>
            </p:cNvSpPr>
            <p:nvPr/>
          </p:nvSpPr>
          <p:spPr bwMode="auto">
            <a:xfrm>
              <a:off x="4519926" y="5604253"/>
              <a:ext cx="893152"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grpSp>
      <p:cxnSp>
        <p:nvCxnSpPr>
          <p:cNvPr id="253" name="Conector recto de flecha 252"/>
          <p:cNvCxnSpPr/>
          <p:nvPr/>
        </p:nvCxnSpPr>
        <p:spPr>
          <a:xfrm flipV="1">
            <a:off x="9057812" y="4745638"/>
            <a:ext cx="0" cy="516884"/>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4" name="CuadroTexto 253"/>
          <p:cNvSpPr txBox="1"/>
          <p:nvPr/>
        </p:nvSpPr>
        <p:spPr>
          <a:xfrm>
            <a:off x="9109710" y="4814306"/>
            <a:ext cx="1371518" cy="461665"/>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Tapar y dejar solidificar a T.A.</a:t>
            </a:r>
            <a:endParaRPr lang="es-MX" sz="1200" b="1" baseline="30000" dirty="0">
              <a:latin typeface="Arial" panose="020B0604020202020204" pitchFamily="34" charset="0"/>
              <a:cs typeface="Arial" panose="020B0604020202020204" pitchFamily="34" charset="0"/>
            </a:endParaRPr>
          </a:p>
        </p:txBody>
      </p:sp>
      <p:grpSp>
        <p:nvGrpSpPr>
          <p:cNvPr id="255" name="Grupo 254"/>
          <p:cNvGrpSpPr/>
          <p:nvPr/>
        </p:nvGrpSpPr>
        <p:grpSpPr>
          <a:xfrm flipV="1">
            <a:off x="8112707" y="5312133"/>
            <a:ext cx="2063375" cy="819243"/>
            <a:chOff x="4363711" y="5296555"/>
            <a:chExt cx="2063375" cy="819243"/>
          </a:xfrm>
        </p:grpSpPr>
        <p:sp>
          <p:nvSpPr>
            <p:cNvPr id="256" name="Freeform 3358"/>
            <p:cNvSpPr>
              <a:spLocks/>
            </p:cNvSpPr>
            <p:nvPr/>
          </p:nvSpPr>
          <p:spPr bwMode="auto">
            <a:xfrm flipV="1">
              <a:off x="4363711" y="5385638"/>
              <a:ext cx="989694"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57" name="Rectangle 3359"/>
            <p:cNvSpPr>
              <a:spLocks noChangeArrowheads="1"/>
            </p:cNvSpPr>
            <p:nvPr/>
          </p:nvSpPr>
          <p:spPr bwMode="auto">
            <a:xfrm>
              <a:off x="4428765" y="5307378"/>
              <a:ext cx="866896"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258" name="Freeform 3357"/>
            <p:cNvSpPr>
              <a:spLocks/>
            </p:cNvSpPr>
            <p:nvPr/>
          </p:nvSpPr>
          <p:spPr bwMode="auto">
            <a:xfrm>
              <a:off x="4419262" y="5297388"/>
              <a:ext cx="885900"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59" name="Freeform 3366"/>
            <p:cNvSpPr>
              <a:spLocks/>
            </p:cNvSpPr>
            <p:nvPr/>
          </p:nvSpPr>
          <p:spPr bwMode="auto">
            <a:xfrm flipV="1">
              <a:off x="4367365" y="5669544"/>
              <a:ext cx="989694" cy="162349"/>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60" name="Rectangle 3367"/>
            <p:cNvSpPr>
              <a:spLocks noChangeArrowheads="1"/>
            </p:cNvSpPr>
            <p:nvPr/>
          </p:nvSpPr>
          <p:spPr bwMode="auto">
            <a:xfrm>
              <a:off x="4432419" y="5591283"/>
              <a:ext cx="866896" cy="126000"/>
            </a:xfrm>
            <a:prstGeom prst="rect">
              <a:avLst/>
            </a:prstGeom>
            <a:solidFill>
              <a:srgbClr val="FFCB25"/>
            </a:solidFill>
            <a:ln w="19050">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261" name="Freeform 3368"/>
            <p:cNvSpPr>
              <a:spLocks/>
            </p:cNvSpPr>
            <p:nvPr/>
          </p:nvSpPr>
          <p:spPr bwMode="auto">
            <a:xfrm>
              <a:off x="4422917" y="5581292"/>
              <a:ext cx="885900" cy="210638"/>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62" name="Freeform 3369"/>
            <p:cNvSpPr>
              <a:spLocks/>
            </p:cNvSpPr>
            <p:nvPr/>
          </p:nvSpPr>
          <p:spPr bwMode="auto">
            <a:xfrm flipV="1">
              <a:off x="4371021" y="5953447"/>
              <a:ext cx="989694"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63" name="Rectangle 3370"/>
            <p:cNvSpPr>
              <a:spLocks noChangeArrowheads="1"/>
            </p:cNvSpPr>
            <p:nvPr/>
          </p:nvSpPr>
          <p:spPr bwMode="auto">
            <a:xfrm>
              <a:off x="4436074" y="5875187"/>
              <a:ext cx="866896"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264" name="Freeform 3371"/>
            <p:cNvSpPr>
              <a:spLocks/>
            </p:cNvSpPr>
            <p:nvPr/>
          </p:nvSpPr>
          <p:spPr bwMode="auto">
            <a:xfrm>
              <a:off x="4426572" y="5865195"/>
              <a:ext cx="885900"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65" name="Freeform 3358"/>
            <p:cNvSpPr>
              <a:spLocks/>
            </p:cNvSpPr>
            <p:nvPr/>
          </p:nvSpPr>
          <p:spPr bwMode="auto">
            <a:xfrm flipV="1">
              <a:off x="5421922" y="5384807"/>
              <a:ext cx="997795"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66" name="Rectangle 3359"/>
            <p:cNvSpPr>
              <a:spLocks noChangeArrowheads="1"/>
            </p:cNvSpPr>
            <p:nvPr/>
          </p:nvSpPr>
          <p:spPr bwMode="auto">
            <a:xfrm>
              <a:off x="5487509" y="5306546"/>
              <a:ext cx="873992"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267" name="Freeform 3357"/>
            <p:cNvSpPr>
              <a:spLocks/>
            </p:cNvSpPr>
            <p:nvPr/>
          </p:nvSpPr>
          <p:spPr bwMode="auto">
            <a:xfrm>
              <a:off x="5477929" y="5296555"/>
              <a:ext cx="893152"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68" name="Freeform 3366"/>
            <p:cNvSpPr>
              <a:spLocks/>
            </p:cNvSpPr>
            <p:nvPr/>
          </p:nvSpPr>
          <p:spPr bwMode="auto">
            <a:xfrm flipV="1">
              <a:off x="5425606" y="5668711"/>
              <a:ext cx="997795" cy="162349"/>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69" name="Freeform 3368"/>
            <p:cNvSpPr>
              <a:spLocks/>
            </p:cNvSpPr>
            <p:nvPr/>
          </p:nvSpPr>
          <p:spPr bwMode="auto">
            <a:xfrm>
              <a:off x="5468349" y="5588603"/>
              <a:ext cx="893152" cy="12600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solidFill>
              <a:srgbClr val="FFCB25"/>
            </a:solidFill>
            <a:ln w="19050" cmpd="sng">
              <a:solidFill>
                <a:schemeClr val="tx1"/>
              </a:solidFill>
              <a:round/>
              <a:headEnd/>
              <a:tailEnd/>
            </a:ln>
          </p:spPr>
          <p:txBody>
            <a:bodyPr/>
            <a:lstStyle/>
            <a:p>
              <a:endParaRPr lang="es-MX"/>
            </a:p>
          </p:txBody>
        </p:sp>
        <p:sp>
          <p:nvSpPr>
            <p:cNvPr id="270" name="Freeform 3369"/>
            <p:cNvSpPr>
              <a:spLocks/>
            </p:cNvSpPr>
            <p:nvPr/>
          </p:nvSpPr>
          <p:spPr bwMode="auto">
            <a:xfrm flipV="1">
              <a:off x="5429291" y="5952615"/>
              <a:ext cx="997795"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71" name="Rectangle 3370"/>
            <p:cNvSpPr>
              <a:spLocks noChangeArrowheads="1"/>
            </p:cNvSpPr>
            <p:nvPr/>
          </p:nvSpPr>
          <p:spPr bwMode="auto">
            <a:xfrm>
              <a:off x="5494878" y="5874354"/>
              <a:ext cx="873992"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272" name="Freeform 3371"/>
            <p:cNvSpPr>
              <a:spLocks/>
            </p:cNvSpPr>
            <p:nvPr/>
          </p:nvSpPr>
          <p:spPr bwMode="auto">
            <a:xfrm>
              <a:off x="5485299" y="5864363"/>
              <a:ext cx="893152"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73" name="Freeform 3371"/>
            <p:cNvSpPr>
              <a:spLocks/>
            </p:cNvSpPr>
            <p:nvPr/>
          </p:nvSpPr>
          <p:spPr bwMode="auto">
            <a:xfrm>
              <a:off x="5468169" y="5589133"/>
              <a:ext cx="893152"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grpSp>
      <p:cxnSp>
        <p:nvCxnSpPr>
          <p:cNvPr id="275" name="Conector recto de flecha 274"/>
          <p:cNvCxnSpPr/>
          <p:nvPr/>
        </p:nvCxnSpPr>
        <p:spPr>
          <a:xfrm flipV="1">
            <a:off x="7162800" y="5751105"/>
            <a:ext cx="788490" cy="8115"/>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6" name="CuadroTexto 275"/>
          <p:cNvSpPr txBox="1"/>
          <p:nvPr/>
        </p:nvSpPr>
        <p:spPr>
          <a:xfrm>
            <a:off x="6956414" y="5088979"/>
            <a:ext cx="1237755"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Voltear y almacenar a 4°C</a:t>
            </a:r>
            <a:endParaRPr lang="es-MX" sz="1200" b="1" baseline="30000" dirty="0">
              <a:latin typeface="Arial" panose="020B0604020202020204" pitchFamily="34" charset="0"/>
              <a:cs typeface="Arial" panose="020B0604020202020204" pitchFamily="34" charset="0"/>
            </a:endParaRPr>
          </a:p>
        </p:txBody>
      </p:sp>
      <p:pic>
        <p:nvPicPr>
          <p:cNvPr id="1026" name="Picture 2" descr="Microbiología: Técnicas de Vaciado">
            <a:extLst>
              <a:ext uri="{FF2B5EF4-FFF2-40B4-BE49-F238E27FC236}">
                <a16:creationId xmlns:a16="http://schemas.microsoft.com/office/drawing/2014/main" id="{EBD274AE-C3C1-45A0-B1A7-A4D2265EB09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0033"/>
          <a:stretch/>
        </p:blipFill>
        <p:spPr bwMode="auto">
          <a:xfrm>
            <a:off x="10467397" y="3300685"/>
            <a:ext cx="1647061" cy="970230"/>
          </a:xfrm>
          <a:prstGeom prst="rect">
            <a:avLst/>
          </a:prstGeom>
          <a:noFill/>
          <a:extLst>
            <a:ext uri="{909E8E84-426E-40DD-AFC4-6F175D3DCCD1}">
              <a14:hiddenFill xmlns:a14="http://schemas.microsoft.com/office/drawing/2010/main">
                <a:solidFill>
                  <a:srgbClr val="FFFFFF"/>
                </a:solidFill>
              </a14:hiddenFill>
            </a:ext>
          </a:extLst>
        </p:spPr>
      </p:pic>
      <p:cxnSp>
        <p:nvCxnSpPr>
          <p:cNvPr id="99" name="Conector recto de flecha 252">
            <a:extLst>
              <a:ext uri="{FF2B5EF4-FFF2-40B4-BE49-F238E27FC236}">
                <a16:creationId xmlns:a16="http://schemas.microsoft.com/office/drawing/2014/main" id="{3C42952F-658F-4FE4-AD7E-B1B4691CA455}"/>
              </a:ext>
            </a:extLst>
          </p:cNvPr>
          <p:cNvCxnSpPr>
            <a:cxnSpLocks/>
          </p:cNvCxnSpPr>
          <p:nvPr/>
        </p:nvCxnSpPr>
        <p:spPr>
          <a:xfrm flipH="1">
            <a:off x="10240944" y="5709574"/>
            <a:ext cx="510564" cy="1173"/>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1" name="CuadroTexto 253">
            <a:extLst>
              <a:ext uri="{FF2B5EF4-FFF2-40B4-BE49-F238E27FC236}">
                <a16:creationId xmlns:a16="http://schemas.microsoft.com/office/drawing/2014/main" id="{B29702B0-FEF0-43BD-BFA5-EA3837F0C35D}"/>
              </a:ext>
            </a:extLst>
          </p:cNvPr>
          <p:cNvSpPr txBox="1"/>
          <p:nvPr/>
        </p:nvSpPr>
        <p:spPr>
          <a:xfrm>
            <a:off x="10742604" y="5432557"/>
            <a:ext cx="1371518"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Muestreo de control de vertido en placa</a:t>
            </a:r>
            <a:endParaRPr lang="es-MX" sz="1200" b="1" baseline="30000" dirty="0">
              <a:latin typeface="Arial" panose="020B0604020202020204" pitchFamily="34" charset="0"/>
              <a:cs typeface="Arial" panose="020B0604020202020204" pitchFamily="34" charset="0"/>
            </a:endParaRPr>
          </a:p>
        </p:txBody>
      </p:sp>
      <p:sp>
        <p:nvSpPr>
          <p:cNvPr id="102" name="CuadroTexto 253">
            <a:extLst>
              <a:ext uri="{FF2B5EF4-FFF2-40B4-BE49-F238E27FC236}">
                <a16:creationId xmlns:a16="http://schemas.microsoft.com/office/drawing/2014/main" id="{BF9042FA-D7CE-4AA7-A4C7-08E28FA56298}"/>
              </a:ext>
            </a:extLst>
          </p:cNvPr>
          <p:cNvSpPr txBox="1"/>
          <p:nvPr/>
        </p:nvSpPr>
        <p:spPr>
          <a:xfrm>
            <a:off x="10415783" y="2700511"/>
            <a:ext cx="1371518" cy="461665"/>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Usando técnica aséptica</a:t>
            </a:r>
            <a:endParaRPr lang="es-MX" sz="1200" b="1"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70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C42A91-4262-42F4-990F-ADF31871836A}"/>
              </a:ext>
            </a:extLst>
          </p:cNvPr>
          <p:cNvGrpSpPr/>
          <p:nvPr/>
        </p:nvGrpSpPr>
        <p:grpSpPr>
          <a:xfrm rot="20853953">
            <a:off x="5010540" y="4722532"/>
            <a:ext cx="1012078" cy="639821"/>
            <a:chOff x="6485431" y="3172935"/>
            <a:chExt cx="1012078" cy="639821"/>
          </a:xfrm>
        </p:grpSpPr>
        <p:pic>
          <p:nvPicPr>
            <p:cNvPr id="189" name="Picture 4" descr="Tubos De Ensayo, Dibujo, Laboratorio imagen png - imagen transparente  descarga gratuita">
              <a:extLst>
                <a:ext uri="{FF2B5EF4-FFF2-40B4-BE49-F238E27FC236}">
                  <a16:creationId xmlns:a16="http://schemas.microsoft.com/office/drawing/2014/main" id="{167F189E-221C-4753-B66A-9B3EED9F612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rot="16609402">
              <a:off x="6840871" y="3019742"/>
              <a:ext cx="233363" cy="944243"/>
            </a:xfrm>
            <a:prstGeom prst="rect">
              <a:avLst/>
            </a:prstGeom>
            <a:noFill/>
            <a:extLst>
              <a:ext uri="{909E8E84-426E-40DD-AFC4-6F175D3DCCD1}">
                <a14:hiddenFill xmlns:a14="http://schemas.microsoft.com/office/drawing/2010/main">
                  <a:solidFill>
                    <a:srgbClr val="FFFFFF"/>
                  </a:solidFill>
                </a14:hiddenFill>
              </a:ext>
            </a:extLst>
          </p:spPr>
        </p:pic>
        <p:sp>
          <p:nvSpPr>
            <p:cNvPr id="190" name="Flowchart: Off-page Connector 189">
              <a:extLst>
                <a:ext uri="{FF2B5EF4-FFF2-40B4-BE49-F238E27FC236}">
                  <a16:creationId xmlns:a16="http://schemas.microsoft.com/office/drawing/2014/main" id="{A954B0BD-F82B-43A7-994D-3CD68DF544A0}"/>
                </a:ext>
              </a:extLst>
            </p:cNvPr>
            <p:cNvSpPr/>
            <p:nvPr/>
          </p:nvSpPr>
          <p:spPr>
            <a:xfrm rot="5809402" flipH="1">
              <a:off x="6731052" y="3046300"/>
              <a:ext cx="639821" cy="893092"/>
            </a:xfrm>
            <a:prstGeom prst="flowChartOffpageConnector">
              <a:avLst/>
            </a:prstGeom>
            <a:solidFill>
              <a:schemeClr val="tx1"/>
            </a:solid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US"/>
            </a:p>
          </p:txBody>
        </p:sp>
      </p:grpSp>
      <p:sp>
        <p:nvSpPr>
          <p:cNvPr id="13" name="CuadroTexto 12"/>
          <p:cNvSpPr txBox="1"/>
          <p:nvPr/>
        </p:nvSpPr>
        <p:spPr>
          <a:xfrm>
            <a:off x="19313" y="2273085"/>
            <a:ext cx="3052957" cy="577081"/>
          </a:xfrm>
          <a:prstGeom prst="rect">
            <a:avLst/>
          </a:prstGeom>
          <a:noFill/>
        </p:spPr>
        <p:txBody>
          <a:bodyPr wrap="square" rtlCol="0">
            <a:spAutoFit/>
          </a:bodyPr>
          <a:lstStyle/>
          <a:p>
            <a:pPr algn="ctr"/>
            <a:r>
              <a:rPr lang="es-MX" sz="1050" b="1" dirty="0">
                <a:latin typeface="Arial" panose="020B0604020202020204" pitchFamily="34" charset="0"/>
                <a:cs typeface="Arial" panose="020B0604020202020204" pitchFamily="34" charset="0"/>
              </a:rPr>
              <a:t>Caldo sin sal</a:t>
            </a:r>
          </a:p>
          <a:p>
            <a:pPr algn="ctr"/>
            <a:r>
              <a:rPr lang="es-MX" sz="1050" b="1" dirty="0">
                <a:latin typeface="Arial" panose="020B0604020202020204" pitchFamily="34" charset="0"/>
                <a:cs typeface="Arial" panose="020B0604020202020204" pitchFamily="34" charset="0"/>
              </a:rPr>
              <a:t>1 Taza+ carne de su elección.</a:t>
            </a:r>
          </a:p>
          <a:p>
            <a:pPr algn="ctr"/>
            <a:r>
              <a:rPr lang="es-MX" sz="1050" b="1" dirty="0">
                <a:latin typeface="Arial" panose="020B0604020202020204" pitchFamily="34" charset="0"/>
                <a:cs typeface="Arial" panose="020B0604020202020204" pitchFamily="34" charset="0"/>
              </a:rPr>
              <a:t>Hervir 15 min</a:t>
            </a:r>
          </a:p>
        </p:txBody>
      </p:sp>
      <p:sp>
        <p:nvSpPr>
          <p:cNvPr id="23" name="CuadroTexto 22"/>
          <p:cNvSpPr txBox="1"/>
          <p:nvPr/>
        </p:nvSpPr>
        <p:spPr>
          <a:xfrm>
            <a:off x="3468259" y="2368698"/>
            <a:ext cx="1697902"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Caldo desengrasado</a:t>
            </a:r>
          </a:p>
        </p:txBody>
      </p:sp>
      <p:sp>
        <p:nvSpPr>
          <p:cNvPr id="149" name="CuadroTexto 148"/>
          <p:cNvSpPr txBox="1"/>
          <p:nvPr/>
        </p:nvSpPr>
        <p:spPr>
          <a:xfrm>
            <a:off x="4983478" y="1480523"/>
            <a:ext cx="1870282" cy="706347"/>
          </a:xfrm>
          <a:prstGeom prst="rect">
            <a:avLst/>
          </a:prstGeom>
          <a:noFill/>
        </p:spPr>
        <p:txBody>
          <a:bodyPr wrap="square" rtlCol="0">
            <a:spAutoFit/>
          </a:bodyPr>
          <a:lstStyle/>
          <a:p>
            <a:pPr algn="ctr">
              <a:lnSpc>
                <a:spcPct val="95000"/>
              </a:lnSpc>
            </a:pPr>
            <a:r>
              <a:rPr lang="es-MX" sz="1400" b="1" dirty="0">
                <a:latin typeface="Arial" panose="020B0604020202020204" pitchFamily="34" charset="0"/>
                <a:cs typeface="Arial" panose="020B0604020202020204" pitchFamily="34" charset="0"/>
              </a:rPr>
              <a:t>Agregar 5 </a:t>
            </a:r>
            <a:r>
              <a:rPr lang="es-MX" sz="1400" b="1" dirty="0" err="1">
                <a:latin typeface="Arial" panose="020B0604020202020204" pitchFamily="34" charset="0"/>
                <a:cs typeface="Arial" panose="020B0604020202020204" pitchFamily="34" charset="0"/>
              </a:rPr>
              <a:t>mL</a:t>
            </a:r>
            <a:r>
              <a:rPr lang="es-MX" sz="1400" b="1" dirty="0">
                <a:latin typeface="Arial" panose="020B0604020202020204" pitchFamily="34" charset="0"/>
                <a:cs typeface="Arial" panose="020B0604020202020204" pitchFamily="34" charset="0"/>
              </a:rPr>
              <a:t> de </a:t>
            </a:r>
          </a:p>
          <a:p>
            <a:pPr algn="ctr">
              <a:lnSpc>
                <a:spcPct val="95000"/>
              </a:lnSpc>
            </a:pPr>
            <a:r>
              <a:rPr lang="es-MX" sz="1400" b="1" dirty="0">
                <a:latin typeface="Arial" panose="020B0604020202020204" pitchFamily="34" charset="0"/>
                <a:cs typeface="Arial" panose="020B0604020202020204" pitchFamily="34" charset="0"/>
              </a:rPr>
              <a:t>Indicador col morada</a:t>
            </a:r>
            <a:endParaRPr lang="es-MX" sz="1100" b="1" dirty="0">
              <a:latin typeface="Arial" panose="020B0604020202020204" pitchFamily="34" charset="0"/>
              <a:cs typeface="Arial" panose="020B0604020202020204" pitchFamily="34" charset="0"/>
            </a:endParaRPr>
          </a:p>
        </p:txBody>
      </p:sp>
      <p:cxnSp>
        <p:nvCxnSpPr>
          <p:cNvPr id="8" name="Conector recto de flecha 7"/>
          <p:cNvCxnSpPr/>
          <p:nvPr/>
        </p:nvCxnSpPr>
        <p:spPr>
          <a:xfrm>
            <a:off x="2134181" y="2052599"/>
            <a:ext cx="162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a:cxnSpLocks/>
          </p:cNvCxnSpPr>
          <p:nvPr/>
        </p:nvCxnSpPr>
        <p:spPr>
          <a:xfrm>
            <a:off x="5147944" y="2195995"/>
            <a:ext cx="1705816" cy="133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1476204" y="116754"/>
            <a:ext cx="8525843" cy="847409"/>
          </a:xfrm>
        </p:spPr>
        <p:txBody>
          <a:bodyPr>
            <a:noAutofit/>
          </a:bodyPr>
          <a:lstStyle/>
          <a:p>
            <a:pPr algn="ctr">
              <a:lnSpc>
                <a:spcPct val="100000"/>
              </a:lnSpc>
            </a:pPr>
            <a:r>
              <a:rPr lang="es-MX" sz="1800" b="1" dirty="0">
                <a:latin typeface="Arial" panose="020B0604020202020204" pitchFamily="34" charset="0"/>
                <a:cs typeface="Arial" panose="020B0604020202020204" pitchFamily="34" charset="0"/>
              </a:rPr>
              <a:t>PREPARACIÓN DE MEDIO SÓLIDO EN CAJAS</a:t>
            </a:r>
          </a:p>
        </p:txBody>
      </p:sp>
      <p:sp>
        <p:nvSpPr>
          <p:cNvPr id="148" name="CuadroTexto 147"/>
          <p:cNvSpPr txBox="1"/>
          <p:nvPr/>
        </p:nvSpPr>
        <p:spPr>
          <a:xfrm>
            <a:off x="2104998" y="1407243"/>
            <a:ext cx="1678366" cy="618631"/>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Decantar y desengrasar /volver a hervir</a:t>
            </a:r>
          </a:p>
        </p:txBody>
      </p:sp>
      <p:pic>
        <p:nvPicPr>
          <p:cNvPr id="7170" name="Picture 2" descr="Receta de Caldo de Res Mexicano | QueRicaVida.com">
            <a:extLst>
              <a:ext uri="{FF2B5EF4-FFF2-40B4-BE49-F238E27FC236}">
                <a16:creationId xmlns:a16="http://schemas.microsoft.com/office/drawing/2014/main" id="{3BE9F883-977D-4644-B685-DBA15B87B1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383" y="1560096"/>
            <a:ext cx="1395615" cy="7846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ceta de caldo de pollo casero (en cazuela tradicional o en olla exprés)">
            <a:extLst>
              <a:ext uri="{FF2B5EF4-FFF2-40B4-BE49-F238E27FC236}">
                <a16:creationId xmlns:a16="http://schemas.microsoft.com/office/drawing/2014/main" id="{423F4693-7B34-4418-A60F-5E98CDD67C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2997" y="1502003"/>
            <a:ext cx="1228426" cy="913324"/>
          </a:xfrm>
          <a:prstGeom prst="rect">
            <a:avLst/>
          </a:prstGeom>
          <a:noFill/>
          <a:extLst>
            <a:ext uri="{909E8E84-426E-40DD-AFC4-6F175D3DCCD1}">
              <a14:hiddenFill xmlns:a14="http://schemas.microsoft.com/office/drawing/2010/main">
                <a:solidFill>
                  <a:srgbClr val="FFFFFF"/>
                </a:solidFill>
              </a14:hiddenFill>
            </a:ext>
          </a:extLst>
        </p:spPr>
      </p:pic>
      <p:sp>
        <p:nvSpPr>
          <p:cNvPr id="236" name="CuadroTexto 22">
            <a:extLst>
              <a:ext uri="{FF2B5EF4-FFF2-40B4-BE49-F238E27FC236}">
                <a16:creationId xmlns:a16="http://schemas.microsoft.com/office/drawing/2014/main" id="{3DF1010C-B879-4F7A-AB8B-0748925753F5}"/>
              </a:ext>
            </a:extLst>
          </p:cNvPr>
          <p:cNvSpPr txBox="1"/>
          <p:nvPr/>
        </p:nvSpPr>
        <p:spPr>
          <a:xfrm>
            <a:off x="8465079" y="5751258"/>
            <a:ext cx="1485150" cy="830997"/>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Agregar </a:t>
            </a:r>
          </a:p>
          <a:p>
            <a:pPr algn="ctr"/>
            <a:r>
              <a:rPr lang="es-MX" sz="1200" b="1" dirty="0">
                <a:latin typeface="Arial" panose="020B0604020202020204" pitchFamily="34" charset="0"/>
                <a:cs typeface="Arial" panose="020B0604020202020204" pitchFamily="34" charset="0"/>
              </a:rPr>
              <a:t>3 </a:t>
            </a:r>
            <a:r>
              <a:rPr lang="es-MX" sz="1200" b="1" dirty="0" err="1">
                <a:latin typeface="Arial" panose="020B0604020202020204" pitchFamily="34" charset="0"/>
                <a:cs typeface="Arial" panose="020B0604020202020204" pitchFamily="34" charset="0"/>
              </a:rPr>
              <a:t>mL</a:t>
            </a:r>
            <a:r>
              <a:rPr lang="es-MX" sz="1200" b="1" dirty="0">
                <a:latin typeface="Arial" panose="020B0604020202020204" pitchFamily="34" charset="0"/>
                <a:cs typeface="Arial" panose="020B0604020202020204" pitchFamily="34" charset="0"/>
              </a:rPr>
              <a:t> de solución </a:t>
            </a:r>
          </a:p>
          <a:p>
            <a:pPr algn="ctr"/>
            <a:r>
              <a:rPr lang="es-MX" sz="1200" b="1" dirty="0">
                <a:latin typeface="Arial" panose="020B0604020202020204" pitchFamily="34" charset="0"/>
                <a:cs typeface="Arial" panose="020B0604020202020204" pitchFamily="34" charset="0"/>
              </a:rPr>
              <a:t>Sobresaturada </a:t>
            </a:r>
          </a:p>
          <a:p>
            <a:pPr algn="ctr"/>
            <a:r>
              <a:rPr lang="es-MX" sz="1200" b="1" dirty="0">
                <a:latin typeface="Arial" panose="020B0604020202020204" pitchFamily="34" charset="0"/>
                <a:cs typeface="Arial" panose="020B0604020202020204" pitchFamily="34" charset="0"/>
              </a:rPr>
              <a:t>de azúcar</a:t>
            </a:r>
          </a:p>
        </p:txBody>
      </p:sp>
      <p:sp>
        <p:nvSpPr>
          <p:cNvPr id="293" name="CuadroTexto 22">
            <a:extLst>
              <a:ext uri="{FF2B5EF4-FFF2-40B4-BE49-F238E27FC236}">
                <a16:creationId xmlns:a16="http://schemas.microsoft.com/office/drawing/2014/main" id="{2703F3F9-36CE-4CFD-8BBB-8714E6941169}"/>
              </a:ext>
            </a:extLst>
          </p:cNvPr>
          <p:cNvSpPr txBox="1"/>
          <p:nvPr/>
        </p:nvSpPr>
        <p:spPr>
          <a:xfrm>
            <a:off x="12652221" y="-9898"/>
            <a:ext cx="312906" cy="276999"/>
          </a:xfrm>
          <a:prstGeom prst="rect">
            <a:avLst/>
          </a:prstGeom>
          <a:noFill/>
        </p:spPr>
        <p:txBody>
          <a:bodyPr wrap="none" rtlCol="0">
            <a:spAutoFit/>
          </a:bodyPr>
          <a:lstStyle/>
          <a:p>
            <a:pPr algn="ctr"/>
            <a:r>
              <a:rPr lang="es-MX" sz="1200" b="1" dirty="0">
                <a:latin typeface="Arial" panose="020B0604020202020204" pitchFamily="34" charset="0"/>
                <a:cs typeface="Arial" panose="020B0604020202020204" pitchFamily="34" charset="0"/>
              </a:rPr>
              <a:t>4 </a:t>
            </a:r>
          </a:p>
        </p:txBody>
      </p:sp>
      <p:cxnSp>
        <p:nvCxnSpPr>
          <p:cNvPr id="340" name="Conector recto de flecha 17">
            <a:extLst>
              <a:ext uri="{FF2B5EF4-FFF2-40B4-BE49-F238E27FC236}">
                <a16:creationId xmlns:a16="http://schemas.microsoft.com/office/drawing/2014/main" id="{3030E950-19D0-4644-9D64-E9892256C860}"/>
              </a:ext>
            </a:extLst>
          </p:cNvPr>
          <p:cNvCxnSpPr>
            <a:cxnSpLocks/>
          </p:cNvCxnSpPr>
          <p:nvPr/>
        </p:nvCxnSpPr>
        <p:spPr>
          <a:xfrm>
            <a:off x="8294677" y="2209312"/>
            <a:ext cx="117288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1" name="CuadroTexto 22">
            <a:extLst>
              <a:ext uri="{FF2B5EF4-FFF2-40B4-BE49-F238E27FC236}">
                <a16:creationId xmlns:a16="http://schemas.microsoft.com/office/drawing/2014/main" id="{31426671-C83A-4767-BB28-3ED9BBE086EF}"/>
              </a:ext>
            </a:extLst>
          </p:cNvPr>
          <p:cNvSpPr txBox="1"/>
          <p:nvPr/>
        </p:nvSpPr>
        <p:spPr>
          <a:xfrm>
            <a:off x="6742517" y="5640776"/>
            <a:ext cx="1485150" cy="1223412"/>
          </a:xfrm>
          <a:prstGeom prst="rect">
            <a:avLst/>
          </a:prstGeom>
          <a:noFill/>
        </p:spPr>
        <p:txBody>
          <a:bodyPr wrap="square" rtlCol="0">
            <a:spAutoFit/>
          </a:bodyPr>
          <a:lstStyle/>
          <a:p>
            <a:pPr algn="ctr"/>
            <a:r>
              <a:rPr lang="es-MX" sz="1050" b="1" dirty="0">
                <a:latin typeface="Arial" panose="020B0604020202020204" pitchFamily="34" charset="0"/>
                <a:cs typeface="Arial" panose="020B0604020202020204" pitchFamily="34" charset="0"/>
              </a:rPr>
              <a:t>Esterilizar por tindalización </a:t>
            </a:r>
          </a:p>
          <a:p>
            <a:pPr algn="ctr"/>
            <a:r>
              <a:rPr lang="es-MX" sz="1050" b="1" dirty="0">
                <a:latin typeface="Arial" panose="020B0604020202020204" pitchFamily="34" charset="0"/>
                <a:cs typeface="Arial" panose="020B0604020202020204" pitchFamily="34" charset="0"/>
              </a:rPr>
              <a:t>Ebullición 3 días/ microondas (baño maría).</a:t>
            </a:r>
          </a:p>
          <a:p>
            <a:pPr algn="ctr"/>
            <a:r>
              <a:rPr lang="es-MX" sz="1050" b="1" dirty="0">
                <a:latin typeface="Arial" panose="020B0604020202020204" pitchFamily="34" charset="0"/>
                <a:cs typeface="Arial" panose="020B0604020202020204" pitchFamily="34" charset="0"/>
              </a:rPr>
              <a:t>(Junto con los tubos de caldo) </a:t>
            </a:r>
          </a:p>
        </p:txBody>
      </p:sp>
      <p:sp>
        <p:nvSpPr>
          <p:cNvPr id="343" name="CuadroTexto 22">
            <a:extLst>
              <a:ext uri="{FF2B5EF4-FFF2-40B4-BE49-F238E27FC236}">
                <a16:creationId xmlns:a16="http://schemas.microsoft.com/office/drawing/2014/main" id="{2E31A7DA-BA19-47F0-B920-07AB44BE9C51}"/>
              </a:ext>
            </a:extLst>
          </p:cNvPr>
          <p:cNvSpPr txBox="1"/>
          <p:nvPr/>
        </p:nvSpPr>
        <p:spPr>
          <a:xfrm>
            <a:off x="4865010" y="5785016"/>
            <a:ext cx="1620000" cy="938719"/>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Vaciar en 3 cajas estériles</a:t>
            </a:r>
          </a:p>
          <a:p>
            <a:pPr algn="ctr"/>
            <a:r>
              <a:rPr lang="es-MX" sz="1100" b="1" dirty="0">
                <a:latin typeface="Arial" panose="020B0604020202020204" pitchFamily="34" charset="0"/>
                <a:cs typeface="Arial" panose="020B0604020202020204" pitchFamily="34" charset="0"/>
              </a:rPr>
              <a:t> (o desinfectadas según sea su caso particular)</a:t>
            </a:r>
          </a:p>
        </p:txBody>
      </p:sp>
      <p:grpSp>
        <p:nvGrpSpPr>
          <p:cNvPr id="10" name="Group 9">
            <a:extLst>
              <a:ext uri="{FF2B5EF4-FFF2-40B4-BE49-F238E27FC236}">
                <a16:creationId xmlns:a16="http://schemas.microsoft.com/office/drawing/2014/main" id="{E0E9302A-E1C0-47E3-86A3-C047E9462B13}"/>
              </a:ext>
            </a:extLst>
          </p:cNvPr>
          <p:cNvGrpSpPr/>
          <p:nvPr/>
        </p:nvGrpSpPr>
        <p:grpSpPr>
          <a:xfrm>
            <a:off x="7058622" y="4311330"/>
            <a:ext cx="639821" cy="1225472"/>
            <a:chOff x="7058622" y="4311330"/>
            <a:chExt cx="639821" cy="1225472"/>
          </a:xfrm>
        </p:grpSpPr>
        <p:grpSp>
          <p:nvGrpSpPr>
            <p:cNvPr id="4" name="Group 3">
              <a:extLst>
                <a:ext uri="{FF2B5EF4-FFF2-40B4-BE49-F238E27FC236}">
                  <a16:creationId xmlns:a16="http://schemas.microsoft.com/office/drawing/2014/main" id="{3064CE4C-B904-4E47-8402-AF26ABBEDC4D}"/>
                </a:ext>
              </a:extLst>
            </p:cNvPr>
            <p:cNvGrpSpPr/>
            <p:nvPr/>
          </p:nvGrpSpPr>
          <p:grpSpPr>
            <a:xfrm>
              <a:off x="7058622" y="4521938"/>
              <a:ext cx="639821" cy="1011533"/>
              <a:chOff x="8760864" y="3301954"/>
              <a:chExt cx="639821" cy="1204046"/>
            </a:xfrm>
          </p:grpSpPr>
          <p:pic>
            <p:nvPicPr>
              <p:cNvPr id="351" name="Picture 4" descr="Tubos De Ensayo, Dibujo, Laboratorio imagen png - imagen transparente  descarga gratuita">
                <a:extLst>
                  <a:ext uri="{FF2B5EF4-FFF2-40B4-BE49-F238E27FC236}">
                    <a16:creationId xmlns:a16="http://schemas.microsoft.com/office/drawing/2014/main" id="{04548ADA-E0B8-4F0E-87AE-821B6920AC8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8953971" y="3301954"/>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Off-page Connector 2">
                <a:extLst>
                  <a:ext uri="{FF2B5EF4-FFF2-40B4-BE49-F238E27FC236}">
                    <a16:creationId xmlns:a16="http://schemas.microsoft.com/office/drawing/2014/main" id="{277E9694-7C6C-4045-AAE6-941F0CEECF7C}"/>
                  </a:ext>
                </a:extLst>
              </p:cNvPr>
              <p:cNvSpPr/>
              <p:nvPr/>
            </p:nvSpPr>
            <p:spPr>
              <a:xfrm rot="10800000" flipH="1">
                <a:off x="8760864" y="3442936"/>
                <a:ext cx="639821" cy="1063064"/>
              </a:xfrm>
              <a:prstGeom prst="flowChartOffpageConnector">
                <a:avLst/>
              </a:prstGeom>
              <a:solidFill>
                <a:schemeClr val="tx1"/>
              </a:solid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US"/>
              </a:p>
            </p:txBody>
          </p:sp>
        </p:grpSp>
        <p:sp>
          <p:nvSpPr>
            <p:cNvPr id="353" name="Cilindro 115">
              <a:extLst>
                <a:ext uri="{FF2B5EF4-FFF2-40B4-BE49-F238E27FC236}">
                  <a16:creationId xmlns:a16="http://schemas.microsoft.com/office/drawing/2014/main" id="{2403AE2C-8AAE-426D-B8C8-709C0A8CCA69}"/>
                </a:ext>
              </a:extLst>
            </p:cNvPr>
            <p:cNvSpPr/>
            <p:nvPr/>
          </p:nvSpPr>
          <p:spPr>
            <a:xfrm>
              <a:off x="7089817" y="5113284"/>
              <a:ext cx="608625" cy="423518"/>
            </a:xfrm>
            <a:prstGeom prst="can">
              <a:avLst>
                <a:gd name="adj" fmla="val 47732"/>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6" name="Group 5">
              <a:extLst>
                <a:ext uri="{FF2B5EF4-FFF2-40B4-BE49-F238E27FC236}">
                  <a16:creationId xmlns:a16="http://schemas.microsoft.com/office/drawing/2014/main" id="{DC7A9C0E-8C9D-4720-8990-422266E67110}"/>
                </a:ext>
              </a:extLst>
            </p:cNvPr>
            <p:cNvGrpSpPr/>
            <p:nvPr/>
          </p:nvGrpSpPr>
          <p:grpSpPr>
            <a:xfrm>
              <a:off x="7094853" y="4311330"/>
              <a:ext cx="511735" cy="499978"/>
              <a:chOff x="5141075" y="2788372"/>
              <a:chExt cx="1569311" cy="898742"/>
            </a:xfrm>
          </p:grpSpPr>
          <p:sp>
            <p:nvSpPr>
              <p:cNvPr id="19" name="AutoShape 6" descr="Disolución de Azúcar en Agua y su Método de Separación">
                <a:extLst>
                  <a:ext uri="{FF2B5EF4-FFF2-40B4-BE49-F238E27FC236}">
                    <a16:creationId xmlns:a16="http://schemas.microsoft.com/office/drawing/2014/main" id="{A6F3D81A-8A58-4739-8387-C1AE7DABA8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US"/>
              </a:p>
            </p:txBody>
          </p:sp>
          <p:sp>
            <p:nvSpPr>
              <p:cNvPr id="59" name="Isosceles Triangle 58">
                <a:extLst>
                  <a:ext uri="{FF2B5EF4-FFF2-40B4-BE49-F238E27FC236}">
                    <a16:creationId xmlns:a16="http://schemas.microsoft.com/office/drawing/2014/main" id="{EE333D9C-3F60-4022-90A1-6B124EF129E6}"/>
                  </a:ext>
                </a:extLst>
              </p:cNvPr>
              <p:cNvSpPr/>
              <p:nvPr/>
            </p:nvSpPr>
            <p:spPr>
              <a:xfrm>
                <a:off x="5141075" y="2788372"/>
                <a:ext cx="1569311" cy="888503"/>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US"/>
              </a:p>
            </p:txBody>
          </p:sp>
          <p:cxnSp>
            <p:nvCxnSpPr>
              <p:cNvPr id="61" name="Straight Connector 60">
                <a:extLst>
                  <a:ext uri="{FF2B5EF4-FFF2-40B4-BE49-F238E27FC236}">
                    <a16:creationId xmlns:a16="http://schemas.microsoft.com/office/drawing/2014/main" id="{062D141F-E10A-4ED6-AA80-9591E60FBB9D}"/>
                  </a:ext>
                </a:extLst>
              </p:cNvPr>
              <p:cNvCxnSpPr/>
              <p:nvPr/>
            </p:nvCxnSpPr>
            <p:spPr>
              <a:xfrm>
                <a:off x="5824651" y="2910627"/>
                <a:ext cx="59236" cy="776487"/>
              </a:xfrm>
              <a:prstGeom prst="line">
                <a:avLst/>
              </a:prstGeom>
            </p:spPr>
            <p:style>
              <a:lnRef idx="1">
                <a:schemeClr val="dk1"/>
              </a:lnRef>
              <a:fillRef idx="0">
                <a:schemeClr val="dk1"/>
              </a:fillRef>
              <a:effectRef idx="0">
                <a:schemeClr val="dk1"/>
              </a:effectRef>
              <a:fontRef idx="minor">
                <a:schemeClr val="tx1"/>
              </a:fontRef>
            </p:style>
          </p:cxnSp>
        </p:grpSp>
      </p:grpSp>
      <p:cxnSp>
        <p:nvCxnSpPr>
          <p:cNvPr id="460" name="Conector recto de flecha 17">
            <a:extLst>
              <a:ext uri="{FF2B5EF4-FFF2-40B4-BE49-F238E27FC236}">
                <a16:creationId xmlns:a16="http://schemas.microsoft.com/office/drawing/2014/main" id="{F7C0D2E7-A465-41D7-90CE-E25966CC715F}"/>
              </a:ext>
            </a:extLst>
          </p:cNvPr>
          <p:cNvCxnSpPr>
            <a:cxnSpLocks/>
          </p:cNvCxnSpPr>
          <p:nvPr/>
        </p:nvCxnSpPr>
        <p:spPr>
          <a:xfrm flipH="1">
            <a:off x="6138431" y="5192076"/>
            <a:ext cx="888807" cy="52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2" name="Picture 4" descr="Receta de caldo de pollo casero (en cazuela tradicional o en olla exprés)">
            <a:extLst>
              <a:ext uri="{FF2B5EF4-FFF2-40B4-BE49-F238E27FC236}">
                <a16:creationId xmlns:a16="http://schemas.microsoft.com/office/drawing/2014/main" id="{2B545660-BE09-4654-B217-E3C5ABCEFF9F}"/>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3890" y="1602765"/>
            <a:ext cx="1228426" cy="913324"/>
          </a:xfrm>
          <a:prstGeom prst="rect">
            <a:avLst/>
          </a:prstGeom>
          <a:noFill/>
          <a:extLst>
            <a:ext uri="{909E8E84-426E-40DD-AFC4-6F175D3DCCD1}">
              <a14:hiddenFill xmlns:a14="http://schemas.microsoft.com/office/drawing/2010/main">
                <a:solidFill>
                  <a:srgbClr val="FFFFFF"/>
                </a:solidFill>
              </a14:hiddenFill>
            </a:ext>
          </a:extLst>
        </p:spPr>
      </p:pic>
      <p:sp>
        <p:nvSpPr>
          <p:cNvPr id="244" name="CuadroTexto 148">
            <a:extLst>
              <a:ext uri="{FF2B5EF4-FFF2-40B4-BE49-F238E27FC236}">
                <a16:creationId xmlns:a16="http://schemas.microsoft.com/office/drawing/2014/main" id="{751D6326-DAAD-4098-A5AA-B30318DECFF8}"/>
              </a:ext>
            </a:extLst>
          </p:cNvPr>
          <p:cNvSpPr txBox="1"/>
          <p:nvPr/>
        </p:nvSpPr>
        <p:spPr>
          <a:xfrm>
            <a:off x="8076493" y="1502003"/>
            <a:ext cx="1678366" cy="706347"/>
          </a:xfrm>
          <a:prstGeom prst="rect">
            <a:avLst/>
          </a:prstGeom>
          <a:noFill/>
        </p:spPr>
        <p:txBody>
          <a:bodyPr wrap="square" rtlCol="0">
            <a:spAutoFit/>
          </a:bodyPr>
          <a:lstStyle/>
          <a:p>
            <a:pPr algn="ctr">
              <a:lnSpc>
                <a:spcPct val="95000"/>
              </a:lnSpc>
            </a:pPr>
            <a:r>
              <a:rPr lang="es-MX" sz="1400" b="1" dirty="0">
                <a:latin typeface="Arial" panose="020B0604020202020204" pitchFamily="34" charset="0"/>
                <a:cs typeface="Arial" panose="020B0604020202020204" pitchFamily="34" charset="0"/>
              </a:rPr>
              <a:t>Colocar 100 </a:t>
            </a:r>
            <a:r>
              <a:rPr lang="es-MX" sz="1400" b="1" dirty="0" err="1">
                <a:latin typeface="Arial" panose="020B0604020202020204" pitchFamily="34" charset="0"/>
                <a:cs typeface="Arial" panose="020B0604020202020204" pitchFamily="34" charset="0"/>
              </a:rPr>
              <a:t>mL</a:t>
            </a:r>
            <a:r>
              <a:rPr lang="es-MX" sz="1400" b="1" dirty="0">
                <a:latin typeface="Arial" panose="020B0604020202020204" pitchFamily="34" charset="0"/>
                <a:cs typeface="Arial" panose="020B0604020202020204" pitchFamily="34" charset="0"/>
              </a:rPr>
              <a:t> en recipiente de vidrio</a:t>
            </a:r>
          </a:p>
        </p:txBody>
      </p:sp>
      <p:sp>
        <p:nvSpPr>
          <p:cNvPr id="245" name="CuadroTexto 148">
            <a:extLst>
              <a:ext uri="{FF2B5EF4-FFF2-40B4-BE49-F238E27FC236}">
                <a16:creationId xmlns:a16="http://schemas.microsoft.com/office/drawing/2014/main" id="{161DE84B-0693-49A8-AB83-E9FB82D89FCE}"/>
              </a:ext>
            </a:extLst>
          </p:cNvPr>
          <p:cNvSpPr txBox="1"/>
          <p:nvPr/>
        </p:nvSpPr>
        <p:spPr>
          <a:xfrm>
            <a:off x="9754100" y="2321836"/>
            <a:ext cx="2031287" cy="735586"/>
          </a:xfrm>
          <a:prstGeom prst="rect">
            <a:avLst/>
          </a:prstGeom>
          <a:noFill/>
        </p:spPr>
        <p:txBody>
          <a:bodyPr wrap="square" rtlCol="0">
            <a:spAutoFit/>
          </a:bodyPr>
          <a:lstStyle/>
          <a:p>
            <a:pPr algn="ctr">
              <a:lnSpc>
                <a:spcPct val="95000"/>
              </a:lnSpc>
            </a:pPr>
            <a:r>
              <a:rPr lang="es-MX" sz="1100" b="1" dirty="0">
                <a:latin typeface="Arial" panose="020B0604020202020204" pitchFamily="34" charset="0"/>
                <a:cs typeface="Arial" panose="020B0604020202020204" pitchFamily="34" charset="0"/>
              </a:rPr>
              <a:t>Agregar 2 cucharaditas de agar o grenetina  y disolver con cuchara desinfectada con alcohol</a:t>
            </a:r>
          </a:p>
        </p:txBody>
      </p:sp>
      <p:pic>
        <p:nvPicPr>
          <p:cNvPr id="8194" name="Picture 2" descr="Consejos para hidratar la grenetina sin sabor">
            <a:extLst>
              <a:ext uri="{FF2B5EF4-FFF2-40B4-BE49-F238E27FC236}">
                <a16:creationId xmlns:a16="http://schemas.microsoft.com/office/drawing/2014/main" id="{C17D0F47-1D6B-4CEF-8543-107C28A0B81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566" t="22664" r="22173" b="10624"/>
          <a:stretch/>
        </p:blipFill>
        <p:spPr bwMode="auto">
          <a:xfrm>
            <a:off x="10087002" y="1101672"/>
            <a:ext cx="1138934" cy="12057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ceta Cheesecake de higo sin hornear | CyC">
            <a:extLst>
              <a:ext uri="{FF2B5EF4-FFF2-40B4-BE49-F238E27FC236}">
                <a16:creationId xmlns:a16="http://schemas.microsoft.com/office/drawing/2014/main" id="{81F14345-36C2-4C74-9101-C23E0217D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9069" y="3545727"/>
            <a:ext cx="1349938" cy="1349938"/>
          </a:xfrm>
          <a:prstGeom prst="rect">
            <a:avLst/>
          </a:prstGeom>
          <a:noFill/>
          <a:extLst>
            <a:ext uri="{909E8E84-426E-40DD-AFC4-6F175D3DCCD1}">
              <a14:hiddenFill xmlns:a14="http://schemas.microsoft.com/office/drawing/2010/main">
                <a:solidFill>
                  <a:srgbClr val="FFFFFF"/>
                </a:solidFill>
              </a14:hiddenFill>
            </a:ext>
          </a:extLst>
        </p:spPr>
      </p:pic>
      <p:sp>
        <p:nvSpPr>
          <p:cNvPr id="249" name="CuadroTexto 148">
            <a:extLst>
              <a:ext uri="{FF2B5EF4-FFF2-40B4-BE49-F238E27FC236}">
                <a16:creationId xmlns:a16="http://schemas.microsoft.com/office/drawing/2014/main" id="{7D073B1A-8381-4200-B987-C20C024236D9}"/>
              </a:ext>
            </a:extLst>
          </p:cNvPr>
          <p:cNvSpPr txBox="1"/>
          <p:nvPr/>
        </p:nvSpPr>
        <p:spPr>
          <a:xfrm>
            <a:off x="10130071" y="4912429"/>
            <a:ext cx="2031287" cy="1057212"/>
          </a:xfrm>
          <a:prstGeom prst="rect">
            <a:avLst/>
          </a:prstGeom>
          <a:noFill/>
        </p:spPr>
        <p:txBody>
          <a:bodyPr wrap="square" rtlCol="0">
            <a:spAutoFit/>
          </a:bodyPr>
          <a:lstStyle/>
          <a:p>
            <a:pPr algn="ctr">
              <a:lnSpc>
                <a:spcPct val="95000"/>
              </a:lnSpc>
            </a:pPr>
            <a:r>
              <a:rPr lang="es-MX" sz="1100" b="1" dirty="0">
                <a:latin typeface="Arial" panose="020B0604020202020204" pitchFamily="34" charset="0"/>
                <a:cs typeface="Arial" panose="020B0604020202020204" pitchFamily="34" charset="0"/>
              </a:rPr>
              <a:t>Fundir la grenetina, hirviendo en olla o en microondas/60s</a:t>
            </a:r>
          </a:p>
          <a:p>
            <a:pPr algn="ctr">
              <a:lnSpc>
                <a:spcPct val="95000"/>
              </a:lnSpc>
            </a:pPr>
            <a:r>
              <a:rPr lang="es-MX" sz="1100" b="1" dirty="0">
                <a:latin typeface="Arial" panose="020B0604020202020204" pitchFamily="34" charset="0"/>
                <a:cs typeface="Arial" panose="020B0604020202020204" pitchFamily="34" charset="0"/>
              </a:rPr>
              <a:t>(Tomar de los 97 </a:t>
            </a:r>
            <a:r>
              <a:rPr lang="es-MX" sz="1100" b="1" dirty="0" err="1">
                <a:latin typeface="Arial" panose="020B0604020202020204" pitchFamily="34" charset="0"/>
                <a:cs typeface="Arial" panose="020B0604020202020204" pitchFamily="34" charset="0"/>
              </a:rPr>
              <a:t>mL</a:t>
            </a:r>
            <a:r>
              <a:rPr lang="es-MX" sz="1100" b="1" dirty="0">
                <a:latin typeface="Arial" panose="020B0604020202020204" pitchFamily="34" charset="0"/>
                <a:cs typeface="Arial" panose="020B0604020202020204" pitchFamily="34" charset="0"/>
              </a:rPr>
              <a:t> restantes del medio inclinado)</a:t>
            </a:r>
          </a:p>
        </p:txBody>
      </p:sp>
      <p:cxnSp>
        <p:nvCxnSpPr>
          <p:cNvPr id="250" name="Conector recto de flecha 17">
            <a:extLst>
              <a:ext uri="{FF2B5EF4-FFF2-40B4-BE49-F238E27FC236}">
                <a16:creationId xmlns:a16="http://schemas.microsoft.com/office/drawing/2014/main" id="{7792A7B5-191D-4C54-834E-C0ADC2D6A9FE}"/>
              </a:ext>
            </a:extLst>
          </p:cNvPr>
          <p:cNvCxnSpPr>
            <a:cxnSpLocks/>
          </p:cNvCxnSpPr>
          <p:nvPr/>
        </p:nvCxnSpPr>
        <p:spPr>
          <a:xfrm flipH="1">
            <a:off x="10808271" y="3041339"/>
            <a:ext cx="6164" cy="5400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Conector recto de flecha 17">
            <a:extLst>
              <a:ext uri="{FF2B5EF4-FFF2-40B4-BE49-F238E27FC236}">
                <a16:creationId xmlns:a16="http://schemas.microsoft.com/office/drawing/2014/main" id="{E7796CC6-453D-451B-97F4-CE7F4409AA54}"/>
              </a:ext>
            </a:extLst>
          </p:cNvPr>
          <p:cNvCxnSpPr>
            <a:cxnSpLocks/>
          </p:cNvCxnSpPr>
          <p:nvPr/>
        </p:nvCxnSpPr>
        <p:spPr>
          <a:xfrm flipH="1">
            <a:off x="9467558" y="4781613"/>
            <a:ext cx="774988" cy="2227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ector recto de flecha 17">
            <a:extLst>
              <a:ext uri="{FF2B5EF4-FFF2-40B4-BE49-F238E27FC236}">
                <a16:creationId xmlns:a16="http://schemas.microsoft.com/office/drawing/2014/main" id="{57038696-8BFD-42F0-A0BC-D1C0E5B58412}"/>
              </a:ext>
            </a:extLst>
          </p:cNvPr>
          <p:cNvCxnSpPr>
            <a:cxnSpLocks/>
          </p:cNvCxnSpPr>
          <p:nvPr/>
        </p:nvCxnSpPr>
        <p:spPr>
          <a:xfrm flipH="1" flipV="1">
            <a:off x="7774748" y="5018973"/>
            <a:ext cx="707654" cy="13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1" name="CuadroTexto 22">
            <a:extLst>
              <a:ext uri="{FF2B5EF4-FFF2-40B4-BE49-F238E27FC236}">
                <a16:creationId xmlns:a16="http://schemas.microsoft.com/office/drawing/2014/main" id="{24E410BB-C0E4-4127-83E7-DD59F6AECB27}"/>
              </a:ext>
            </a:extLst>
          </p:cNvPr>
          <p:cNvSpPr txBox="1"/>
          <p:nvPr/>
        </p:nvSpPr>
        <p:spPr>
          <a:xfrm>
            <a:off x="1767183" y="5146504"/>
            <a:ext cx="1576710" cy="430887"/>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Incubar T ambiente/ 1 días</a:t>
            </a:r>
          </a:p>
        </p:txBody>
      </p:sp>
      <p:cxnSp>
        <p:nvCxnSpPr>
          <p:cNvPr id="222" name="Conector recto de flecha 17">
            <a:extLst>
              <a:ext uri="{FF2B5EF4-FFF2-40B4-BE49-F238E27FC236}">
                <a16:creationId xmlns:a16="http://schemas.microsoft.com/office/drawing/2014/main" id="{54A20BB1-2C1E-416F-939E-1245264BBCC2}"/>
              </a:ext>
            </a:extLst>
          </p:cNvPr>
          <p:cNvCxnSpPr>
            <a:cxnSpLocks/>
          </p:cNvCxnSpPr>
          <p:nvPr/>
        </p:nvCxnSpPr>
        <p:spPr>
          <a:xfrm flipH="1" flipV="1">
            <a:off x="3124868" y="4970628"/>
            <a:ext cx="762376" cy="2656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3F62757-2F55-45B8-8959-FEFC0D88D277}"/>
              </a:ext>
            </a:extLst>
          </p:cNvPr>
          <p:cNvGrpSpPr/>
          <p:nvPr/>
        </p:nvGrpSpPr>
        <p:grpSpPr>
          <a:xfrm>
            <a:off x="8675320" y="4518608"/>
            <a:ext cx="639821" cy="1014864"/>
            <a:chOff x="8675320" y="4518608"/>
            <a:chExt cx="639821" cy="1014864"/>
          </a:xfrm>
        </p:grpSpPr>
        <p:grpSp>
          <p:nvGrpSpPr>
            <p:cNvPr id="164" name="Group 163">
              <a:extLst>
                <a:ext uri="{FF2B5EF4-FFF2-40B4-BE49-F238E27FC236}">
                  <a16:creationId xmlns:a16="http://schemas.microsoft.com/office/drawing/2014/main" id="{5AF87898-187A-4656-85A8-BDDC805A918B}"/>
                </a:ext>
              </a:extLst>
            </p:cNvPr>
            <p:cNvGrpSpPr/>
            <p:nvPr/>
          </p:nvGrpSpPr>
          <p:grpSpPr>
            <a:xfrm>
              <a:off x="8675320" y="4518608"/>
              <a:ext cx="639821" cy="1011533"/>
              <a:chOff x="8760864" y="3301954"/>
              <a:chExt cx="639821" cy="1204046"/>
            </a:xfrm>
          </p:grpSpPr>
          <p:pic>
            <p:nvPicPr>
              <p:cNvPr id="165" name="Picture 4" descr="Tubos De Ensayo, Dibujo, Laboratorio imagen png - imagen transparente  descarga gratuita">
                <a:extLst>
                  <a:ext uri="{FF2B5EF4-FFF2-40B4-BE49-F238E27FC236}">
                    <a16:creationId xmlns:a16="http://schemas.microsoft.com/office/drawing/2014/main" id="{648669C5-FC05-4DF1-AAE3-ADB86B756D7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0821" t="3949" r="40227" b="4766"/>
              <a:stretch/>
            </p:blipFill>
            <p:spPr bwMode="auto">
              <a:xfrm>
                <a:off x="8953971" y="3301954"/>
                <a:ext cx="233363" cy="1123950"/>
              </a:xfrm>
              <a:prstGeom prst="rect">
                <a:avLst/>
              </a:prstGeom>
              <a:noFill/>
              <a:extLst>
                <a:ext uri="{909E8E84-426E-40DD-AFC4-6F175D3DCCD1}">
                  <a14:hiddenFill xmlns:a14="http://schemas.microsoft.com/office/drawing/2010/main">
                    <a:solidFill>
                      <a:srgbClr val="FFFFFF"/>
                    </a:solidFill>
                  </a14:hiddenFill>
                </a:ext>
              </a:extLst>
            </p:spPr>
          </p:pic>
          <p:sp>
            <p:nvSpPr>
              <p:cNvPr id="166" name="Flowchart: Off-page Connector 165">
                <a:extLst>
                  <a:ext uri="{FF2B5EF4-FFF2-40B4-BE49-F238E27FC236}">
                    <a16:creationId xmlns:a16="http://schemas.microsoft.com/office/drawing/2014/main" id="{9254768A-043E-41D3-8FBB-772BD70C023D}"/>
                  </a:ext>
                </a:extLst>
              </p:cNvPr>
              <p:cNvSpPr/>
              <p:nvPr/>
            </p:nvSpPr>
            <p:spPr>
              <a:xfrm rot="10800000" flipH="1">
                <a:off x="8760864" y="3442936"/>
                <a:ext cx="639821" cy="1063064"/>
              </a:xfrm>
              <a:prstGeom prst="flowChartOffpageConnector">
                <a:avLst/>
              </a:prstGeom>
              <a:solidFill>
                <a:schemeClr val="tx1"/>
              </a:solid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US"/>
              </a:p>
            </p:txBody>
          </p:sp>
        </p:grpSp>
        <p:sp>
          <p:nvSpPr>
            <p:cNvPr id="171" name="Cilindro 115">
              <a:extLst>
                <a:ext uri="{FF2B5EF4-FFF2-40B4-BE49-F238E27FC236}">
                  <a16:creationId xmlns:a16="http://schemas.microsoft.com/office/drawing/2014/main" id="{42FBAC96-7D49-4536-8CA1-2DF9C91AD678}"/>
                </a:ext>
              </a:extLst>
            </p:cNvPr>
            <p:cNvSpPr/>
            <p:nvPr/>
          </p:nvSpPr>
          <p:spPr>
            <a:xfrm>
              <a:off x="8706515" y="5109954"/>
              <a:ext cx="608625" cy="423518"/>
            </a:xfrm>
            <a:prstGeom prst="can">
              <a:avLst>
                <a:gd name="adj" fmla="val 47732"/>
              </a:avLst>
            </a:prstGeom>
            <a:solidFill>
              <a:schemeClr val="accent6">
                <a:lumMod val="60000"/>
                <a:lumOff val="4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9220" name="Picture 4" descr="Las mejores 7 ideas de Jeringa dibujo | jeringa dibujo, jeringas, enfermera">
            <a:extLst>
              <a:ext uri="{FF2B5EF4-FFF2-40B4-BE49-F238E27FC236}">
                <a16:creationId xmlns:a16="http://schemas.microsoft.com/office/drawing/2014/main" id="{15941950-64AF-4A39-9BC2-8004AFF34C6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1310709">
            <a:off x="8419076" y="3878724"/>
            <a:ext cx="586987" cy="586987"/>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6" descr="Quemador de laboratorio con llama caliente. - Descargar Vectores Gratis,  Illustrator Graficos, Plantillas Diseño">
            <a:extLst>
              <a:ext uri="{FF2B5EF4-FFF2-40B4-BE49-F238E27FC236}">
                <a16:creationId xmlns:a16="http://schemas.microsoft.com/office/drawing/2014/main" id="{17C590D5-88C5-41A7-9201-46A4AA80717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26091" t="9279" r="28031" b="6720"/>
          <a:stretch/>
        </p:blipFill>
        <p:spPr bwMode="auto">
          <a:xfrm>
            <a:off x="4270286" y="4411469"/>
            <a:ext cx="623780" cy="1044666"/>
          </a:xfrm>
          <a:prstGeom prst="triangle">
            <a:avLst>
              <a:gd name="adj" fmla="val 40959"/>
            </a:avLst>
          </a:prstGeom>
          <a:noFill/>
          <a:extLst>
            <a:ext uri="{909E8E84-426E-40DD-AFC4-6F175D3DCCD1}">
              <a14:hiddenFill xmlns:a14="http://schemas.microsoft.com/office/drawing/2010/main">
                <a:solidFill>
                  <a:srgbClr val="FFFFFF"/>
                </a:solidFill>
              </a14:hiddenFill>
            </a:ext>
          </a:extLst>
        </p:spPr>
      </p:pic>
      <p:sp>
        <p:nvSpPr>
          <p:cNvPr id="175" name="Oval 108">
            <a:extLst>
              <a:ext uri="{FF2B5EF4-FFF2-40B4-BE49-F238E27FC236}">
                <a16:creationId xmlns:a16="http://schemas.microsoft.com/office/drawing/2014/main" id="{9596BAC6-10FC-4137-98FC-1B06355884B9}"/>
              </a:ext>
            </a:extLst>
          </p:cNvPr>
          <p:cNvSpPr>
            <a:spLocks noChangeArrowheads="1"/>
          </p:cNvSpPr>
          <p:nvPr/>
        </p:nvSpPr>
        <p:spPr bwMode="auto">
          <a:xfrm>
            <a:off x="4561923" y="5517208"/>
            <a:ext cx="607414" cy="423117"/>
          </a:xfrm>
          <a:prstGeom prst="ellipse">
            <a:avLst/>
          </a:prstGeom>
          <a:solidFill>
            <a:schemeClr val="accent6">
              <a:lumMod val="60000"/>
              <a:lumOff val="40000"/>
              <a:alpha val="69803"/>
            </a:schemeClr>
          </a:solidFill>
          <a:ln w="19050">
            <a:solidFill>
              <a:srgbClr val="000000"/>
            </a:solidFill>
            <a:round/>
            <a:headEnd/>
            <a:tailEnd/>
          </a:ln>
        </p:spPr>
        <p:txBody>
          <a:bodyPr anchor="ctr"/>
          <a:lstStyle>
            <a:lvl1pPr defTabSz="3086100" eaLnBrk="0" hangingPunct="0">
              <a:defRPr sz="6100">
                <a:solidFill>
                  <a:schemeClr val="tx1"/>
                </a:solidFill>
                <a:latin typeface="Arial" panose="020B0604020202020204" pitchFamily="34" charset="0"/>
              </a:defRPr>
            </a:lvl1pPr>
            <a:lvl2pPr marL="742950" indent="-285750" defTabSz="3086100" eaLnBrk="0" hangingPunct="0">
              <a:defRPr sz="6100">
                <a:solidFill>
                  <a:schemeClr val="tx1"/>
                </a:solidFill>
                <a:latin typeface="Arial" panose="020B0604020202020204" pitchFamily="34" charset="0"/>
              </a:defRPr>
            </a:lvl2pPr>
            <a:lvl3pPr marL="1143000" indent="-228600" defTabSz="3086100" eaLnBrk="0" hangingPunct="0">
              <a:defRPr sz="6100">
                <a:solidFill>
                  <a:schemeClr val="tx1"/>
                </a:solidFill>
                <a:latin typeface="Arial" panose="020B0604020202020204" pitchFamily="34" charset="0"/>
              </a:defRPr>
            </a:lvl3pPr>
            <a:lvl4pPr marL="1600200" indent="-228600" defTabSz="3086100" eaLnBrk="0" hangingPunct="0">
              <a:defRPr sz="6100">
                <a:solidFill>
                  <a:schemeClr val="tx1"/>
                </a:solidFill>
                <a:latin typeface="Arial" panose="020B0604020202020204" pitchFamily="34" charset="0"/>
              </a:defRPr>
            </a:lvl4pPr>
            <a:lvl5pPr marL="2057400" indent="-228600" defTabSz="3086100" eaLnBrk="0" hangingPunct="0">
              <a:defRPr sz="6100">
                <a:solidFill>
                  <a:schemeClr val="tx1"/>
                </a:solidFill>
                <a:latin typeface="Arial" panose="020B0604020202020204" pitchFamily="34" charset="0"/>
              </a:defRPr>
            </a:lvl5pPr>
            <a:lvl6pPr marL="2514600" indent="-228600" defTabSz="3086100" eaLnBrk="0" fontAlgn="base" hangingPunct="0">
              <a:spcBef>
                <a:spcPct val="0"/>
              </a:spcBef>
              <a:spcAft>
                <a:spcPct val="0"/>
              </a:spcAft>
              <a:defRPr sz="6100">
                <a:solidFill>
                  <a:schemeClr val="tx1"/>
                </a:solidFill>
                <a:latin typeface="Arial" panose="020B0604020202020204" pitchFamily="34" charset="0"/>
              </a:defRPr>
            </a:lvl6pPr>
            <a:lvl7pPr marL="2971800" indent="-228600" defTabSz="3086100" eaLnBrk="0" fontAlgn="base" hangingPunct="0">
              <a:spcBef>
                <a:spcPct val="0"/>
              </a:spcBef>
              <a:spcAft>
                <a:spcPct val="0"/>
              </a:spcAft>
              <a:defRPr sz="6100">
                <a:solidFill>
                  <a:schemeClr val="tx1"/>
                </a:solidFill>
                <a:latin typeface="Arial" panose="020B0604020202020204" pitchFamily="34" charset="0"/>
              </a:defRPr>
            </a:lvl7pPr>
            <a:lvl8pPr marL="3429000" indent="-228600" defTabSz="3086100" eaLnBrk="0" fontAlgn="base" hangingPunct="0">
              <a:spcBef>
                <a:spcPct val="0"/>
              </a:spcBef>
              <a:spcAft>
                <a:spcPct val="0"/>
              </a:spcAft>
              <a:defRPr sz="6100">
                <a:solidFill>
                  <a:schemeClr val="tx1"/>
                </a:solidFill>
                <a:latin typeface="Arial" panose="020B0604020202020204" pitchFamily="34" charset="0"/>
              </a:defRPr>
            </a:lvl8pPr>
            <a:lvl9pPr marL="3886200" indent="-228600" defTabSz="3086100" eaLnBrk="0" fontAlgn="base" hangingPunct="0">
              <a:spcBef>
                <a:spcPct val="0"/>
              </a:spcBef>
              <a:spcAft>
                <a:spcPct val="0"/>
              </a:spcAft>
              <a:defRPr sz="6100">
                <a:solidFill>
                  <a:schemeClr val="tx1"/>
                </a:solidFill>
                <a:latin typeface="Arial" panose="020B0604020202020204" pitchFamily="34" charset="0"/>
              </a:defRPr>
            </a:lvl9pPr>
          </a:lstStyle>
          <a:p>
            <a:pPr algn="ctr" eaLnBrk="1" hangingPunct="1"/>
            <a:endParaRPr lang="es-MX" altLang="es-MX"/>
          </a:p>
        </p:txBody>
      </p:sp>
      <p:sp>
        <p:nvSpPr>
          <p:cNvPr id="176" name="Oval 123">
            <a:extLst>
              <a:ext uri="{FF2B5EF4-FFF2-40B4-BE49-F238E27FC236}">
                <a16:creationId xmlns:a16="http://schemas.microsoft.com/office/drawing/2014/main" id="{3DC432EA-68F4-4FAC-9687-8A24D843A19A}"/>
              </a:ext>
            </a:extLst>
          </p:cNvPr>
          <p:cNvSpPr>
            <a:spLocks noChangeArrowheads="1"/>
          </p:cNvSpPr>
          <p:nvPr/>
        </p:nvSpPr>
        <p:spPr bwMode="auto">
          <a:xfrm>
            <a:off x="4561923" y="5436600"/>
            <a:ext cx="607414" cy="397419"/>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defTabSz="3086100" eaLnBrk="0" hangingPunct="0">
              <a:defRPr sz="6100">
                <a:solidFill>
                  <a:schemeClr val="tx1"/>
                </a:solidFill>
                <a:latin typeface="Arial" panose="020B0604020202020204" pitchFamily="34" charset="0"/>
              </a:defRPr>
            </a:lvl1pPr>
            <a:lvl2pPr marL="742950" indent="-285750" defTabSz="3086100" eaLnBrk="0" hangingPunct="0">
              <a:defRPr sz="6100">
                <a:solidFill>
                  <a:schemeClr val="tx1"/>
                </a:solidFill>
                <a:latin typeface="Arial" panose="020B0604020202020204" pitchFamily="34" charset="0"/>
              </a:defRPr>
            </a:lvl2pPr>
            <a:lvl3pPr marL="1143000" indent="-228600" defTabSz="3086100" eaLnBrk="0" hangingPunct="0">
              <a:defRPr sz="6100">
                <a:solidFill>
                  <a:schemeClr val="tx1"/>
                </a:solidFill>
                <a:latin typeface="Arial" panose="020B0604020202020204" pitchFamily="34" charset="0"/>
              </a:defRPr>
            </a:lvl3pPr>
            <a:lvl4pPr marL="1600200" indent="-228600" defTabSz="3086100" eaLnBrk="0" hangingPunct="0">
              <a:defRPr sz="6100">
                <a:solidFill>
                  <a:schemeClr val="tx1"/>
                </a:solidFill>
                <a:latin typeface="Arial" panose="020B0604020202020204" pitchFamily="34" charset="0"/>
              </a:defRPr>
            </a:lvl4pPr>
            <a:lvl5pPr marL="2057400" indent="-228600" defTabSz="3086100" eaLnBrk="0" hangingPunct="0">
              <a:defRPr sz="6100">
                <a:solidFill>
                  <a:schemeClr val="tx1"/>
                </a:solidFill>
                <a:latin typeface="Arial" panose="020B0604020202020204" pitchFamily="34" charset="0"/>
              </a:defRPr>
            </a:lvl5pPr>
            <a:lvl6pPr marL="2514600" indent="-228600" defTabSz="3086100" eaLnBrk="0" fontAlgn="base" hangingPunct="0">
              <a:spcBef>
                <a:spcPct val="0"/>
              </a:spcBef>
              <a:spcAft>
                <a:spcPct val="0"/>
              </a:spcAft>
              <a:defRPr sz="6100">
                <a:solidFill>
                  <a:schemeClr val="tx1"/>
                </a:solidFill>
                <a:latin typeface="Arial" panose="020B0604020202020204" pitchFamily="34" charset="0"/>
              </a:defRPr>
            </a:lvl6pPr>
            <a:lvl7pPr marL="2971800" indent="-228600" defTabSz="3086100" eaLnBrk="0" fontAlgn="base" hangingPunct="0">
              <a:spcBef>
                <a:spcPct val="0"/>
              </a:spcBef>
              <a:spcAft>
                <a:spcPct val="0"/>
              </a:spcAft>
              <a:defRPr sz="6100">
                <a:solidFill>
                  <a:schemeClr val="tx1"/>
                </a:solidFill>
                <a:latin typeface="Arial" panose="020B0604020202020204" pitchFamily="34" charset="0"/>
              </a:defRPr>
            </a:lvl7pPr>
            <a:lvl8pPr marL="3429000" indent="-228600" defTabSz="3086100" eaLnBrk="0" fontAlgn="base" hangingPunct="0">
              <a:spcBef>
                <a:spcPct val="0"/>
              </a:spcBef>
              <a:spcAft>
                <a:spcPct val="0"/>
              </a:spcAft>
              <a:defRPr sz="6100">
                <a:solidFill>
                  <a:schemeClr val="tx1"/>
                </a:solidFill>
                <a:latin typeface="Arial" panose="020B0604020202020204" pitchFamily="34" charset="0"/>
              </a:defRPr>
            </a:lvl8pPr>
            <a:lvl9pPr marL="3886200" indent="-228600" defTabSz="3086100" eaLnBrk="0" fontAlgn="base" hangingPunct="0">
              <a:spcBef>
                <a:spcPct val="0"/>
              </a:spcBef>
              <a:spcAft>
                <a:spcPct val="0"/>
              </a:spcAft>
              <a:defRPr sz="6100">
                <a:solidFill>
                  <a:schemeClr val="tx1"/>
                </a:solidFill>
                <a:latin typeface="Arial" panose="020B0604020202020204" pitchFamily="34" charset="0"/>
              </a:defRPr>
            </a:lvl9pPr>
          </a:lstStyle>
          <a:p>
            <a:pPr algn="ctr" eaLnBrk="1" hangingPunct="1"/>
            <a:endParaRPr lang="es-MX" altLang="es-MX"/>
          </a:p>
        </p:txBody>
      </p:sp>
      <p:sp>
        <p:nvSpPr>
          <p:cNvPr id="177" name="Forma libre 195">
            <a:extLst>
              <a:ext uri="{FF2B5EF4-FFF2-40B4-BE49-F238E27FC236}">
                <a16:creationId xmlns:a16="http://schemas.microsoft.com/office/drawing/2014/main" id="{04124E84-8B56-4245-BAE2-88D5850F8F42}"/>
              </a:ext>
            </a:extLst>
          </p:cNvPr>
          <p:cNvSpPr/>
          <p:nvPr/>
        </p:nvSpPr>
        <p:spPr>
          <a:xfrm>
            <a:off x="5018249" y="5035412"/>
            <a:ext cx="735588" cy="615973"/>
          </a:xfrm>
          <a:custGeom>
            <a:avLst/>
            <a:gdLst>
              <a:gd name="connsiteX0" fmla="*/ 73269 w 964223"/>
              <a:gd name="connsiteY0" fmla="*/ 211016 h 498231"/>
              <a:gd name="connsiteX1" fmla="*/ 240323 w 964223"/>
              <a:gd name="connsiteY1" fmla="*/ 143608 h 498231"/>
              <a:gd name="connsiteX2" fmla="*/ 920261 w 964223"/>
              <a:gd name="connsiteY2" fmla="*/ 149470 h 498231"/>
              <a:gd name="connsiteX3" fmla="*/ 949569 w 964223"/>
              <a:gd name="connsiteY3" fmla="*/ 137747 h 498231"/>
              <a:gd name="connsiteX4" fmla="*/ 964223 w 964223"/>
              <a:gd name="connsiteY4" fmla="*/ 120162 h 498231"/>
              <a:gd name="connsiteX5" fmla="*/ 964223 w 964223"/>
              <a:gd name="connsiteY5" fmla="*/ 93785 h 498231"/>
              <a:gd name="connsiteX6" fmla="*/ 964223 w 964223"/>
              <a:gd name="connsiteY6" fmla="*/ 58616 h 498231"/>
              <a:gd name="connsiteX7" fmla="*/ 943707 w 964223"/>
              <a:gd name="connsiteY7" fmla="*/ 0 h 498231"/>
              <a:gd name="connsiteX8" fmla="*/ 0 w 964223"/>
              <a:gd name="connsiteY8" fmla="*/ 155331 h 498231"/>
              <a:gd name="connsiteX9" fmla="*/ 5861 w 964223"/>
              <a:gd name="connsiteY9" fmla="*/ 404447 h 498231"/>
              <a:gd name="connsiteX10" fmla="*/ 11723 w 964223"/>
              <a:gd name="connsiteY10" fmla="*/ 498231 h 498231"/>
              <a:gd name="connsiteX11" fmla="*/ 32238 w 964223"/>
              <a:gd name="connsiteY11" fmla="*/ 386862 h 498231"/>
              <a:gd name="connsiteX12" fmla="*/ 29307 w 964223"/>
              <a:gd name="connsiteY12" fmla="*/ 243254 h 498231"/>
              <a:gd name="connsiteX13" fmla="*/ 73269 w 964223"/>
              <a:gd name="connsiteY13" fmla="*/ 211016 h 498231"/>
              <a:gd name="connsiteX0" fmla="*/ 67408 w 958362"/>
              <a:gd name="connsiteY0" fmla="*/ 211016 h 498231"/>
              <a:gd name="connsiteX1" fmla="*/ 234462 w 958362"/>
              <a:gd name="connsiteY1" fmla="*/ 143608 h 498231"/>
              <a:gd name="connsiteX2" fmla="*/ 914400 w 958362"/>
              <a:gd name="connsiteY2" fmla="*/ 149470 h 498231"/>
              <a:gd name="connsiteX3" fmla="*/ 943708 w 958362"/>
              <a:gd name="connsiteY3" fmla="*/ 137747 h 498231"/>
              <a:gd name="connsiteX4" fmla="*/ 958362 w 958362"/>
              <a:gd name="connsiteY4" fmla="*/ 120162 h 498231"/>
              <a:gd name="connsiteX5" fmla="*/ 958362 w 958362"/>
              <a:gd name="connsiteY5" fmla="*/ 93785 h 498231"/>
              <a:gd name="connsiteX6" fmla="*/ 958362 w 958362"/>
              <a:gd name="connsiteY6" fmla="*/ 58616 h 498231"/>
              <a:gd name="connsiteX7" fmla="*/ 937846 w 958362"/>
              <a:gd name="connsiteY7" fmla="*/ 0 h 498231"/>
              <a:gd name="connsiteX8" fmla="*/ 5862 w 958362"/>
              <a:gd name="connsiteY8" fmla="*/ 108439 h 498231"/>
              <a:gd name="connsiteX9" fmla="*/ 0 w 958362"/>
              <a:gd name="connsiteY9" fmla="*/ 404447 h 498231"/>
              <a:gd name="connsiteX10" fmla="*/ 5862 w 958362"/>
              <a:gd name="connsiteY10" fmla="*/ 498231 h 498231"/>
              <a:gd name="connsiteX11" fmla="*/ 26377 w 958362"/>
              <a:gd name="connsiteY11" fmla="*/ 386862 h 498231"/>
              <a:gd name="connsiteX12" fmla="*/ 23446 w 958362"/>
              <a:gd name="connsiteY12" fmla="*/ 243254 h 498231"/>
              <a:gd name="connsiteX13" fmla="*/ 67408 w 958362"/>
              <a:gd name="connsiteY13" fmla="*/ 211016 h 498231"/>
              <a:gd name="connsiteX0" fmla="*/ 67408 w 958362"/>
              <a:gd name="connsiteY0" fmla="*/ 211016 h 714131"/>
              <a:gd name="connsiteX1" fmla="*/ 234462 w 958362"/>
              <a:gd name="connsiteY1" fmla="*/ 143608 h 714131"/>
              <a:gd name="connsiteX2" fmla="*/ 914400 w 958362"/>
              <a:gd name="connsiteY2" fmla="*/ 149470 h 714131"/>
              <a:gd name="connsiteX3" fmla="*/ 943708 w 958362"/>
              <a:gd name="connsiteY3" fmla="*/ 137747 h 714131"/>
              <a:gd name="connsiteX4" fmla="*/ 958362 w 958362"/>
              <a:gd name="connsiteY4" fmla="*/ 120162 h 714131"/>
              <a:gd name="connsiteX5" fmla="*/ 958362 w 958362"/>
              <a:gd name="connsiteY5" fmla="*/ 93785 h 714131"/>
              <a:gd name="connsiteX6" fmla="*/ 958362 w 958362"/>
              <a:gd name="connsiteY6" fmla="*/ 58616 h 714131"/>
              <a:gd name="connsiteX7" fmla="*/ 937846 w 958362"/>
              <a:gd name="connsiteY7" fmla="*/ 0 h 714131"/>
              <a:gd name="connsiteX8" fmla="*/ 5862 w 958362"/>
              <a:gd name="connsiteY8" fmla="*/ 108439 h 714131"/>
              <a:gd name="connsiteX9" fmla="*/ 0 w 958362"/>
              <a:gd name="connsiteY9" fmla="*/ 404447 h 714131"/>
              <a:gd name="connsiteX10" fmla="*/ 5862 w 958362"/>
              <a:gd name="connsiteY10" fmla="*/ 714131 h 714131"/>
              <a:gd name="connsiteX11" fmla="*/ 26377 w 958362"/>
              <a:gd name="connsiteY11" fmla="*/ 386862 h 714131"/>
              <a:gd name="connsiteX12" fmla="*/ 23446 w 958362"/>
              <a:gd name="connsiteY12" fmla="*/ 243254 h 714131"/>
              <a:gd name="connsiteX13" fmla="*/ 67408 w 958362"/>
              <a:gd name="connsiteY13" fmla="*/ 211016 h 714131"/>
              <a:gd name="connsiteX0" fmla="*/ 67408 w 958362"/>
              <a:gd name="connsiteY0" fmla="*/ 211016 h 714131"/>
              <a:gd name="connsiteX1" fmla="*/ 234462 w 958362"/>
              <a:gd name="connsiteY1" fmla="*/ 143608 h 714131"/>
              <a:gd name="connsiteX2" fmla="*/ 914400 w 958362"/>
              <a:gd name="connsiteY2" fmla="*/ 149470 h 714131"/>
              <a:gd name="connsiteX3" fmla="*/ 943708 w 958362"/>
              <a:gd name="connsiteY3" fmla="*/ 137747 h 714131"/>
              <a:gd name="connsiteX4" fmla="*/ 958362 w 958362"/>
              <a:gd name="connsiteY4" fmla="*/ 120162 h 714131"/>
              <a:gd name="connsiteX5" fmla="*/ 958362 w 958362"/>
              <a:gd name="connsiteY5" fmla="*/ 93785 h 714131"/>
              <a:gd name="connsiteX6" fmla="*/ 958362 w 958362"/>
              <a:gd name="connsiteY6" fmla="*/ 58616 h 714131"/>
              <a:gd name="connsiteX7" fmla="*/ 937846 w 958362"/>
              <a:gd name="connsiteY7" fmla="*/ 0 h 714131"/>
              <a:gd name="connsiteX8" fmla="*/ 5862 w 958362"/>
              <a:gd name="connsiteY8" fmla="*/ 108439 h 714131"/>
              <a:gd name="connsiteX9" fmla="*/ 0 w 958362"/>
              <a:gd name="connsiteY9" fmla="*/ 404447 h 714131"/>
              <a:gd name="connsiteX10" fmla="*/ 5862 w 958362"/>
              <a:gd name="connsiteY10" fmla="*/ 714131 h 714131"/>
              <a:gd name="connsiteX11" fmla="*/ 32727 w 958362"/>
              <a:gd name="connsiteY11" fmla="*/ 666262 h 714131"/>
              <a:gd name="connsiteX12" fmla="*/ 23446 w 958362"/>
              <a:gd name="connsiteY12" fmla="*/ 243254 h 714131"/>
              <a:gd name="connsiteX13" fmla="*/ 67408 w 958362"/>
              <a:gd name="connsiteY13" fmla="*/ 211016 h 714131"/>
              <a:gd name="connsiteX0" fmla="*/ 86458 w 958362"/>
              <a:gd name="connsiteY0" fmla="*/ 350716 h 714131"/>
              <a:gd name="connsiteX1" fmla="*/ 234462 w 958362"/>
              <a:gd name="connsiteY1" fmla="*/ 143608 h 714131"/>
              <a:gd name="connsiteX2" fmla="*/ 914400 w 958362"/>
              <a:gd name="connsiteY2" fmla="*/ 149470 h 714131"/>
              <a:gd name="connsiteX3" fmla="*/ 943708 w 958362"/>
              <a:gd name="connsiteY3" fmla="*/ 137747 h 714131"/>
              <a:gd name="connsiteX4" fmla="*/ 958362 w 958362"/>
              <a:gd name="connsiteY4" fmla="*/ 120162 h 714131"/>
              <a:gd name="connsiteX5" fmla="*/ 958362 w 958362"/>
              <a:gd name="connsiteY5" fmla="*/ 93785 h 714131"/>
              <a:gd name="connsiteX6" fmla="*/ 958362 w 958362"/>
              <a:gd name="connsiteY6" fmla="*/ 58616 h 714131"/>
              <a:gd name="connsiteX7" fmla="*/ 937846 w 958362"/>
              <a:gd name="connsiteY7" fmla="*/ 0 h 714131"/>
              <a:gd name="connsiteX8" fmla="*/ 5862 w 958362"/>
              <a:gd name="connsiteY8" fmla="*/ 108439 h 714131"/>
              <a:gd name="connsiteX9" fmla="*/ 0 w 958362"/>
              <a:gd name="connsiteY9" fmla="*/ 404447 h 714131"/>
              <a:gd name="connsiteX10" fmla="*/ 5862 w 958362"/>
              <a:gd name="connsiteY10" fmla="*/ 714131 h 714131"/>
              <a:gd name="connsiteX11" fmla="*/ 32727 w 958362"/>
              <a:gd name="connsiteY11" fmla="*/ 666262 h 714131"/>
              <a:gd name="connsiteX12" fmla="*/ 23446 w 958362"/>
              <a:gd name="connsiteY12" fmla="*/ 243254 h 714131"/>
              <a:gd name="connsiteX13" fmla="*/ 86458 w 958362"/>
              <a:gd name="connsiteY13" fmla="*/ 350716 h 714131"/>
              <a:gd name="connsiteX0" fmla="*/ 86458 w 958362"/>
              <a:gd name="connsiteY0" fmla="*/ 350716 h 714131"/>
              <a:gd name="connsiteX1" fmla="*/ 234462 w 958362"/>
              <a:gd name="connsiteY1" fmla="*/ 143608 h 714131"/>
              <a:gd name="connsiteX2" fmla="*/ 914400 w 958362"/>
              <a:gd name="connsiteY2" fmla="*/ 149470 h 714131"/>
              <a:gd name="connsiteX3" fmla="*/ 943708 w 958362"/>
              <a:gd name="connsiteY3" fmla="*/ 137747 h 714131"/>
              <a:gd name="connsiteX4" fmla="*/ 958362 w 958362"/>
              <a:gd name="connsiteY4" fmla="*/ 120162 h 714131"/>
              <a:gd name="connsiteX5" fmla="*/ 958362 w 958362"/>
              <a:gd name="connsiteY5" fmla="*/ 93785 h 714131"/>
              <a:gd name="connsiteX6" fmla="*/ 958362 w 958362"/>
              <a:gd name="connsiteY6" fmla="*/ 58616 h 714131"/>
              <a:gd name="connsiteX7" fmla="*/ 937846 w 958362"/>
              <a:gd name="connsiteY7" fmla="*/ 0 h 714131"/>
              <a:gd name="connsiteX8" fmla="*/ 5862 w 958362"/>
              <a:gd name="connsiteY8" fmla="*/ 108439 h 714131"/>
              <a:gd name="connsiteX9" fmla="*/ 0 w 958362"/>
              <a:gd name="connsiteY9" fmla="*/ 404447 h 714131"/>
              <a:gd name="connsiteX10" fmla="*/ 5862 w 958362"/>
              <a:gd name="connsiteY10" fmla="*/ 714131 h 714131"/>
              <a:gd name="connsiteX11" fmla="*/ 32727 w 958362"/>
              <a:gd name="connsiteY11" fmla="*/ 666262 h 714131"/>
              <a:gd name="connsiteX12" fmla="*/ 55196 w 958362"/>
              <a:gd name="connsiteY12" fmla="*/ 503604 h 714131"/>
              <a:gd name="connsiteX13" fmla="*/ 86458 w 958362"/>
              <a:gd name="connsiteY13" fmla="*/ 350716 h 714131"/>
              <a:gd name="connsiteX0" fmla="*/ 61058 w 958362"/>
              <a:gd name="connsiteY0" fmla="*/ 242766 h 714131"/>
              <a:gd name="connsiteX1" fmla="*/ 234462 w 958362"/>
              <a:gd name="connsiteY1" fmla="*/ 143608 h 714131"/>
              <a:gd name="connsiteX2" fmla="*/ 914400 w 958362"/>
              <a:gd name="connsiteY2" fmla="*/ 149470 h 714131"/>
              <a:gd name="connsiteX3" fmla="*/ 943708 w 958362"/>
              <a:gd name="connsiteY3" fmla="*/ 137747 h 714131"/>
              <a:gd name="connsiteX4" fmla="*/ 958362 w 958362"/>
              <a:gd name="connsiteY4" fmla="*/ 120162 h 714131"/>
              <a:gd name="connsiteX5" fmla="*/ 958362 w 958362"/>
              <a:gd name="connsiteY5" fmla="*/ 93785 h 714131"/>
              <a:gd name="connsiteX6" fmla="*/ 958362 w 958362"/>
              <a:gd name="connsiteY6" fmla="*/ 58616 h 714131"/>
              <a:gd name="connsiteX7" fmla="*/ 937846 w 958362"/>
              <a:gd name="connsiteY7" fmla="*/ 0 h 714131"/>
              <a:gd name="connsiteX8" fmla="*/ 5862 w 958362"/>
              <a:gd name="connsiteY8" fmla="*/ 108439 h 714131"/>
              <a:gd name="connsiteX9" fmla="*/ 0 w 958362"/>
              <a:gd name="connsiteY9" fmla="*/ 404447 h 714131"/>
              <a:gd name="connsiteX10" fmla="*/ 5862 w 958362"/>
              <a:gd name="connsiteY10" fmla="*/ 714131 h 714131"/>
              <a:gd name="connsiteX11" fmla="*/ 32727 w 958362"/>
              <a:gd name="connsiteY11" fmla="*/ 666262 h 714131"/>
              <a:gd name="connsiteX12" fmla="*/ 55196 w 958362"/>
              <a:gd name="connsiteY12" fmla="*/ 503604 h 714131"/>
              <a:gd name="connsiteX13" fmla="*/ 61058 w 958362"/>
              <a:gd name="connsiteY13" fmla="*/ 242766 h 71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8362" h="714131">
                <a:moveTo>
                  <a:pt x="61058" y="242766"/>
                </a:moveTo>
                <a:lnTo>
                  <a:pt x="234462" y="143608"/>
                </a:lnTo>
                <a:lnTo>
                  <a:pt x="914400" y="149470"/>
                </a:lnTo>
                <a:lnTo>
                  <a:pt x="943708" y="137747"/>
                </a:lnTo>
                <a:lnTo>
                  <a:pt x="958362" y="120162"/>
                </a:lnTo>
                <a:lnTo>
                  <a:pt x="958362" y="93785"/>
                </a:lnTo>
                <a:lnTo>
                  <a:pt x="958362" y="58616"/>
                </a:lnTo>
                <a:lnTo>
                  <a:pt x="937846" y="0"/>
                </a:lnTo>
                <a:lnTo>
                  <a:pt x="5862" y="108439"/>
                </a:lnTo>
                <a:lnTo>
                  <a:pt x="0" y="404447"/>
                </a:lnTo>
                <a:lnTo>
                  <a:pt x="5862" y="714131"/>
                </a:lnTo>
                <a:lnTo>
                  <a:pt x="32727" y="666262"/>
                </a:lnTo>
                <a:lnTo>
                  <a:pt x="55196" y="503604"/>
                </a:lnTo>
                <a:lnTo>
                  <a:pt x="61058" y="242766"/>
                </a:lnTo>
                <a:close/>
              </a:path>
            </a:pathLst>
          </a:custGeom>
          <a:solidFill>
            <a:schemeClr val="accent6">
              <a:lumMod val="60000"/>
              <a:lumOff val="4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8" name="Oval 109">
            <a:extLst>
              <a:ext uri="{FF2B5EF4-FFF2-40B4-BE49-F238E27FC236}">
                <a16:creationId xmlns:a16="http://schemas.microsoft.com/office/drawing/2014/main" id="{E857A558-ACAB-4C14-9B80-FC111AC94D6B}"/>
              </a:ext>
            </a:extLst>
          </p:cNvPr>
          <p:cNvSpPr>
            <a:spLocks noChangeArrowheads="1"/>
          </p:cNvSpPr>
          <p:nvPr/>
        </p:nvSpPr>
        <p:spPr bwMode="auto">
          <a:xfrm>
            <a:off x="4561922" y="5459371"/>
            <a:ext cx="602094" cy="392638"/>
          </a:xfrm>
          <a:prstGeom prst="ellipse">
            <a:avLst/>
          </a:prstGeom>
          <a:noFill/>
          <a:ln>
            <a:solidFill>
              <a:schemeClr val="bg1"/>
            </a:solidFill>
            <a:headEnd/>
            <a:tailEnd/>
          </a:ln>
        </p:spPr>
        <p:style>
          <a:lnRef idx="2">
            <a:schemeClr val="accent1"/>
          </a:lnRef>
          <a:fillRef idx="1">
            <a:schemeClr val="lt1"/>
          </a:fillRef>
          <a:effectRef idx="0">
            <a:schemeClr val="accent1"/>
          </a:effectRef>
          <a:fontRef idx="minor">
            <a:schemeClr val="dk1"/>
          </a:fontRef>
        </p:style>
        <p:txBody>
          <a:bodyPr anchor="ctr"/>
          <a:lstStyle>
            <a:lvl1pPr defTabSz="3086100" eaLnBrk="0" hangingPunct="0">
              <a:defRPr sz="6100">
                <a:solidFill>
                  <a:schemeClr val="tx1"/>
                </a:solidFill>
                <a:latin typeface="Arial" panose="020B0604020202020204" pitchFamily="34" charset="0"/>
              </a:defRPr>
            </a:lvl1pPr>
            <a:lvl2pPr marL="742950" indent="-285750" defTabSz="3086100" eaLnBrk="0" hangingPunct="0">
              <a:defRPr sz="6100">
                <a:solidFill>
                  <a:schemeClr val="tx1"/>
                </a:solidFill>
                <a:latin typeface="Arial" panose="020B0604020202020204" pitchFamily="34" charset="0"/>
              </a:defRPr>
            </a:lvl2pPr>
            <a:lvl3pPr marL="1143000" indent="-228600" defTabSz="3086100" eaLnBrk="0" hangingPunct="0">
              <a:defRPr sz="6100">
                <a:solidFill>
                  <a:schemeClr val="tx1"/>
                </a:solidFill>
                <a:latin typeface="Arial" panose="020B0604020202020204" pitchFamily="34" charset="0"/>
              </a:defRPr>
            </a:lvl3pPr>
            <a:lvl4pPr marL="1600200" indent="-228600" defTabSz="3086100" eaLnBrk="0" hangingPunct="0">
              <a:defRPr sz="6100">
                <a:solidFill>
                  <a:schemeClr val="tx1"/>
                </a:solidFill>
                <a:latin typeface="Arial" panose="020B0604020202020204" pitchFamily="34" charset="0"/>
              </a:defRPr>
            </a:lvl4pPr>
            <a:lvl5pPr marL="2057400" indent="-228600" defTabSz="3086100" eaLnBrk="0" hangingPunct="0">
              <a:defRPr sz="6100">
                <a:solidFill>
                  <a:schemeClr val="tx1"/>
                </a:solidFill>
                <a:latin typeface="Arial" panose="020B0604020202020204" pitchFamily="34" charset="0"/>
              </a:defRPr>
            </a:lvl5pPr>
            <a:lvl6pPr marL="2514600" indent="-228600" defTabSz="3086100" eaLnBrk="0" fontAlgn="base" hangingPunct="0">
              <a:spcBef>
                <a:spcPct val="0"/>
              </a:spcBef>
              <a:spcAft>
                <a:spcPct val="0"/>
              </a:spcAft>
              <a:defRPr sz="6100">
                <a:solidFill>
                  <a:schemeClr val="tx1"/>
                </a:solidFill>
                <a:latin typeface="Arial" panose="020B0604020202020204" pitchFamily="34" charset="0"/>
              </a:defRPr>
            </a:lvl6pPr>
            <a:lvl7pPr marL="2971800" indent="-228600" defTabSz="3086100" eaLnBrk="0" fontAlgn="base" hangingPunct="0">
              <a:spcBef>
                <a:spcPct val="0"/>
              </a:spcBef>
              <a:spcAft>
                <a:spcPct val="0"/>
              </a:spcAft>
              <a:defRPr sz="6100">
                <a:solidFill>
                  <a:schemeClr val="tx1"/>
                </a:solidFill>
                <a:latin typeface="Arial" panose="020B0604020202020204" pitchFamily="34" charset="0"/>
              </a:defRPr>
            </a:lvl7pPr>
            <a:lvl8pPr marL="3429000" indent="-228600" defTabSz="3086100" eaLnBrk="0" fontAlgn="base" hangingPunct="0">
              <a:spcBef>
                <a:spcPct val="0"/>
              </a:spcBef>
              <a:spcAft>
                <a:spcPct val="0"/>
              </a:spcAft>
              <a:defRPr sz="6100">
                <a:solidFill>
                  <a:schemeClr val="tx1"/>
                </a:solidFill>
                <a:latin typeface="Arial" panose="020B0604020202020204" pitchFamily="34" charset="0"/>
              </a:defRPr>
            </a:lvl8pPr>
            <a:lvl9pPr marL="3886200" indent="-228600" defTabSz="3086100" eaLnBrk="0" fontAlgn="base" hangingPunct="0">
              <a:spcBef>
                <a:spcPct val="0"/>
              </a:spcBef>
              <a:spcAft>
                <a:spcPct val="0"/>
              </a:spcAft>
              <a:defRPr sz="6100">
                <a:solidFill>
                  <a:schemeClr val="tx1"/>
                </a:solidFill>
                <a:latin typeface="Arial" panose="020B0604020202020204" pitchFamily="34" charset="0"/>
              </a:defRPr>
            </a:lvl9pPr>
          </a:lstStyle>
          <a:p>
            <a:pPr algn="ctr" eaLnBrk="1" hangingPunct="1"/>
            <a:endParaRPr lang="es-MX" altLang="es-MX"/>
          </a:p>
        </p:txBody>
      </p:sp>
      <p:grpSp>
        <p:nvGrpSpPr>
          <p:cNvPr id="179" name="Grupo 207">
            <a:extLst>
              <a:ext uri="{FF2B5EF4-FFF2-40B4-BE49-F238E27FC236}">
                <a16:creationId xmlns:a16="http://schemas.microsoft.com/office/drawing/2014/main" id="{A34F8ECC-48C6-4B85-8717-CB7CE69C1933}"/>
              </a:ext>
            </a:extLst>
          </p:cNvPr>
          <p:cNvGrpSpPr/>
          <p:nvPr/>
        </p:nvGrpSpPr>
        <p:grpSpPr>
          <a:xfrm rot="18156407" flipV="1">
            <a:off x="3983436" y="5407210"/>
            <a:ext cx="725175" cy="414475"/>
            <a:chOff x="6703602" y="4321666"/>
            <a:chExt cx="791370" cy="540000"/>
          </a:xfrm>
          <a:solidFill>
            <a:schemeClr val="tx1"/>
          </a:solidFill>
        </p:grpSpPr>
        <p:sp>
          <p:nvSpPr>
            <p:cNvPr id="180" name="Oval 108">
              <a:extLst>
                <a:ext uri="{FF2B5EF4-FFF2-40B4-BE49-F238E27FC236}">
                  <a16:creationId xmlns:a16="http://schemas.microsoft.com/office/drawing/2014/main" id="{B88B94AE-2F36-41F3-A66D-F79BEBCCC103}"/>
                </a:ext>
              </a:extLst>
            </p:cNvPr>
            <p:cNvSpPr>
              <a:spLocks noChangeArrowheads="1"/>
            </p:cNvSpPr>
            <p:nvPr/>
          </p:nvSpPr>
          <p:spPr bwMode="auto">
            <a:xfrm>
              <a:off x="6703602" y="4399927"/>
              <a:ext cx="791370" cy="461739"/>
            </a:xfrm>
            <a:prstGeom prst="ellipse">
              <a:avLst/>
            </a:prstGeom>
            <a:grpFill/>
            <a:ln w="19050">
              <a:solidFill>
                <a:srgbClr val="000000"/>
              </a:solidFill>
              <a:round/>
              <a:headEnd/>
              <a:tailEnd/>
            </a:ln>
          </p:spPr>
          <p:txBody>
            <a:bodyPr anchor="ctr"/>
            <a:lstStyle>
              <a:lvl1pPr defTabSz="3086100" eaLnBrk="0" hangingPunct="0">
                <a:defRPr sz="6100">
                  <a:solidFill>
                    <a:schemeClr val="tx1"/>
                  </a:solidFill>
                  <a:latin typeface="Arial" panose="020B0604020202020204" pitchFamily="34" charset="0"/>
                </a:defRPr>
              </a:lvl1pPr>
              <a:lvl2pPr marL="742950" indent="-285750" defTabSz="3086100" eaLnBrk="0" hangingPunct="0">
                <a:defRPr sz="6100">
                  <a:solidFill>
                    <a:schemeClr val="tx1"/>
                  </a:solidFill>
                  <a:latin typeface="Arial" panose="020B0604020202020204" pitchFamily="34" charset="0"/>
                </a:defRPr>
              </a:lvl2pPr>
              <a:lvl3pPr marL="1143000" indent="-228600" defTabSz="3086100" eaLnBrk="0" hangingPunct="0">
                <a:defRPr sz="6100">
                  <a:solidFill>
                    <a:schemeClr val="tx1"/>
                  </a:solidFill>
                  <a:latin typeface="Arial" panose="020B0604020202020204" pitchFamily="34" charset="0"/>
                </a:defRPr>
              </a:lvl3pPr>
              <a:lvl4pPr marL="1600200" indent="-228600" defTabSz="3086100" eaLnBrk="0" hangingPunct="0">
                <a:defRPr sz="6100">
                  <a:solidFill>
                    <a:schemeClr val="tx1"/>
                  </a:solidFill>
                  <a:latin typeface="Arial" panose="020B0604020202020204" pitchFamily="34" charset="0"/>
                </a:defRPr>
              </a:lvl4pPr>
              <a:lvl5pPr marL="2057400" indent="-228600" defTabSz="3086100" eaLnBrk="0" hangingPunct="0">
                <a:defRPr sz="6100">
                  <a:solidFill>
                    <a:schemeClr val="tx1"/>
                  </a:solidFill>
                  <a:latin typeface="Arial" panose="020B0604020202020204" pitchFamily="34" charset="0"/>
                </a:defRPr>
              </a:lvl5pPr>
              <a:lvl6pPr marL="2514600" indent="-228600" defTabSz="3086100" eaLnBrk="0" fontAlgn="base" hangingPunct="0">
                <a:spcBef>
                  <a:spcPct val="0"/>
                </a:spcBef>
                <a:spcAft>
                  <a:spcPct val="0"/>
                </a:spcAft>
                <a:defRPr sz="6100">
                  <a:solidFill>
                    <a:schemeClr val="tx1"/>
                  </a:solidFill>
                  <a:latin typeface="Arial" panose="020B0604020202020204" pitchFamily="34" charset="0"/>
                </a:defRPr>
              </a:lvl6pPr>
              <a:lvl7pPr marL="2971800" indent="-228600" defTabSz="3086100" eaLnBrk="0" fontAlgn="base" hangingPunct="0">
                <a:spcBef>
                  <a:spcPct val="0"/>
                </a:spcBef>
                <a:spcAft>
                  <a:spcPct val="0"/>
                </a:spcAft>
                <a:defRPr sz="6100">
                  <a:solidFill>
                    <a:schemeClr val="tx1"/>
                  </a:solidFill>
                  <a:latin typeface="Arial" panose="020B0604020202020204" pitchFamily="34" charset="0"/>
                </a:defRPr>
              </a:lvl7pPr>
              <a:lvl8pPr marL="3429000" indent="-228600" defTabSz="3086100" eaLnBrk="0" fontAlgn="base" hangingPunct="0">
                <a:spcBef>
                  <a:spcPct val="0"/>
                </a:spcBef>
                <a:spcAft>
                  <a:spcPct val="0"/>
                </a:spcAft>
                <a:defRPr sz="6100">
                  <a:solidFill>
                    <a:schemeClr val="tx1"/>
                  </a:solidFill>
                  <a:latin typeface="Arial" panose="020B0604020202020204" pitchFamily="34" charset="0"/>
                </a:defRPr>
              </a:lvl8pPr>
              <a:lvl9pPr marL="3886200" indent="-228600" defTabSz="3086100" eaLnBrk="0" fontAlgn="base" hangingPunct="0">
                <a:spcBef>
                  <a:spcPct val="0"/>
                </a:spcBef>
                <a:spcAft>
                  <a:spcPct val="0"/>
                </a:spcAft>
                <a:defRPr sz="6100">
                  <a:solidFill>
                    <a:schemeClr val="tx1"/>
                  </a:solidFill>
                  <a:latin typeface="Arial" panose="020B0604020202020204" pitchFamily="34" charset="0"/>
                </a:defRPr>
              </a:lvl9pPr>
            </a:lstStyle>
            <a:p>
              <a:pPr algn="ctr" eaLnBrk="1" hangingPunct="1"/>
              <a:endParaRPr lang="es-MX" altLang="es-MX"/>
            </a:p>
          </p:txBody>
        </p:sp>
        <p:sp>
          <p:nvSpPr>
            <p:cNvPr id="181" name="Oval 123">
              <a:extLst>
                <a:ext uri="{FF2B5EF4-FFF2-40B4-BE49-F238E27FC236}">
                  <a16:creationId xmlns:a16="http://schemas.microsoft.com/office/drawing/2014/main" id="{82054854-DE8C-46F6-8B6E-45B818EDD61D}"/>
                </a:ext>
              </a:extLst>
            </p:cNvPr>
            <p:cNvSpPr>
              <a:spLocks noChangeArrowheads="1"/>
            </p:cNvSpPr>
            <p:nvPr/>
          </p:nvSpPr>
          <p:spPr bwMode="auto">
            <a:xfrm>
              <a:off x="6703602" y="4321666"/>
              <a:ext cx="791370" cy="433696"/>
            </a:xfrm>
            <a:prstGeom prst="ellipse">
              <a:avLst/>
            </a:prstGeom>
            <a:grpFill/>
            <a:ln w="19050">
              <a:solidFill>
                <a:srgbClr val="000000"/>
              </a:solidFill>
              <a:round/>
              <a:headEnd/>
              <a:tailEnd/>
            </a:ln>
          </p:spPr>
          <p:txBody>
            <a:bodyPr anchor="ctr"/>
            <a:lstStyle>
              <a:lvl1pPr defTabSz="3086100" eaLnBrk="0" hangingPunct="0">
                <a:defRPr sz="6100">
                  <a:solidFill>
                    <a:schemeClr val="tx1"/>
                  </a:solidFill>
                  <a:latin typeface="Arial" panose="020B0604020202020204" pitchFamily="34" charset="0"/>
                </a:defRPr>
              </a:lvl1pPr>
              <a:lvl2pPr marL="742950" indent="-285750" defTabSz="3086100" eaLnBrk="0" hangingPunct="0">
                <a:defRPr sz="6100">
                  <a:solidFill>
                    <a:schemeClr val="tx1"/>
                  </a:solidFill>
                  <a:latin typeface="Arial" panose="020B0604020202020204" pitchFamily="34" charset="0"/>
                </a:defRPr>
              </a:lvl2pPr>
              <a:lvl3pPr marL="1143000" indent="-228600" defTabSz="3086100" eaLnBrk="0" hangingPunct="0">
                <a:defRPr sz="6100">
                  <a:solidFill>
                    <a:schemeClr val="tx1"/>
                  </a:solidFill>
                  <a:latin typeface="Arial" panose="020B0604020202020204" pitchFamily="34" charset="0"/>
                </a:defRPr>
              </a:lvl3pPr>
              <a:lvl4pPr marL="1600200" indent="-228600" defTabSz="3086100" eaLnBrk="0" hangingPunct="0">
                <a:defRPr sz="6100">
                  <a:solidFill>
                    <a:schemeClr val="tx1"/>
                  </a:solidFill>
                  <a:latin typeface="Arial" panose="020B0604020202020204" pitchFamily="34" charset="0"/>
                </a:defRPr>
              </a:lvl4pPr>
              <a:lvl5pPr marL="2057400" indent="-228600" defTabSz="3086100" eaLnBrk="0" hangingPunct="0">
                <a:defRPr sz="6100">
                  <a:solidFill>
                    <a:schemeClr val="tx1"/>
                  </a:solidFill>
                  <a:latin typeface="Arial" panose="020B0604020202020204" pitchFamily="34" charset="0"/>
                </a:defRPr>
              </a:lvl5pPr>
              <a:lvl6pPr marL="2514600" indent="-228600" defTabSz="3086100" eaLnBrk="0" fontAlgn="base" hangingPunct="0">
                <a:spcBef>
                  <a:spcPct val="0"/>
                </a:spcBef>
                <a:spcAft>
                  <a:spcPct val="0"/>
                </a:spcAft>
                <a:defRPr sz="6100">
                  <a:solidFill>
                    <a:schemeClr val="tx1"/>
                  </a:solidFill>
                  <a:latin typeface="Arial" panose="020B0604020202020204" pitchFamily="34" charset="0"/>
                </a:defRPr>
              </a:lvl6pPr>
              <a:lvl7pPr marL="2971800" indent="-228600" defTabSz="3086100" eaLnBrk="0" fontAlgn="base" hangingPunct="0">
                <a:spcBef>
                  <a:spcPct val="0"/>
                </a:spcBef>
                <a:spcAft>
                  <a:spcPct val="0"/>
                </a:spcAft>
                <a:defRPr sz="6100">
                  <a:solidFill>
                    <a:schemeClr val="tx1"/>
                  </a:solidFill>
                  <a:latin typeface="Arial" panose="020B0604020202020204" pitchFamily="34" charset="0"/>
                </a:defRPr>
              </a:lvl7pPr>
              <a:lvl8pPr marL="3429000" indent="-228600" defTabSz="3086100" eaLnBrk="0" fontAlgn="base" hangingPunct="0">
                <a:spcBef>
                  <a:spcPct val="0"/>
                </a:spcBef>
                <a:spcAft>
                  <a:spcPct val="0"/>
                </a:spcAft>
                <a:defRPr sz="6100">
                  <a:solidFill>
                    <a:schemeClr val="tx1"/>
                  </a:solidFill>
                  <a:latin typeface="Arial" panose="020B0604020202020204" pitchFamily="34" charset="0"/>
                </a:defRPr>
              </a:lvl8pPr>
              <a:lvl9pPr marL="3886200" indent="-228600" defTabSz="3086100" eaLnBrk="0" fontAlgn="base" hangingPunct="0">
                <a:spcBef>
                  <a:spcPct val="0"/>
                </a:spcBef>
                <a:spcAft>
                  <a:spcPct val="0"/>
                </a:spcAft>
                <a:defRPr sz="6100">
                  <a:solidFill>
                    <a:schemeClr val="tx1"/>
                  </a:solidFill>
                  <a:latin typeface="Arial" panose="020B0604020202020204" pitchFamily="34" charset="0"/>
                </a:defRPr>
              </a:lvl9pPr>
            </a:lstStyle>
            <a:p>
              <a:pPr algn="ctr" eaLnBrk="1" hangingPunct="1"/>
              <a:endParaRPr lang="es-MX" altLang="es-MX"/>
            </a:p>
          </p:txBody>
        </p:sp>
      </p:grpSp>
      <p:pic>
        <p:nvPicPr>
          <p:cNvPr id="182" name="Picture 2" descr="Microbiología: Técnicas de Vaciado">
            <a:extLst>
              <a:ext uri="{FF2B5EF4-FFF2-40B4-BE49-F238E27FC236}">
                <a16:creationId xmlns:a16="http://schemas.microsoft.com/office/drawing/2014/main" id="{4B264AAF-22EB-4F87-8AD4-9620F818B0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0033"/>
          <a:stretch/>
        </p:blipFill>
        <p:spPr bwMode="auto">
          <a:xfrm>
            <a:off x="5020807" y="3897571"/>
            <a:ext cx="1509292" cy="889075"/>
          </a:xfrm>
          <a:prstGeom prst="rect">
            <a:avLst/>
          </a:prstGeom>
          <a:noFill/>
          <a:extLst>
            <a:ext uri="{909E8E84-426E-40DD-AFC4-6F175D3DCCD1}">
              <a14:hiddenFill xmlns:a14="http://schemas.microsoft.com/office/drawing/2010/main">
                <a:solidFill>
                  <a:srgbClr val="FFFFFF"/>
                </a:solidFill>
              </a14:hiddenFill>
            </a:ext>
          </a:extLst>
        </p:spPr>
      </p:pic>
      <p:sp>
        <p:nvSpPr>
          <p:cNvPr id="183" name="CuadroTexto 253">
            <a:extLst>
              <a:ext uri="{FF2B5EF4-FFF2-40B4-BE49-F238E27FC236}">
                <a16:creationId xmlns:a16="http://schemas.microsoft.com/office/drawing/2014/main" id="{3675DD9E-4C60-40B7-ADE3-22011FEE1666}"/>
              </a:ext>
            </a:extLst>
          </p:cNvPr>
          <p:cNvSpPr txBox="1"/>
          <p:nvPr/>
        </p:nvSpPr>
        <p:spPr>
          <a:xfrm>
            <a:off x="4783206" y="3765456"/>
            <a:ext cx="1052705"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Usando técnica aséptica</a:t>
            </a:r>
            <a:endParaRPr lang="es-MX" sz="1200" b="1" baseline="30000" dirty="0">
              <a:latin typeface="Arial" panose="020B0604020202020204" pitchFamily="34" charset="0"/>
              <a:cs typeface="Arial" panose="020B0604020202020204" pitchFamily="34" charset="0"/>
            </a:endParaRPr>
          </a:p>
        </p:txBody>
      </p:sp>
      <p:sp>
        <p:nvSpPr>
          <p:cNvPr id="14" name="Rectangle: Single Corner Snipped 13">
            <a:extLst>
              <a:ext uri="{FF2B5EF4-FFF2-40B4-BE49-F238E27FC236}">
                <a16:creationId xmlns:a16="http://schemas.microsoft.com/office/drawing/2014/main" id="{A42C6977-024D-487E-8B25-E3358BA2F531}"/>
              </a:ext>
            </a:extLst>
          </p:cNvPr>
          <p:cNvSpPr/>
          <p:nvPr/>
        </p:nvSpPr>
        <p:spPr>
          <a:xfrm rot="10465829">
            <a:off x="5296031" y="5002454"/>
            <a:ext cx="699811" cy="288100"/>
          </a:xfrm>
          <a:prstGeom prst="snip1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193" name="Conector recto de flecha 17">
            <a:extLst>
              <a:ext uri="{FF2B5EF4-FFF2-40B4-BE49-F238E27FC236}">
                <a16:creationId xmlns:a16="http://schemas.microsoft.com/office/drawing/2014/main" id="{3720F2E5-E9AA-4800-A89A-A21CD66F4C22}"/>
              </a:ext>
            </a:extLst>
          </p:cNvPr>
          <p:cNvCxnSpPr>
            <a:cxnSpLocks/>
          </p:cNvCxnSpPr>
          <p:nvPr/>
        </p:nvCxnSpPr>
        <p:spPr>
          <a:xfrm flipH="1">
            <a:off x="3840641" y="6109134"/>
            <a:ext cx="429646" cy="1768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5" name="CuadroTexto 22">
            <a:extLst>
              <a:ext uri="{FF2B5EF4-FFF2-40B4-BE49-F238E27FC236}">
                <a16:creationId xmlns:a16="http://schemas.microsoft.com/office/drawing/2014/main" id="{742994A5-1AFB-4161-9804-3E61B7489880}"/>
              </a:ext>
            </a:extLst>
          </p:cNvPr>
          <p:cNvSpPr txBox="1"/>
          <p:nvPr/>
        </p:nvSpPr>
        <p:spPr>
          <a:xfrm>
            <a:off x="2948626" y="6389608"/>
            <a:ext cx="1620000" cy="430887"/>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Desechar el resto</a:t>
            </a:r>
          </a:p>
          <a:p>
            <a:pPr algn="ctr"/>
            <a:r>
              <a:rPr lang="es-MX" sz="1100" b="1" dirty="0">
                <a:latin typeface="Arial" panose="020B0604020202020204" pitchFamily="34" charset="0"/>
                <a:cs typeface="Arial" panose="020B0604020202020204" pitchFamily="34" charset="0"/>
              </a:rPr>
              <a:t>a basura orgánica</a:t>
            </a:r>
          </a:p>
        </p:txBody>
      </p:sp>
      <p:sp>
        <p:nvSpPr>
          <p:cNvPr id="197" name="Freeform 3358">
            <a:extLst>
              <a:ext uri="{FF2B5EF4-FFF2-40B4-BE49-F238E27FC236}">
                <a16:creationId xmlns:a16="http://schemas.microsoft.com/office/drawing/2014/main" id="{7DA6B757-2A94-4C92-9718-B1586BCEA6B1}"/>
              </a:ext>
            </a:extLst>
          </p:cNvPr>
          <p:cNvSpPr>
            <a:spLocks/>
          </p:cNvSpPr>
          <p:nvPr/>
        </p:nvSpPr>
        <p:spPr bwMode="auto">
          <a:xfrm flipV="1">
            <a:off x="2053720" y="4866233"/>
            <a:ext cx="989694"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198" name="Rectangle 3359">
            <a:extLst>
              <a:ext uri="{FF2B5EF4-FFF2-40B4-BE49-F238E27FC236}">
                <a16:creationId xmlns:a16="http://schemas.microsoft.com/office/drawing/2014/main" id="{F502A074-3ABB-4D6C-A13D-E5E3F55AD417}"/>
              </a:ext>
            </a:extLst>
          </p:cNvPr>
          <p:cNvSpPr>
            <a:spLocks noChangeArrowheads="1"/>
          </p:cNvSpPr>
          <p:nvPr/>
        </p:nvSpPr>
        <p:spPr bwMode="auto">
          <a:xfrm>
            <a:off x="2118774" y="4787972"/>
            <a:ext cx="866896" cy="126000"/>
          </a:xfrm>
          <a:prstGeom prst="rect">
            <a:avLst/>
          </a:prstGeom>
          <a:solidFill>
            <a:schemeClr val="accent6">
              <a:lumMod val="60000"/>
              <a:lumOff val="40000"/>
            </a:schemeClr>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199" name="Freeform 3357">
            <a:extLst>
              <a:ext uri="{FF2B5EF4-FFF2-40B4-BE49-F238E27FC236}">
                <a16:creationId xmlns:a16="http://schemas.microsoft.com/office/drawing/2014/main" id="{F08390FA-84B6-4BA2-A0B9-CED62BA92403}"/>
              </a:ext>
            </a:extLst>
          </p:cNvPr>
          <p:cNvSpPr>
            <a:spLocks/>
          </p:cNvSpPr>
          <p:nvPr/>
        </p:nvSpPr>
        <p:spPr bwMode="auto">
          <a:xfrm>
            <a:off x="2109271" y="4777982"/>
            <a:ext cx="885900"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00" name="Freeform 3366">
            <a:extLst>
              <a:ext uri="{FF2B5EF4-FFF2-40B4-BE49-F238E27FC236}">
                <a16:creationId xmlns:a16="http://schemas.microsoft.com/office/drawing/2014/main" id="{45BC28C2-1E81-4C3B-B29B-4956177768BD}"/>
              </a:ext>
            </a:extLst>
          </p:cNvPr>
          <p:cNvSpPr>
            <a:spLocks/>
          </p:cNvSpPr>
          <p:nvPr/>
        </p:nvSpPr>
        <p:spPr bwMode="auto">
          <a:xfrm flipV="1">
            <a:off x="2005703" y="3632328"/>
            <a:ext cx="989694" cy="162349"/>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01" name="Rectangle 3367">
            <a:extLst>
              <a:ext uri="{FF2B5EF4-FFF2-40B4-BE49-F238E27FC236}">
                <a16:creationId xmlns:a16="http://schemas.microsoft.com/office/drawing/2014/main" id="{F113E5B2-CEB8-4A6D-95CA-041810B59682}"/>
              </a:ext>
            </a:extLst>
          </p:cNvPr>
          <p:cNvSpPr>
            <a:spLocks noChangeArrowheads="1"/>
          </p:cNvSpPr>
          <p:nvPr/>
        </p:nvSpPr>
        <p:spPr bwMode="auto">
          <a:xfrm>
            <a:off x="2070757" y="3554066"/>
            <a:ext cx="866896" cy="126000"/>
          </a:xfrm>
          <a:prstGeom prst="rect">
            <a:avLst/>
          </a:prstGeom>
          <a:solidFill>
            <a:schemeClr val="accent6">
              <a:lumMod val="60000"/>
              <a:lumOff val="40000"/>
            </a:schemeClr>
          </a:solidFill>
          <a:ln w="19050">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202" name="Freeform 3368">
            <a:extLst>
              <a:ext uri="{FF2B5EF4-FFF2-40B4-BE49-F238E27FC236}">
                <a16:creationId xmlns:a16="http://schemas.microsoft.com/office/drawing/2014/main" id="{6559073A-AE9B-43FF-9858-060B6BC39CA4}"/>
              </a:ext>
            </a:extLst>
          </p:cNvPr>
          <p:cNvSpPr>
            <a:spLocks/>
          </p:cNvSpPr>
          <p:nvPr/>
        </p:nvSpPr>
        <p:spPr bwMode="auto">
          <a:xfrm>
            <a:off x="2061255" y="3544075"/>
            <a:ext cx="885900" cy="210638"/>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03" name="Freeform 3369">
            <a:extLst>
              <a:ext uri="{FF2B5EF4-FFF2-40B4-BE49-F238E27FC236}">
                <a16:creationId xmlns:a16="http://schemas.microsoft.com/office/drawing/2014/main" id="{BC798AA0-AB93-47D8-A36D-73A1DE846486}"/>
              </a:ext>
            </a:extLst>
          </p:cNvPr>
          <p:cNvSpPr>
            <a:spLocks/>
          </p:cNvSpPr>
          <p:nvPr/>
        </p:nvSpPr>
        <p:spPr bwMode="auto">
          <a:xfrm flipV="1">
            <a:off x="2009359" y="3916231"/>
            <a:ext cx="989694"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05" name="Rectangle 3370">
            <a:extLst>
              <a:ext uri="{FF2B5EF4-FFF2-40B4-BE49-F238E27FC236}">
                <a16:creationId xmlns:a16="http://schemas.microsoft.com/office/drawing/2014/main" id="{4107BE3B-E751-4D85-B670-02A316A888E4}"/>
              </a:ext>
            </a:extLst>
          </p:cNvPr>
          <p:cNvSpPr>
            <a:spLocks noChangeArrowheads="1"/>
          </p:cNvSpPr>
          <p:nvPr/>
        </p:nvSpPr>
        <p:spPr bwMode="auto">
          <a:xfrm>
            <a:off x="2074412" y="3837970"/>
            <a:ext cx="866896" cy="126000"/>
          </a:xfrm>
          <a:prstGeom prst="rect">
            <a:avLst/>
          </a:prstGeom>
          <a:solidFill>
            <a:schemeClr val="accent6">
              <a:lumMod val="60000"/>
              <a:lumOff val="40000"/>
            </a:schemeClr>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206" name="Freeform 3371">
            <a:extLst>
              <a:ext uri="{FF2B5EF4-FFF2-40B4-BE49-F238E27FC236}">
                <a16:creationId xmlns:a16="http://schemas.microsoft.com/office/drawing/2014/main" id="{6498AA1B-3BD6-4CB2-AAE4-AD5DCB31F8CB}"/>
              </a:ext>
            </a:extLst>
          </p:cNvPr>
          <p:cNvSpPr>
            <a:spLocks/>
          </p:cNvSpPr>
          <p:nvPr/>
        </p:nvSpPr>
        <p:spPr bwMode="auto">
          <a:xfrm>
            <a:off x="2064910" y="3827978"/>
            <a:ext cx="885900"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207" name="CuadroTexto 22">
            <a:extLst>
              <a:ext uri="{FF2B5EF4-FFF2-40B4-BE49-F238E27FC236}">
                <a16:creationId xmlns:a16="http://schemas.microsoft.com/office/drawing/2014/main" id="{9A873906-C1BD-4039-8B17-54375CE0530D}"/>
              </a:ext>
            </a:extLst>
          </p:cNvPr>
          <p:cNvSpPr txBox="1"/>
          <p:nvPr/>
        </p:nvSpPr>
        <p:spPr>
          <a:xfrm>
            <a:off x="3038188" y="4912429"/>
            <a:ext cx="1620000" cy="261610"/>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Etiquetar</a:t>
            </a:r>
          </a:p>
        </p:txBody>
      </p:sp>
      <p:sp>
        <p:nvSpPr>
          <p:cNvPr id="69" name="CuadroTexto 22">
            <a:extLst>
              <a:ext uri="{FF2B5EF4-FFF2-40B4-BE49-F238E27FC236}">
                <a16:creationId xmlns:a16="http://schemas.microsoft.com/office/drawing/2014/main" id="{805DC026-E04F-42A8-BB30-2B511D1AA797}"/>
              </a:ext>
            </a:extLst>
          </p:cNvPr>
          <p:cNvSpPr txBox="1"/>
          <p:nvPr/>
        </p:nvSpPr>
        <p:spPr>
          <a:xfrm>
            <a:off x="1771872" y="4352090"/>
            <a:ext cx="1620000" cy="430887"/>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Control de </a:t>
            </a:r>
          </a:p>
          <a:p>
            <a:pPr algn="ctr"/>
            <a:r>
              <a:rPr lang="es-MX" sz="1100" b="1" dirty="0">
                <a:latin typeface="Arial" panose="020B0604020202020204" pitchFamily="34" charset="0"/>
                <a:cs typeface="Arial" panose="020B0604020202020204" pitchFamily="34" charset="0"/>
              </a:rPr>
              <a:t>esterilidad </a:t>
            </a:r>
          </a:p>
        </p:txBody>
      </p:sp>
      <p:sp>
        <p:nvSpPr>
          <p:cNvPr id="70" name="AutoShape 6" descr="Disolución de Azúcar en Agua y su Método de Separación">
            <a:extLst>
              <a:ext uri="{FF2B5EF4-FFF2-40B4-BE49-F238E27FC236}">
                <a16:creationId xmlns:a16="http://schemas.microsoft.com/office/drawing/2014/main" id="{66B4A143-3E13-4CEE-9D7E-0403EBA428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US"/>
          </a:p>
        </p:txBody>
      </p:sp>
      <p:sp>
        <p:nvSpPr>
          <p:cNvPr id="71" name="Right Brace 70">
            <a:extLst>
              <a:ext uri="{FF2B5EF4-FFF2-40B4-BE49-F238E27FC236}">
                <a16:creationId xmlns:a16="http://schemas.microsoft.com/office/drawing/2014/main" id="{E6CA36E9-686E-4E98-8DD0-4B4853D3D2E1}"/>
              </a:ext>
            </a:extLst>
          </p:cNvPr>
          <p:cNvSpPr/>
          <p:nvPr/>
        </p:nvSpPr>
        <p:spPr>
          <a:xfrm rot="5400000">
            <a:off x="4763701" y="-949912"/>
            <a:ext cx="369535" cy="7982119"/>
          </a:xfrm>
          <a:prstGeom prst="rightBrace">
            <a:avLst/>
          </a:prstGeom>
          <a:ln>
            <a:solidFill>
              <a:srgbClr val="FF0000"/>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s-US" dirty="0"/>
          </a:p>
        </p:txBody>
      </p:sp>
      <p:sp>
        <p:nvSpPr>
          <p:cNvPr id="72" name="CuadroTexto 147">
            <a:extLst>
              <a:ext uri="{FF2B5EF4-FFF2-40B4-BE49-F238E27FC236}">
                <a16:creationId xmlns:a16="http://schemas.microsoft.com/office/drawing/2014/main" id="{CE292CCF-E866-452D-8D31-BAC4BD4BC4C8}"/>
              </a:ext>
            </a:extLst>
          </p:cNvPr>
          <p:cNvSpPr txBox="1"/>
          <p:nvPr/>
        </p:nvSpPr>
        <p:spPr>
          <a:xfrm>
            <a:off x="3161296" y="3239924"/>
            <a:ext cx="3644363" cy="443198"/>
          </a:xfrm>
          <a:prstGeom prst="rect">
            <a:avLst/>
          </a:prstGeom>
          <a:noFill/>
        </p:spPr>
        <p:txBody>
          <a:bodyPr wrap="square" rtlCol="0">
            <a:spAutoFit/>
          </a:bodyPr>
          <a:lstStyle/>
          <a:p>
            <a:pPr algn="ctr">
              <a:lnSpc>
                <a:spcPct val="95000"/>
              </a:lnSpc>
            </a:pPr>
            <a:r>
              <a:rPr lang="es-MX" sz="1200" b="1" dirty="0">
                <a:latin typeface="Arial" panose="020B0604020202020204" pitchFamily="34" charset="0"/>
                <a:cs typeface="Arial" panose="020B0604020202020204" pitchFamily="34" charset="0"/>
              </a:rPr>
              <a:t>Usar el sobrante de la preparación de los medios líquidos</a:t>
            </a:r>
          </a:p>
        </p:txBody>
      </p:sp>
      <p:cxnSp>
        <p:nvCxnSpPr>
          <p:cNvPr id="75" name="Conector recto de flecha 17">
            <a:extLst>
              <a:ext uri="{FF2B5EF4-FFF2-40B4-BE49-F238E27FC236}">
                <a16:creationId xmlns:a16="http://schemas.microsoft.com/office/drawing/2014/main" id="{FD4AC355-C409-4472-AB39-3736C26FCC71}"/>
              </a:ext>
            </a:extLst>
          </p:cNvPr>
          <p:cNvCxnSpPr>
            <a:cxnSpLocks/>
          </p:cNvCxnSpPr>
          <p:nvPr/>
        </p:nvCxnSpPr>
        <p:spPr>
          <a:xfrm flipH="1" flipV="1">
            <a:off x="3093007" y="4088621"/>
            <a:ext cx="745712" cy="6367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CuadroTexto 22">
            <a:extLst>
              <a:ext uri="{FF2B5EF4-FFF2-40B4-BE49-F238E27FC236}">
                <a16:creationId xmlns:a16="http://schemas.microsoft.com/office/drawing/2014/main" id="{0C89492D-5DAB-4FA6-81CF-B7AF7F340DFE}"/>
              </a:ext>
            </a:extLst>
          </p:cNvPr>
          <p:cNvSpPr txBox="1"/>
          <p:nvPr/>
        </p:nvSpPr>
        <p:spPr>
          <a:xfrm>
            <a:off x="694746" y="3586144"/>
            <a:ext cx="1576710" cy="261610"/>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Refrigerar</a:t>
            </a:r>
          </a:p>
        </p:txBody>
      </p:sp>
      <p:sp>
        <p:nvSpPr>
          <p:cNvPr id="82" name="CuadroTexto 22">
            <a:extLst>
              <a:ext uri="{FF2B5EF4-FFF2-40B4-BE49-F238E27FC236}">
                <a16:creationId xmlns:a16="http://schemas.microsoft.com/office/drawing/2014/main" id="{DA993D5A-D1A5-42CA-8691-21A36CBCAE22}"/>
              </a:ext>
            </a:extLst>
          </p:cNvPr>
          <p:cNvSpPr txBox="1"/>
          <p:nvPr/>
        </p:nvSpPr>
        <p:spPr>
          <a:xfrm>
            <a:off x="1135253" y="5456135"/>
            <a:ext cx="1620000" cy="430887"/>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Control de </a:t>
            </a:r>
          </a:p>
          <a:p>
            <a:pPr algn="ctr"/>
            <a:r>
              <a:rPr lang="es-MX" sz="1100" b="1" dirty="0">
                <a:latin typeface="Arial" panose="020B0604020202020204" pitchFamily="34" charset="0"/>
                <a:cs typeface="Arial" panose="020B0604020202020204" pitchFamily="34" charset="0"/>
              </a:rPr>
              <a:t>crecimiento</a:t>
            </a:r>
          </a:p>
        </p:txBody>
      </p:sp>
      <p:cxnSp>
        <p:nvCxnSpPr>
          <p:cNvPr id="83" name="Conector recto de flecha 17">
            <a:extLst>
              <a:ext uri="{FF2B5EF4-FFF2-40B4-BE49-F238E27FC236}">
                <a16:creationId xmlns:a16="http://schemas.microsoft.com/office/drawing/2014/main" id="{82117A6B-9954-4F29-9357-DFEB665D9493}"/>
              </a:ext>
            </a:extLst>
          </p:cNvPr>
          <p:cNvCxnSpPr>
            <a:cxnSpLocks/>
          </p:cNvCxnSpPr>
          <p:nvPr/>
        </p:nvCxnSpPr>
        <p:spPr>
          <a:xfrm flipH="1">
            <a:off x="2682072" y="5669872"/>
            <a:ext cx="1290630" cy="3999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Freeform 3358">
            <a:extLst>
              <a:ext uri="{FF2B5EF4-FFF2-40B4-BE49-F238E27FC236}">
                <a16:creationId xmlns:a16="http://schemas.microsoft.com/office/drawing/2014/main" id="{CECACFF3-9222-4B7F-A2BF-8B040985643E}"/>
              </a:ext>
            </a:extLst>
          </p:cNvPr>
          <p:cNvSpPr>
            <a:spLocks/>
          </p:cNvSpPr>
          <p:nvPr/>
        </p:nvSpPr>
        <p:spPr bwMode="auto">
          <a:xfrm flipV="1">
            <a:off x="2041518" y="3332934"/>
            <a:ext cx="989694"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87" name="Rectangle 3359">
            <a:extLst>
              <a:ext uri="{FF2B5EF4-FFF2-40B4-BE49-F238E27FC236}">
                <a16:creationId xmlns:a16="http://schemas.microsoft.com/office/drawing/2014/main" id="{95C83A78-1CE9-40B6-808A-9558AB7CE8D6}"/>
              </a:ext>
            </a:extLst>
          </p:cNvPr>
          <p:cNvSpPr>
            <a:spLocks noChangeArrowheads="1"/>
          </p:cNvSpPr>
          <p:nvPr/>
        </p:nvSpPr>
        <p:spPr bwMode="auto">
          <a:xfrm>
            <a:off x="2106572" y="3254673"/>
            <a:ext cx="866896" cy="126000"/>
          </a:xfrm>
          <a:prstGeom prst="rect">
            <a:avLst/>
          </a:prstGeom>
          <a:solidFill>
            <a:schemeClr val="accent6">
              <a:lumMod val="60000"/>
              <a:lumOff val="40000"/>
            </a:schemeClr>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88" name="Freeform 3357">
            <a:extLst>
              <a:ext uri="{FF2B5EF4-FFF2-40B4-BE49-F238E27FC236}">
                <a16:creationId xmlns:a16="http://schemas.microsoft.com/office/drawing/2014/main" id="{E00B7092-CC67-4D3F-AD0D-BC62B488DC98}"/>
              </a:ext>
            </a:extLst>
          </p:cNvPr>
          <p:cNvSpPr>
            <a:spLocks/>
          </p:cNvSpPr>
          <p:nvPr/>
        </p:nvSpPr>
        <p:spPr bwMode="auto">
          <a:xfrm>
            <a:off x="2097069" y="3244683"/>
            <a:ext cx="885900"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89" name="Freeform 3358">
            <a:extLst>
              <a:ext uri="{FF2B5EF4-FFF2-40B4-BE49-F238E27FC236}">
                <a16:creationId xmlns:a16="http://schemas.microsoft.com/office/drawing/2014/main" id="{F3B91ACA-D8F8-40C2-AADA-D85265195D0A}"/>
              </a:ext>
            </a:extLst>
          </p:cNvPr>
          <p:cNvSpPr>
            <a:spLocks/>
          </p:cNvSpPr>
          <p:nvPr/>
        </p:nvSpPr>
        <p:spPr bwMode="auto">
          <a:xfrm flipV="1">
            <a:off x="1435847" y="6089145"/>
            <a:ext cx="989694"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90" name="Rectangle 3359">
            <a:extLst>
              <a:ext uri="{FF2B5EF4-FFF2-40B4-BE49-F238E27FC236}">
                <a16:creationId xmlns:a16="http://schemas.microsoft.com/office/drawing/2014/main" id="{25973B46-FD3C-488D-B270-67A24C019B7D}"/>
              </a:ext>
            </a:extLst>
          </p:cNvPr>
          <p:cNvSpPr>
            <a:spLocks noChangeArrowheads="1"/>
          </p:cNvSpPr>
          <p:nvPr/>
        </p:nvSpPr>
        <p:spPr bwMode="auto">
          <a:xfrm>
            <a:off x="1541533" y="6042515"/>
            <a:ext cx="866896" cy="126000"/>
          </a:xfrm>
          <a:prstGeom prst="rect">
            <a:avLst/>
          </a:prstGeom>
          <a:solidFill>
            <a:schemeClr val="accent6">
              <a:lumMod val="60000"/>
              <a:lumOff val="40000"/>
            </a:schemeClr>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91" name="Freeform 3357">
            <a:extLst>
              <a:ext uri="{FF2B5EF4-FFF2-40B4-BE49-F238E27FC236}">
                <a16:creationId xmlns:a16="http://schemas.microsoft.com/office/drawing/2014/main" id="{906F8A50-B498-4471-9486-CC9F1A2086FD}"/>
              </a:ext>
            </a:extLst>
          </p:cNvPr>
          <p:cNvSpPr>
            <a:spLocks/>
          </p:cNvSpPr>
          <p:nvPr/>
        </p:nvSpPr>
        <p:spPr bwMode="auto">
          <a:xfrm>
            <a:off x="1491398" y="6000894"/>
            <a:ext cx="885900"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92" name="CuadroTexto 22">
            <a:extLst>
              <a:ext uri="{FF2B5EF4-FFF2-40B4-BE49-F238E27FC236}">
                <a16:creationId xmlns:a16="http://schemas.microsoft.com/office/drawing/2014/main" id="{BB73E45C-5C71-4376-AEBE-A709A11C8D33}"/>
              </a:ext>
            </a:extLst>
          </p:cNvPr>
          <p:cNvSpPr txBox="1"/>
          <p:nvPr/>
        </p:nvSpPr>
        <p:spPr>
          <a:xfrm>
            <a:off x="1106341" y="6310359"/>
            <a:ext cx="1933683" cy="430887"/>
          </a:xfrm>
          <a:prstGeom prst="rect">
            <a:avLst/>
          </a:prstGeom>
          <a:noFill/>
        </p:spPr>
        <p:txBody>
          <a:bodyPr wrap="square" rtlCol="0">
            <a:spAutoFit/>
          </a:bodyPr>
          <a:lstStyle/>
          <a:p>
            <a:pPr algn="ctr"/>
            <a:r>
              <a:rPr lang="es-MX" sz="1100" b="1" dirty="0">
                <a:latin typeface="Arial" panose="020B0604020202020204" pitchFamily="34" charset="0"/>
                <a:cs typeface="Arial" panose="020B0604020202020204" pitchFamily="34" charset="0"/>
              </a:rPr>
              <a:t>Abrir al ambiente 10 min e</a:t>
            </a:r>
          </a:p>
          <a:p>
            <a:pPr algn="ctr"/>
            <a:r>
              <a:rPr lang="es-MX" sz="1100" b="1" dirty="0">
                <a:latin typeface="Arial" panose="020B0604020202020204" pitchFamily="34" charset="0"/>
                <a:cs typeface="Arial" panose="020B0604020202020204" pitchFamily="34" charset="0"/>
              </a:rPr>
              <a:t>Incubar a T </a:t>
            </a:r>
            <a:r>
              <a:rPr lang="es-MX" sz="1100" b="1" dirty="0" err="1">
                <a:latin typeface="Arial" panose="020B0604020202020204" pitchFamily="34" charset="0"/>
                <a:cs typeface="Arial" panose="020B0604020202020204" pitchFamily="34" charset="0"/>
              </a:rPr>
              <a:t>amb</a:t>
            </a:r>
            <a:r>
              <a:rPr lang="es-MX" sz="1100" b="1" dirty="0">
                <a:latin typeface="Arial" panose="020B0604020202020204" pitchFamily="34" charset="0"/>
                <a:cs typeface="Arial" panose="020B0604020202020204" pitchFamily="34" charset="0"/>
              </a:rPr>
              <a:t>, 1 día</a:t>
            </a:r>
          </a:p>
        </p:txBody>
      </p:sp>
    </p:spTree>
    <p:extLst>
      <p:ext uri="{BB962C8B-B14F-4D97-AF65-F5344CB8AC3E}">
        <p14:creationId xmlns:p14="http://schemas.microsoft.com/office/powerpoint/2010/main" val="199853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736199" y="337110"/>
            <a:ext cx="7886700" cy="6302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pPr>
            <a:r>
              <a:rPr lang="es-MX" sz="2000" b="1" dirty="0">
                <a:latin typeface="Arial" panose="020B0604020202020204" pitchFamily="34" charset="0"/>
                <a:cs typeface="Arial" panose="020B0604020202020204" pitchFamily="34" charset="0"/>
              </a:rPr>
              <a:t>CONTROL DE ESTERILIDAD DEL VERTIDO EN PLACA</a:t>
            </a:r>
          </a:p>
        </p:txBody>
      </p:sp>
      <p:sp>
        <p:nvSpPr>
          <p:cNvPr id="32" name="Freeform 3358"/>
          <p:cNvSpPr>
            <a:spLocks/>
          </p:cNvSpPr>
          <p:nvPr/>
        </p:nvSpPr>
        <p:spPr bwMode="auto">
          <a:xfrm flipV="1">
            <a:off x="1563685" y="1463614"/>
            <a:ext cx="989694"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33" name="Rectangle 3359"/>
          <p:cNvSpPr>
            <a:spLocks noChangeArrowheads="1"/>
          </p:cNvSpPr>
          <p:nvPr/>
        </p:nvSpPr>
        <p:spPr bwMode="auto">
          <a:xfrm>
            <a:off x="1628739" y="1385353"/>
            <a:ext cx="866896"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34" name="Freeform 3357"/>
          <p:cNvSpPr>
            <a:spLocks/>
          </p:cNvSpPr>
          <p:nvPr/>
        </p:nvSpPr>
        <p:spPr bwMode="auto">
          <a:xfrm>
            <a:off x="1619236" y="1375363"/>
            <a:ext cx="885900"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35" name="Freeform 3366"/>
          <p:cNvSpPr>
            <a:spLocks/>
          </p:cNvSpPr>
          <p:nvPr/>
        </p:nvSpPr>
        <p:spPr bwMode="auto">
          <a:xfrm flipV="1">
            <a:off x="1567339" y="1747520"/>
            <a:ext cx="989694" cy="162349"/>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36" name="Rectangle 3367"/>
          <p:cNvSpPr>
            <a:spLocks noChangeArrowheads="1"/>
          </p:cNvSpPr>
          <p:nvPr/>
        </p:nvSpPr>
        <p:spPr bwMode="auto">
          <a:xfrm>
            <a:off x="1632393" y="1669258"/>
            <a:ext cx="866896" cy="126000"/>
          </a:xfrm>
          <a:prstGeom prst="rect">
            <a:avLst/>
          </a:prstGeom>
          <a:solidFill>
            <a:srgbClr val="FFCB25"/>
          </a:solidFill>
          <a:ln w="19050">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37" name="Freeform 3368"/>
          <p:cNvSpPr>
            <a:spLocks/>
          </p:cNvSpPr>
          <p:nvPr/>
        </p:nvSpPr>
        <p:spPr bwMode="auto">
          <a:xfrm>
            <a:off x="1622891" y="1659267"/>
            <a:ext cx="885900" cy="210638"/>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38" name="Freeform 3369"/>
          <p:cNvSpPr>
            <a:spLocks/>
          </p:cNvSpPr>
          <p:nvPr/>
        </p:nvSpPr>
        <p:spPr bwMode="auto">
          <a:xfrm flipV="1">
            <a:off x="1570995" y="2031423"/>
            <a:ext cx="989694"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39" name="Rectangle 3370"/>
          <p:cNvSpPr>
            <a:spLocks noChangeArrowheads="1"/>
          </p:cNvSpPr>
          <p:nvPr/>
        </p:nvSpPr>
        <p:spPr bwMode="auto">
          <a:xfrm>
            <a:off x="1636048" y="1953162"/>
            <a:ext cx="866896"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40" name="Freeform 3371"/>
          <p:cNvSpPr>
            <a:spLocks/>
          </p:cNvSpPr>
          <p:nvPr/>
        </p:nvSpPr>
        <p:spPr bwMode="auto">
          <a:xfrm>
            <a:off x="1626546" y="1943170"/>
            <a:ext cx="885900"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82" name="CuadroTexto 81"/>
          <p:cNvSpPr txBox="1"/>
          <p:nvPr/>
        </p:nvSpPr>
        <p:spPr>
          <a:xfrm>
            <a:off x="-116265" y="1393259"/>
            <a:ext cx="1852464"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Etiquetar las cajas </a:t>
            </a:r>
          </a:p>
          <a:p>
            <a:pPr algn="ctr"/>
            <a:r>
              <a:rPr lang="es-MX" sz="1200" b="1" dirty="0">
                <a:latin typeface="Arial" panose="020B0604020202020204" pitchFamily="34" charset="0"/>
                <a:cs typeface="Arial" panose="020B0604020202020204" pitchFamily="34" charset="0"/>
              </a:rPr>
              <a:t>(En la base, por la orilla de la caja)</a:t>
            </a:r>
          </a:p>
        </p:txBody>
      </p:sp>
      <p:cxnSp>
        <p:nvCxnSpPr>
          <p:cNvPr id="83" name="Conector recto de flecha 82"/>
          <p:cNvCxnSpPr/>
          <p:nvPr/>
        </p:nvCxnSpPr>
        <p:spPr>
          <a:xfrm>
            <a:off x="2775137" y="1904832"/>
            <a:ext cx="216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CuadroTexto 83"/>
          <p:cNvSpPr txBox="1"/>
          <p:nvPr/>
        </p:nvSpPr>
        <p:spPr>
          <a:xfrm>
            <a:off x="2646976" y="1520767"/>
            <a:ext cx="2285459" cy="276999"/>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Incubar a 37°C/18-24h</a:t>
            </a:r>
            <a:endParaRPr lang="es-MX" sz="1200" b="1" baseline="30000" dirty="0">
              <a:latin typeface="Arial" panose="020B0604020202020204" pitchFamily="34" charset="0"/>
              <a:cs typeface="Arial" panose="020B0604020202020204" pitchFamily="34" charset="0"/>
            </a:endParaRPr>
          </a:p>
        </p:txBody>
      </p:sp>
      <p:pic>
        <p:nvPicPr>
          <p:cNvPr id="85" name="Picture 2" descr="Clip Arts of Laboratory Ovens"/>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50539" y="1169845"/>
            <a:ext cx="1904007" cy="1904007"/>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2" name="CuadroTexto 91"/>
          <p:cNvSpPr txBox="1"/>
          <p:nvPr/>
        </p:nvSpPr>
        <p:spPr>
          <a:xfrm>
            <a:off x="1363246" y="2247364"/>
            <a:ext cx="1411893" cy="646331"/>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Seleccionar una muestra del lote preparado</a:t>
            </a:r>
          </a:p>
        </p:txBody>
      </p:sp>
      <p:grpSp>
        <p:nvGrpSpPr>
          <p:cNvPr id="118" name="Grupo 117"/>
          <p:cNvGrpSpPr/>
          <p:nvPr/>
        </p:nvGrpSpPr>
        <p:grpSpPr>
          <a:xfrm>
            <a:off x="5775990" y="1834849"/>
            <a:ext cx="407623" cy="499755"/>
            <a:chOff x="6896252" y="4506247"/>
            <a:chExt cx="407623" cy="499755"/>
          </a:xfrm>
        </p:grpSpPr>
        <p:sp>
          <p:nvSpPr>
            <p:cNvPr id="115" name="Rectángulo 114"/>
            <p:cNvSpPr/>
            <p:nvPr/>
          </p:nvSpPr>
          <p:spPr>
            <a:xfrm>
              <a:off x="6896252" y="4506247"/>
              <a:ext cx="407623" cy="499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14" name="Grupo 113"/>
            <p:cNvGrpSpPr/>
            <p:nvPr/>
          </p:nvGrpSpPr>
          <p:grpSpPr>
            <a:xfrm>
              <a:off x="6904458" y="4527842"/>
              <a:ext cx="395190" cy="468000"/>
              <a:chOff x="9577058" y="3137905"/>
              <a:chExt cx="1005164" cy="818411"/>
            </a:xfrm>
          </p:grpSpPr>
          <p:sp>
            <p:nvSpPr>
              <p:cNvPr id="41" name="Freeform 3358"/>
              <p:cNvSpPr>
                <a:spLocks/>
              </p:cNvSpPr>
              <p:nvPr/>
            </p:nvSpPr>
            <p:spPr bwMode="auto">
              <a:xfrm flipV="1">
                <a:off x="9577058" y="3226157"/>
                <a:ext cx="997795"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42" name="Rectangle 3359"/>
              <p:cNvSpPr>
                <a:spLocks noChangeArrowheads="1"/>
              </p:cNvSpPr>
              <p:nvPr/>
            </p:nvSpPr>
            <p:spPr bwMode="auto">
              <a:xfrm>
                <a:off x="9642645" y="3147896"/>
                <a:ext cx="873992"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43" name="Freeform 3357"/>
              <p:cNvSpPr>
                <a:spLocks/>
              </p:cNvSpPr>
              <p:nvPr/>
            </p:nvSpPr>
            <p:spPr bwMode="auto">
              <a:xfrm>
                <a:off x="9633065" y="3137905"/>
                <a:ext cx="893152"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44" name="Freeform 3366"/>
              <p:cNvSpPr>
                <a:spLocks/>
              </p:cNvSpPr>
              <p:nvPr/>
            </p:nvSpPr>
            <p:spPr bwMode="auto">
              <a:xfrm flipV="1">
                <a:off x="9580742" y="3510061"/>
                <a:ext cx="997795" cy="162349"/>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45" name="Freeform 3368"/>
              <p:cNvSpPr>
                <a:spLocks/>
              </p:cNvSpPr>
              <p:nvPr/>
            </p:nvSpPr>
            <p:spPr bwMode="auto">
              <a:xfrm>
                <a:off x="9623485" y="3429953"/>
                <a:ext cx="893152" cy="12600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solidFill>
                <a:srgbClr val="FFCB25"/>
              </a:solidFill>
              <a:ln w="19050" cmpd="sng">
                <a:solidFill>
                  <a:schemeClr val="tx1"/>
                </a:solidFill>
                <a:round/>
                <a:headEnd/>
                <a:tailEnd/>
              </a:ln>
            </p:spPr>
            <p:txBody>
              <a:bodyPr/>
              <a:lstStyle/>
              <a:p>
                <a:endParaRPr lang="es-MX"/>
              </a:p>
            </p:txBody>
          </p:sp>
          <p:sp>
            <p:nvSpPr>
              <p:cNvPr id="46" name="Freeform 3369"/>
              <p:cNvSpPr>
                <a:spLocks/>
              </p:cNvSpPr>
              <p:nvPr/>
            </p:nvSpPr>
            <p:spPr bwMode="auto">
              <a:xfrm flipV="1">
                <a:off x="9584427" y="3793965"/>
                <a:ext cx="997795"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47" name="Rectangle 3370"/>
              <p:cNvSpPr>
                <a:spLocks noChangeArrowheads="1"/>
              </p:cNvSpPr>
              <p:nvPr/>
            </p:nvSpPr>
            <p:spPr bwMode="auto">
              <a:xfrm>
                <a:off x="9650014" y="3715704"/>
                <a:ext cx="873992"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48" name="Freeform 3371"/>
              <p:cNvSpPr>
                <a:spLocks/>
              </p:cNvSpPr>
              <p:nvPr/>
            </p:nvSpPr>
            <p:spPr bwMode="auto">
              <a:xfrm>
                <a:off x="9640435" y="3705713"/>
                <a:ext cx="893152"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49" name="Freeform 3371"/>
              <p:cNvSpPr>
                <a:spLocks/>
              </p:cNvSpPr>
              <p:nvPr/>
            </p:nvSpPr>
            <p:spPr bwMode="auto">
              <a:xfrm>
                <a:off x="9623305" y="3430483"/>
                <a:ext cx="893152"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grpSp>
      </p:grpSp>
      <p:sp>
        <p:nvSpPr>
          <p:cNvPr id="119" name="Abrir corchete 118"/>
          <p:cNvSpPr/>
          <p:nvPr/>
        </p:nvSpPr>
        <p:spPr>
          <a:xfrm rot="16200000">
            <a:off x="5947159" y="1196247"/>
            <a:ext cx="185213" cy="2940145"/>
          </a:xfrm>
          <a:prstGeom prst="lef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cxnSp>
        <p:nvCxnSpPr>
          <p:cNvPr id="134" name="Conector angular 133"/>
          <p:cNvCxnSpPr>
            <a:cxnSpLocks/>
            <a:stCxn id="119" idx="1"/>
          </p:cNvCxnSpPr>
          <p:nvPr/>
        </p:nvCxnSpPr>
        <p:spPr>
          <a:xfrm>
            <a:off x="6039766" y="2758926"/>
            <a:ext cx="0" cy="642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4" name="Grupo 153"/>
          <p:cNvGrpSpPr/>
          <p:nvPr/>
        </p:nvGrpSpPr>
        <p:grpSpPr>
          <a:xfrm>
            <a:off x="5241732" y="3392459"/>
            <a:ext cx="1445938" cy="1198357"/>
            <a:chOff x="557032" y="4321629"/>
            <a:chExt cx="1445938" cy="1198357"/>
          </a:xfrm>
        </p:grpSpPr>
        <p:sp>
          <p:nvSpPr>
            <p:cNvPr id="153" name="Rectángulo 152"/>
            <p:cNvSpPr/>
            <p:nvPr/>
          </p:nvSpPr>
          <p:spPr>
            <a:xfrm>
              <a:off x="557032" y="4321629"/>
              <a:ext cx="1445938" cy="119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51" name="Grupo 150"/>
            <p:cNvGrpSpPr/>
            <p:nvPr/>
          </p:nvGrpSpPr>
          <p:grpSpPr>
            <a:xfrm>
              <a:off x="611462" y="4417934"/>
              <a:ext cx="1332000" cy="1008000"/>
              <a:chOff x="29477" y="3119931"/>
              <a:chExt cx="997004" cy="818410"/>
            </a:xfrm>
          </p:grpSpPr>
          <p:sp>
            <p:nvSpPr>
              <p:cNvPr id="142" name="Freeform 3358"/>
              <p:cNvSpPr>
                <a:spLocks/>
              </p:cNvSpPr>
              <p:nvPr/>
            </p:nvSpPr>
            <p:spPr bwMode="auto">
              <a:xfrm flipV="1">
                <a:off x="29477" y="3208181"/>
                <a:ext cx="989694"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143" name="Rectangle 3359"/>
              <p:cNvSpPr>
                <a:spLocks noChangeArrowheads="1"/>
              </p:cNvSpPr>
              <p:nvPr/>
            </p:nvSpPr>
            <p:spPr bwMode="auto">
              <a:xfrm>
                <a:off x="94531" y="3129921"/>
                <a:ext cx="866896"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144" name="Freeform 3357"/>
              <p:cNvSpPr>
                <a:spLocks/>
              </p:cNvSpPr>
              <p:nvPr/>
            </p:nvSpPr>
            <p:spPr bwMode="auto">
              <a:xfrm>
                <a:off x="85028" y="3119931"/>
                <a:ext cx="885900"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145" name="Freeform 3366"/>
              <p:cNvSpPr>
                <a:spLocks/>
              </p:cNvSpPr>
              <p:nvPr/>
            </p:nvSpPr>
            <p:spPr bwMode="auto">
              <a:xfrm flipV="1">
                <a:off x="33131" y="3492087"/>
                <a:ext cx="989694" cy="162349"/>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146" name="Rectangle 3367"/>
              <p:cNvSpPr>
                <a:spLocks noChangeArrowheads="1"/>
              </p:cNvSpPr>
              <p:nvPr/>
            </p:nvSpPr>
            <p:spPr bwMode="auto">
              <a:xfrm>
                <a:off x="98185" y="3413826"/>
                <a:ext cx="866896" cy="126000"/>
              </a:xfrm>
              <a:prstGeom prst="rect">
                <a:avLst/>
              </a:prstGeom>
              <a:solidFill>
                <a:srgbClr val="FFCB25"/>
              </a:solidFill>
              <a:ln w="19050">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147" name="Freeform 3368"/>
              <p:cNvSpPr>
                <a:spLocks/>
              </p:cNvSpPr>
              <p:nvPr/>
            </p:nvSpPr>
            <p:spPr bwMode="auto">
              <a:xfrm>
                <a:off x="88683" y="3403835"/>
                <a:ext cx="885900" cy="210638"/>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148" name="Freeform 3369"/>
              <p:cNvSpPr>
                <a:spLocks/>
              </p:cNvSpPr>
              <p:nvPr/>
            </p:nvSpPr>
            <p:spPr bwMode="auto">
              <a:xfrm flipV="1">
                <a:off x="36787" y="3775990"/>
                <a:ext cx="989694" cy="162351"/>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sp>
            <p:nvSpPr>
              <p:cNvPr id="149" name="Rectangle 3370"/>
              <p:cNvSpPr>
                <a:spLocks noChangeArrowheads="1"/>
              </p:cNvSpPr>
              <p:nvPr/>
            </p:nvSpPr>
            <p:spPr bwMode="auto">
              <a:xfrm>
                <a:off x="101840" y="3697730"/>
                <a:ext cx="866896" cy="126000"/>
              </a:xfrm>
              <a:prstGeom prst="rect">
                <a:avLst/>
              </a:prstGeom>
              <a:solidFill>
                <a:srgbClr val="FFCB25"/>
              </a:solidFill>
              <a:ln>
                <a:noFill/>
              </a:ln>
            </p:spPr>
            <p:txBody>
              <a:bodyPr wrap="none" anchor="ctr"/>
              <a:lstStyle>
                <a:lvl1pPr eaLnBrk="0" hangingPunct="0">
                  <a:defRPr sz="6100">
                    <a:solidFill>
                      <a:schemeClr val="tx1"/>
                    </a:solidFill>
                    <a:latin typeface="Arial" panose="020B0604020202020204" pitchFamily="34" charset="0"/>
                  </a:defRPr>
                </a:lvl1pPr>
                <a:lvl2pPr marL="742950" indent="-285750" eaLnBrk="0" hangingPunct="0">
                  <a:defRPr sz="6100">
                    <a:solidFill>
                      <a:schemeClr val="tx1"/>
                    </a:solidFill>
                    <a:latin typeface="Arial" panose="020B0604020202020204" pitchFamily="34" charset="0"/>
                  </a:defRPr>
                </a:lvl2pPr>
                <a:lvl3pPr marL="1143000" indent="-228600" eaLnBrk="0" hangingPunct="0">
                  <a:defRPr sz="6100">
                    <a:solidFill>
                      <a:schemeClr val="tx1"/>
                    </a:solidFill>
                    <a:latin typeface="Arial" panose="020B0604020202020204" pitchFamily="34" charset="0"/>
                  </a:defRPr>
                </a:lvl3pPr>
                <a:lvl4pPr marL="1600200" indent="-228600" eaLnBrk="0" hangingPunct="0">
                  <a:defRPr sz="6100">
                    <a:solidFill>
                      <a:schemeClr val="tx1"/>
                    </a:solidFill>
                    <a:latin typeface="Arial" panose="020B0604020202020204" pitchFamily="34" charset="0"/>
                  </a:defRPr>
                </a:lvl4pPr>
                <a:lvl5pPr marL="2057400" indent="-228600" eaLnBrk="0" hangingPunct="0">
                  <a:defRPr sz="6100">
                    <a:solidFill>
                      <a:schemeClr val="tx1"/>
                    </a:solidFill>
                    <a:latin typeface="Arial" panose="020B0604020202020204" pitchFamily="34" charset="0"/>
                  </a:defRPr>
                </a:lvl5pPr>
                <a:lvl6pPr marL="2514600" indent="-228600" eaLnBrk="0" fontAlgn="base" hangingPunct="0">
                  <a:spcBef>
                    <a:spcPct val="0"/>
                  </a:spcBef>
                  <a:spcAft>
                    <a:spcPct val="0"/>
                  </a:spcAft>
                  <a:defRPr sz="6100">
                    <a:solidFill>
                      <a:schemeClr val="tx1"/>
                    </a:solidFill>
                    <a:latin typeface="Arial" panose="020B0604020202020204" pitchFamily="34" charset="0"/>
                  </a:defRPr>
                </a:lvl6pPr>
                <a:lvl7pPr marL="2971800" indent="-228600" eaLnBrk="0" fontAlgn="base" hangingPunct="0">
                  <a:spcBef>
                    <a:spcPct val="0"/>
                  </a:spcBef>
                  <a:spcAft>
                    <a:spcPct val="0"/>
                  </a:spcAft>
                  <a:defRPr sz="6100">
                    <a:solidFill>
                      <a:schemeClr val="tx1"/>
                    </a:solidFill>
                    <a:latin typeface="Arial" panose="020B0604020202020204" pitchFamily="34" charset="0"/>
                  </a:defRPr>
                </a:lvl7pPr>
                <a:lvl8pPr marL="3429000" indent="-228600" eaLnBrk="0" fontAlgn="base" hangingPunct="0">
                  <a:spcBef>
                    <a:spcPct val="0"/>
                  </a:spcBef>
                  <a:spcAft>
                    <a:spcPct val="0"/>
                  </a:spcAft>
                  <a:defRPr sz="6100">
                    <a:solidFill>
                      <a:schemeClr val="tx1"/>
                    </a:solidFill>
                    <a:latin typeface="Arial" panose="020B0604020202020204" pitchFamily="34" charset="0"/>
                  </a:defRPr>
                </a:lvl8pPr>
                <a:lvl9pPr marL="3886200" indent="-228600" eaLnBrk="0" fontAlgn="base" hangingPunct="0">
                  <a:spcBef>
                    <a:spcPct val="0"/>
                  </a:spcBef>
                  <a:spcAft>
                    <a:spcPct val="0"/>
                  </a:spcAft>
                  <a:defRPr sz="6100">
                    <a:solidFill>
                      <a:schemeClr val="tx1"/>
                    </a:solidFill>
                    <a:latin typeface="Arial" panose="020B0604020202020204" pitchFamily="34" charset="0"/>
                  </a:defRPr>
                </a:lvl9pPr>
              </a:lstStyle>
              <a:p>
                <a:pPr eaLnBrk="1" hangingPunct="1"/>
                <a:endParaRPr lang="es-MX" altLang="es-MX"/>
              </a:p>
            </p:txBody>
          </p:sp>
          <p:sp>
            <p:nvSpPr>
              <p:cNvPr id="150" name="Freeform 3371"/>
              <p:cNvSpPr>
                <a:spLocks/>
              </p:cNvSpPr>
              <p:nvPr/>
            </p:nvSpPr>
            <p:spPr bwMode="auto">
              <a:xfrm>
                <a:off x="92338" y="3687738"/>
                <a:ext cx="885900" cy="210640"/>
              </a:xfrm>
              <a:custGeom>
                <a:avLst/>
                <a:gdLst>
                  <a:gd name="T0" fmla="*/ 0 w 1680"/>
                  <a:gd name="T1" fmla="*/ 2147483647 h 272"/>
                  <a:gd name="T2" fmla="*/ 0 w 1680"/>
                  <a:gd name="T3" fmla="*/ 0 h 272"/>
                  <a:gd name="T4" fmla="*/ 2147483647 w 1680"/>
                  <a:gd name="T5" fmla="*/ 0 h 272"/>
                  <a:gd name="T6" fmla="*/ 2147483647 w 1680"/>
                  <a:gd name="T7" fmla="*/ 2147483647 h 272"/>
                  <a:gd name="T8" fmla="*/ 0 60000 65536"/>
                  <a:gd name="T9" fmla="*/ 0 60000 65536"/>
                  <a:gd name="T10" fmla="*/ 0 60000 65536"/>
                  <a:gd name="T11" fmla="*/ 0 60000 65536"/>
                  <a:gd name="T12" fmla="*/ 0 w 1680"/>
                  <a:gd name="T13" fmla="*/ 0 h 272"/>
                  <a:gd name="T14" fmla="*/ 1680 w 1680"/>
                  <a:gd name="T15" fmla="*/ 272 h 272"/>
                </a:gdLst>
                <a:ahLst/>
                <a:cxnLst>
                  <a:cxn ang="T8">
                    <a:pos x="T0" y="T1"/>
                  </a:cxn>
                  <a:cxn ang="T9">
                    <a:pos x="T2" y="T3"/>
                  </a:cxn>
                  <a:cxn ang="T10">
                    <a:pos x="T4" y="T5"/>
                  </a:cxn>
                  <a:cxn ang="T11">
                    <a:pos x="T6" y="T7"/>
                  </a:cxn>
                </a:cxnLst>
                <a:rect l="T12" t="T13" r="T14" b="T15"/>
                <a:pathLst>
                  <a:path w="1680" h="272">
                    <a:moveTo>
                      <a:pt x="0" y="272"/>
                    </a:moveTo>
                    <a:lnTo>
                      <a:pt x="0" y="0"/>
                    </a:lnTo>
                    <a:lnTo>
                      <a:pt x="1680" y="0"/>
                    </a:lnTo>
                    <a:lnTo>
                      <a:pt x="1680" y="272"/>
                    </a:ln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MX"/>
              </a:p>
            </p:txBody>
          </p:sp>
        </p:grpSp>
      </p:grpSp>
      <p:cxnSp>
        <p:nvCxnSpPr>
          <p:cNvPr id="88" name="Conector recto de flecha 82">
            <a:extLst>
              <a:ext uri="{FF2B5EF4-FFF2-40B4-BE49-F238E27FC236}">
                <a16:creationId xmlns:a16="http://schemas.microsoft.com/office/drawing/2014/main" id="{D767C771-5310-45F2-ADF5-EE5A3EC4506D}"/>
              </a:ext>
            </a:extLst>
          </p:cNvPr>
          <p:cNvCxnSpPr>
            <a:cxnSpLocks/>
          </p:cNvCxnSpPr>
          <p:nvPr/>
        </p:nvCxnSpPr>
        <p:spPr>
          <a:xfrm>
            <a:off x="6787236" y="3876972"/>
            <a:ext cx="1445203" cy="304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Conector recto de flecha 82">
            <a:extLst>
              <a:ext uri="{FF2B5EF4-FFF2-40B4-BE49-F238E27FC236}">
                <a16:creationId xmlns:a16="http://schemas.microsoft.com/office/drawing/2014/main" id="{26BDCA5C-2833-4C86-9174-301D2532FCA8}"/>
              </a:ext>
            </a:extLst>
          </p:cNvPr>
          <p:cNvCxnSpPr>
            <a:cxnSpLocks/>
          </p:cNvCxnSpPr>
          <p:nvPr/>
        </p:nvCxnSpPr>
        <p:spPr>
          <a:xfrm flipH="1">
            <a:off x="3855137" y="3964888"/>
            <a:ext cx="124700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Julius Richard Petri, creador de universos artificiales">
            <a:extLst>
              <a:ext uri="{FF2B5EF4-FFF2-40B4-BE49-F238E27FC236}">
                <a16:creationId xmlns:a16="http://schemas.microsoft.com/office/drawing/2014/main" id="{D4597D08-4B72-4D05-8B8E-763FA92B8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889" y="2744420"/>
            <a:ext cx="2223576"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sta superior del jarro de vidrio lleno de azúcar, aislado sobre fondo  negro. — Laboratorio, médico - Stock Photo | #194416462">
            <a:extLst>
              <a:ext uri="{FF2B5EF4-FFF2-40B4-BE49-F238E27FC236}">
                <a16:creationId xmlns:a16="http://schemas.microsoft.com/office/drawing/2014/main" id="{33B99788-2847-4C7A-9B30-CE8746F8CF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9931" y="2815172"/>
            <a:ext cx="2197907" cy="2197907"/>
          </a:xfrm>
          <a:prstGeom prst="rect">
            <a:avLst/>
          </a:prstGeom>
          <a:noFill/>
          <a:extLst>
            <a:ext uri="{909E8E84-426E-40DD-AFC4-6F175D3DCCD1}">
              <a14:hiddenFill xmlns:a14="http://schemas.microsoft.com/office/drawing/2010/main">
                <a:solidFill>
                  <a:srgbClr val="FFFFFF"/>
                </a:solidFill>
              </a14:hiddenFill>
            </a:ext>
          </a:extLst>
        </p:spPr>
      </p:pic>
      <p:sp>
        <p:nvSpPr>
          <p:cNvPr id="106" name="CuadroTexto 83">
            <a:extLst>
              <a:ext uri="{FF2B5EF4-FFF2-40B4-BE49-F238E27FC236}">
                <a16:creationId xmlns:a16="http://schemas.microsoft.com/office/drawing/2014/main" id="{C4985E56-59AA-4216-B8A7-1CAAFE3995EF}"/>
              </a:ext>
            </a:extLst>
          </p:cNvPr>
          <p:cNvSpPr txBox="1"/>
          <p:nvPr/>
        </p:nvSpPr>
        <p:spPr>
          <a:xfrm>
            <a:off x="4932435" y="2964522"/>
            <a:ext cx="2094734" cy="276999"/>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Revisar crecimiento</a:t>
            </a:r>
            <a:endParaRPr lang="es-MX" sz="1200" b="1" baseline="30000" dirty="0">
              <a:latin typeface="Arial" panose="020B0604020202020204" pitchFamily="34" charset="0"/>
              <a:cs typeface="Arial" panose="020B0604020202020204" pitchFamily="34" charset="0"/>
            </a:endParaRPr>
          </a:p>
        </p:txBody>
      </p:sp>
      <p:sp>
        <p:nvSpPr>
          <p:cNvPr id="113" name="CuadroTexto 83">
            <a:extLst>
              <a:ext uri="{FF2B5EF4-FFF2-40B4-BE49-F238E27FC236}">
                <a16:creationId xmlns:a16="http://schemas.microsoft.com/office/drawing/2014/main" id="{BEF77020-E7DC-4A04-B07F-EBFD875B99DC}"/>
              </a:ext>
            </a:extLst>
          </p:cNvPr>
          <p:cNvSpPr txBox="1"/>
          <p:nvPr/>
        </p:nvSpPr>
        <p:spPr>
          <a:xfrm>
            <a:off x="6775036" y="3401438"/>
            <a:ext cx="1740889" cy="400110"/>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No hay crecimiento</a:t>
            </a:r>
          </a:p>
          <a:p>
            <a:pPr algn="ctr"/>
            <a:r>
              <a:rPr lang="es-MX" sz="1200" b="1" baseline="30000" dirty="0">
                <a:latin typeface="Arial" panose="020B0604020202020204" pitchFamily="34" charset="0"/>
                <a:cs typeface="Arial" panose="020B0604020202020204" pitchFamily="34" charset="0"/>
              </a:rPr>
              <a:t>(no colonias)</a:t>
            </a:r>
          </a:p>
        </p:txBody>
      </p:sp>
      <p:sp>
        <p:nvSpPr>
          <p:cNvPr id="116" name="CuadroTexto 83">
            <a:extLst>
              <a:ext uri="{FF2B5EF4-FFF2-40B4-BE49-F238E27FC236}">
                <a16:creationId xmlns:a16="http://schemas.microsoft.com/office/drawing/2014/main" id="{45BEC2B4-990F-4B2F-9788-67E6B9252744}"/>
              </a:ext>
            </a:extLst>
          </p:cNvPr>
          <p:cNvSpPr txBox="1"/>
          <p:nvPr/>
        </p:nvSpPr>
        <p:spPr>
          <a:xfrm>
            <a:off x="3565036" y="3480629"/>
            <a:ext cx="1740889" cy="400110"/>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Si hay crecimiento</a:t>
            </a:r>
          </a:p>
          <a:p>
            <a:pPr algn="ctr"/>
            <a:r>
              <a:rPr lang="es-MX" sz="1200" b="1" baseline="30000" dirty="0">
                <a:latin typeface="Arial" panose="020B0604020202020204" pitchFamily="34" charset="0"/>
                <a:cs typeface="Arial" panose="020B0604020202020204" pitchFamily="34" charset="0"/>
              </a:rPr>
              <a:t>(no colonias)</a:t>
            </a:r>
          </a:p>
        </p:txBody>
      </p:sp>
      <p:sp>
        <p:nvSpPr>
          <p:cNvPr id="117" name="CuadroTexto 83">
            <a:extLst>
              <a:ext uri="{FF2B5EF4-FFF2-40B4-BE49-F238E27FC236}">
                <a16:creationId xmlns:a16="http://schemas.microsoft.com/office/drawing/2014/main" id="{4D5EED9E-C35C-468D-A29F-6307AE0DCDD3}"/>
              </a:ext>
            </a:extLst>
          </p:cNvPr>
          <p:cNvSpPr txBox="1"/>
          <p:nvPr/>
        </p:nvSpPr>
        <p:spPr>
          <a:xfrm>
            <a:off x="-114343" y="3778067"/>
            <a:ext cx="1740889" cy="400110"/>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Se rechaza el lote</a:t>
            </a:r>
          </a:p>
          <a:p>
            <a:pPr algn="ctr"/>
            <a:r>
              <a:rPr lang="es-MX" sz="1200" b="1" baseline="30000" dirty="0">
                <a:latin typeface="Arial" panose="020B0604020202020204" pitchFamily="34" charset="0"/>
                <a:cs typeface="Arial" panose="020B0604020202020204" pitchFamily="34" charset="0"/>
              </a:rPr>
              <a:t>(volver a preparar)</a:t>
            </a:r>
          </a:p>
        </p:txBody>
      </p:sp>
      <p:sp>
        <p:nvSpPr>
          <p:cNvPr id="120" name="CuadroTexto 83">
            <a:extLst>
              <a:ext uri="{FF2B5EF4-FFF2-40B4-BE49-F238E27FC236}">
                <a16:creationId xmlns:a16="http://schemas.microsoft.com/office/drawing/2014/main" id="{E0002AF8-3AE7-464A-B787-FBE79A0B7310}"/>
              </a:ext>
            </a:extLst>
          </p:cNvPr>
          <p:cNvSpPr txBox="1"/>
          <p:nvPr/>
        </p:nvSpPr>
        <p:spPr>
          <a:xfrm>
            <a:off x="10451111" y="3501068"/>
            <a:ext cx="1740889" cy="276999"/>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Liberar el lote</a:t>
            </a:r>
          </a:p>
        </p:txBody>
      </p:sp>
      <p:pic>
        <p:nvPicPr>
          <p:cNvPr id="2054" name="Picture 6" descr="Culturing on agar plates. Image from REPHRAME: detection, control and  eradication of pine wood nematodes">
            <a:extLst>
              <a:ext uri="{FF2B5EF4-FFF2-40B4-BE49-F238E27FC236}">
                <a16:creationId xmlns:a16="http://schemas.microsoft.com/office/drawing/2014/main" id="{B6DD84AF-C893-4B49-A200-9314F1AFD2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7357"/>
          <a:stretch/>
        </p:blipFill>
        <p:spPr bwMode="auto">
          <a:xfrm>
            <a:off x="8752978" y="5101268"/>
            <a:ext cx="1781213" cy="1725216"/>
          </a:xfrm>
          <a:prstGeom prst="rect">
            <a:avLst/>
          </a:prstGeom>
          <a:noFill/>
          <a:extLst>
            <a:ext uri="{909E8E84-426E-40DD-AFC4-6F175D3DCCD1}">
              <a14:hiddenFill xmlns:a14="http://schemas.microsoft.com/office/drawing/2010/main">
                <a:solidFill>
                  <a:srgbClr val="FFFFFF"/>
                </a:solidFill>
              </a14:hiddenFill>
            </a:ext>
          </a:extLst>
        </p:spPr>
      </p:pic>
      <p:cxnSp>
        <p:nvCxnSpPr>
          <p:cNvPr id="121" name="Conector recto de flecha 82">
            <a:extLst>
              <a:ext uri="{FF2B5EF4-FFF2-40B4-BE49-F238E27FC236}">
                <a16:creationId xmlns:a16="http://schemas.microsoft.com/office/drawing/2014/main" id="{097766BF-6A81-4CEF-B914-65E883ECACA7}"/>
              </a:ext>
            </a:extLst>
          </p:cNvPr>
          <p:cNvCxnSpPr>
            <a:cxnSpLocks/>
          </p:cNvCxnSpPr>
          <p:nvPr/>
        </p:nvCxnSpPr>
        <p:spPr>
          <a:xfrm>
            <a:off x="9658146" y="4317825"/>
            <a:ext cx="0" cy="757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2" name="CuadroTexto 83">
            <a:extLst>
              <a:ext uri="{FF2B5EF4-FFF2-40B4-BE49-F238E27FC236}">
                <a16:creationId xmlns:a16="http://schemas.microsoft.com/office/drawing/2014/main" id="{F6AE5082-69C0-44B1-9BFD-6AF0054E359D}"/>
              </a:ext>
            </a:extLst>
          </p:cNvPr>
          <p:cNvSpPr txBox="1"/>
          <p:nvPr/>
        </p:nvSpPr>
        <p:spPr>
          <a:xfrm>
            <a:off x="10534191" y="5575177"/>
            <a:ext cx="1740889" cy="461665"/>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Etiquetar y </a:t>
            </a:r>
          </a:p>
          <a:p>
            <a:pPr algn="ctr"/>
            <a:r>
              <a:rPr lang="es-MX" sz="1200" b="1" dirty="0">
                <a:latin typeface="Arial" panose="020B0604020202020204" pitchFamily="34" charset="0"/>
                <a:cs typeface="Arial" panose="020B0604020202020204" pitchFamily="34" charset="0"/>
              </a:rPr>
              <a:t>refrigerar</a:t>
            </a:r>
          </a:p>
        </p:txBody>
      </p:sp>
      <p:sp>
        <p:nvSpPr>
          <p:cNvPr id="55" name="CuadroTexto 91">
            <a:extLst>
              <a:ext uri="{FF2B5EF4-FFF2-40B4-BE49-F238E27FC236}">
                <a16:creationId xmlns:a16="http://schemas.microsoft.com/office/drawing/2014/main" id="{2E210ED7-6478-4729-B5FD-DA9B497C84EC}"/>
              </a:ext>
            </a:extLst>
          </p:cNvPr>
          <p:cNvSpPr txBox="1"/>
          <p:nvPr/>
        </p:nvSpPr>
        <p:spPr>
          <a:xfrm>
            <a:off x="7012089" y="1358328"/>
            <a:ext cx="1740889" cy="1015663"/>
          </a:xfrm>
          <a:prstGeom prst="rect">
            <a:avLst/>
          </a:prstGeom>
          <a:noFill/>
        </p:spPr>
        <p:txBody>
          <a:bodyPr wrap="square" rtlCol="0">
            <a:spAutoFit/>
          </a:bodyPr>
          <a:lstStyle/>
          <a:p>
            <a:pPr algn="ctr"/>
            <a:r>
              <a:rPr lang="es-MX" sz="1200" b="1" dirty="0">
                <a:latin typeface="Arial" panose="020B0604020202020204" pitchFamily="34" charset="0"/>
                <a:cs typeface="Arial" panose="020B0604020202020204" pitchFamily="34" charset="0"/>
              </a:rPr>
              <a:t>INCUBAR EL POSICIÓN INVERTIDA</a:t>
            </a:r>
          </a:p>
          <a:p>
            <a:pPr algn="ctr"/>
            <a:r>
              <a:rPr lang="es-MX" sz="1200" b="1" dirty="0">
                <a:latin typeface="Arial" panose="020B0604020202020204" pitchFamily="34" charset="0"/>
                <a:cs typeface="Arial" panose="020B0604020202020204" pitchFamily="34" charset="0"/>
              </a:rPr>
              <a:t>(evita que caída agua de condensación)</a:t>
            </a:r>
          </a:p>
        </p:txBody>
      </p:sp>
    </p:spTree>
    <p:extLst>
      <p:ext uri="{BB962C8B-B14F-4D97-AF65-F5344CB8AC3E}">
        <p14:creationId xmlns:p14="http://schemas.microsoft.com/office/powerpoint/2010/main" val="238904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A25CE6-4BA3-4146-9B93-EF65D134BC4A}"/>
              </a:ext>
            </a:extLst>
          </p:cNvPr>
          <p:cNvSpPr>
            <a:spLocks noGrp="1"/>
          </p:cNvSpPr>
          <p:nvPr>
            <p:ph type="title"/>
          </p:nvPr>
        </p:nvSpPr>
        <p:spPr/>
        <p:txBody>
          <a:bodyPr>
            <a:normAutofit fontScale="90000"/>
          </a:bodyPr>
          <a:lstStyle/>
          <a:p>
            <a:r>
              <a:rPr lang="es-MX" dirty="0"/>
              <a:t>NUTRICIÓN MICROBIANA Y DISEÑO DE MEDIOS DE CULTIVO</a:t>
            </a:r>
            <a:endParaRPr lang="en-US" dirty="0"/>
          </a:p>
        </p:txBody>
      </p:sp>
      <p:sp>
        <p:nvSpPr>
          <p:cNvPr id="5" name="Text Placeholder 4">
            <a:extLst>
              <a:ext uri="{FF2B5EF4-FFF2-40B4-BE49-F238E27FC236}">
                <a16:creationId xmlns:a16="http://schemas.microsoft.com/office/drawing/2014/main" id="{FFA766A7-C8A5-4F41-AD42-0B68D1B09FF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9954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defTabSz="914400">
              <a:lnSpc>
                <a:spcPct val="90000"/>
              </a:lnSpc>
              <a:spcBef>
                <a:spcPts val="0"/>
              </a:spcBef>
              <a:buNone/>
            </a:pPr>
            <a:r>
              <a:rPr lang="es-ES" noProof="1"/>
              <a:t>Controles de calidad en medios de cultivo</a:t>
            </a:r>
          </a:p>
        </p:txBody>
      </p:sp>
      <p:sp>
        <p:nvSpPr>
          <p:cNvPr id="3" name="Marcador de posición de contenido 2"/>
          <p:cNvSpPr>
            <a:spLocks noGrp="1"/>
          </p:cNvSpPr>
          <p:nvPr>
            <p:ph idx="1"/>
          </p:nvPr>
        </p:nvSpPr>
        <p:spPr/>
        <p:txBody>
          <a:bodyPr/>
          <a:lstStyle/>
          <a:p>
            <a:r>
              <a:rPr lang="es-ES" noProof="1"/>
              <a:t>Debe realizarse control de calidad de los medios de cultivo. De acuerdo a un método científico (NOM-210-SSA1-2014, 7.3)</a:t>
            </a:r>
          </a:p>
          <a:p>
            <a:r>
              <a:rPr lang="es-ES" noProof="1"/>
              <a:t>Realizar control de medios de cultivo con cepas tipo (evaluación biológica/Cepas ATCC) y evaluación física (NOM-210-SSA1-2014, H.11.6). Las cepas tipo usualmente se encuentran descritas en las hojas de instrucciones de uso del medio de cultivo proporcionadas por el proveedor </a:t>
            </a:r>
          </a:p>
          <a:p>
            <a:r>
              <a:rPr lang="es-ES" noProof="1"/>
              <a:t>Realizar controles de calidad de vertido en placa para evaluar adecuado vertido en zona aséptica.</a:t>
            </a:r>
          </a:p>
        </p:txBody>
      </p:sp>
    </p:spTree>
    <p:extLst>
      <p:ext uri="{BB962C8B-B14F-4D97-AF65-F5344CB8AC3E}">
        <p14:creationId xmlns:p14="http://schemas.microsoft.com/office/powerpoint/2010/main" val="142169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05135-D98B-489F-8C00-7912B75F95AE}"/>
              </a:ext>
            </a:extLst>
          </p:cNvPr>
          <p:cNvSpPr>
            <a:spLocks noGrp="1"/>
          </p:cNvSpPr>
          <p:nvPr>
            <p:ph type="title"/>
          </p:nvPr>
        </p:nvSpPr>
        <p:spPr/>
        <p:txBody>
          <a:bodyPr>
            <a:normAutofit/>
          </a:bodyPr>
          <a:lstStyle/>
          <a:p>
            <a:r>
              <a:rPr lang="es-US" dirty="0"/>
              <a:t>Control de medios de en casa después de 1 día de incubación a temperatura ambiente.</a:t>
            </a:r>
          </a:p>
        </p:txBody>
      </p:sp>
      <p:sp>
        <p:nvSpPr>
          <p:cNvPr id="3" name="Content Placeholder 2">
            <a:extLst>
              <a:ext uri="{FF2B5EF4-FFF2-40B4-BE49-F238E27FC236}">
                <a16:creationId xmlns:a16="http://schemas.microsoft.com/office/drawing/2014/main" id="{8F779594-4D80-4E06-94D9-554D21DC6568}"/>
              </a:ext>
            </a:extLst>
          </p:cNvPr>
          <p:cNvSpPr>
            <a:spLocks noGrp="1"/>
          </p:cNvSpPr>
          <p:nvPr>
            <p:ph idx="1"/>
          </p:nvPr>
        </p:nvSpPr>
        <p:spPr>
          <a:xfrm>
            <a:off x="1042219" y="1729249"/>
            <a:ext cx="6096000" cy="4457700"/>
          </a:xfrm>
        </p:spPr>
        <p:txBody>
          <a:bodyPr>
            <a:normAutofit fontScale="85000" lnSpcReduction="20000"/>
          </a:bodyPr>
          <a:lstStyle/>
          <a:p>
            <a:r>
              <a:rPr lang="es-US" dirty="0"/>
              <a:t>Revisen si hay crecimiento en medios sólidos:</a:t>
            </a:r>
          </a:p>
          <a:p>
            <a:pPr marL="320040" lvl="1" indent="0">
              <a:buNone/>
            </a:pPr>
            <a:r>
              <a:rPr lang="es-US" dirty="0"/>
              <a:t>Presencia de colonias bacterianas</a:t>
            </a:r>
          </a:p>
          <a:p>
            <a:pPr marL="320040" lvl="1" indent="0">
              <a:buNone/>
            </a:pPr>
            <a:r>
              <a:rPr lang="es-US" dirty="0"/>
              <a:t>Presencia de hongos filamentosos</a:t>
            </a:r>
          </a:p>
          <a:p>
            <a:pPr marL="320040" lvl="1" indent="0">
              <a:buNone/>
            </a:pPr>
            <a:r>
              <a:rPr lang="es-US" dirty="0"/>
              <a:t>( Si hay crecimiento de colonias, monitoreen su desarrollo, registren su tamaño, color, si hay cambios con el tiempo, se usarán después)</a:t>
            </a:r>
          </a:p>
          <a:p>
            <a:pPr marL="320040" lvl="1" indent="0">
              <a:buNone/>
            </a:pPr>
            <a:endParaRPr lang="es-US" dirty="0"/>
          </a:p>
          <a:p>
            <a:r>
              <a:rPr lang="es-US" dirty="0"/>
              <a:t>Revisen si hay crecimiento en medios líquidos</a:t>
            </a:r>
          </a:p>
          <a:p>
            <a:pPr lvl="1"/>
            <a:r>
              <a:rPr lang="es-US" dirty="0"/>
              <a:t>Presencia de turbidez, sedimento, filamentos, membranas superficiales o anillos de crecimiento</a:t>
            </a:r>
          </a:p>
          <a:p>
            <a:pPr lvl="1"/>
            <a:r>
              <a:rPr lang="es-US" dirty="0"/>
              <a:t>Vire del indicador hacia pH ácidos o básicos</a:t>
            </a:r>
          </a:p>
          <a:p>
            <a:pPr marL="320040" lvl="1" indent="0">
              <a:buNone/>
            </a:pPr>
            <a:r>
              <a:rPr lang="es-US" dirty="0"/>
              <a:t>Registra tus resultados</a:t>
            </a:r>
          </a:p>
          <a:p>
            <a:pPr lvl="1"/>
            <a:endParaRPr lang="es-US" dirty="0"/>
          </a:p>
          <a:p>
            <a:pPr marL="320040" lvl="1" indent="0">
              <a:buNone/>
            </a:pPr>
            <a:endParaRPr lang="es-US" dirty="0"/>
          </a:p>
          <a:p>
            <a:pPr lvl="1"/>
            <a:endParaRPr lang="es-US" dirty="0"/>
          </a:p>
          <a:p>
            <a:pPr marL="320040" lvl="1" indent="0">
              <a:buNone/>
            </a:pPr>
            <a:endParaRPr lang="es-US" dirty="0"/>
          </a:p>
        </p:txBody>
      </p:sp>
      <p:pic>
        <p:nvPicPr>
          <p:cNvPr id="2050" name="Picture 2">
            <a:extLst>
              <a:ext uri="{FF2B5EF4-FFF2-40B4-BE49-F238E27FC236}">
                <a16:creationId xmlns:a16="http://schemas.microsoft.com/office/drawing/2014/main" id="{FEB3478B-A5C6-42EF-A784-3D855FAA4E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2180" y="1452716"/>
            <a:ext cx="3229897" cy="24224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ágenes Caldo Rojo de Fenol, prueba e interpretación – MICROBITOS BLOG">
            <a:extLst>
              <a:ext uri="{FF2B5EF4-FFF2-40B4-BE49-F238E27FC236}">
                <a16:creationId xmlns:a16="http://schemas.microsoft.com/office/drawing/2014/main" id="{2C5EBC0C-B7E8-4EB3-9592-441601416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335" y="4234630"/>
            <a:ext cx="3121742" cy="234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16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New continuous monitoring microbial air samplers">
            <a:extLst>
              <a:ext uri="{FF2B5EF4-FFF2-40B4-BE49-F238E27FC236}">
                <a16:creationId xmlns:a16="http://schemas.microsoft.com/office/drawing/2014/main" id="{C64EA156-9F97-462E-A393-397011313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8940" y="1585180"/>
            <a:ext cx="3238160" cy="23854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E6CA296-5F7D-4EBF-A112-6E987631F629}"/>
              </a:ext>
            </a:extLst>
          </p:cNvPr>
          <p:cNvSpPr>
            <a:spLocks noGrp="1"/>
          </p:cNvSpPr>
          <p:nvPr>
            <p:ph type="title"/>
          </p:nvPr>
        </p:nvSpPr>
        <p:spPr/>
        <p:txBody>
          <a:bodyPr/>
          <a:lstStyle/>
          <a:p>
            <a:r>
              <a:rPr lang="es-MX" dirty="0"/>
              <a:t>Calidad microbiológica del aire</a:t>
            </a:r>
            <a:endParaRPr lang="es-US" dirty="0"/>
          </a:p>
        </p:txBody>
      </p:sp>
      <p:pic>
        <p:nvPicPr>
          <p:cNvPr id="4098" name="Picture 2" descr="QuickTake 30 Sample Pump Cat. No. 228-9530 Operating Instructions Form  40079 PDF Document">
            <a:extLst>
              <a:ext uri="{FF2B5EF4-FFF2-40B4-BE49-F238E27FC236}">
                <a16:creationId xmlns:a16="http://schemas.microsoft.com/office/drawing/2014/main" id="{FDD545EE-3412-49DE-BF93-929052CFFA5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585180"/>
            <a:ext cx="2528366" cy="23854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8FE3B6-9914-4498-9783-9948E63EEA5C}"/>
              </a:ext>
            </a:extLst>
          </p:cNvPr>
          <p:cNvSpPr txBox="1"/>
          <p:nvPr/>
        </p:nvSpPr>
        <p:spPr>
          <a:xfrm>
            <a:off x="6378423" y="1585180"/>
            <a:ext cx="4211409" cy="646331"/>
          </a:xfrm>
          <a:prstGeom prst="rect">
            <a:avLst/>
          </a:prstGeom>
          <a:noFill/>
        </p:spPr>
        <p:txBody>
          <a:bodyPr wrap="none" rtlCol="0">
            <a:spAutoFit/>
          </a:bodyPr>
          <a:lstStyle/>
          <a:p>
            <a:pPr algn="ctr"/>
            <a:r>
              <a:rPr lang="es-MX" dirty="0"/>
              <a:t>Uso de un sistema de muestreo de aire</a:t>
            </a:r>
          </a:p>
          <a:p>
            <a:pPr algn="ctr"/>
            <a:endParaRPr lang="es-US" dirty="0"/>
          </a:p>
        </p:txBody>
      </p:sp>
      <p:sp>
        <p:nvSpPr>
          <p:cNvPr id="4" name="Rectangle 3">
            <a:extLst>
              <a:ext uri="{FF2B5EF4-FFF2-40B4-BE49-F238E27FC236}">
                <a16:creationId xmlns:a16="http://schemas.microsoft.com/office/drawing/2014/main" id="{189623E1-EF4E-4FFF-96C5-797DB4F54E8E}"/>
              </a:ext>
            </a:extLst>
          </p:cNvPr>
          <p:cNvSpPr/>
          <p:nvPr/>
        </p:nvSpPr>
        <p:spPr>
          <a:xfrm>
            <a:off x="5526611" y="3700783"/>
            <a:ext cx="6096000" cy="307777"/>
          </a:xfrm>
          <a:prstGeom prst="rect">
            <a:avLst/>
          </a:prstGeom>
        </p:spPr>
        <p:txBody>
          <a:bodyPr>
            <a:spAutoFit/>
          </a:bodyPr>
          <a:lstStyle/>
          <a:p>
            <a:r>
              <a:rPr lang="es-MX" sz="1400" dirty="0"/>
              <a:t>INSHT, NTP 299: Método para el recuento de bacterias y hongos en aire</a:t>
            </a:r>
            <a:endParaRPr lang="es-US" sz="14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86DCBBA-CF2F-4641-812E-695ACD24C88C}"/>
                  </a:ext>
                </a:extLst>
              </p:cNvPr>
              <p:cNvSpPr txBox="1"/>
              <p:nvPr/>
            </p:nvSpPr>
            <p:spPr>
              <a:xfrm>
                <a:off x="5263638" y="1917205"/>
                <a:ext cx="6008785" cy="110318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s-MX" sz="2000" i="1" smtClean="0">
                              <a:latin typeface="Cambria Math" panose="02040503050406030204" pitchFamily="18" charset="0"/>
                            </a:rPr>
                          </m:ctrlPr>
                        </m:fPr>
                        <m:num>
                          <m:r>
                            <a:rPr lang="es-MX" sz="2000" b="0" i="1" smtClean="0">
                              <a:latin typeface="Cambria Math" panose="02040503050406030204" pitchFamily="18" charset="0"/>
                            </a:rPr>
                            <m:t>𝑈𝐹𝐶</m:t>
                          </m:r>
                        </m:num>
                        <m:den>
                          <m:sSup>
                            <m:sSupPr>
                              <m:ctrlPr>
                                <a:rPr lang="es-MX" sz="2000" i="1" smtClean="0">
                                  <a:latin typeface="Cambria Math" panose="02040503050406030204" pitchFamily="18" charset="0"/>
                                </a:rPr>
                              </m:ctrlPr>
                            </m:sSupPr>
                            <m:e>
                              <m:r>
                                <a:rPr lang="es-MX" sz="2000" b="0" i="1" smtClean="0">
                                  <a:latin typeface="Cambria Math" panose="02040503050406030204" pitchFamily="18" charset="0"/>
                                </a:rPr>
                                <m:t>𝑚</m:t>
                              </m:r>
                            </m:e>
                            <m:sup>
                              <m:r>
                                <a:rPr lang="es-MX" sz="2000" b="0" i="1" smtClean="0">
                                  <a:latin typeface="Cambria Math" panose="02040503050406030204" pitchFamily="18" charset="0"/>
                                </a:rPr>
                                <m:t>3</m:t>
                              </m:r>
                            </m:sup>
                          </m:sSup>
                        </m:den>
                      </m:f>
                      <m:r>
                        <a:rPr lang="es-MX" sz="2000" i="1" smtClean="0">
                          <a:latin typeface="Cambria Math" panose="02040503050406030204" pitchFamily="18" charset="0"/>
                        </a:rPr>
                        <m:t>=</m:t>
                      </m:r>
                      <m:d>
                        <m:dPr>
                          <m:ctrlPr>
                            <a:rPr lang="es-MX" sz="2000" i="1" smtClean="0">
                              <a:latin typeface="Cambria Math" panose="02040503050406030204" pitchFamily="18" charset="0"/>
                            </a:rPr>
                          </m:ctrlPr>
                        </m:dPr>
                        <m:e>
                          <m:f>
                            <m:fPr>
                              <m:ctrlPr>
                                <a:rPr lang="es-MX" sz="2000" i="1" smtClean="0">
                                  <a:latin typeface="Cambria Math" panose="02040503050406030204" pitchFamily="18" charset="0"/>
                                </a:rPr>
                              </m:ctrlPr>
                            </m:fPr>
                            <m:num>
                              <m:r>
                                <a:rPr lang="es-MX" sz="2000" b="0" i="1" smtClean="0">
                                  <a:latin typeface="Cambria Math" panose="02040503050406030204" pitchFamily="18" charset="0"/>
                                </a:rPr>
                                <m:t>𝑈𝐹𝐶</m:t>
                              </m:r>
                            </m:num>
                            <m:den>
                              <m:sSub>
                                <m:sSubPr>
                                  <m:ctrlPr>
                                    <a:rPr lang="es-MX" sz="2000" i="1">
                                      <a:latin typeface="Cambria Math" panose="02040503050406030204" pitchFamily="18" charset="0"/>
                                    </a:rPr>
                                  </m:ctrlPr>
                                </m:sSubPr>
                                <m:e>
                                  <m:r>
                                    <a:rPr lang="es-MX" sz="2000" i="1">
                                      <a:latin typeface="Cambria Math" panose="02040503050406030204" pitchFamily="18" charset="0"/>
                                    </a:rPr>
                                    <m:t>𝑡</m:t>
                                  </m:r>
                                </m:e>
                                <m:sub>
                                  <m:r>
                                    <a:rPr lang="es-MX" sz="2000" i="1">
                                      <a:latin typeface="Cambria Math" panose="02040503050406030204" pitchFamily="18" charset="0"/>
                                    </a:rPr>
                                    <m:t>𝑚𝑢𝑒𝑠𝑡𝑟𝑒𝑜</m:t>
                                  </m:r>
                                  <m:r>
                                    <a:rPr lang="es-MX" sz="2000" b="0" i="1" smtClean="0">
                                      <a:latin typeface="Cambria Math" panose="02040503050406030204" pitchFamily="18" charset="0"/>
                                    </a:rPr>
                                    <m:t> (</m:t>
                                  </m:r>
                                  <m:r>
                                    <a:rPr lang="es-MX" sz="2000" b="0" i="1" smtClean="0">
                                      <a:latin typeface="Cambria Math" panose="02040503050406030204" pitchFamily="18" charset="0"/>
                                    </a:rPr>
                                    <m:t>𝑚𝑖𝑛</m:t>
                                  </m:r>
                                  <m:r>
                                    <a:rPr lang="es-MX" sz="2000" b="0" i="1" smtClean="0">
                                      <a:latin typeface="Cambria Math" panose="02040503050406030204" pitchFamily="18" charset="0"/>
                                    </a:rPr>
                                    <m:t>)</m:t>
                                  </m:r>
                                </m:sub>
                              </m:sSub>
                            </m:den>
                          </m:f>
                        </m:e>
                      </m:d>
                      <m:d>
                        <m:dPr>
                          <m:ctrlPr>
                            <a:rPr lang="es-MX" sz="2000" i="1" smtClean="0">
                              <a:latin typeface="Cambria Math" panose="02040503050406030204" pitchFamily="18" charset="0"/>
                            </a:rPr>
                          </m:ctrlPr>
                        </m:dPr>
                        <m:e>
                          <m:r>
                            <a:rPr lang="es-MX" sz="2000" b="0" i="1" smtClean="0">
                              <a:latin typeface="Cambria Math" panose="02040503050406030204" pitchFamily="18" charset="0"/>
                            </a:rPr>
                            <m:t>1/</m:t>
                          </m:r>
                          <m:r>
                            <a:rPr lang="es-MX" sz="2000" b="0" i="1" smtClean="0">
                              <a:latin typeface="Cambria Math" panose="02040503050406030204" pitchFamily="18" charset="0"/>
                            </a:rPr>
                            <m:t>𝑊</m:t>
                          </m:r>
                          <m:f>
                            <m:fPr>
                              <m:ctrlPr>
                                <a:rPr lang="es-MX" sz="2000" i="1" smtClean="0">
                                  <a:latin typeface="Cambria Math" panose="02040503050406030204" pitchFamily="18" charset="0"/>
                                </a:rPr>
                              </m:ctrlPr>
                            </m:fPr>
                            <m:num>
                              <m:r>
                                <a:rPr lang="en-US" sz="2000" b="0" i="1" smtClean="0">
                                  <a:latin typeface="Cambria Math" panose="02040503050406030204" pitchFamily="18" charset="0"/>
                                </a:rPr>
                                <m:t>𝑚𝑖𝑛</m:t>
                              </m:r>
                            </m:num>
                            <m:den>
                              <m:r>
                                <a:rPr lang="en-US" sz="2000" b="0" i="1" smtClean="0">
                                  <a:latin typeface="Cambria Math" panose="02040503050406030204" pitchFamily="18" charset="0"/>
                                </a:rPr>
                                <m:t>𝐿</m:t>
                              </m:r>
                            </m:den>
                          </m:f>
                        </m:e>
                      </m:d>
                      <m:d>
                        <m:dPr>
                          <m:ctrlPr>
                            <a:rPr lang="es-MX" sz="2000" i="1" smtClean="0">
                              <a:latin typeface="Cambria Math" panose="02040503050406030204" pitchFamily="18" charset="0"/>
                            </a:rPr>
                          </m:ctrlPr>
                        </m:dPr>
                        <m:e>
                          <m:f>
                            <m:fPr>
                              <m:ctrlPr>
                                <a:rPr lang="es-MX" sz="2000" i="1" smtClean="0">
                                  <a:latin typeface="Cambria Math" panose="02040503050406030204" pitchFamily="18" charset="0"/>
                                </a:rPr>
                              </m:ctrlPr>
                            </m:fPr>
                            <m:num>
                              <m:r>
                                <a:rPr lang="en-US" sz="2000" i="1">
                                  <a:latin typeface="Cambria Math" panose="02040503050406030204" pitchFamily="18" charset="0"/>
                                </a:rPr>
                                <m:t>1000</m:t>
                              </m:r>
                              <m:r>
                                <a:rPr lang="en-US" sz="2000" i="1">
                                  <a:latin typeface="Cambria Math" panose="02040503050406030204" pitchFamily="18" charset="0"/>
                                </a:rPr>
                                <m:t>𝐿</m:t>
                              </m:r>
                            </m:num>
                            <m:den>
                              <m:sSup>
                                <m:sSupPr>
                                  <m:ctrlPr>
                                    <a:rPr lang="es-MX" sz="2000" i="1">
                                      <a:latin typeface="Cambria Math" panose="02040503050406030204" pitchFamily="18" charset="0"/>
                                    </a:rPr>
                                  </m:ctrlPr>
                                </m:sSupPr>
                                <m:e>
                                  <m:r>
                                    <a:rPr lang="en-US" sz="2000" i="1">
                                      <a:latin typeface="Cambria Math" panose="02040503050406030204" pitchFamily="18" charset="0"/>
                                    </a:rPr>
                                    <m:t>𝑚</m:t>
                                  </m:r>
                                </m:e>
                                <m:sup>
                                  <m:r>
                                    <a:rPr lang="es-MX" sz="2000" i="1">
                                      <a:latin typeface="Cambria Math" panose="02040503050406030204" pitchFamily="18" charset="0"/>
                                    </a:rPr>
                                    <m:t>3</m:t>
                                  </m:r>
                                </m:sup>
                              </m:sSup>
                            </m:den>
                          </m:f>
                        </m:e>
                      </m:d>
                    </m:oMath>
                  </m:oMathPara>
                </a14:m>
                <a:endParaRPr lang="es-MX" sz="2000" dirty="0"/>
              </a:p>
              <a:p>
                <a:pPr algn="ctr"/>
                <a:endParaRPr lang="es-US" sz="2000" dirty="0"/>
              </a:p>
            </p:txBody>
          </p:sp>
        </mc:Choice>
        <mc:Fallback xmlns="">
          <p:sp>
            <p:nvSpPr>
              <p:cNvPr id="8" name="TextBox 7">
                <a:extLst>
                  <a:ext uri="{FF2B5EF4-FFF2-40B4-BE49-F238E27FC236}">
                    <a16:creationId xmlns:a16="http://schemas.microsoft.com/office/drawing/2014/main" id="{F86DCBBA-CF2F-4641-812E-695ACD24C88C}"/>
                  </a:ext>
                </a:extLst>
              </p:cNvPr>
              <p:cNvSpPr txBox="1">
                <a:spLocks noRot="1" noChangeAspect="1" noMove="1" noResize="1" noEditPoints="1" noAdjustHandles="1" noChangeArrowheads="1" noChangeShapeType="1" noTextEdit="1"/>
              </p:cNvSpPr>
              <p:nvPr/>
            </p:nvSpPr>
            <p:spPr>
              <a:xfrm>
                <a:off x="5263638" y="1917205"/>
                <a:ext cx="6008785" cy="1103187"/>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A4EADA9-57D7-4480-B7C5-936374F43908}"/>
              </a:ext>
            </a:extLst>
          </p:cNvPr>
          <p:cNvSpPr txBox="1"/>
          <p:nvPr/>
        </p:nvSpPr>
        <p:spPr>
          <a:xfrm>
            <a:off x="5406073" y="2954128"/>
            <a:ext cx="5788764" cy="923330"/>
          </a:xfrm>
          <a:prstGeom prst="rect">
            <a:avLst/>
          </a:prstGeom>
          <a:noFill/>
        </p:spPr>
        <p:txBody>
          <a:bodyPr wrap="none" rtlCol="0">
            <a:spAutoFit/>
          </a:bodyPr>
          <a:lstStyle/>
          <a:p>
            <a:pPr algn="ctr"/>
            <a:r>
              <a:rPr lang="es-MX" dirty="0"/>
              <a:t>Donde W= flujo de muestreo y t= tiempo de muestreo, </a:t>
            </a:r>
          </a:p>
          <a:p>
            <a:pPr algn="ctr"/>
            <a:r>
              <a:rPr lang="es-MX" dirty="0"/>
              <a:t>UFC= conteo de unidades formadoras de colonias</a:t>
            </a:r>
          </a:p>
          <a:p>
            <a:pPr algn="ctr"/>
            <a:endParaRPr lang="es-US" dirty="0"/>
          </a:p>
        </p:txBody>
      </p:sp>
      <p:sp>
        <p:nvSpPr>
          <p:cNvPr id="10" name="TextBox 9">
            <a:extLst>
              <a:ext uri="{FF2B5EF4-FFF2-40B4-BE49-F238E27FC236}">
                <a16:creationId xmlns:a16="http://schemas.microsoft.com/office/drawing/2014/main" id="{3FD2EF14-1478-4363-A7BD-B071A3DE1E0E}"/>
              </a:ext>
            </a:extLst>
          </p:cNvPr>
          <p:cNvSpPr txBox="1"/>
          <p:nvPr/>
        </p:nvSpPr>
        <p:spPr>
          <a:xfrm>
            <a:off x="6305464" y="4346136"/>
            <a:ext cx="4416595" cy="646331"/>
          </a:xfrm>
          <a:prstGeom prst="rect">
            <a:avLst/>
          </a:prstGeom>
          <a:noFill/>
        </p:spPr>
        <p:txBody>
          <a:bodyPr wrap="none" rtlCol="0">
            <a:spAutoFit/>
          </a:bodyPr>
          <a:lstStyle/>
          <a:p>
            <a:pPr algn="ctr"/>
            <a:r>
              <a:rPr lang="es-MX" dirty="0"/>
              <a:t>Método de sedimentación de </a:t>
            </a:r>
            <a:r>
              <a:rPr lang="es-MX" dirty="0" err="1"/>
              <a:t>Omeliansky</a:t>
            </a:r>
            <a:endParaRPr lang="es-MX" dirty="0"/>
          </a:p>
          <a:p>
            <a:pPr algn="ctr"/>
            <a:endParaRPr lang="es-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9FEF9A8-FCCA-43E2-AE3A-4F4949F90B17}"/>
                  </a:ext>
                </a:extLst>
              </p:cNvPr>
              <p:cNvSpPr txBox="1"/>
              <p:nvPr/>
            </p:nvSpPr>
            <p:spPr>
              <a:xfrm>
                <a:off x="5512913" y="4952143"/>
                <a:ext cx="5448872" cy="838884"/>
              </a:xfrm>
              <a:prstGeom prst="rect">
                <a:avLst/>
              </a:prstGeom>
              <a:noFill/>
            </p:spPr>
            <p:txBody>
              <a:bodyPr wrap="square" rtlCol="0">
                <a:spAutoFit/>
              </a:bodyPr>
              <a:lstStyle/>
              <a:p>
                <a:pPr algn="ctr"/>
                <a14:m>
                  <m:oMath xmlns:m="http://schemas.openxmlformats.org/officeDocument/2006/math">
                    <m:f>
                      <m:fPr>
                        <m:ctrlPr>
                          <a:rPr lang="es-MX" sz="2000" i="1" smtClean="0">
                            <a:latin typeface="Cambria Math" panose="02040503050406030204" pitchFamily="18" charset="0"/>
                          </a:rPr>
                        </m:ctrlPr>
                      </m:fPr>
                      <m:num>
                        <m:r>
                          <a:rPr lang="es-MX" sz="2000" b="0" i="1" smtClean="0">
                            <a:latin typeface="Cambria Math" panose="02040503050406030204" pitchFamily="18" charset="0"/>
                          </a:rPr>
                          <m:t>𝑈𝐹𝐶</m:t>
                        </m:r>
                      </m:num>
                      <m:den>
                        <m:sSup>
                          <m:sSupPr>
                            <m:ctrlPr>
                              <a:rPr lang="es-MX" sz="2000" i="1" smtClean="0">
                                <a:latin typeface="Cambria Math" panose="02040503050406030204" pitchFamily="18" charset="0"/>
                              </a:rPr>
                            </m:ctrlPr>
                          </m:sSupPr>
                          <m:e>
                            <m:r>
                              <a:rPr lang="es-MX" sz="2000" b="0" i="1" smtClean="0">
                                <a:latin typeface="Cambria Math" panose="02040503050406030204" pitchFamily="18" charset="0"/>
                              </a:rPr>
                              <m:t>𝑚</m:t>
                            </m:r>
                          </m:e>
                          <m:sup>
                            <m:r>
                              <a:rPr lang="es-MX" sz="2000" b="0" i="1" smtClean="0">
                                <a:latin typeface="Cambria Math" panose="02040503050406030204" pitchFamily="18" charset="0"/>
                              </a:rPr>
                              <m:t>3</m:t>
                            </m:r>
                          </m:sup>
                        </m:sSup>
                      </m:den>
                    </m:f>
                    <m:r>
                      <a:rPr lang="es-MX" sz="2000" i="1" smtClean="0">
                        <a:latin typeface="Cambria Math" panose="02040503050406030204" pitchFamily="18" charset="0"/>
                      </a:rPr>
                      <m:t>=</m:t>
                    </m:r>
                    <m:r>
                      <a:rPr lang="es-MX" sz="2000" b="0" i="1" smtClean="0">
                        <a:latin typeface="Cambria Math" panose="02040503050406030204" pitchFamily="18" charset="0"/>
                      </a:rPr>
                      <m:t>5 </m:t>
                    </m:r>
                    <m:r>
                      <a:rPr lang="es-MX" sz="2000" b="0" i="1" smtClean="0">
                        <a:latin typeface="Cambria Math" panose="02040503050406030204" pitchFamily="18" charset="0"/>
                      </a:rPr>
                      <m:t>𝑈𝐹𝐶𝑥</m:t>
                    </m:r>
                    <m:sSup>
                      <m:sSupPr>
                        <m:ctrlPr>
                          <a:rPr lang="es-MX" sz="2000" b="0" i="1" smtClean="0">
                            <a:latin typeface="Cambria Math" panose="02040503050406030204" pitchFamily="18" charset="0"/>
                          </a:rPr>
                        </m:ctrlPr>
                      </m:sSupPr>
                      <m:e>
                        <m:r>
                          <a:rPr lang="es-MX" sz="2000" b="0" i="1" smtClean="0">
                            <a:latin typeface="Cambria Math" panose="02040503050406030204" pitchFamily="18" charset="0"/>
                          </a:rPr>
                          <m:t>10</m:t>
                        </m:r>
                      </m:e>
                      <m:sup>
                        <m:r>
                          <a:rPr lang="es-MX" sz="2000" b="0" i="1" smtClean="0">
                            <a:latin typeface="Cambria Math" panose="02040503050406030204" pitchFamily="18" charset="0"/>
                          </a:rPr>
                          <m:t>4</m:t>
                        </m:r>
                      </m:sup>
                    </m:sSup>
                    <m:r>
                      <a:rPr lang="es-MX" sz="2000" b="0" i="1" smtClean="0">
                        <a:latin typeface="Cambria Math" panose="02040503050406030204" pitchFamily="18" charset="0"/>
                      </a:rPr>
                      <m:t> </m:t>
                    </m:r>
                    <m:d>
                      <m:dPr>
                        <m:ctrlPr>
                          <a:rPr lang="es-MX" sz="2000" i="1" smtClean="0">
                            <a:latin typeface="Cambria Math" panose="02040503050406030204" pitchFamily="18" charset="0"/>
                          </a:rPr>
                        </m:ctrlPr>
                      </m:dPr>
                      <m:e>
                        <m:r>
                          <a:rPr lang="es-MX" sz="2000" b="0" i="1" smtClean="0">
                            <a:latin typeface="Cambria Math" panose="02040503050406030204" pitchFamily="18" charset="0"/>
                          </a:rPr>
                          <m:t>𝑏</m:t>
                        </m:r>
                        <m:r>
                          <a:rPr lang="es-MX" sz="2000" b="0" i="1" smtClean="0">
                            <a:latin typeface="Cambria Math" panose="02040503050406030204" pitchFamily="18" charset="0"/>
                          </a:rPr>
                          <m:t> </m:t>
                        </m:r>
                        <m:r>
                          <a:rPr lang="es-MX" sz="2000" b="0" i="1" smtClean="0">
                            <a:latin typeface="Cambria Math" panose="02040503050406030204" pitchFamily="18" charset="0"/>
                          </a:rPr>
                          <m:t>𝑡</m:t>
                        </m:r>
                      </m:e>
                    </m:d>
                  </m:oMath>
                </a14:m>
                <a:r>
                  <a:rPr lang="es-MX" sz="2000" baseline="30000" dirty="0"/>
                  <a:t>-1</a:t>
                </a:r>
              </a:p>
              <a:p>
                <a:pPr algn="ctr"/>
                <a:endParaRPr lang="es-US" sz="2000" dirty="0"/>
              </a:p>
            </p:txBody>
          </p:sp>
        </mc:Choice>
        <mc:Fallback xmlns="">
          <p:sp>
            <p:nvSpPr>
              <p:cNvPr id="11" name="TextBox 10">
                <a:extLst>
                  <a:ext uri="{FF2B5EF4-FFF2-40B4-BE49-F238E27FC236}">
                    <a16:creationId xmlns:a16="http://schemas.microsoft.com/office/drawing/2014/main" id="{49FEF9A8-FCCA-43E2-AE3A-4F4949F90B17}"/>
                  </a:ext>
                </a:extLst>
              </p:cNvPr>
              <p:cNvSpPr txBox="1">
                <a:spLocks noRot="1" noChangeAspect="1" noMove="1" noResize="1" noEditPoints="1" noAdjustHandles="1" noChangeArrowheads="1" noChangeShapeType="1" noTextEdit="1"/>
              </p:cNvSpPr>
              <p:nvPr/>
            </p:nvSpPr>
            <p:spPr>
              <a:xfrm>
                <a:off x="5512913" y="4952143"/>
                <a:ext cx="5448872" cy="838884"/>
              </a:xfrm>
              <a:prstGeom prst="rect">
                <a:avLst/>
              </a:prstGeom>
              <a:blipFill>
                <a:blip r:embed="rId5"/>
                <a:stretch>
                  <a:fillRect/>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ADED3C8-F3CA-4660-800B-B04D1E9FD064}"/>
                  </a:ext>
                </a:extLst>
              </p:cNvPr>
              <p:cNvSpPr txBox="1"/>
              <p:nvPr/>
            </p:nvSpPr>
            <p:spPr>
              <a:xfrm>
                <a:off x="5668956" y="5613165"/>
                <a:ext cx="5811311" cy="1200329"/>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r>
                        <m:rPr>
                          <m:sty m:val="p"/>
                        </m:rPr>
                        <a:rPr lang="es-MX" b="0" i="0" smtClean="0">
                          <a:latin typeface="Cambria Math" panose="02040503050406030204" pitchFamily="18" charset="0"/>
                        </a:rPr>
                        <m:t>UFC</m:t>
                      </m:r>
                      <m:r>
                        <a:rPr lang="es-MX" b="0" i="0" smtClean="0">
                          <a:latin typeface="Cambria Math" panose="02040503050406030204" pitchFamily="18" charset="0"/>
                        </a:rPr>
                        <m:t>=</m:t>
                      </m:r>
                      <m:r>
                        <m:rPr>
                          <m:sty m:val="p"/>
                        </m:rPr>
                        <a:rPr lang="es-MX" b="0" i="0" smtClean="0">
                          <a:latin typeface="Cambria Math" panose="02040503050406030204" pitchFamily="18" charset="0"/>
                        </a:rPr>
                        <m:t>conteo</m:t>
                      </m:r>
                      <m:r>
                        <a:rPr lang="es-MX" b="0" i="0" smtClean="0">
                          <a:latin typeface="Cambria Math" panose="02040503050406030204" pitchFamily="18" charset="0"/>
                        </a:rPr>
                        <m:t> </m:t>
                      </m:r>
                      <m:r>
                        <m:rPr>
                          <m:sty m:val="p"/>
                        </m:rPr>
                        <a:rPr lang="es-MX" b="0" i="0" smtClean="0">
                          <a:latin typeface="Cambria Math" panose="02040503050406030204" pitchFamily="18" charset="0"/>
                        </a:rPr>
                        <m:t>de</m:t>
                      </m:r>
                      <m:r>
                        <a:rPr lang="es-MX" b="0" i="0" smtClean="0">
                          <a:latin typeface="Cambria Math" panose="02040503050406030204" pitchFamily="18" charset="0"/>
                        </a:rPr>
                        <m:t> </m:t>
                      </m:r>
                      <m:r>
                        <m:rPr>
                          <m:sty m:val="p"/>
                        </m:rPr>
                        <a:rPr lang="es-MX" b="0" i="0" smtClean="0">
                          <a:latin typeface="Cambria Math" panose="02040503050406030204" pitchFamily="18" charset="0"/>
                        </a:rPr>
                        <m:t>unidades</m:t>
                      </m:r>
                      <m:r>
                        <a:rPr lang="es-MX" b="0" i="0" smtClean="0">
                          <a:latin typeface="Cambria Math" panose="02040503050406030204" pitchFamily="18" charset="0"/>
                        </a:rPr>
                        <m:t> </m:t>
                      </m:r>
                      <m:r>
                        <m:rPr>
                          <m:sty m:val="p"/>
                        </m:rPr>
                        <a:rPr lang="es-MX" b="0" i="0" smtClean="0">
                          <a:latin typeface="Cambria Math" panose="02040503050406030204" pitchFamily="18" charset="0"/>
                        </a:rPr>
                        <m:t>formadoras</m:t>
                      </m:r>
                      <m:r>
                        <a:rPr lang="es-MX" b="0" i="0" smtClean="0">
                          <a:latin typeface="Cambria Math" panose="02040503050406030204" pitchFamily="18" charset="0"/>
                        </a:rPr>
                        <m:t> </m:t>
                      </m:r>
                      <m:r>
                        <m:rPr>
                          <m:sty m:val="p"/>
                        </m:rPr>
                        <a:rPr lang="es-MX" b="0" i="0" smtClean="0">
                          <a:latin typeface="Cambria Math" panose="02040503050406030204" pitchFamily="18" charset="0"/>
                        </a:rPr>
                        <m:t>de</m:t>
                      </m:r>
                      <m:r>
                        <a:rPr lang="es-MX" b="0" i="0" smtClean="0">
                          <a:latin typeface="Cambria Math" panose="02040503050406030204" pitchFamily="18" charset="0"/>
                        </a:rPr>
                        <m:t> </m:t>
                      </m:r>
                      <m:r>
                        <m:rPr>
                          <m:sty m:val="p"/>
                        </m:rPr>
                        <a:rPr lang="es-MX" b="0" i="0" smtClean="0">
                          <a:latin typeface="Cambria Math" panose="02040503050406030204" pitchFamily="18" charset="0"/>
                        </a:rPr>
                        <m:t>colonia</m:t>
                      </m:r>
                      <m:r>
                        <a:rPr lang="es-MX" b="0" i="0" smtClean="0">
                          <a:latin typeface="Cambria Math" panose="02040503050406030204" pitchFamily="18" charset="0"/>
                        </a:rPr>
                        <m:t>,</m:t>
                      </m:r>
                    </m:oMath>
                  </m:oMathPara>
                </a14:m>
                <a:endParaRPr lang="es-MX" dirty="0"/>
              </a:p>
              <a:p>
                <a:r>
                  <a:rPr lang="es-MX" dirty="0"/>
                  <a:t>b= área de la caja de Petri (para 90 mmX15=65 cm</a:t>
                </a:r>
                <a:r>
                  <a:rPr lang="es-MX" baseline="30000" dirty="0"/>
                  <a:t>2</a:t>
                </a:r>
                <a:r>
                  <a:rPr lang="es-MX" dirty="0"/>
                  <a:t>)</a:t>
                </a:r>
              </a:p>
              <a:p>
                <a:r>
                  <a:rPr lang="es-MX" dirty="0"/>
                  <a:t>t= tiempo de muestreo</a:t>
                </a:r>
              </a:p>
              <a:p>
                <a:pPr algn="ctr"/>
                <a:endParaRPr lang="es-US" dirty="0"/>
              </a:p>
            </p:txBody>
          </p:sp>
        </mc:Choice>
        <mc:Fallback xmlns="">
          <p:sp>
            <p:nvSpPr>
              <p:cNvPr id="12" name="TextBox 11">
                <a:extLst>
                  <a:ext uri="{FF2B5EF4-FFF2-40B4-BE49-F238E27FC236}">
                    <a16:creationId xmlns:a16="http://schemas.microsoft.com/office/drawing/2014/main" id="{7ADED3C8-F3CA-4660-800B-B04D1E9FD064}"/>
                  </a:ext>
                </a:extLst>
              </p:cNvPr>
              <p:cNvSpPr txBox="1">
                <a:spLocks noRot="1" noChangeAspect="1" noMove="1" noResize="1" noEditPoints="1" noAdjustHandles="1" noChangeArrowheads="1" noChangeShapeType="1" noTextEdit="1"/>
              </p:cNvSpPr>
              <p:nvPr/>
            </p:nvSpPr>
            <p:spPr>
              <a:xfrm>
                <a:off x="5668956" y="5613165"/>
                <a:ext cx="5811311" cy="1200329"/>
              </a:xfrm>
              <a:prstGeom prst="rect">
                <a:avLst/>
              </a:prstGeom>
              <a:blipFill>
                <a:blip r:embed="rId6"/>
                <a:stretch>
                  <a:fillRect l="-944"/>
                </a:stretch>
              </a:blipFill>
            </p:spPr>
            <p:txBody>
              <a:bodyPr/>
              <a:lstStyle/>
              <a:p>
                <a:r>
                  <a:rPr lang="es-US">
                    <a:noFill/>
                  </a:rPr>
                  <a:t> </a:t>
                </a:r>
              </a:p>
            </p:txBody>
          </p:sp>
        </mc:Fallback>
      </mc:AlternateContent>
      <p:pic>
        <p:nvPicPr>
          <p:cNvPr id="4102" name="Picture 6" descr="Diferentes Colores, Tamaño Y Tipo Colonias De Bacterias De Locales Públicos  De Aire En Una Placa De Agar Placa De Petri Aislado En El Fondo Blanco Por  La Herramienta Pluma. Medios De">
            <a:extLst>
              <a:ext uri="{FF2B5EF4-FFF2-40B4-BE49-F238E27FC236}">
                <a16:creationId xmlns:a16="http://schemas.microsoft.com/office/drawing/2014/main" id="{B57BF34E-4348-4636-A0D6-BD68BE6DBB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770" y="3912277"/>
            <a:ext cx="3561031" cy="2818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72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785785-8029-4A3B-B11B-99A6905541EC}"/>
              </a:ext>
            </a:extLst>
          </p:cNvPr>
          <p:cNvSpPr>
            <a:spLocks noGrp="1"/>
          </p:cNvSpPr>
          <p:nvPr>
            <p:ph type="title" idx="4294967295"/>
          </p:nvPr>
        </p:nvSpPr>
        <p:spPr>
          <a:xfrm>
            <a:off x="389455" y="279130"/>
            <a:ext cx="4986338" cy="1077913"/>
          </a:xfrm>
        </p:spPr>
        <p:txBody>
          <a:bodyPr vert="horz" lIns="91440" tIns="45720" rIns="91440" bIns="45720" rtlCol="0" anchor="t">
            <a:normAutofit/>
          </a:bodyPr>
          <a:lstStyle/>
          <a:p>
            <a:r>
              <a:rPr lang="en-US" sz="3400" dirty="0"/>
              <a:t>CUENTA EN PLACA DE BACTERIAS AEROBIAS</a:t>
            </a:r>
          </a:p>
        </p:txBody>
      </p:sp>
      <p:sp>
        <p:nvSpPr>
          <p:cNvPr id="3" name="Content Placeholder 2">
            <a:extLst>
              <a:ext uri="{FF2B5EF4-FFF2-40B4-BE49-F238E27FC236}">
                <a16:creationId xmlns:a16="http://schemas.microsoft.com/office/drawing/2014/main" id="{55DDFA9F-E395-4D30-8B38-27579CD001BA}"/>
              </a:ext>
            </a:extLst>
          </p:cNvPr>
          <p:cNvSpPr>
            <a:spLocks noGrp="1"/>
          </p:cNvSpPr>
          <p:nvPr>
            <p:ph idx="4294967295"/>
          </p:nvPr>
        </p:nvSpPr>
        <p:spPr>
          <a:xfrm>
            <a:off x="17735" y="1307317"/>
            <a:ext cx="6671955" cy="4129087"/>
          </a:xfrm>
        </p:spPr>
        <p:txBody>
          <a:bodyPr vert="horz" lIns="91440" tIns="45720" rIns="91440" bIns="45720" rtlCol="0" anchor="ctr">
            <a:normAutofit/>
          </a:bodyPr>
          <a:lstStyle/>
          <a:p>
            <a:pPr marL="342900">
              <a:lnSpc>
                <a:spcPct val="110000"/>
              </a:lnSpc>
            </a:pPr>
            <a:r>
              <a:rPr lang="es-US" altLang="es-MX" sz="1400" dirty="0"/>
              <a:t>Se basa en CONTEO DE COLONIAS (CUENTA COLONIAS) desarrolladas  después de incubar en los medios adecuados y condiciones adecuadas</a:t>
            </a:r>
          </a:p>
          <a:p>
            <a:pPr marL="1257300" lvl="2">
              <a:lnSpc>
                <a:spcPct val="110000"/>
              </a:lnSpc>
            </a:pPr>
            <a:r>
              <a:rPr lang="es-US" altLang="es-MX" sz="1400" dirty="0"/>
              <a:t>Medio: Agar cuenta estándar/Agar </a:t>
            </a:r>
            <a:r>
              <a:rPr lang="es-US" altLang="es-MX" sz="1400" dirty="0" err="1"/>
              <a:t>Triptona</a:t>
            </a:r>
            <a:r>
              <a:rPr lang="es-US" altLang="es-MX" sz="1400" dirty="0"/>
              <a:t>-soya-Extracto de levadura</a:t>
            </a:r>
          </a:p>
          <a:p>
            <a:pPr marL="1257300" lvl="2">
              <a:lnSpc>
                <a:spcPct val="110000"/>
              </a:lnSpc>
            </a:pPr>
            <a:r>
              <a:rPr lang="es-US" altLang="es-MX" sz="1400" dirty="0"/>
              <a:t>Criterios de cuantificación (10.1.1):</a:t>
            </a:r>
          </a:p>
          <a:p>
            <a:pPr marL="1600200" lvl="3">
              <a:lnSpc>
                <a:spcPct val="110000"/>
              </a:lnSpc>
            </a:pPr>
            <a:r>
              <a:rPr lang="es-US" altLang="es-MX" dirty="0"/>
              <a:t>Seleccionar cajas en el intervalo  confiables de 25-250 colonias </a:t>
            </a:r>
          </a:p>
          <a:p>
            <a:pPr marL="1600200" lvl="3">
              <a:lnSpc>
                <a:spcPct val="110000"/>
              </a:lnSpc>
            </a:pPr>
            <a:r>
              <a:rPr lang="es-US" altLang="es-MX" dirty="0"/>
              <a:t>Límite de detección (sensibilidad)=25 UFC/ </a:t>
            </a:r>
            <a:r>
              <a:rPr lang="es-US" altLang="es-MX" dirty="0" err="1"/>
              <a:t>mL</a:t>
            </a:r>
            <a:r>
              <a:rPr lang="es-US" altLang="es-MX" dirty="0"/>
              <a:t> –líquidos, UFC/g- sólidos Mesófilos aerobios.</a:t>
            </a:r>
          </a:p>
          <a:p>
            <a:pPr marL="1600200" lvl="3">
              <a:lnSpc>
                <a:spcPct val="110000"/>
              </a:lnSpc>
            </a:pPr>
            <a:r>
              <a:rPr lang="es-US" altLang="es-MX" dirty="0"/>
              <a:t>Fuera del intervalo añadir a resultados la leyenda “valor estimado”</a:t>
            </a:r>
          </a:p>
          <a:p>
            <a:pPr>
              <a:lnSpc>
                <a:spcPct val="110000"/>
              </a:lnSpc>
            </a:pPr>
            <a:endParaRPr lang="en-US" sz="1200" dirty="0"/>
          </a:p>
        </p:txBody>
      </p:sp>
      <p:pic>
        <p:nvPicPr>
          <p:cNvPr id="9" name="Picture 2" descr="PLATE COUNT AGAR (PCA)">
            <a:extLst>
              <a:ext uri="{FF2B5EF4-FFF2-40B4-BE49-F238E27FC236}">
                <a16:creationId xmlns:a16="http://schemas.microsoft.com/office/drawing/2014/main" id="{390DC697-FFA6-4D54-BDF8-852F92C5F9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37" r="23394" b="-1"/>
          <a:stretch/>
        </p:blipFill>
        <p:spPr bwMode="auto">
          <a:xfrm>
            <a:off x="6671955" y="-2718"/>
            <a:ext cx="5519741" cy="68609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DB0704F-2EDB-414C-8F7C-B858C801EB2C}"/>
              </a:ext>
            </a:extLst>
          </p:cNvPr>
          <p:cNvPicPr>
            <a:picLocks noChangeAspect="1"/>
          </p:cNvPicPr>
          <p:nvPr/>
        </p:nvPicPr>
        <p:blipFill rotWithShape="1">
          <a:blip r:embed="rId3"/>
          <a:srcRect t="16220"/>
          <a:stretch/>
        </p:blipFill>
        <p:spPr>
          <a:xfrm>
            <a:off x="6715542" y="874614"/>
            <a:ext cx="5458723" cy="1363862"/>
          </a:xfrm>
          <a:prstGeom prst="rect">
            <a:avLst/>
          </a:prstGeom>
        </p:spPr>
      </p:pic>
      <p:sp>
        <p:nvSpPr>
          <p:cNvPr id="25" name="TextBox 24">
            <a:extLst>
              <a:ext uri="{FF2B5EF4-FFF2-40B4-BE49-F238E27FC236}">
                <a16:creationId xmlns:a16="http://schemas.microsoft.com/office/drawing/2014/main" id="{12C622BA-D61C-46E9-AA97-6C5AA15AFBA2}"/>
              </a:ext>
            </a:extLst>
          </p:cNvPr>
          <p:cNvSpPr txBox="1"/>
          <p:nvPr/>
        </p:nvSpPr>
        <p:spPr>
          <a:xfrm>
            <a:off x="6522663" y="22477"/>
            <a:ext cx="5519741" cy="830997"/>
          </a:xfrm>
          <a:prstGeom prst="rect">
            <a:avLst/>
          </a:prstGeom>
          <a:noFill/>
        </p:spPr>
        <p:txBody>
          <a:bodyPr wrap="square" rtlCol="0">
            <a:spAutoFit/>
          </a:bodyPr>
          <a:lstStyle/>
          <a:p>
            <a:pPr algn="ctr"/>
            <a:r>
              <a:rPr lang="es-US" sz="1600" b="1" dirty="0">
                <a:solidFill>
                  <a:schemeClr val="bg1"/>
                </a:solidFill>
              </a:rPr>
              <a:t>CONDICIONES DE INCUBACIÓN DE BACTERIAS AEROBIAS </a:t>
            </a:r>
          </a:p>
          <a:p>
            <a:pPr algn="ctr"/>
            <a:r>
              <a:rPr lang="es-US" sz="1600" b="1" dirty="0">
                <a:solidFill>
                  <a:schemeClr val="bg1"/>
                </a:solidFill>
              </a:rPr>
              <a:t>NOM-092-SSA1-1994</a:t>
            </a:r>
          </a:p>
        </p:txBody>
      </p:sp>
      <p:sp>
        <p:nvSpPr>
          <p:cNvPr id="8" name="Rectangle 7">
            <a:extLst>
              <a:ext uri="{FF2B5EF4-FFF2-40B4-BE49-F238E27FC236}">
                <a16:creationId xmlns:a16="http://schemas.microsoft.com/office/drawing/2014/main" id="{BE4ECF44-EF23-4CD2-8653-7A7293E09FB3}"/>
              </a:ext>
            </a:extLst>
          </p:cNvPr>
          <p:cNvSpPr/>
          <p:nvPr/>
        </p:nvSpPr>
        <p:spPr>
          <a:xfrm>
            <a:off x="453423" y="5312909"/>
            <a:ext cx="5800578" cy="883832"/>
          </a:xfrm>
          <a:prstGeom prst="rect">
            <a:avLst/>
          </a:prstGeom>
        </p:spPr>
        <p:txBody>
          <a:bodyPr wrap="square">
            <a:spAutoFit/>
          </a:bodyPr>
          <a:lstStyle/>
          <a:p>
            <a:pPr marL="342900" indent="-342900">
              <a:lnSpc>
                <a:spcPct val="110000"/>
              </a:lnSpc>
              <a:buFont typeface="Arial" panose="020B0604020202020204" pitchFamily="34" charset="0"/>
              <a:buChar char="•"/>
            </a:pPr>
            <a:r>
              <a:rPr lang="es-MX" altLang="es-MX" sz="1600" b="1" dirty="0"/>
              <a:t>Las UFC= unidades formadoras de colonias= una célula o un agregado de células que originan una colonia (Gamazo C. et al, 2005)</a:t>
            </a:r>
          </a:p>
        </p:txBody>
      </p:sp>
      <p:sp>
        <p:nvSpPr>
          <p:cNvPr id="21" name="TextBox 20">
            <a:extLst>
              <a:ext uri="{FF2B5EF4-FFF2-40B4-BE49-F238E27FC236}">
                <a16:creationId xmlns:a16="http://schemas.microsoft.com/office/drawing/2014/main" id="{673B0EA7-A441-4771-91C6-873F33E303FE}"/>
              </a:ext>
            </a:extLst>
          </p:cNvPr>
          <p:cNvSpPr txBox="1"/>
          <p:nvPr/>
        </p:nvSpPr>
        <p:spPr>
          <a:xfrm>
            <a:off x="6455659" y="2304495"/>
            <a:ext cx="5519741" cy="307777"/>
          </a:xfrm>
          <a:prstGeom prst="rect">
            <a:avLst/>
          </a:prstGeom>
          <a:noFill/>
        </p:spPr>
        <p:txBody>
          <a:bodyPr wrap="square" rtlCol="0">
            <a:spAutoFit/>
          </a:bodyPr>
          <a:lstStyle/>
          <a:p>
            <a:pPr algn="ctr"/>
            <a:r>
              <a:rPr lang="es-MX" sz="1400" b="1" dirty="0">
                <a:solidFill>
                  <a:schemeClr val="bg1"/>
                </a:solidFill>
              </a:rPr>
              <a:t>*Para el caso de agua 35± 2°C/24 h</a:t>
            </a:r>
            <a:endParaRPr lang="es-US" sz="1400" b="1" dirty="0">
              <a:solidFill>
                <a:schemeClr val="bg1"/>
              </a:solidFill>
            </a:endParaRPr>
          </a:p>
        </p:txBody>
      </p:sp>
      <p:pic>
        <p:nvPicPr>
          <p:cNvPr id="27" name="Picture 6" descr="Diferentes Colores, Tamaño Y Tipo Colonias De Bacterias De Locales Públicos  De Aire En Una Placa De Agar Placa De Petri Aislado En El Fondo Blanco Por  La Herramienta Pluma. Medios De">
            <a:extLst>
              <a:ext uri="{FF2B5EF4-FFF2-40B4-BE49-F238E27FC236}">
                <a16:creationId xmlns:a16="http://schemas.microsoft.com/office/drawing/2014/main" id="{791FF4B6-A793-4E06-8D81-0B472A0BD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52" y="2903794"/>
            <a:ext cx="4967146" cy="393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51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5746-8168-4E3C-9504-903C6EEEE1FB}"/>
              </a:ext>
            </a:extLst>
          </p:cNvPr>
          <p:cNvSpPr>
            <a:spLocks noGrp="1"/>
          </p:cNvSpPr>
          <p:nvPr>
            <p:ph type="title"/>
          </p:nvPr>
        </p:nvSpPr>
        <p:spPr>
          <a:xfrm>
            <a:off x="7585507" y="-40699"/>
            <a:ext cx="4784422" cy="1608124"/>
          </a:xfrm>
        </p:spPr>
        <p:txBody>
          <a:bodyPr>
            <a:normAutofit/>
          </a:bodyPr>
          <a:lstStyle/>
          <a:p>
            <a:r>
              <a:rPr lang="es-MX" dirty="0"/>
              <a:t>MESÓFILOS AEROBIOS –CUENTA EN PLACA</a:t>
            </a:r>
            <a:endParaRPr lang="en-US" dirty="0"/>
          </a:p>
        </p:txBody>
      </p:sp>
      <p:sp>
        <p:nvSpPr>
          <p:cNvPr id="5126" name="Content Placeholder 5125">
            <a:extLst>
              <a:ext uri="{FF2B5EF4-FFF2-40B4-BE49-F238E27FC236}">
                <a16:creationId xmlns:a16="http://schemas.microsoft.com/office/drawing/2014/main" id="{544244A3-C499-437E-83A7-BED560FEF3B5}"/>
              </a:ext>
            </a:extLst>
          </p:cNvPr>
          <p:cNvSpPr>
            <a:spLocks noGrp="1"/>
          </p:cNvSpPr>
          <p:nvPr>
            <p:ph idx="1"/>
          </p:nvPr>
        </p:nvSpPr>
        <p:spPr>
          <a:xfrm>
            <a:off x="7662383" y="1515981"/>
            <a:ext cx="3597324" cy="2346917"/>
          </a:xfrm>
        </p:spPr>
        <p:txBody>
          <a:bodyPr>
            <a:normAutofit lnSpcReduction="10000"/>
          </a:bodyPr>
          <a:lstStyle/>
          <a:p>
            <a:pPr marL="0" indent="0">
              <a:buNone/>
            </a:pPr>
            <a:r>
              <a:rPr lang="en-US" dirty="0"/>
              <a:t>An</a:t>
            </a:r>
            <a:r>
              <a:rPr lang="es-MX" dirty="0" err="1"/>
              <a:t>álisis</a:t>
            </a:r>
            <a:r>
              <a:rPr lang="es-MX" dirty="0"/>
              <a:t> de aire, se filtró con unidad </a:t>
            </a:r>
            <a:r>
              <a:rPr lang="es-MX" dirty="0" err="1"/>
              <a:t>Biostage</a:t>
            </a:r>
            <a:r>
              <a:rPr lang="es-MX" dirty="0"/>
              <a:t> a un flujo de 18 L/min durante 10 min en agar cuenta estándar incubado a 37°C/24 h y se obtuvo el resultado de la imagen</a:t>
            </a:r>
            <a:endParaRPr lang="en-US" dirty="0"/>
          </a:p>
        </p:txBody>
      </p:sp>
      <p:pic>
        <p:nvPicPr>
          <p:cNvPr id="5122" name="Picture 2" descr="Agar Metodos Estandar Fco. 100 Gr - $ 524.00 en Mercado Libre">
            <a:extLst>
              <a:ext uri="{FF2B5EF4-FFF2-40B4-BE49-F238E27FC236}">
                <a16:creationId xmlns:a16="http://schemas.microsoft.com/office/drawing/2014/main" id="{604491D4-6D49-4208-8EAB-266542EB49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45" r="1" b="8863"/>
          <a:stretch/>
        </p:blipFill>
        <p:spPr bwMode="auto">
          <a:xfrm>
            <a:off x="0" y="435398"/>
            <a:ext cx="7266958"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6217DA4-60B1-47B8-99F9-3E85E4E8BEE7}"/>
                  </a:ext>
                </a:extLst>
              </p:cNvPr>
              <p:cNvSpPr txBox="1"/>
              <p:nvPr/>
            </p:nvSpPr>
            <p:spPr>
              <a:xfrm>
                <a:off x="7372252" y="4294783"/>
                <a:ext cx="4090039" cy="4840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s-US" sz="1400" i="1" smtClean="0">
                              <a:latin typeface="Cambria Math" panose="02040503050406030204" pitchFamily="18" charset="0"/>
                            </a:rPr>
                          </m:ctrlPr>
                        </m:dPr>
                        <m:e>
                          <m:f>
                            <m:fPr>
                              <m:ctrlPr>
                                <a:rPr lang="es-US" sz="1400" i="1" smtClean="0">
                                  <a:latin typeface="Cambria Math" panose="02040503050406030204" pitchFamily="18" charset="0"/>
                                </a:rPr>
                              </m:ctrlPr>
                            </m:fPr>
                            <m:num>
                              <m:r>
                                <a:rPr lang="en-US" sz="1400" b="0" i="1" smtClean="0">
                                  <a:latin typeface="Cambria Math" panose="02040503050406030204" pitchFamily="18" charset="0"/>
                                </a:rPr>
                                <m:t>21 </m:t>
                              </m:r>
                              <m:r>
                                <a:rPr lang="es-MX" sz="1400" b="0" i="1" smtClean="0">
                                  <a:latin typeface="Cambria Math" panose="02040503050406030204" pitchFamily="18" charset="0"/>
                                </a:rPr>
                                <m:t>𝑈𝐹𝐶</m:t>
                              </m:r>
                            </m:num>
                            <m:den>
                              <m:r>
                                <a:rPr lang="es-MX" sz="1400" b="0" i="1" smtClean="0">
                                  <a:latin typeface="Cambria Math" panose="02040503050406030204" pitchFamily="18" charset="0"/>
                                </a:rPr>
                                <m:t>10 </m:t>
                              </m:r>
                              <m:r>
                                <a:rPr lang="es-MX" sz="1400" b="0" i="1" smtClean="0">
                                  <a:latin typeface="Cambria Math" panose="02040503050406030204" pitchFamily="18" charset="0"/>
                                </a:rPr>
                                <m:t>𝑚𝑖𝑛</m:t>
                              </m:r>
                            </m:den>
                          </m:f>
                        </m:e>
                      </m:d>
                      <m:d>
                        <m:dPr>
                          <m:ctrlPr>
                            <a:rPr lang="es-US" sz="1400" i="1" smtClean="0">
                              <a:latin typeface="Cambria Math" panose="02040503050406030204" pitchFamily="18" charset="0"/>
                            </a:rPr>
                          </m:ctrlPr>
                        </m:dPr>
                        <m:e>
                          <m:f>
                            <m:fPr>
                              <m:ctrlPr>
                                <a:rPr lang="es-US" sz="1400" i="1" smtClean="0">
                                  <a:latin typeface="Cambria Math" panose="02040503050406030204" pitchFamily="18" charset="0"/>
                                </a:rPr>
                              </m:ctrlPr>
                            </m:fPr>
                            <m:num>
                              <m:r>
                                <a:rPr lang="es-MX" sz="1400" b="0" i="1" smtClean="0">
                                  <a:latin typeface="Cambria Math" panose="02040503050406030204" pitchFamily="18" charset="0"/>
                                </a:rPr>
                                <m:t>1 </m:t>
                              </m:r>
                              <m:r>
                                <a:rPr lang="es-MX" sz="1400" b="0" i="1" smtClean="0">
                                  <a:latin typeface="Cambria Math" panose="02040503050406030204" pitchFamily="18" charset="0"/>
                                </a:rPr>
                                <m:t>𝑚𝑖𝑛</m:t>
                              </m:r>
                            </m:num>
                            <m:den>
                              <m:r>
                                <a:rPr lang="es-MX" sz="1400" b="0" i="1" smtClean="0">
                                  <a:latin typeface="Cambria Math" panose="02040503050406030204" pitchFamily="18" charset="0"/>
                                </a:rPr>
                                <m:t>18 </m:t>
                              </m:r>
                              <m:r>
                                <a:rPr lang="es-MX" sz="1400" b="0" i="1" smtClean="0">
                                  <a:latin typeface="Cambria Math" panose="02040503050406030204" pitchFamily="18" charset="0"/>
                                </a:rPr>
                                <m:t>𝐿</m:t>
                              </m:r>
                            </m:den>
                          </m:f>
                        </m:e>
                      </m:d>
                      <m:d>
                        <m:dPr>
                          <m:ctrlPr>
                            <a:rPr lang="es-US" sz="1400" i="1" smtClean="0">
                              <a:latin typeface="Cambria Math" panose="02040503050406030204" pitchFamily="18" charset="0"/>
                            </a:rPr>
                          </m:ctrlPr>
                        </m:dPr>
                        <m:e>
                          <m:f>
                            <m:fPr>
                              <m:ctrlPr>
                                <a:rPr lang="es-US" sz="1400" i="1" smtClean="0">
                                  <a:latin typeface="Cambria Math" panose="02040503050406030204" pitchFamily="18" charset="0"/>
                                </a:rPr>
                              </m:ctrlPr>
                            </m:fPr>
                            <m:num>
                              <m:r>
                                <a:rPr lang="es-MX" sz="1400" b="0" i="1" smtClean="0">
                                  <a:latin typeface="Cambria Math" panose="02040503050406030204" pitchFamily="18" charset="0"/>
                                </a:rPr>
                                <m:t>1000 </m:t>
                              </m:r>
                              <m:r>
                                <a:rPr lang="es-MX" sz="1400" b="0" i="1" smtClean="0">
                                  <a:latin typeface="Cambria Math" panose="02040503050406030204" pitchFamily="18" charset="0"/>
                                </a:rPr>
                                <m:t>𝐿</m:t>
                              </m:r>
                            </m:num>
                            <m:den>
                              <m:r>
                                <a:rPr lang="es-MX" sz="1400" b="0" i="1" smtClean="0">
                                  <a:latin typeface="Cambria Math" panose="02040503050406030204" pitchFamily="18" charset="0"/>
                                </a:rPr>
                                <m:t>1 </m:t>
                              </m:r>
                              <m:sSup>
                                <m:sSupPr>
                                  <m:ctrlPr>
                                    <a:rPr lang="es-MX" sz="1400" b="0" i="1" smtClean="0">
                                      <a:latin typeface="Cambria Math" panose="02040503050406030204" pitchFamily="18" charset="0"/>
                                    </a:rPr>
                                  </m:ctrlPr>
                                </m:sSupPr>
                                <m:e>
                                  <m:r>
                                    <a:rPr lang="es-MX" sz="1400" b="0" i="1" smtClean="0">
                                      <a:latin typeface="Cambria Math" panose="02040503050406030204" pitchFamily="18" charset="0"/>
                                    </a:rPr>
                                    <m:t>𝑚</m:t>
                                  </m:r>
                                </m:e>
                                <m:sup>
                                  <m:r>
                                    <a:rPr lang="es-MX" sz="1400" b="0" i="1" smtClean="0">
                                      <a:latin typeface="Cambria Math" panose="02040503050406030204" pitchFamily="18" charset="0"/>
                                    </a:rPr>
                                    <m:t>3</m:t>
                                  </m:r>
                                </m:sup>
                              </m:sSup>
                            </m:den>
                          </m:f>
                        </m:e>
                      </m:d>
                      <m:r>
                        <a:rPr lang="es-MX" sz="1400" b="0" i="1" smtClean="0">
                          <a:latin typeface="Cambria Math" panose="02040503050406030204" pitchFamily="18" charset="0"/>
                        </a:rPr>
                        <m:t>=12 </m:t>
                      </m:r>
                      <m:r>
                        <a:rPr lang="es-MX" sz="1400" b="0" i="1" smtClean="0">
                          <a:latin typeface="Cambria Math" panose="02040503050406030204" pitchFamily="18" charset="0"/>
                        </a:rPr>
                        <m:t>𝑋</m:t>
                      </m:r>
                      <m:r>
                        <a:rPr lang="es-MX" sz="1400" b="0" i="1" smtClean="0">
                          <a:latin typeface="Cambria Math" panose="02040503050406030204" pitchFamily="18" charset="0"/>
                        </a:rPr>
                        <m:t>10 </m:t>
                      </m:r>
                      <m:r>
                        <a:rPr lang="es-MX" sz="1400" b="0" i="1" smtClean="0">
                          <a:latin typeface="Cambria Math" panose="02040503050406030204" pitchFamily="18" charset="0"/>
                        </a:rPr>
                        <m:t>𝑈𝐹𝐶</m:t>
                      </m:r>
                      <m:r>
                        <a:rPr lang="es-MX" sz="1400" b="0" i="1" smtClean="0">
                          <a:latin typeface="Cambria Math" panose="02040503050406030204" pitchFamily="18" charset="0"/>
                        </a:rPr>
                        <m:t>/</m:t>
                      </m:r>
                      <m:sSup>
                        <m:sSupPr>
                          <m:ctrlPr>
                            <a:rPr lang="es-MX" sz="1400" i="1">
                              <a:latin typeface="Cambria Math" panose="02040503050406030204" pitchFamily="18" charset="0"/>
                            </a:rPr>
                          </m:ctrlPr>
                        </m:sSupPr>
                        <m:e>
                          <m:r>
                            <a:rPr lang="es-MX" sz="1400" i="1">
                              <a:latin typeface="Cambria Math" panose="02040503050406030204" pitchFamily="18" charset="0"/>
                            </a:rPr>
                            <m:t>𝑚</m:t>
                          </m:r>
                        </m:e>
                        <m:sup>
                          <m:r>
                            <a:rPr lang="es-MX" sz="1400" i="1">
                              <a:latin typeface="Cambria Math" panose="02040503050406030204" pitchFamily="18" charset="0"/>
                            </a:rPr>
                            <m:t>3</m:t>
                          </m:r>
                        </m:sup>
                      </m:sSup>
                    </m:oMath>
                  </m:oMathPara>
                </a14:m>
                <a:endParaRPr lang="es-US" sz="1400" dirty="0"/>
              </a:p>
            </p:txBody>
          </p:sp>
        </mc:Choice>
        <mc:Fallback xmlns="">
          <p:sp>
            <p:nvSpPr>
              <p:cNvPr id="3" name="TextBox 2">
                <a:extLst>
                  <a:ext uri="{FF2B5EF4-FFF2-40B4-BE49-F238E27FC236}">
                    <a16:creationId xmlns:a16="http://schemas.microsoft.com/office/drawing/2014/main" id="{E6217DA4-60B1-47B8-99F9-3E85E4E8BEE7}"/>
                  </a:ext>
                </a:extLst>
              </p:cNvPr>
              <p:cNvSpPr txBox="1">
                <a:spLocks noRot="1" noChangeAspect="1" noMove="1" noResize="1" noEditPoints="1" noAdjustHandles="1" noChangeArrowheads="1" noChangeShapeType="1" noTextEdit="1"/>
              </p:cNvSpPr>
              <p:nvPr/>
            </p:nvSpPr>
            <p:spPr>
              <a:xfrm>
                <a:off x="7372252" y="4294783"/>
                <a:ext cx="4090039" cy="484043"/>
              </a:xfrm>
              <a:prstGeom prst="rect">
                <a:avLst/>
              </a:prstGeom>
              <a:blipFill>
                <a:blip r:embed="rId3"/>
                <a:stretch>
                  <a:fillRect/>
                </a:stretch>
              </a:blipFill>
            </p:spPr>
            <p:txBody>
              <a:bodyPr/>
              <a:lstStyle/>
              <a:p>
                <a:r>
                  <a:rPr lang="es-US">
                    <a:noFill/>
                  </a:rPr>
                  <a:t> </a:t>
                </a:r>
              </a:p>
            </p:txBody>
          </p:sp>
        </mc:Fallback>
      </mc:AlternateContent>
      <p:sp>
        <p:nvSpPr>
          <p:cNvPr id="6" name="Content Placeholder 1029">
            <a:extLst>
              <a:ext uri="{FF2B5EF4-FFF2-40B4-BE49-F238E27FC236}">
                <a16:creationId xmlns:a16="http://schemas.microsoft.com/office/drawing/2014/main" id="{1C0170D1-F5FF-40F3-8359-F57AB180B6BB}"/>
              </a:ext>
            </a:extLst>
          </p:cNvPr>
          <p:cNvSpPr txBox="1">
            <a:spLocks/>
          </p:cNvSpPr>
          <p:nvPr/>
        </p:nvSpPr>
        <p:spPr>
          <a:xfrm>
            <a:off x="-20" y="1463882"/>
            <a:ext cx="2343311" cy="918648"/>
          </a:xfrm>
          <a:prstGeom prst="rect">
            <a:avLst/>
          </a:prstGeom>
        </p:spPr>
        <p:txBody>
          <a:bodyPr vert="horz" lIns="91440" tIns="45720" rIns="91440" bIns="45720" rtlCol="0" anchor="ctr">
            <a:normAutofit fontScale="77500" lnSpcReduction="20000"/>
          </a:bodyPr>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6160" indent="0" algn="ctr">
              <a:buNone/>
            </a:pPr>
            <a:r>
              <a:rPr lang="es-MX" sz="1400" dirty="0">
                <a:solidFill>
                  <a:schemeClr val="bg1"/>
                </a:solidFill>
              </a:rPr>
              <a:t>CONTEO 21 UFC, fuera del intervalo confiable 25-250 UFC, se debe agregar </a:t>
            </a:r>
          </a:p>
          <a:p>
            <a:pPr marL="6160" indent="0" algn="ctr">
              <a:buNone/>
            </a:pPr>
            <a:r>
              <a:rPr lang="es-MX" sz="1400" dirty="0">
                <a:solidFill>
                  <a:schemeClr val="bg1"/>
                </a:solidFill>
              </a:rPr>
              <a:t>“valor estimado”</a:t>
            </a:r>
            <a:endParaRPr lang="en-US" sz="1400" dirty="0">
              <a:solidFill>
                <a:schemeClr val="bg1"/>
              </a:solidFill>
            </a:endParaRPr>
          </a:p>
        </p:txBody>
      </p:sp>
      <p:sp>
        <p:nvSpPr>
          <p:cNvPr id="7" name="Content Placeholder 5125">
            <a:extLst>
              <a:ext uri="{FF2B5EF4-FFF2-40B4-BE49-F238E27FC236}">
                <a16:creationId xmlns:a16="http://schemas.microsoft.com/office/drawing/2014/main" id="{67D4F1E6-1010-43E8-A987-1417CBBFA8B3}"/>
              </a:ext>
            </a:extLst>
          </p:cNvPr>
          <p:cNvSpPr txBox="1">
            <a:spLocks/>
          </p:cNvSpPr>
          <p:nvPr/>
        </p:nvSpPr>
        <p:spPr>
          <a:xfrm>
            <a:off x="7662383" y="5375855"/>
            <a:ext cx="3706762" cy="1265577"/>
          </a:xfrm>
          <a:prstGeom prst="rect">
            <a:avLst/>
          </a:prstGeom>
        </p:spPr>
        <p:txBody>
          <a:bodyPr vert="horz" lIns="91440" tIns="45720" rIns="91440" bIns="45720" rtlCol="0" anchor="ctr">
            <a:normAutofit fontScale="62500" lnSpcReduction="20000"/>
          </a:bodyPr>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0" indent="0" algn="ctr">
              <a:buFont typeface="Wingdings" panose="05000000000000000000" pitchFamily="2" charset="2"/>
              <a:buNone/>
            </a:pPr>
            <a:r>
              <a:rPr lang="es-MX" dirty="0"/>
              <a:t>Informe: </a:t>
            </a:r>
          </a:p>
          <a:p>
            <a:pPr marL="0" indent="0" algn="ctr">
              <a:buFont typeface="Wingdings" panose="05000000000000000000" pitchFamily="2" charset="2"/>
              <a:buNone/>
            </a:pPr>
            <a:r>
              <a:rPr lang="es-MX" dirty="0"/>
              <a:t>12 X10 UFC/m</a:t>
            </a:r>
            <a:r>
              <a:rPr lang="es-MX" baseline="30000" dirty="0"/>
              <a:t>3</a:t>
            </a:r>
            <a:r>
              <a:rPr lang="es-MX" dirty="0"/>
              <a:t> “valor estimado” de bacterias mesófilas aerobias en agar cuenta estándar, incubado a 37°C/24 h con muestreador </a:t>
            </a:r>
            <a:r>
              <a:rPr lang="es-MX" dirty="0" err="1"/>
              <a:t>Biostage</a:t>
            </a:r>
            <a:endParaRPr lang="en-US" dirty="0"/>
          </a:p>
        </p:txBody>
      </p:sp>
      <p:sp>
        <p:nvSpPr>
          <p:cNvPr id="8" name="TextBox 7">
            <a:extLst>
              <a:ext uri="{FF2B5EF4-FFF2-40B4-BE49-F238E27FC236}">
                <a16:creationId xmlns:a16="http://schemas.microsoft.com/office/drawing/2014/main" id="{2C03034C-B01F-4AC9-9E9C-E170996EB7D8}"/>
              </a:ext>
            </a:extLst>
          </p:cNvPr>
          <p:cNvSpPr txBox="1"/>
          <p:nvPr/>
        </p:nvSpPr>
        <p:spPr>
          <a:xfrm>
            <a:off x="9877927" y="4778826"/>
            <a:ext cx="919523" cy="430887"/>
          </a:xfrm>
          <a:prstGeom prst="rect">
            <a:avLst/>
          </a:prstGeom>
          <a:noFill/>
        </p:spPr>
        <p:txBody>
          <a:bodyPr wrap="square" rtlCol="0">
            <a:spAutoFit/>
          </a:bodyPr>
          <a:lstStyle/>
          <a:p>
            <a:r>
              <a:rPr lang="es-MX" sz="1050" dirty="0"/>
              <a:t>Conversión de L a m</a:t>
            </a:r>
            <a:r>
              <a:rPr lang="es-MX" sz="1050" baseline="30000" dirty="0"/>
              <a:t>3</a:t>
            </a:r>
            <a:endParaRPr lang="en-US" sz="1050" baseline="30000" dirty="0"/>
          </a:p>
        </p:txBody>
      </p:sp>
      <p:sp>
        <p:nvSpPr>
          <p:cNvPr id="9" name="TextBox 8">
            <a:extLst>
              <a:ext uri="{FF2B5EF4-FFF2-40B4-BE49-F238E27FC236}">
                <a16:creationId xmlns:a16="http://schemas.microsoft.com/office/drawing/2014/main" id="{96565408-DB1D-4CFC-B031-74F226DFBFDA}"/>
              </a:ext>
            </a:extLst>
          </p:cNvPr>
          <p:cNvSpPr txBox="1"/>
          <p:nvPr/>
        </p:nvSpPr>
        <p:spPr>
          <a:xfrm>
            <a:off x="8354425" y="5110149"/>
            <a:ext cx="1161339" cy="400110"/>
          </a:xfrm>
          <a:prstGeom prst="rect">
            <a:avLst/>
          </a:prstGeom>
          <a:noFill/>
        </p:spPr>
        <p:txBody>
          <a:bodyPr wrap="square" rtlCol="0">
            <a:spAutoFit/>
          </a:bodyPr>
          <a:lstStyle/>
          <a:p>
            <a:r>
              <a:rPr lang="es-MX" sz="1000" dirty="0"/>
              <a:t>Inverso del flujo de muestreo</a:t>
            </a:r>
            <a:endParaRPr lang="en-US" sz="1000" baseline="30000" dirty="0"/>
          </a:p>
        </p:txBody>
      </p:sp>
      <p:sp>
        <p:nvSpPr>
          <p:cNvPr id="10" name="TextBox 9">
            <a:extLst>
              <a:ext uri="{FF2B5EF4-FFF2-40B4-BE49-F238E27FC236}">
                <a16:creationId xmlns:a16="http://schemas.microsoft.com/office/drawing/2014/main" id="{04C88477-4E6C-47AA-A1A0-0F0EBE68EA1D}"/>
              </a:ext>
            </a:extLst>
          </p:cNvPr>
          <p:cNvSpPr txBox="1"/>
          <p:nvPr/>
        </p:nvSpPr>
        <p:spPr>
          <a:xfrm>
            <a:off x="7222753" y="5009658"/>
            <a:ext cx="1161339" cy="553998"/>
          </a:xfrm>
          <a:prstGeom prst="rect">
            <a:avLst/>
          </a:prstGeom>
          <a:noFill/>
        </p:spPr>
        <p:txBody>
          <a:bodyPr wrap="square" rtlCol="0">
            <a:spAutoFit/>
          </a:bodyPr>
          <a:lstStyle/>
          <a:p>
            <a:r>
              <a:rPr lang="es-MX" sz="1000" dirty="0"/>
              <a:t>Conteo en tiempo de muestreo</a:t>
            </a:r>
            <a:endParaRPr lang="en-US" sz="1000" baseline="30000" dirty="0"/>
          </a:p>
        </p:txBody>
      </p:sp>
      <p:cxnSp>
        <p:nvCxnSpPr>
          <p:cNvPr id="5" name="Straight Arrow Connector 4">
            <a:extLst>
              <a:ext uri="{FF2B5EF4-FFF2-40B4-BE49-F238E27FC236}">
                <a16:creationId xmlns:a16="http://schemas.microsoft.com/office/drawing/2014/main" id="{B649C453-89EA-42F4-B0C0-79B3868A6B3C}"/>
              </a:ext>
            </a:extLst>
          </p:cNvPr>
          <p:cNvCxnSpPr>
            <a:stCxn id="10" idx="0"/>
          </p:cNvCxnSpPr>
          <p:nvPr/>
        </p:nvCxnSpPr>
        <p:spPr>
          <a:xfrm flipV="1">
            <a:off x="7803423" y="4726532"/>
            <a:ext cx="188350" cy="283126"/>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586D9157-FDE7-4E96-B63E-815EAEF34FFB}"/>
              </a:ext>
            </a:extLst>
          </p:cNvPr>
          <p:cNvCxnSpPr>
            <a:cxnSpLocks/>
          </p:cNvCxnSpPr>
          <p:nvPr/>
        </p:nvCxnSpPr>
        <p:spPr>
          <a:xfrm flipV="1">
            <a:off x="8708987" y="4778826"/>
            <a:ext cx="0" cy="397956"/>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CC253356-5772-44BB-87A9-A059BA35FAC2}"/>
              </a:ext>
            </a:extLst>
          </p:cNvPr>
          <p:cNvCxnSpPr>
            <a:cxnSpLocks/>
            <a:stCxn id="8" idx="1"/>
          </p:cNvCxnSpPr>
          <p:nvPr/>
        </p:nvCxnSpPr>
        <p:spPr>
          <a:xfrm flipH="1" flipV="1">
            <a:off x="9515765" y="4868096"/>
            <a:ext cx="362162" cy="126174"/>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E26F9150-2ED7-4BCB-8CF0-E3590BBC36D7}"/>
              </a:ext>
            </a:extLst>
          </p:cNvPr>
          <p:cNvSpPr txBox="1"/>
          <p:nvPr/>
        </p:nvSpPr>
        <p:spPr>
          <a:xfrm>
            <a:off x="10876821" y="3532573"/>
            <a:ext cx="919523" cy="577081"/>
          </a:xfrm>
          <a:prstGeom prst="rect">
            <a:avLst/>
          </a:prstGeom>
          <a:noFill/>
        </p:spPr>
        <p:txBody>
          <a:bodyPr wrap="square" rtlCol="0">
            <a:spAutoFit/>
          </a:bodyPr>
          <a:lstStyle/>
          <a:p>
            <a:r>
              <a:rPr lang="es-MX" sz="1050" dirty="0"/>
              <a:t>2 cifras y notación científica</a:t>
            </a:r>
            <a:endParaRPr lang="en-US" sz="1050" baseline="30000" dirty="0"/>
          </a:p>
        </p:txBody>
      </p:sp>
      <p:cxnSp>
        <p:nvCxnSpPr>
          <p:cNvPr id="16" name="Straight Arrow Connector 15">
            <a:extLst>
              <a:ext uri="{FF2B5EF4-FFF2-40B4-BE49-F238E27FC236}">
                <a16:creationId xmlns:a16="http://schemas.microsoft.com/office/drawing/2014/main" id="{16A5E086-B257-405B-BEC2-31A925CFF2B4}"/>
              </a:ext>
            </a:extLst>
          </p:cNvPr>
          <p:cNvCxnSpPr>
            <a:cxnSpLocks/>
            <a:stCxn id="14" idx="1"/>
          </p:cNvCxnSpPr>
          <p:nvPr/>
        </p:nvCxnSpPr>
        <p:spPr>
          <a:xfrm flipH="1">
            <a:off x="10199077" y="3821114"/>
            <a:ext cx="677744" cy="596111"/>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4B0E4B01-527A-4CB2-A289-7AE41C1CB41A}"/>
              </a:ext>
            </a:extLst>
          </p:cNvPr>
          <p:cNvSpPr txBox="1"/>
          <p:nvPr/>
        </p:nvSpPr>
        <p:spPr>
          <a:xfrm>
            <a:off x="11297221" y="5005804"/>
            <a:ext cx="919523" cy="415498"/>
          </a:xfrm>
          <a:prstGeom prst="rect">
            <a:avLst/>
          </a:prstGeom>
          <a:noFill/>
        </p:spPr>
        <p:txBody>
          <a:bodyPr wrap="square" rtlCol="0">
            <a:spAutoFit/>
          </a:bodyPr>
          <a:lstStyle/>
          <a:p>
            <a:r>
              <a:rPr lang="es-MX" sz="1050" dirty="0"/>
              <a:t>Unidades UFC/m</a:t>
            </a:r>
            <a:r>
              <a:rPr lang="es-MX" sz="1050" baseline="30000" dirty="0"/>
              <a:t>3</a:t>
            </a:r>
            <a:endParaRPr lang="en-US" sz="1050" baseline="30000" dirty="0"/>
          </a:p>
        </p:txBody>
      </p:sp>
      <p:cxnSp>
        <p:nvCxnSpPr>
          <p:cNvPr id="19" name="Straight Arrow Connector 18">
            <a:extLst>
              <a:ext uri="{FF2B5EF4-FFF2-40B4-BE49-F238E27FC236}">
                <a16:creationId xmlns:a16="http://schemas.microsoft.com/office/drawing/2014/main" id="{B1865067-A49D-4FE4-8739-DDE7100BDA71}"/>
              </a:ext>
            </a:extLst>
          </p:cNvPr>
          <p:cNvCxnSpPr>
            <a:cxnSpLocks/>
          </p:cNvCxnSpPr>
          <p:nvPr/>
        </p:nvCxnSpPr>
        <p:spPr>
          <a:xfrm flipH="1" flipV="1">
            <a:off x="11040824" y="4727725"/>
            <a:ext cx="376386" cy="155652"/>
          </a:xfrm>
          <a:prstGeom prst="straightConnector1">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8540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1DFA-FE2D-4AB2-8492-33AE5252C020}"/>
              </a:ext>
            </a:extLst>
          </p:cNvPr>
          <p:cNvSpPr>
            <a:spLocks noGrp="1"/>
          </p:cNvSpPr>
          <p:nvPr>
            <p:ph type="title"/>
          </p:nvPr>
        </p:nvSpPr>
        <p:spPr/>
        <p:txBody>
          <a:bodyPr/>
          <a:lstStyle/>
          <a:p>
            <a:r>
              <a:rPr lang="es-US" dirty="0"/>
              <a:t>Si fuera por sedimentación a 10 min</a:t>
            </a:r>
          </a:p>
        </p:txBody>
      </p:sp>
      <p:pic>
        <p:nvPicPr>
          <p:cNvPr id="4" name="Picture 2" descr="Agar Metodos Estandar Fco. 100 Gr - $ 524.00 en Mercado Libre">
            <a:extLst>
              <a:ext uri="{FF2B5EF4-FFF2-40B4-BE49-F238E27FC236}">
                <a16:creationId xmlns:a16="http://schemas.microsoft.com/office/drawing/2014/main" id="{CAC76E96-229D-4D0E-BF79-6F6F73467C5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645" r="1" b="8863"/>
          <a:stretch/>
        </p:blipFill>
        <p:spPr bwMode="auto">
          <a:xfrm>
            <a:off x="614481" y="1714500"/>
            <a:ext cx="4913930" cy="44577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D6ACFB4-9B4C-4719-95F6-CF1ABC4F8523}"/>
                  </a:ext>
                </a:extLst>
              </p:cNvPr>
              <p:cNvSpPr txBox="1"/>
              <p:nvPr/>
            </p:nvSpPr>
            <p:spPr>
              <a:xfrm>
                <a:off x="5676328" y="1547761"/>
                <a:ext cx="5448872" cy="838884"/>
              </a:xfrm>
              <a:prstGeom prst="rect">
                <a:avLst/>
              </a:prstGeom>
              <a:noFill/>
            </p:spPr>
            <p:txBody>
              <a:bodyPr wrap="square" rtlCol="0">
                <a:spAutoFit/>
              </a:bodyPr>
              <a:lstStyle/>
              <a:p>
                <a:pPr algn="ctr"/>
                <a14:m>
                  <m:oMath xmlns:m="http://schemas.openxmlformats.org/officeDocument/2006/math">
                    <m:f>
                      <m:fPr>
                        <m:ctrlPr>
                          <a:rPr lang="es-MX" sz="2000" i="1" smtClean="0">
                            <a:latin typeface="Cambria Math" panose="02040503050406030204" pitchFamily="18" charset="0"/>
                          </a:rPr>
                        </m:ctrlPr>
                      </m:fPr>
                      <m:num>
                        <m:r>
                          <a:rPr lang="es-MX" sz="2000" b="0" i="1" smtClean="0">
                            <a:latin typeface="Cambria Math" panose="02040503050406030204" pitchFamily="18" charset="0"/>
                          </a:rPr>
                          <m:t>𝑈𝐹𝐶</m:t>
                        </m:r>
                      </m:num>
                      <m:den>
                        <m:sSup>
                          <m:sSupPr>
                            <m:ctrlPr>
                              <a:rPr lang="es-MX" sz="2000" i="1" smtClean="0">
                                <a:latin typeface="Cambria Math" panose="02040503050406030204" pitchFamily="18" charset="0"/>
                              </a:rPr>
                            </m:ctrlPr>
                          </m:sSupPr>
                          <m:e>
                            <m:r>
                              <a:rPr lang="es-MX" sz="2000" b="0" i="1" smtClean="0">
                                <a:latin typeface="Cambria Math" panose="02040503050406030204" pitchFamily="18" charset="0"/>
                              </a:rPr>
                              <m:t>𝑚</m:t>
                            </m:r>
                          </m:e>
                          <m:sup>
                            <m:r>
                              <a:rPr lang="es-MX" sz="2000" b="0" i="1" smtClean="0">
                                <a:latin typeface="Cambria Math" panose="02040503050406030204" pitchFamily="18" charset="0"/>
                              </a:rPr>
                              <m:t>3</m:t>
                            </m:r>
                          </m:sup>
                        </m:sSup>
                      </m:den>
                    </m:f>
                    <m:r>
                      <a:rPr lang="es-MX" sz="2000" i="1" smtClean="0">
                        <a:latin typeface="Cambria Math" panose="02040503050406030204" pitchFamily="18" charset="0"/>
                      </a:rPr>
                      <m:t>=</m:t>
                    </m:r>
                    <m:r>
                      <a:rPr lang="es-MX" sz="2000" b="0" i="1" smtClean="0">
                        <a:latin typeface="Cambria Math" panose="02040503050406030204" pitchFamily="18" charset="0"/>
                      </a:rPr>
                      <m:t>(5) </m:t>
                    </m:r>
                    <m:r>
                      <a:rPr lang="es-MX" sz="2000" b="0" i="1" smtClean="0">
                        <a:latin typeface="Cambria Math" panose="02040503050406030204" pitchFamily="18" charset="0"/>
                      </a:rPr>
                      <m:t>𝑈𝐹𝐶𝑥</m:t>
                    </m:r>
                    <m:sSup>
                      <m:sSupPr>
                        <m:ctrlPr>
                          <a:rPr lang="es-MX" sz="2000" b="0" i="1" smtClean="0">
                            <a:latin typeface="Cambria Math" panose="02040503050406030204" pitchFamily="18" charset="0"/>
                          </a:rPr>
                        </m:ctrlPr>
                      </m:sSupPr>
                      <m:e>
                        <m:r>
                          <a:rPr lang="es-MX" sz="2000" b="0" i="1" smtClean="0">
                            <a:latin typeface="Cambria Math" panose="02040503050406030204" pitchFamily="18" charset="0"/>
                          </a:rPr>
                          <m:t>10</m:t>
                        </m:r>
                      </m:e>
                      <m:sup>
                        <m:r>
                          <a:rPr lang="es-MX" sz="2000" b="0" i="1" smtClean="0">
                            <a:latin typeface="Cambria Math" panose="02040503050406030204" pitchFamily="18" charset="0"/>
                          </a:rPr>
                          <m:t>4</m:t>
                        </m:r>
                      </m:sup>
                    </m:sSup>
                    <m:r>
                      <a:rPr lang="es-MX" sz="2000" b="0" i="1" smtClean="0">
                        <a:latin typeface="Cambria Math" panose="02040503050406030204" pitchFamily="18" charset="0"/>
                      </a:rPr>
                      <m:t> </m:t>
                    </m:r>
                    <m:d>
                      <m:dPr>
                        <m:ctrlPr>
                          <a:rPr lang="es-MX" sz="2000" i="1" smtClean="0">
                            <a:latin typeface="Cambria Math" panose="02040503050406030204" pitchFamily="18" charset="0"/>
                          </a:rPr>
                        </m:ctrlPr>
                      </m:dPr>
                      <m:e>
                        <m:r>
                          <a:rPr lang="es-MX" sz="2000" b="0" i="1" smtClean="0">
                            <a:latin typeface="Cambria Math" panose="02040503050406030204" pitchFamily="18" charset="0"/>
                          </a:rPr>
                          <m:t>𝑏</m:t>
                        </m:r>
                        <m:r>
                          <a:rPr lang="es-MX" sz="2000" b="0" i="1" smtClean="0">
                            <a:latin typeface="Cambria Math" panose="02040503050406030204" pitchFamily="18" charset="0"/>
                          </a:rPr>
                          <m:t> </m:t>
                        </m:r>
                        <m:r>
                          <a:rPr lang="es-MX" sz="2000" b="0" i="1" smtClean="0">
                            <a:latin typeface="Cambria Math" panose="02040503050406030204" pitchFamily="18" charset="0"/>
                          </a:rPr>
                          <m:t>𝑡</m:t>
                        </m:r>
                      </m:e>
                    </m:d>
                  </m:oMath>
                </a14:m>
                <a:r>
                  <a:rPr lang="es-MX" sz="2000" baseline="30000" dirty="0"/>
                  <a:t>-1</a:t>
                </a:r>
              </a:p>
              <a:p>
                <a:pPr algn="ctr"/>
                <a:endParaRPr lang="es-US" sz="2000" dirty="0"/>
              </a:p>
            </p:txBody>
          </p:sp>
        </mc:Choice>
        <mc:Fallback>
          <p:sp>
            <p:nvSpPr>
              <p:cNvPr id="5" name="TextBox 4">
                <a:extLst>
                  <a:ext uri="{FF2B5EF4-FFF2-40B4-BE49-F238E27FC236}">
                    <a16:creationId xmlns:a16="http://schemas.microsoft.com/office/drawing/2014/main" id="{2D6ACFB4-9B4C-4719-95F6-CF1ABC4F8523}"/>
                  </a:ext>
                </a:extLst>
              </p:cNvPr>
              <p:cNvSpPr txBox="1">
                <a:spLocks noRot="1" noChangeAspect="1" noMove="1" noResize="1" noEditPoints="1" noAdjustHandles="1" noChangeArrowheads="1" noChangeShapeType="1" noTextEdit="1"/>
              </p:cNvSpPr>
              <p:nvPr/>
            </p:nvSpPr>
            <p:spPr>
              <a:xfrm>
                <a:off x="5676328" y="1547761"/>
                <a:ext cx="5448872" cy="838884"/>
              </a:xfrm>
              <a:prstGeom prst="rect">
                <a:avLst/>
              </a:prstGeom>
              <a:blipFill>
                <a:blip r:embed="rId3"/>
                <a:stretch>
                  <a:fillRect/>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CABDC90-D4F6-4757-9395-996A8B8A2AB6}"/>
                  </a:ext>
                </a:extLst>
              </p:cNvPr>
              <p:cNvSpPr txBox="1"/>
              <p:nvPr/>
            </p:nvSpPr>
            <p:spPr>
              <a:xfrm>
                <a:off x="6096000" y="2526106"/>
                <a:ext cx="5811311" cy="1200329"/>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r>
                        <m:rPr>
                          <m:sty m:val="p"/>
                        </m:rPr>
                        <a:rPr lang="es-MX" b="0" i="0" smtClean="0">
                          <a:latin typeface="Cambria Math" panose="02040503050406030204" pitchFamily="18" charset="0"/>
                        </a:rPr>
                        <m:t>UFC</m:t>
                      </m:r>
                      <m:r>
                        <a:rPr lang="es-MX" b="0" i="0" smtClean="0">
                          <a:latin typeface="Cambria Math" panose="02040503050406030204" pitchFamily="18" charset="0"/>
                        </a:rPr>
                        <m:t>=</m:t>
                      </m:r>
                      <m:r>
                        <m:rPr>
                          <m:sty m:val="p"/>
                        </m:rPr>
                        <a:rPr lang="es-MX" b="0" i="0" smtClean="0">
                          <a:latin typeface="Cambria Math" panose="02040503050406030204" pitchFamily="18" charset="0"/>
                        </a:rPr>
                        <m:t>conteo</m:t>
                      </m:r>
                      <m:r>
                        <a:rPr lang="es-MX" b="0" i="0" smtClean="0">
                          <a:latin typeface="Cambria Math" panose="02040503050406030204" pitchFamily="18" charset="0"/>
                        </a:rPr>
                        <m:t> </m:t>
                      </m:r>
                      <m:r>
                        <m:rPr>
                          <m:sty m:val="p"/>
                        </m:rPr>
                        <a:rPr lang="es-MX" b="0" i="0" smtClean="0">
                          <a:latin typeface="Cambria Math" panose="02040503050406030204" pitchFamily="18" charset="0"/>
                        </a:rPr>
                        <m:t>de</m:t>
                      </m:r>
                      <m:r>
                        <a:rPr lang="es-MX" b="0" i="0" smtClean="0">
                          <a:latin typeface="Cambria Math" panose="02040503050406030204" pitchFamily="18" charset="0"/>
                        </a:rPr>
                        <m:t> </m:t>
                      </m:r>
                      <m:r>
                        <m:rPr>
                          <m:sty m:val="p"/>
                        </m:rPr>
                        <a:rPr lang="es-MX" b="0" i="0" smtClean="0">
                          <a:latin typeface="Cambria Math" panose="02040503050406030204" pitchFamily="18" charset="0"/>
                        </a:rPr>
                        <m:t>unidades</m:t>
                      </m:r>
                      <m:r>
                        <a:rPr lang="es-MX" b="0" i="0" smtClean="0">
                          <a:latin typeface="Cambria Math" panose="02040503050406030204" pitchFamily="18" charset="0"/>
                        </a:rPr>
                        <m:t> </m:t>
                      </m:r>
                      <m:r>
                        <m:rPr>
                          <m:sty m:val="p"/>
                        </m:rPr>
                        <a:rPr lang="es-MX" b="0" i="0" smtClean="0">
                          <a:latin typeface="Cambria Math" panose="02040503050406030204" pitchFamily="18" charset="0"/>
                        </a:rPr>
                        <m:t>formadoras</m:t>
                      </m:r>
                      <m:r>
                        <a:rPr lang="es-MX" b="0" i="0" smtClean="0">
                          <a:latin typeface="Cambria Math" panose="02040503050406030204" pitchFamily="18" charset="0"/>
                        </a:rPr>
                        <m:t> </m:t>
                      </m:r>
                      <m:r>
                        <m:rPr>
                          <m:sty m:val="p"/>
                        </m:rPr>
                        <a:rPr lang="es-MX" b="0" i="0" smtClean="0">
                          <a:latin typeface="Cambria Math" panose="02040503050406030204" pitchFamily="18" charset="0"/>
                        </a:rPr>
                        <m:t>de</m:t>
                      </m:r>
                      <m:r>
                        <a:rPr lang="es-MX" b="0" i="0" smtClean="0">
                          <a:latin typeface="Cambria Math" panose="02040503050406030204" pitchFamily="18" charset="0"/>
                        </a:rPr>
                        <m:t> </m:t>
                      </m:r>
                      <m:r>
                        <m:rPr>
                          <m:sty m:val="p"/>
                        </m:rPr>
                        <a:rPr lang="es-MX" b="0" i="0" smtClean="0">
                          <a:latin typeface="Cambria Math" panose="02040503050406030204" pitchFamily="18" charset="0"/>
                        </a:rPr>
                        <m:t>colonia</m:t>
                      </m:r>
                      <m:r>
                        <a:rPr lang="es-MX" b="0" i="0" smtClean="0">
                          <a:latin typeface="Cambria Math" panose="02040503050406030204" pitchFamily="18" charset="0"/>
                        </a:rPr>
                        <m:t>,</m:t>
                      </m:r>
                    </m:oMath>
                  </m:oMathPara>
                </a14:m>
                <a:endParaRPr lang="es-MX" dirty="0"/>
              </a:p>
              <a:p>
                <a:r>
                  <a:rPr lang="es-MX" dirty="0"/>
                  <a:t>b= área de la caja de Petri (para 90 mmX15=65 cm</a:t>
                </a:r>
                <a:r>
                  <a:rPr lang="es-MX" baseline="30000" dirty="0"/>
                  <a:t>2</a:t>
                </a:r>
                <a:r>
                  <a:rPr lang="es-MX" dirty="0"/>
                  <a:t>)</a:t>
                </a:r>
              </a:p>
              <a:p>
                <a:r>
                  <a:rPr lang="es-MX" dirty="0"/>
                  <a:t>t= tiempo de muestreo</a:t>
                </a:r>
              </a:p>
              <a:p>
                <a:pPr algn="ctr"/>
                <a:endParaRPr lang="es-US" dirty="0"/>
              </a:p>
            </p:txBody>
          </p:sp>
        </mc:Choice>
        <mc:Fallback xmlns="">
          <p:sp>
            <p:nvSpPr>
              <p:cNvPr id="6" name="TextBox 5">
                <a:extLst>
                  <a:ext uri="{FF2B5EF4-FFF2-40B4-BE49-F238E27FC236}">
                    <a16:creationId xmlns:a16="http://schemas.microsoft.com/office/drawing/2014/main" id="{4CABDC90-D4F6-4757-9395-996A8B8A2AB6}"/>
                  </a:ext>
                </a:extLst>
              </p:cNvPr>
              <p:cNvSpPr txBox="1">
                <a:spLocks noRot="1" noChangeAspect="1" noMove="1" noResize="1" noEditPoints="1" noAdjustHandles="1" noChangeArrowheads="1" noChangeShapeType="1" noTextEdit="1"/>
              </p:cNvSpPr>
              <p:nvPr/>
            </p:nvSpPr>
            <p:spPr>
              <a:xfrm>
                <a:off x="6096000" y="2526106"/>
                <a:ext cx="5811311" cy="1200329"/>
              </a:xfrm>
              <a:prstGeom prst="rect">
                <a:avLst/>
              </a:prstGeom>
              <a:blipFill>
                <a:blip r:embed="rId4"/>
                <a:stretch>
                  <a:fillRect l="-839"/>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1810E12-285A-46D2-AF95-0903D9130708}"/>
                  </a:ext>
                </a:extLst>
              </p:cNvPr>
              <p:cNvSpPr txBox="1"/>
              <p:nvPr/>
            </p:nvSpPr>
            <p:spPr>
              <a:xfrm>
                <a:off x="5858203" y="3680715"/>
                <a:ext cx="6049108" cy="838884"/>
              </a:xfrm>
              <a:prstGeom prst="rect">
                <a:avLst/>
              </a:prstGeom>
              <a:noFill/>
            </p:spPr>
            <p:txBody>
              <a:bodyPr wrap="square" rtlCol="0">
                <a:spAutoFit/>
              </a:bodyPr>
              <a:lstStyle/>
              <a:p>
                <a:pPr algn="ctr"/>
                <a14:m>
                  <m:oMath xmlns:m="http://schemas.openxmlformats.org/officeDocument/2006/math">
                    <m:f>
                      <m:fPr>
                        <m:ctrlPr>
                          <a:rPr lang="es-MX" sz="2000" i="1" smtClean="0">
                            <a:latin typeface="Cambria Math" panose="02040503050406030204" pitchFamily="18" charset="0"/>
                          </a:rPr>
                        </m:ctrlPr>
                      </m:fPr>
                      <m:num>
                        <m:r>
                          <a:rPr lang="es-MX" sz="2000" b="0" i="1" smtClean="0">
                            <a:latin typeface="Cambria Math" panose="02040503050406030204" pitchFamily="18" charset="0"/>
                          </a:rPr>
                          <m:t>𝑈𝐹𝐶</m:t>
                        </m:r>
                      </m:num>
                      <m:den>
                        <m:sSup>
                          <m:sSupPr>
                            <m:ctrlPr>
                              <a:rPr lang="es-MX" sz="2000" i="1" smtClean="0">
                                <a:latin typeface="Cambria Math" panose="02040503050406030204" pitchFamily="18" charset="0"/>
                              </a:rPr>
                            </m:ctrlPr>
                          </m:sSupPr>
                          <m:e>
                            <m:r>
                              <a:rPr lang="es-MX" sz="2000" b="0" i="1" smtClean="0">
                                <a:latin typeface="Cambria Math" panose="02040503050406030204" pitchFamily="18" charset="0"/>
                              </a:rPr>
                              <m:t>𝑚</m:t>
                            </m:r>
                          </m:e>
                          <m:sup>
                            <m:r>
                              <a:rPr lang="es-MX" sz="2000" b="0" i="1" smtClean="0">
                                <a:latin typeface="Cambria Math" panose="02040503050406030204" pitchFamily="18" charset="0"/>
                              </a:rPr>
                              <m:t>3</m:t>
                            </m:r>
                          </m:sup>
                        </m:sSup>
                      </m:den>
                    </m:f>
                    <m:r>
                      <a:rPr lang="es-MX" sz="2000" i="1" smtClean="0">
                        <a:latin typeface="Cambria Math" panose="02040503050406030204" pitchFamily="18" charset="0"/>
                      </a:rPr>
                      <m:t>=</m:t>
                    </m:r>
                    <m:r>
                      <a:rPr lang="es-MX" sz="2000" b="0" i="1" smtClean="0">
                        <a:latin typeface="Cambria Math" panose="02040503050406030204" pitchFamily="18" charset="0"/>
                      </a:rPr>
                      <m:t>(5)21 </m:t>
                    </m:r>
                    <m:r>
                      <a:rPr lang="es-MX" sz="2000" b="0" i="1" smtClean="0">
                        <a:latin typeface="Cambria Math" panose="02040503050406030204" pitchFamily="18" charset="0"/>
                      </a:rPr>
                      <m:t>𝑈𝐹𝐶𝑥</m:t>
                    </m:r>
                    <m:sSup>
                      <m:sSupPr>
                        <m:ctrlPr>
                          <a:rPr lang="es-MX" sz="2000" b="0" i="1" smtClean="0">
                            <a:latin typeface="Cambria Math" panose="02040503050406030204" pitchFamily="18" charset="0"/>
                          </a:rPr>
                        </m:ctrlPr>
                      </m:sSupPr>
                      <m:e>
                        <m:r>
                          <a:rPr lang="es-MX" sz="2000" b="0" i="1" smtClean="0">
                            <a:latin typeface="Cambria Math" panose="02040503050406030204" pitchFamily="18" charset="0"/>
                          </a:rPr>
                          <m:t>10</m:t>
                        </m:r>
                      </m:e>
                      <m:sup>
                        <m:r>
                          <a:rPr lang="es-MX" sz="2000" b="0" i="1" smtClean="0">
                            <a:latin typeface="Cambria Math" panose="02040503050406030204" pitchFamily="18" charset="0"/>
                          </a:rPr>
                          <m:t>4</m:t>
                        </m:r>
                      </m:sup>
                    </m:sSup>
                    <m:r>
                      <a:rPr lang="es-MX" sz="2000" b="0" i="1" smtClean="0">
                        <a:latin typeface="Cambria Math" panose="02040503050406030204" pitchFamily="18" charset="0"/>
                      </a:rPr>
                      <m:t> (</m:t>
                    </m:r>
                    <m:d>
                      <m:dPr>
                        <m:ctrlPr>
                          <a:rPr lang="es-MX" sz="2000" i="1" smtClean="0">
                            <a:latin typeface="Cambria Math" panose="02040503050406030204" pitchFamily="18" charset="0"/>
                          </a:rPr>
                        </m:ctrlPr>
                      </m:dPr>
                      <m:e>
                        <m:r>
                          <a:rPr lang="es-MX" sz="2000" b="0" i="1" smtClean="0">
                            <a:latin typeface="Cambria Math" panose="02040503050406030204" pitchFamily="18" charset="0"/>
                          </a:rPr>
                          <m:t>65) (10</m:t>
                        </m:r>
                      </m:e>
                    </m:d>
                  </m:oMath>
                </a14:m>
                <a:r>
                  <a:rPr lang="es-MX" sz="2000" dirty="0"/>
                  <a:t>)</a:t>
                </a:r>
                <a:r>
                  <a:rPr lang="es-MX" sz="2000" baseline="30000" dirty="0"/>
                  <a:t>-1</a:t>
                </a:r>
                <a:r>
                  <a:rPr lang="es-MX" sz="2000" dirty="0"/>
                  <a:t>= 1650 UFC/m</a:t>
                </a:r>
                <a:r>
                  <a:rPr lang="es-MX" sz="2000" baseline="30000" dirty="0"/>
                  <a:t>3</a:t>
                </a:r>
              </a:p>
              <a:p>
                <a:pPr algn="ctr"/>
                <a:endParaRPr lang="es-US" sz="2000" dirty="0"/>
              </a:p>
            </p:txBody>
          </p:sp>
        </mc:Choice>
        <mc:Fallback xmlns="">
          <p:sp>
            <p:nvSpPr>
              <p:cNvPr id="7" name="TextBox 6">
                <a:extLst>
                  <a:ext uri="{FF2B5EF4-FFF2-40B4-BE49-F238E27FC236}">
                    <a16:creationId xmlns:a16="http://schemas.microsoft.com/office/drawing/2014/main" id="{F1810E12-285A-46D2-AF95-0903D9130708}"/>
                  </a:ext>
                </a:extLst>
              </p:cNvPr>
              <p:cNvSpPr txBox="1">
                <a:spLocks noRot="1" noChangeAspect="1" noMove="1" noResize="1" noEditPoints="1" noAdjustHandles="1" noChangeArrowheads="1" noChangeShapeType="1" noTextEdit="1"/>
              </p:cNvSpPr>
              <p:nvPr/>
            </p:nvSpPr>
            <p:spPr>
              <a:xfrm>
                <a:off x="5858203" y="3680715"/>
                <a:ext cx="6049108" cy="838884"/>
              </a:xfrm>
              <a:prstGeom prst="rect">
                <a:avLst/>
              </a:prstGeom>
              <a:blipFill>
                <a:blip r:embed="rId5"/>
                <a:stretch>
                  <a:fillRect/>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854638-E219-4AFE-BAE9-DF3FACDF2496}"/>
                  </a:ext>
                </a:extLst>
              </p:cNvPr>
              <p:cNvSpPr txBox="1"/>
              <p:nvPr/>
            </p:nvSpPr>
            <p:spPr>
              <a:xfrm>
                <a:off x="6010725" y="4517075"/>
                <a:ext cx="5566794" cy="646331"/>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r>
                        <m:rPr>
                          <m:sty m:val="p"/>
                        </m:rPr>
                        <a:rPr lang="es-MX" b="0" i="0" smtClean="0">
                          <a:latin typeface="Cambria Math" panose="02040503050406030204" pitchFamily="18" charset="0"/>
                        </a:rPr>
                        <m:t>Reportando</m:t>
                      </m:r>
                      <m:r>
                        <a:rPr lang="es-MX" b="0" i="0" smtClean="0">
                          <a:latin typeface="Cambria Math" panose="02040503050406030204" pitchFamily="18" charset="0"/>
                        </a:rPr>
                        <m:t> </m:t>
                      </m:r>
                      <m:r>
                        <m:rPr>
                          <m:sty m:val="p"/>
                        </m:rPr>
                        <a:rPr lang="es-MX" b="0" i="0" smtClean="0">
                          <a:latin typeface="Cambria Math" panose="02040503050406030204" pitchFamily="18" charset="0"/>
                        </a:rPr>
                        <m:t>a</m:t>
                      </m:r>
                      <m:r>
                        <a:rPr lang="es-MX" b="0" i="0" smtClean="0">
                          <a:latin typeface="Cambria Math" panose="02040503050406030204" pitchFamily="18" charset="0"/>
                        </a:rPr>
                        <m:t> 2 </m:t>
                      </m:r>
                      <m:r>
                        <m:rPr>
                          <m:sty m:val="p"/>
                        </m:rPr>
                        <a:rPr lang="es-MX" b="0" i="0" smtClean="0">
                          <a:latin typeface="Cambria Math" panose="02040503050406030204" pitchFamily="18" charset="0"/>
                        </a:rPr>
                        <m:t>cifras</m:t>
                      </m:r>
                      <m:r>
                        <a:rPr lang="es-MX" b="0" i="0" smtClean="0">
                          <a:latin typeface="Cambria Math" panose="02040503050406030204" pitchFamily="18" charset="0"/>
                        </a:rPr>
                        <m:t> </m:t>
                      </m:r>
                      <m:r>
                        <m:rPr>
                          <m:sty m:val="p"/>
                        </m:rPr>
                        <a:rPr lang="es-MX" b="0" i="0" smtClean="0">
                          <a:latin typeface="Cambria Math" panose="02040503050406030204" pitchFamily="18" charset="0"/>
                        </a:rPr>
                        <m:t>significativas</m:t>
                      </m:r>
                      <m:r>
                        <a:rPr lang="es-MX" b="0" i="0" smtClean="0">
                          <a:latin typeface="Cambria Math" panose="02040503050406030204" pitchFamily="18" charset="0"/>
                        </a:rPr>
                        <m:t> </m:t>
                      </m:r>
                      <m:r>
                        <m:rPr>
                          <m:sty m:val="p"/>
                        </m:rPr>
                        <a:rPr lang="es-MX" b="0" i="0" smtClean="0">
                          <a:latin typeface="Cambria Math" panose="02040503050406030204" pitchFamily="18" charset="0"/>
                        </a:rPr>
                        <m:t>y</m:t>
                      </m:r>
                      <m:r>
                        <a:rPr lang="es-MX" b="0" i="0" smtClean="0">
                          <a:latin typeface="Cambria Math" panose="02040503050406030204" pitchFamily="18" charset="0"/>
                        </a:rPr>
                        <m:t> </m:t>
                      </m:r>
                    </m:oMath>
                  </m:oMathPara>
                </a14:m>
                <a:endParaRPr lang="es-MX" b="0" dirty="0">
                  <a:latin typeface="+mj-lt"/>
                </a:endParaRPr>
              </a:p>
              <a:p>
                <a:pPr algn="ctr"/>
                <a14:m>
                  <m:oMathPara xmlns:m="http://schemas.openxmlformats.org/officeDocument/2006/math">
                    <m:oMathParaPr>
                      <m:jc m:val="left"/>
                    </m:oMathParaPr>
                    <m:oMath xmlns:m="http://schemas.openxmlformats.org/officeDocument/2006/math">
                      <m:r>
                        <m:rPr>
                          <m:sty m:val="p"/>
                        </m:rPr>
                        <a:rPr lang="es-MX" b="0" i="0" smtClean="0">
                          <a:latin typeface="Cambria Math" panose="02040503050406030204" pitchFamily="18" charset="0"/>
                        </a:rPr>
                        <m:t>en</m:t>
                      </m:r>
                      <m:r>
                        <a:rPr lang="es-MX" b="0" i="0" smtClean="0">
                          <a:latin typeface="Cambria Math" panose="02040503050406030204" pitchFamily="18" charset="0"/>
                        </a:rPr>
                        <m:t> </m:t>
                      </m:r>
                      <m:r>
                        <m:rPr>
                          <m:sty m:val="p"/>
                        </m:rPr>
                        <a:rPr lang="es-MX" b="0" i="0" smtClean="0">
                          <a:latin typeface="Cambria Math" panose="02040503050406030204" pitchFamily="18" charset="0"/>
                        </a:rPr>
                        <m:t>notaci</m:t>
                      </m:r>
                      <m:r>
                        <a:rPr lang="es-MX" b="0" i="0" smtClean="0">
                          <a:latin typeface="Cambria Math" panose="02040503050406030204" pitchFamily="18" charset="0"/>
                        </a:rPr>
                        <m:t>ó</m:t>
                      </m:r>
                      <m:r>
                        <m:rPr>
                          <m:sty m:val="p"/>
                        </m:rPr>
                        <a:rPr lang="es-MX" b="0" i="0" smtClean="0">
                          <a:latin typeface="Cambria Math" panose="02040503050406030204" pitchFamily="18" charset="0"/>
                        </a:rPr>
                        <m:t>n</m:t>
                      </m:r>
                      <m:r>
                        <a:rPr lang="es-MX" b="0" i="0" smtClean="0">
                          <a:latin typeface="Cambria Math" panose="02040503050406030204" pitchFamily="18" charset="0"/>
                        </a:rPr>
                        <m:t> </m:t>
                      </m:r>
                      <m:r>
                        <m:rPr>
                          <m:sty m:val="p"/>
                        </m:rPr>
                        <a:rPr lang="es-MX" b="0" i="0" smtClean="0">
                          <a:latin typeface="Cambria Math" panose="02040503050406030204" pitchFamily="18" charset="0"/>
                        </a:rPr>
                        <m:t>cient</m:t>
                      </m:r>
                      <m:r>
                        <a:rPr lang="es-MX" b="0" i="0" smtClean="0">
                          <a:latin typeface="Cambria Math" panose="02040503050406030204" pitchFamily="18" charset="0"/>
                        </a:rPr>
                        <m:t>í</m:t>
                      </m:r>
                      <m:r>
                        <m:rPr>
                          <m:sty m:val="p"/>
                        </m:rPr>
                        <a:rPr lang="es-MX" b="0" i="0" smtClean="0">
                          <a:latin typeface="Cambria Math" panose="02040503050406030204" pitchFamily="18" charset="0"/>
                        </a:rPr>
                        <m:t>fica</m:t>
                      </m:r>
                    </m:oMath>
                  </m:oMathPara>
                </a14:m>
                <a:endParaRPr lang="es-US" dirty="0">
                  <a:latin typeface="+mj-lt"/>
                </a:endParaRPr>
              </a:p>
            </p:txBody>
          </p:sp>
        </mc:Choice>
        <mc:Fallback xmlns="">
          <p:sp>
            <p:nvSpPr>
              <p:cNvPr id="8" name="TextBox 7">
                <a:extLst>
                  <a:ext uri="{FF2B5EF4-FFF2-40B4-BE49-F238E27FC236}">
                    <a16:creationId xmlns:a16="http://schemas.microsoft.com/office/drawing/2014/main" id="{5A854638-E219-4AFE-BAE9-DF3FACDF2496}"/>
                  </a:ext>
                </a:extLst>
              </p:cNvPr>
              <p:cNvSpPr txBox="1">
                <a:spLocks noRot="1" noChangeAspect="1" noMove="1" noResize="1" noEditPoints="1" noAdjustHandles="1" noChangeArrowheads="1" noChangeShapeType="1" noTextEdit="1"/>
              </p:cNvSpPr>
              <p:nvPr/>
            </p:nvSpPr>
            <p:spPr>
              <a:xfrm>
                <a:off x="6010725" y="4517075"/>
                <a:ext cx="5566794" cy="646331"/>
              </a:xfrm>
              <a:prstGeom prst="rect">
                <a:avLst/>
              </a:prstGeom>
              <a:blipFill>
                <a:blip r:embed="rId6"/>
                <a:stretch>
                  <a:fillRect l="-329"/>
                </a:stretch>
              </a:blipFill>
            </p:spPr>
            <p:txBody>
              <a:bodyPr/>
              <a:lstStyle/>
              <a:p>
                <a:r>
                  <a:rPr lang="es-US">
                    <a:noFill/>
                  </a:rPr>
                  <a:t> </a:t>
                </a:r>
              </a:p>
            </p:txBody>
          </p:sp>
        </mc:Fallback>
      </mc:AlternateContent>
      <p:sp>
        <p:nvSpPr>
          <p:cNvPr id="10" name="Rectangle 9">
            <a:extLst>
              <a:ext uri="{FF2B5EF4-FFF2-40B4-BE49-F238E27FC236}">
                <a16:creationId xmlns:a16="http://schemas.microsoft.com/office/drawing/2014/main" id="{CD96EEAE-F14D-4BDE-80F2-D8FF7C19AA46}"/>
              </a:ext>
            </a:extLst>
          </p:cNvPr>
          <p:cNvSpPr/>
          <p:nvPr/>
        </p:nvSpPr>
        <p:spPr>
          <a:xfrm>
            <a:off x="5953655" y="5310239"/>
            <a:ext cx="6096000" cy="923330"/>
          </a:xfrm>
          <a:prstGeom prst="rect">
            <a:avLst/>
          </a:prstGeom>
        </p:spPr>
        <p:txBody>
          <a:bodyPr>
            <a:spAutoFit/>
          </a:bodyPr>
          <a:lstStyle/>
          <a:p>
            <a:pPr algn="ctr"/>
            <a:r>
              <a:rPr lang="es-MX" dirty="0"/>
              <a:t>17 X10 UFC/m</a:t>
            </a:r>
            <a:r>
              <a:rPr lang="es-MX" baseline="30000" dirty="0"/>
              <a:t>3</a:t>
            </a:r>
            <a:r>
              <a:rPr lang="es-MX" dirty="0"/>
              <a:t> “valor estimado” de bacterias mesófilas aerobias en agar cuenta estándar  incubado a 37°C/24 h, por sedimentación</a:t>
            </a:r>
            <a:endParaRPr lang="en-US" dirty="0"/>
          </a:p>
        </p:txBody>
      </p:sp>
    </p:spTree>
    <p:extLst>
      <p:ext uri="{BB962C8B-B14F-4D97-AF65-F5344CB8AC3E}">
        <p14:creationId xmlns:p14="http://schemas.microsoft.com/office/powerpoint/2010/main" val="242655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BED6-C820-492F-8C15-6E8DB81A4411}"/>
              </a:ext>
            </a:extLst>
          </p:cNvPr>
          <p:cNvSpPr>
            <a:spLocks noGrp="1"/>
          </p:cNvSpPr>
          <p:nvPr>
            <p:ph type="title"/>
          </p:nvPr>
        </p:nvSpPr>
        <p:spPr>
          <a:xfrm>
            <a:off x="7554060" y="0"/>
            <a:ext cx="4330889" cy="1608124"/>
          </a:xfrm>
        </p:spPr>
        <p:txBody>
          <a:bodyPr>
            <a:noAutofit/>
          </a:bodyPr>
          <a:lstStyle/>
          <a:p>
            <a:r>
              <a:rPr lang="es-MX" sz="2800" dirty="0"/>
              <a:t>CUENTA EN PLACA DE AGAR PAPA DEXTROSA 25°C/5 DÍAS EN AIRE</a:t>
            </a:r>
            <a:endParaRPr lang="en-US" sz="2800" dirty="0"/>
          </a:p>
        </p:txBody>
      </p:sp>
      <p:sp>
        <p:nvSpPr>
          <p:cNvPr id="1030" name="Content Placeholder 1029">
            <a:extLst>
              <a:ext uri="{FF2B5EF4-FFF2-40B4-BE49-F238E27FC236}">
                <a16:creationId xmlns:a16="http://schemas.microsoft.com/office/drawing/2014/main" id="{5DC9E637-86C2-4B5F-B867-E266708B29B9}"/>
              </a:ext>
            </a:extLst>
          </p:cNvPr>
          <p:cNvSpPr>
            <a:spLocks noGrp="1"/>
          </p:cNvSpPr>
          <p:nvPr>
            <p:ph idx="1"/>
          </p:nvPr>
        </p:nvSpPr>
        <p:spPr>
          <a:xfrm>
            <a:off x="7700300" y="2235300"/>
            <a:ext cx="3455871" cy="2209556"/>
          </a:xfrm>
        </p:spPr>
        <p:txBody>
          <a:bodyPr>
            <a:normAutofit/>
          </a:bodyPr>
          <a:lstStyle/>
          <a:p>
            <a:r>
              <a:rPr lang="en-US" sz="1800" dirty="0"/>
              <a:t>An</a:t>
            </a:r>
            <a:r>
              <a:rPr lang="es-MX" sz="1800" dirty="0" err="1"/>
              <a:t>álisis</a:t>
            </a:r>
            <a:r>
              <a:rPr lang="es-MX" sz="1800" dirty="0"/>
              <a:t> de aire, se filtro con unidad </a:t>
            </a:r>
            <a:r>
              <a:rPr lang="es-MX" sz="1800" dirty="0" err="1"/>
              <a:t>Biostage</a:t>
            </a:r>
            <a:r>
              <a:rPr lang="es-MX" sz="1800" dirty="0"/>
              <a:t> a un flujo de 18 L/min durante 5 min en agar papa dextrosa incubado 25°C/5 días y se obtuvo el resultado de la imagen</a:t>
            </a:r>
            <a:endParaRPr lang="en-US" sz="1800" dirty="0"/>
          </a:p>
          <a:p>
            <a:endParaRPr lang="en-US" sz="1800" dirty="0"/>
          </a:p>
        </p:txBody>
      </p:sp>
      <p:pic>
        <p:nvPicPr>
          <p:cNvPr id="1026" name="Picture 2" descr="Mucegaiuri | Lady A">
            <a:extLst>
              <a:ext uri="{FF2B5EF4-FFF2-40B4-BE49-F238E27FC236}">
                <a16:creationId xmlns:a16="http://schemas.microsoft.com/office/drawing/2014/main" id="{6BA2AF36-509B-47FD-9789-F991A4F8D1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52" r="5048"/>
          <a:stretch/>
        </p:blipFill>
        <p:spPr bwMode="auto">
          <a:xfrm>
            <a:off x="452505" y="377970"/>
            <a:ext cx="6956100" cy="63160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72587FC-FA84-448E-8D5D-80A6D9E25543}"/>
                  </a:ext>
                </a:extLst>
              </p:cNvPr>
              <p:cNvSpPr txBox="1"/>
              <p:nvPr/>
            </p:nvSpPr>
            <p:spPr>
              <a:xfrm>
                <a:off x="7951191" y="4533778"/>
                <a:ext cx="3204980" cy="8993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s-US" i="1" smtClean="0">
                              <a:latin typeface="Cambria Math" panose="02040503050406030204" pitchFamily="18" charset="0"/>
                            </a:rPr>
                          </m:ctrlPr>
                        </m:dPr>
                        <m:e>
                          <m:f>
                            <m:fPr>
                              <m:ctrlPr>
                                <a:rPr lang="es-US" i="1" smtClean="0">
                                  <a:latin typeface="Cambria Math" panose="02040503050406030204" pitchFamily="18" charset="0"/>
                                </a:rPr>
                              </m:ctrlPr>
                            </m:fPr>
                            <m:num>
                              <m:r>
                                <a:rPr lang="en-US" b="0" i="1" smtClean="0">
                                  <a:latin typeface="Cambria Math" panose="02040503050406030204" pitchFamily="18" charset="0"/>
                                </a:rPr>
                                <m:t>15 </m:t>
                              </m:r>
                              <m:r>
                                <a:rPr lang="es-MX" b="0" i="1" smtClean="0">
                                  <a:latin typeface="Cambria Math" panose="02040503050406030204" pitchFamily="18" charset="0"/>
                                </a:rPr>
                                <m:t>𝑈𝐹𝐶</m:t>
                              </m:r>
                            </m:num>
                            <m:den>
                              <m:r>
                                <a:rPr lang="es-MX" b="0" i="1" smtClean="0">
                                  <a:latin typeface="Cambria Math" panose="02040503050406030204" pitchFamily="18" charset="0"/>
                                </a:rPr>
                                <m:t>5 </m:t>
                              </m:r>
                              <m:r>
                                <a:rPr lang="es-MX" b="0" i="1" smtClean="0">
                                  <a:latin typeface="Cambria Math" panose="02040503050406030204" pitchFamily="18" charset="0"/>
                                </a:rPr>
                                <m:t>𝑚𝑖𝑛</m:t>
                              </m:r>
                            </m:den>
                          </m:f>
                        </m:e>
                      </m:d>
                      <m:d>
                        <m:dPr>
                          <m:ctrlPr>
                            <a:rPr lang="es-US" i="1" smtClean="0">
                              <a:latin typeface="Cambria Math" panose="02040503050406030204" pitchFamily="18" charset="0"/>
                            </a:rPr>
                          </m:ctrlPr>
                        </m:dPr>
                        <m:e>
                          <m:f>
                            <m:fPr>
                              <m:ctrlPr>
                                <a:rPr lang="es-US" i="1" smtClean="0">
                                  <a:latin typeface="Cambria Math" panose="02040503050406030204" pitchFamily="18" charset="0"/>
                                </a:rPr>
                              </m:ctrlPr>
                            </m:fPr>
                            <m:num>
                              <m:r>
                                <a:rPr lang="es-MX" b="0" i="1" smtClean="0">
                                  <a:latin typeface="Cambria Math" panose="02040503050406030204" pitchFamily="18" charset="0"/>
                                </a:rPr>
                                <m:t>1 </m:t>
                              </m:r>
                              <m:r>
                                <a:rPr lang="es-MX" b="0" i="1" smtClean="0">
                                  <a:latin typeface="Cambria Math" panose="02040503050406030204" pitchFamily="18" charset="0"/>
                                </a:rPr>
                                <m:t>𝑚𝑖𝑛</m:t>
                              </m:r>
                            </m:num>
                            <m:den>
                              <m:r>
                                <a:rPr lang="es-MX" b="0" i="1" smtClean="0">
                                  <a:latin typeface="Cambria Math" panose="02040503050406030204" pitchFamily="18" charset="0"/>
                                </a:rPr>
                                <m:t>18 </m:t>
                              </m:r>
                              <m:r>
                                <a:rPr lang="es-MX" b="0" i="1" smtClean="0">
                                  <a:latin typeface="Cambria Math" panose="02040503050406030204" pitchFamily="18" charset="0"/>
                                </a:rPr>
                                <m:t>𝐿</m:t>
                              </m:r>
                            </m:den>
                          </m:f>
                        </m:e>
                      </m:d>
                      <m:d>
                        <m:dPr>
                          <m:ctrlPr>
                            <a:rPr lang="es-US" i="1" smtClean="0">
                              <a:latin typeface="Cambria Math" panose="02040503050406030204" pitchFamily="18" charset="0"/>
                            </a:rPr>
                          </m:ctrlPr>
                        </m:dPr>
                        <m:e>
                          <m:f>
                            <m:fPr>
                              <m:ctrlPr>
                                <a:rPr lang="es-US" i="1" smtClean="0">
                                  <a:latin typeface="Cambria Math" panose="02040503050406030204" pitchFamily="18" charset="0"/>
                                </a:rPr>
                              </m:ctrlPr>
                            </m:fPr>
                            <m:num>
                              <m:r>
                                <a:rPr lang="es-MX" b="0" i="1" smtClean="0">
                                  <a:latin typeface="Cambria Math" panose="02040503050406030204" pitchFamily="18" charset="0"/>
                                </a:rPr>
                                <m:t>1000 </m:t>
                              </m:r>
                              <m:r>
                                <a:rPr lang="es-MX" b="0" i="1" smtClean="0">
                                  <a:latin typeface="Cambria Math" panose="02040503050406030204" pitchFamily="18" charset="0"/>
                                </a:rPr>
                                <m:t>𝐿</m:t>
                              </m:r>
                            </m:num>
                            <m:den>
                              <m:r>
                                <a:rPr lang="es-MX" b="0" i="1" smtClean="0">
                                  <a:latin typeface="Cambria Math" panose="02040503050406030204" pitchFamily="18" charset="0"/>
                                </a:rPr>
                                <m:t>1 </m:t>
                              </m:r>
                              <m:sSup>
                                <m:sSupPr>
                                  <m:ctrlPr>
                                    <a:rPr lang="es-MX" b="0" i="1" smtClean="0">
                                      <a:latin typeface="Cambria Math" panose="02040503050406030204" pitchFamily="18" charset="0"/>
                                    </a:rPr>
                                  </m:ctrlPr>
                                </m:sSupPr>
                                <m:e>
                                  <m:r>
                                    <a:rPr lang="es-MX" b="0" i="1" smtClean="0">
                                      <a:latin typeface="Cambria Math" panose="02040503050406030204" pitchFamily="18" charset="0"/>
                                    </a:rPr>
                                    <m:t>𝑚</m:t>
                                  </m:r>
                                </m:e>
                                <m:sup>
                                  <m:r>
                                    <a:rPr lang="es-MX" b="0" i="1" smtClean="0">
                                      <a:latin typeface="Cambria Math" panose="02040503050406030204" pitchFamily="18" charset="0"/>
                                    </a:rPr>
                                    <m:t>3</m:t>
                                  </m:r>
                                </m:sup>
                              </m:sSup>
                            </m:den>
                          </m:f>
                        </m:e>
                      </m:d>
                      <m:r>
                        <a:rPr lang="es-MX" b="0" i="1" smtClean="0">
                          <a:latin typeface="Cambria Math" panose="02040503050406030204" pitchFamily="18" charset="0"/>
                        </a:rPr>
                        <m:t>=</m:t>
                      </m:r>
                    </m:oMath>
                  </m:oMathPara>
                </a14:m>
                <a:endParaRPr lang="es-MX" b="0" dirty="0"/>
              </a:p>
              <a:p>
                <a:pPr/>
                <a14:m>
                  <m:oMathPara xmlns:m="http://schemas.openxmlformats.org/officeDocument/2006/math">
                    <m:oMathParaPr>
                      <m:jc m:val="centerGroup"/>
                    </m:oMathParaPr>
                    <m:oMath xmlns:m="http://schemas.openxmlformats.org/officeDocument/2006/math">
                      <m:r>
                        <a:rPr lang="es-MX" i="1">
                          <a:latin typeface="Cambria Math" panose="02040503050406030204" pitchFamily="18" charset="0"/>
                        </a:rPr>
                        <m:t>1</m:t>
                      </m:r>
                      <m:r>
                        <a:rPr lang="es-MX" b="0" i="1" smtClean="0">
                          <a:latin typeface="Cambria Math" panose="02040503050406030204" pitchFamily="18" charset="0"/>
                        </a:rPr>
                        <m:t>7</m:t>
                      </m:r>
                      <m:r>
                        <a:rPr lang="es-MX" i="1">
                          <a:latin typeface="Cambria Math" panose="02040503050406030204" pitchFamily="18" charset="0"/>
                        </a:rPr>
                        <m:t>𝑋</m:t>
                      </m:r>
                      <m:r>
                        <a:rPr lang="es-MX" i="1">
                          <a:latin typeface="Cambria Math" panose="02040503050406030204" pitchFamily="18" charset="0"/>
                        </a:rPr>
                        <m:t>10 </m:t>
                      </m:r>
                      <m:r>
                        <a:rPr lang="es-MX" i="1">
                          <a:latin typeface="Cambria Math" panose="02040503050406030204" pitchFamily="18" charset="0"/>
                        </a:rPr>
                        <m:t>𝑈𝐹𝐶</m:t>
                      </m:r>
                      <m:r>
                        <a:rPr lang="es-MX" i="1">
                          <a:latin typeface="Cambria Math" panose="02040503050406030204" pitchFamily="18" charset="0"/>
                        </a:rPr>
                        <m:t>/</m:t>
                      </m:r>
                      <m:sSup>
                        <m:sSupPr>
                          <m:ctrlPr>
                            <a:rPr lang="es-MX" i="1">
                              <a:latin typeface="Cambria Math" panose="02040503050406030204" pitchFamily="18" charset="0"/>
                            </a:rPr>
                          </m:ctrlPr>
                        </m:sSupPr>
                        <m:e>
                          <m:r>
                            <a:rPr lang="es-MX" i="1">
                              <a:latin typeface="Cambria Math" panose="02040503050406030204" pitchFamily="18" charset="0"/>
                            </a:rPr>
                            <m:t>𝑚</m:t>
                          </m:r>
                        </m:e>
                        <m:sup>
                          <m:r>
                            <a:rPr lang="es-MX" i="1">
                              <a:latin typeface="Cambria Math" panose="02040503050406030204" pitchFamily="18" charset="0"/>
                            </a:rPr>
                            <m:t>3</m:t>
                          </m:r>
                        </m:sup>
                      </m:sSup>
                    </m:oMath>
                  </m:oMathPara>
                </a14:m>
                <a:endParaRPr lang="es-US" dirty="0"/>
              </a:p>
            </p:txBody>
          </p:sp>
        </mc:Choice>
        <mc:Fallback xmlns="">
          <p:sp>
            <p:nvSpPr>
              <p:cNvPr id="5" name="TextBox 4">
                <a:extLst>
                  <a:ext uri="{FF2B5EF4-FFF2-40B4-BE49-F238E27FC236}">
                    <a16:creationId xmlns:a16="http://schemas.microsoft.com/office/drawing/2014/main" id="{E72587FC-FA84-448E-8D5D-80A6D9E25543}"/>
                  </a:ext>
                </a:extLst>
              </p:cNvPr>
              <p:cNvSpPr txBox="1">
                <a:spLocks noRot="1" noChangeAspect="1" noMove="1" noResize="1" noEditPoints="1" noAdjustHandles="1" noChangeArrowheads="1" noChangeShapeType="1" noTextEdit="1"/>
              </p:cNvSpPr>
              <p:nvPr/>
            </p:nvSpPr>
            <p:spPr>
              <a:xfrm>
                <a:off x="7951191" y="4533778"/>
                <a:ext cx="3204980" cy="899349"/>
              </a:xfrm>
              <a:prstGeom prst="rect">
                <a:avLst/>
              </a:prstGeom>
              <a:blipFill>
                <a:blip r:embed="rId3"/>
                <a:stretch>
                  <a:fillRect b="-11565"/>
                </a:stretch>
              </a:blipFill>
            </p:spPr>
            <p:txBody>
              <a:bodyPr/>
              <a:lstStyle/>
              <a:p>
                <a:r>
                  <a:rPr lang="en-US">
                    <a:noFill/>
                  </a:rPr>
                  <a:t> </a:t>
                </a:r>
              </a:p>
            </p:txBody>
          </p:sp>
        </mc:Fallback>
      </mc:AlternateContent>
      <p:sp>
        <p:nvSpPr>
          <p:cNvPr id="6" name="Content Placeholder 1029">
            <a:extLst>
              <a:ext uri="{FF2B5EF4-FFF2-40B4-BE49-F238E27FC236}">
                <a16:creationId xmlns:a16="http://schemas.microsoft.com/office/drawing/2014/main" id="{3E85D6A3-AC72-485C-9388-CDCB37F7C2D9}"/>
              </a:ext>
            </a:extLst>
          </p:cNvPr>
          <p:cNvSpPr txBox="1">
            <a:spLocks/>
          </p:cNvSpPr>
          <p:nvPr/>
        </p:nvSpPr>
        <p:spPr>
          <a:xfrm>
            <a:off x="5065294" y="5710455"/>
            <a:ext cx="2343311" cy="918648"/>
          </a:xfrm>
          <a:prstGeom prst="rect">
            <a:avLst/>
          </a:prstGeom>
        </p:spPr>
        <p:txBody>
          <a:bodyPr vert="horz" lIns="91440" tIns="45720" rIns="91440" bIns="45720" rtlCol="0" anchor="ctr">
            <a:normAutofit/>
          </a:bodyPr>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6160" indent="0" algn="ctr">
              <a:buNone/>
            </a:pPr>
            <a:r>
              <a:rPr lang="es-MX" sz="1400" dirty="0">
                <a:solidFill>
                  <a:schemeClr val="bg1"/>
                </a:solidFill>
              </a:rPr>
              <a:t>CONTEO 15 UFC, dentro del intervalo confiable 10-150 UFC</a:t>
            </a:r>
            <a:endParaRPr lang="en-US" sz="1400" dirty="0">
              <a:solidFill>
                <a:schemeClr val="bg1"/>
              </a:solidFill>
            </a:endParaRPr>
          </a:p>
        </p:txBody>
      </p:sp>
      <p:sp>
        <p:nvSpPr>
          <p:cNvPr id="7" name="Content Placeholder 5125">
            <a:extLst>
              <a:ext uri="{FF2B5EF4-FFF2-40B4-BE49-F238E27FC236}">
                <a16:creationId xmlns:a16="http://schemas.microsoft.com/office/drawing/2014/main" id="{46F2EA43-17F8-496B-A535-CECEDEAE149F}"/>
              </a:ext>
            </a:extLst>
          </p:cNvPr>
          <p:cNvSpPr txBox="1">
            <a:spLocks/>
          </p:cNvSpPr>
          <p:nvPr/>
        </p:nvSpPr>
        <p:spPr>
          <a:xfrm>
            <a:off x="7662383" y="5375855"/>
            <a:ext cx="3706762" cy="1265577"/>
          </a:xfrm>
          <a:prstGeom prst="rect">
            <a:avLst/>
          </a:prstGeom>
        </p:spPr>
        <p:txBody>
          <a:bodyPr vert="horz" lIns="91440" tIns="45720" rIns="91440" bIns="45720" rtlCol="0" anchor="ctr">
            <a:normAutofit fontScale="77500" lnSpcReduction="20000"/>
          </a:bodyPr>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0" indent="0" algn="ctr">
              <a:buFont typeface="Wingdings" panose="05000000000000000000" pitchFamily="2" charset="2"/>
              <a:buNone/>
            </a:pPr>
            <a:r>
              <a:rPr lang="es-MX" dirty="0"/>
              <a:t>Informe: </a:t>
            </a:r>
          </a:p>
          <a:p>
            <a:pPr marL="0" indent="0" algn="ctr">
              <a:buFont typeface="Wingdings" panose="05000000000000000000" pitchFamily="2" charset="2"/>
              <a:buNone/>
            </a:pPr>
            <a:r>
              <a:rPr lang="es-MX" dirty="0"/>
              <a:t>17X10 UFC/m</a:t>
            </a:r>
            <a:r>
              <a:rPr lang="es-MX" baseline="30000" dirty="0"/>
              <a:t>3</a:t>
            </a:r>
            <a:r>
              <a:rPr lang="es-MX" dirty="0"/>
              <a:t> de mohos en agar papa dextrosa, incubado a 25°C/5 días con </a:t>
            </a:r>
            <a:r>
              <a:rPr lang="es-MX" dirty="0" err="1"/>
              <a:t>muestrador</a:t>
            </a:r>
            <a:r>
              <a:rPr lang="es-MX" dirty="0"/>
              <a:t> </a:t>
            </a:r>
            <a:r>
              <a:rPr lang="es-MX" dirty="0" err="1"/>
              <a:t>Biostage</a:t>
            </a:r>
            <a:endParaRPr lang="en-US" dirty="0"/>
          </a:p>
        </p:txBody>
      </p:sp>
    </p:spTree>
    <p:extLst>
      <p:ext uri="{BB962C8B-B14F-4D97-AF65-F5344CB8AC3E}">
        <p14:creationId xmlns:p14="http://schemas.microsoft.com/office/powerpoint/2010/main" val="211764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1DFA-FE2D-4AB2-8492-33AE5252C020}"/>
              </a:ext>
            </a:extLst>
          </p:cNvPr>
          <p:cNvSpPr>
            <a:spLocks noGrp="1"/>
          </p:cNvSpPr>
          <p:nvPr>
            <p:ph type="title"/>
          </p:nvPr>
        </p:nvSpPr>
        <p:spPr/>
        <p:txBody>
          <a:bodyPr/>
          <a:lstStyle/>
          <a:p>
            <a:r>
              <a:rPr lang="es-US" dirty="0"/>
              <a:t>Si fuera por sedimentación a 10 min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D6ACFB4-9B4C-4719-95F6-CF1ABC4F8523}"/>
                  </a:ext>
                </a:extLst>
              </p:cNvPr>
              <p:cNvSpPr txBox="1"/>
              <p:nvPr/>
            </p:nvSpPr>
            <p:spPr>
              <a:xfrm>
                <a:off x="5676328" y="1547761"/>
                <a:ext cx="5448872" cy="838884"/>
              </a:xfrm>
              <a:prstGeom prst="rect">
                <a:avLst/>
              </a:prstGeom>
              <a:noFill/>
            </p:spPr>
            <p:txBody>
              <a:bodyPr wrap="square" rtlCol="0">
                <a:spAutoFit/>
              </a:bodyPr>
              <a:lstStyle/>
              <a:p>
                <a:pPr algn="ctr"/>
                <a14:m>
                  <m:oMath xmlns:m="http://schemas.openxmlformats.org/officeDocument/2006/math">
                    <m:f>
                      <m:fPr>
                        <m:ctrlPr>
                          <a:rPr lang="es-MX" sz="2000" i="1" smtClean="0">
                            <a:latin typeface="Cambria Math" panose="02040503050406030204" pitchFamily="18" charset="0"/>
                          </a:rPr>
                        </m:ctrlPr>
                      </m:fPr>
                      <m:num>
                        <m:r>
                          <a:rPr lang="es-MX" sz="2000" b="0" i="1" smtClean="0">
                            <a:latin typeface="Cambria Math" panose="02040503050406030204" pitchFamily="18" charset="0"/>
                          </a:rPr>
                          <m:t>𝑈𝐹𝐶</m:t>
                        </m:r>
                      </m:num>
                      <m:den>
                        <m:sSup>
                          <m:sSupPr>
                            <m:ctrlPr>
                              <a:rPr lang="es-MX" sz="2000" i="1" smtClean="0">
                                <a:latin typeface="Cambria Math" panose="02040503050406030204" pitchFamily="18" charset="0"/>
                              </a:rPr>
                            </m:ctrlPr>
                          </m:sSupPr>
                          <m:e>
                            <m:r>
                              <a:rPr lang="es-MX" sz="2000" b="0" i="1" smtClean="0">
                                <a:latin typeface="Cambria Math" panose="02040503050406030204" pitchFamily="18" charset="0"/>
                              </a:rPr>
                              <m:t>𝑚</m:t>
                            </m:r>
                          </m:e>
                          <m:sup>
                            <m:r>
                              <a:rPr lang="es-MX" sz="2000" b="0" i="1" smtClean="0">
                                <a:latin typeface="Cambria Math" panose="02040503050406030204" pitchFamily="18" charset="0"/>
                              </a:rPr>
                              <m:t>3</m:t>
                            </m:r>
                          </m:sup>
                        </m:sSup>
                      </m:den>
                    </m:f>
                    <m:r>
                      <a:rPr lang="es-MX" sz="2000" i="1" smtClean="0">
                        <a:latin typeface="Cambria Math" panose="02040503050406030204" pitchFamily="18" charset="0"/>
                      </a:rPr>
                      <m:t>=</m:t>
                    </m:r>
                    <m:r>
                      <a:rPr lang="es-MX" sz="2000" b="0" i="1" smtClean="0">
                        <a:latin typeface="Cambria Math" panose="02040503050406030204" pitchFamily="18" charset="0"/>
                      </a:rPr>
                      <m:t>(5) </m:t>
                    </m:r>
                    <m:r>
                      <a:rPr lang="es-MX" sz="2000" b="0" i="1" smtClean="0">
                        <a:latin typeface="Cambria Math" panose="02040503050406030204" pitchFamily="18" charset="0"/>
                      </a:rPr>
                      <m:t>𝑈𝐹𝐶𝑥</m:t>
                    </m:r>
                    <m:sSup>
                      <m:sSupPr>
                        <m:ctrlPr>
                          <a:rPr lang="es-MX" sz="2000" b="0" i="1" smtClean="0">
                            <a:latin typeface="Cambria Math" panose="02040503050406030204" pitchFamily="18" charset="0"/>
                          </a:rPr>
                        </m:ctrlPr>
                      </m:sSupPr>
                      <m:e>
                        <m:r>
                          <a:rPr lang="es-MX" sz="2000" b="0" i="1" smtClean="0">
                            <a:latin typeface="Cambria Math" panose="02040503050406030204" pitchFamily="18" charset="0"/>
                          </a:rPr>
                          <m:t>10</m:t>
                        </m:r>
                      </m:e>
                      <m:sup>
                        <m:r>
                          <a:rPr lang="es-MX" sz="2000" b="0" i="1" smtClean="0">
                            <a:latin typeface="Cambria Math" panose="02040503050406030204" pitchFamily="18" charset="0"/>
                          </a:rPr>
                          <m:t>4</m:t>
                        </m:r>
                      </m:sup>
                    </m:sSup>
                    <m:r>
                      <a:rPr lang="es-MX" sz="2000" b="0" i="1" smtClean="0">
                        <a:latin typeface="Cambria Math" panose="02040503050406030204" pitchFamily="18" charset="0"/>
                      </a:rPr>
                      <m:t> </m:t>
                    </m:r>
                    <m:d>
                      <m:dPr>
                        <m:ctrlPr>
                          <a:rPr lang="es-MX" sz="2000" i="1" smtClean="0">
                            <a:latin typeface="Cambria Math" panose="02040503050406030204" pitchFamily="18" charset="0"/>
                          </a:rPr>
                        </m:ctrlPr>
                      </m:dPr>
                      <m:e>
                        <m:r>
                          <a:rPr lang="es-MX" sz="2000" b="0" i="1" smtClean="0">
                            <a:latin typeface="Cambria Math" panose="02040503050406030204" pitchFamily="18" charset="0"/>
                          </a:rPr>
                          <m:t>𝑏</m:t>
                        </m:r>
                        <m:r>
                          <a:rPr lang="es-MX" sz="2000" b="0" i="1" smtClean="0">
                            <a:latin typeface="Cambria Math" panose="02040503050406030204" pitchFamily="18" charset="0"/>
                          </a:rPr>
                          <m:t> </m:t>
                        </m:r>
                        <m:r>
                          <a:rPr lang="es-MX" sz="2000" b="0" i="1" smtClean="0">
                            <a:latin typeface="Cambria Math" panose="02040503050406030204" pitchFamily="18" charset="0"/>
                          </a:rPr>
                          <m:t>𝑡</m:t>
                        </m:r>
                      </m:e>
                    </m:d>
                  </m:oMath>
                </a14:m>
                <a:r>
                  <a:rPr lang="es-MX" sz="2000" baseline="30000" dirty="0"/>
                  <a:t>-1</a:t>
                </a:r>
              </a:p>
              <a:p>
                <a:pPr algn="ctr"/>
                <a:endParaRPr lang="es-US" sz="2000" dirty="0"/>
              </a:p>
            </p:txBody>
          </p:sp>
        </mc:Choice>
        <mc:Fallback xmlns="">
          <p:sp>
            <p:nvSpPr>
              <p:cNvPr id="5" name="TextBox 4">
                <a:extLst>
                  <a:ext uri="{FF2B5EF4-FFF2-40B4-BE49-F238E27FC236}">
                    <a16:creationId xmlns:a16="http://schemas.microsoft.com/office/drawing/2014/main" id="{2D6ACFB4-9B4C-4719-95F6-CF1ABC4F8523}"/>
                  </a:ext>
                </a:extLst>
              </p:cNvPr>
              <p:cNvSpPr txBox="1">
                <a:spLocks noRot="1" noChangeAspect="1" noMove="1" noResize="1" noEditPoints="1" noAdjustHandles="1" noChangeArrowheads="1" noChangeShapeType="1" noTextEdit="1"/>
              </p:cNvSpPr>
              <p:nvPr/>
            </p:nvSpPr>
            <p:spPr>
              <a:xfrm>
                <a:off x="5676328" y="1547761"/>
                <a:ext cx="5448872" cy="838884"/>
              </a:xfrm>
              <a:prstGeom prst="rect">
                <a:avLst/>
              </a:prstGeom>
              <a:blipFill>
                <a:blip r:embed="rId2"/>
                <a:stretch>
                  <a:fillRect/>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CABDC90-D4F6-4757-9395-996A8B8A2AB6}"/>
                  </a:ext>
                </a:extLst>
              </p:cNvPr>
              <p:cNvSpPr txBox="1"/>
              <p:nvPr/>
            </p:nvSpPr>
            <p:spPr>
              <a:xfrm>
                <a:off x="6096000" y="2526106"/>
                <a:ext cx="5811311" cy="1200329"/>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r>
                        <m:rPr>
                          <m:sty m:val="p"/>
                        </m:rPr>
                        <a:rPr lang="es-MX" b="0" i="0" smtClean="0">
                          <a:latin typeface="Cambria Math" panose="02040503050406030204" pitchFamily="18" charset="0"/>
                        </a:rPr>
                        <m:t>UFC</m:t>
                      </m:r>
                      <m:r>
                        <a:rPr lang="es-MX" b="0" i="0" smtClean="0">
                          <a:latin typeface="Cambria Math" panose="02040503050406030204" pitchFamily="18" charset="0"/>
                        </a:rPr>
                        <m:t>=</m:t>
                      </m:r>
                      <m:r>
                        <m:rPr>
                          <m:sty m:val="p"/>
                        </m:rPr>
                        <a:rPr lang="es-MX" b="0" i="0" smtClean="0">
                          <a:latin typeface="Cambria Math" panose="02040503050406030204" pitchFamily="18" charset="0"/>
                        </a:rPr>
                        <m:t>conteo</m:t>
                      </m:r>
                      <m:r>
                        <a:rPr lang="es-MX" b="0" i="0" smtClean="0">
                          <a:latin typeface="Cambria Math" panose="02040503050406030204" pitchFamily="18" charset="0"/>
                        </a:rPr>
                        <m:t> </m:t>
                      </m:r>
                      <m:r>
                        <m:rPr>
                          <m:sty m:val="p"/>
                        </m:rPr>
                        <a:rPr lang="es-MX" b="0" i="0" smtClean="0">
                          <a:latin typeface="Cambria Math" panose="02040503050406030204" pitchFamily="18" charset="0"/>
                        </a:rPr>
                        <m:t>de</m:t>
                      </m:r>
                      <m:r>
                        <a:rPr lang="es-MX" b="0" i="0" smtClean="0">
                          <a:latin typeface="Cambria Math" panose="02040503050406030204" pitchFamily="18" charset="0"/>
                        </a:rPr>
                        <m:t> </m:t>
                      </m:r>
                      <m:r>
                        <m:rPr>
                          <m:sty m:val="p"/>
                        </m:rPr>
                        <a:rPr lang="es-MX" b="0" i="0" smtClean="0">
                          <a:latin typeface="Cambria Math" panose="02040503050406030204" pitchFamily="18" charset="0"/>
                        </a:rPr>
                        <m:t>unidades</m:t>
                      </m:r>
                      <m:r>
                        <a:rPr lang="es-MX" b="0" i="0" smtClean="0">
                          <a:latin typeface="Cambria Math" panose="02040503050406030204" pitchFamily="18" charset="0"/>
                        </a:rPr>
                        <m:t> </m:t>
                      </m:r>
                      <m:r>
                        <m:rPr>
                          <m:sty m:val="p"/>
                        </m:rPr>
                        <a:rPr lang="es-MX" b="0" i="0" smtClean="0">
                          <a:latin typeface="Cambria Math" panose="02040503050406030204" pitchFamily="18" charset="0"/>
                        </a:rPr>
                        <m:t>formadoras</m:t>
                      </m:r>
                      <m:r>
                        <a:rPr lang="es-MX" b="0" i="0" smtClean="0">
                          <a:latin typeface="Cambria Math" panose="02040503050406030204" pitchFamily="18" charset="0"/>
                        </a:rPr>
                        <m:t> </m:t>
                      </m:r>
                      <m:r>
                        <m:rPr>
                          <m:sty m:val="p"/>
                        </m:rPr>
                        <a:rPr lang="es-MX" b="0" i="0" smtClean="0">
                          <a:latin typeface="Cambria Math" panose="02040503050406030204" pitchFamily="18" charset="0"/>
                        </a:rPr>
                        <m:t>de</m:t>
                      </m:r>
                      <m:r>
                        <a:rPr lang="es-MX" b="0" i="0" smtClean="0">
                          <a:latin typeface="Cambria Math" panose="02040503050406030204" pitchFamily="18" charset="0"/>
                        </a:rPr>
                        <m:t> </m:t>
                      </m:r>
                      <m:r>
                        <m:rPr>
                          <m:sty m:val="p"/>
                        </m:rPr>
                        <a:rPr lang="es-MX" b="0" i="0" smtClean="0">
                          <a:latin typeface="Cambria Math" panose="02040503050406030204" pitchFamily="18" charset="0"/>
                        </a:rPr>
                        <m:t>colonia</m:t>
                      </m:r>
                      <m:r>
                        <a:rPr lang="es-MX" b="0" i="0" smtClean="0">
                          <a:latin typeface="Cambria Math" panose="02040503050406030204" pitchFamily="18" charset="0"/>
                        </a:rPr>
                        <m:t>,</m:t>
                      </m:r>
                    </m:oMath>
                  </m:oMathPara>
                </a14:m>
                <a:endParaRPr lang="es-MX" dirty="0"/>
              </a:p>
              <a:p>
                <a:r>
                  <a:rPr lang="es-MX" dirty="0"/>
                  <a:t>b= área de la caja de Petri (para 90 mmX15=65 cm</a:t>
                </a:r>
                <a:r>
                  <a:rPr lang="es-MX" baseline="30000" dirty="0"/>
                  <a:t>2</a:t>
                </a:r>
                <a:r>
                  <a:rPr lang="es-MX" dirty="0"/>
                  <a:t>)</a:t>
                </a:r>
              </a:p>
              <a:p>
                <a:r>
                  <a:rPr lang="es-MX" dirty="0"/>
                  <a:t>t= tiempo de muestreo</a:t>
                </a:r>
              </a:p>
              <a:p>
                <a:pPr algn="ctr"/>
                <a:endParaRPr lang="es-US" dirty="0"/>
              </a:p>
            </p:txBody>
          </p:sp>
        </mc:Choice>
        <mc:Fallback xmlns="">
          <p:sp>
            <p:nvSpPr>
              <p:cNvPr id="6" name="TextBox 5">
                <a:extLst>
                  <a:ext uri="{FF2B5EF4-FFF2-40B4-BE49-F238E27FC236}">
                    <a16:creationId xmlns:a16="http://schemas.microsoft.com/office/drawing/2014/main" id="{4CABDC90-D4F6-4757-9395-996A8B8A2AB6}"/>
                  </a:ext>
                </a:extLst>
              </p:cNvPr>
              <p:cNvSpPr txBox="1">
                <a:spLocks noRot="1" noChangeAspect="1" noMove="1" noResize="1" noEditPoints="1" noAdjustHandles="1" noChangeArrowheads="1" noChangeShapeType="1" noTextEdit="1"/>
              </p:cNvSpPr>
              <p:nvPr/>
            </p:nvSpPr>
            <p:spPr>
              <a:xfrm>
                <a:off x="6096000" y="2526106"/>
                <a:ext cx="5811311" cy="1200329"/>
              </a:xfrm>
              <a:prstGeom prst="rect">
                <a:avLst/>
              </a:prstGeom>
              <a:blipFill>
                <a:blip r:embed="rId3"/>
                <a:stretch>
                  <a:fillRect l="-839"/>
                </a:stretch>
              </a:blipFill>
            </p:spPr>
            <p:txBody>
              <a:bodyPr/>
              <a:lstStyle/>
              <a:p>
                <a:r>
                  <a:rPr lang="es-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854638-E219-4AFE-BAE9-DF3FACDF2496}"/>
                  </a:ext>
                </a:extLst>
              </p:cNvPr>
              <p:cNvSpPr txBox="1"/>
              <p:nvPr/>
            </p:nvSpPr>
            <p:spPr>
              <a:xfrm>
                <a:off x="6218258" y="4381614"/>
                <a:ext cx="5566794" cy="646331"/>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r>
                        <m:rPr>
                          <m:sty m:val="p"/>
                        </m:rPr>
                        <a:rPr lang="es-MX" b="0" i="0" smtClean="0">
                          <a:latin typeface="Cambria Math" panose="02040503050406030204" pitchFamily="18" charset="0"/>
                        </a:rPr>
                        <m:t>Reportando</m:t>
                      </m:r>
                      <m:r>
                        <a:rPr lang="es-MX" b="0" i="0" smtClean="0">
                          <a:latin typeface="Cambria Math" panose="02040503050406030204" pitchFamily="18" charset="0"/>
                        </a:rPr>
                        <m:t> </m:t>
                      </m:r>
                      <m:r>
                        <m:rPr>
                          <m:sty m:val="p"/>
                        </m:rPr>
                        <a:rPr lang="es-MX" b="0" i="0" smtClean="0">
                          <a:latin typeface="Cambria Math" panose="02040503050406030204" pitchFamily="18" charset="0"/>
                        </a:rPr>
                        <m:t>a</m:t>
                      </m:r>
                      <m:r>
                        <a:rPr lang="es-MX" b="0" i="0" smtClean="0">
                          <a:latin typeface="Cambria Math" panose="02040503050406030204" pitchFamily="18" charset="0"/>
                        </a:rPr>
                        <m:t> 2 </m:t>
                      </m:r>
                      <m:r>
                        <m:rPr>
                          <m:sty m:val="p"/>
                        </m:rPr>
                        <a:rPr lang="es-MX" b="0" i="0" smtClean="0">
                          <a:latin typeface="Cambria Math" panose="02040503050406030204" pitchFamily="18" charset="0"/>
                        </a:rPr>
                        <m:t>cifras</m:t>
                      </m:r>
                      <m:r>
                        <a:rPr lang="es-MX" b="0" i="0" smtClean="0">
                          <a:latin typeface="Cambria Math" panose="02040503050406030204" pitchFamily="18" charset="0"/>
                        </a:rPr>
                        <m:t> </m:t>
                      </m:r>
                      <m:r>
                        <m:rPr>
                          <m:sty m:val="p"/>
                        </m:rPr>
                        <a:rPr lang="es-MX" b="0" i="0" smtClean="0">
                          <a:latin typeface="Cambria Math" panose="02040503050406030204" pitchFamily="18" charset="0"/>
                        </a:rPr>
                        <m:t>significativas</m:t>
                      </m:r>
                      <m:r>
                        <a:rPr lang="es-MX" b="0" i="0" smtClean="0">
                          <a:latin typeface="Cambria Math" panose="02040503050406030204" pitchFamily="18" charset="0"/>
                        </a:rPr>
                        <m:t> </m:t>
                      </m:r>
                      <m:r>
                        <m:rPr>
                          <m:sty m:val="p"/>
                        </m:rPr>
                        <a:rPr lang="es-MX" b="0" i="0" smtClean="0">
                          <a:latin typeface="Cambria Math" panose="02040503050406030204" pitchFamily="18" charset="0"/>
                        </a:rPr>
                        <m:t>y</m:t>
                      </m:r>
                      <m:r>
                        <a:rPr lang="es-MX" b="0" i="0" smtClean="0">
                          <a:latin typeface="Cambria Math" panose="02040503050406030204" pitchFamily="18" charset="0"/>
                        </a:rPr>
                        <m:t> </m:t>
                      </m:r>
                    </m:oMath>
                  </m:oMathPara>
                </a14:m>
                <a:endParaRPr lang="es-MX" b="0" dirty="0">
                  <a:latin typeface="+mj-lt"/>
                </a:endParaRPr>
              </a:p>
              <a:p>
                <a:pPr algn="ctr"/>
                <a14:m>
                  <m:oMathPara xmlns:m="http://schemas.openxmlformats.org/officeDocument/2006/math">
                    <m:oMathParaPr>
                      <m:jc m:val="left"/>
                    </m:oMathParaPr>
                    <m:oMath xmlns:m="http://schemas.openxmlformats.org/officeDocument/2006/math">
                      <m:r>
                        <m:rPr>
                          <m:sty m:val="p"/>
                        </m:rPr>
                        <a:rPr lang="es-MX" b="0" i="0" smtClean="0">
                          <a:latin typeface="Cambria Math" panose="02040503050406030204" pitchFamily="18" charset="0"/>
                        </a:rPr>
                        <m:t>en</m:t>
                      </m:r>
                      <m:r>
                        <a:rPr lang="es-MX" b="0" i="0" smtClean="0">
                          <a:latin typeface="Cambria Math" panose="02040503050406030204" pitchFamily="18" charset="0"/>
                        </a:rPr>
                        <m:t> </m:t>
                      </m:r>
                      <m:r>
                        <m:rPr>
                          <m:sty m:val="p"/>
                        </m:rPr>
                        <a:rPr lang="es-MX" b="0" i="0" smtClean="0">
                          <a:latin typeface="Cambria Math" panose="02040503050406030204" pitchFamily="18" charset="0"/>
                        </a:rPr>
                        <m:t>notaci</m:t>
                      </m:r>
                      <m:r>
                        <a:rPr lang="es-MX" b="0" i="0" smtClean="0">
                          <a:latin typeface="Cambria Math" panose="02040503050406030204" pitchFamily="18" charset="0"/>
                        </a:rPr>
                        <m:t>ó</m:t>
                      </m:r>
                      <m:r>
                        <m:rPr>
                          <m:sty m:val="p"/>
                        </m:rPr>
                        <a:rPr lang="es-MX" b="0" i="0" smtClean="0">
                          <a:latin typeface="Cambria Math" panose="02040503050406030204" pitchFamily="18" charset="0"/>
                        </a:rPr>
                        <m:t>n</m:t>
                      </m:r>
                      <m:r>
                        <a:rPr lang="es-MX" b="0" i="0" smtClean="0">
                          <a:latin typeface="Cambria Math" panose="02040503050406030204" pitchFamily="18" charset="0"/>
                        </a:rPr>
                        <m:t> </m:t>
                      </m:r>
                      <m:r>
                        <m:rPr>
                          <m:sty m:val="p"/>
                        </m:rPr>
                        <a:rPr lang="es-MX" b="0" i="0" smtClean="0">
                          <a:latin typeface="Cambria Math" panose="02040503050406030204" pitchFamily="18" charset="0"/>
                        </a:rPr>
                        <m:t>cient</m:t>
                      </m:r>
                      <m:r>
                        <a:rPr lang="es-MX" b="0" i="0" smtClean="0">
                          <a:latin typeface="Cambria Math" panose="02040503050406030204" pitchFamily="18" charset="0"/>
                        </a:rPr>
                        <m:t>í</m:t>
                      </m:r>
                      <m:r>
                        <m:rPr>
                          <m:sty m:val="p"/>
                        </m:rPr>
                        <a:rPr lang="es-MX" b="0" i="0" smtClean="0">
                          <a:latin typeface="Cambria Math" panose="02040503050406030204" pitchFamily="18" charset="0"/>
                        </a:rPr>
                        <m:t>fica</m:t>
                      </m:r>
                    </m:oMath>
                  </m:oMathPara>
                </a14:m>
                <a:endParaRPr lang="es-US" dirty="0">
                  <a:latin typeface="+mj-lt"/>
                </a:endParaRPr>
              </a:p>
            </p:txBody>
          </p:sp>
        </mc:Choice>
        <mc:Fallback xmlns="">
          <p:sp>
            <p:nvSpPr>
              <p:cNvPr id="8" name="TextBox 7">
                <a:extLst>
                  <a:ext uri="{FF2B5EF4-FFF2-40B4-BE49-F238E27FC236}">
                    <a16:creationId xmlns:a16="http://schemas.microsoft.com/office/drawing/2014/main" id="{5A854638-E219-4AFE-BAE9-DF3FACDF2496}"/>
                  </a:ext>
                </a:extLst>
              </p:cNvPr>
              <p:cNvSpPr txBox="1">
                <a:spLocks noRot="1" noChangeAspect="1" noMove="1" noResize="1" noEditPoints="1" noAdjustHandles="1" noChangeArrowheads="1" noChangeShapeType="1" noTextEdit="1"/>
              </p:cNvSpPr>
              <p:nvPr/>
            </p:nvSpPr>
            <p:spPr>
              <a:xfrm>
                <a:off x="6218258" y="4381614"/>
                <a:ext cx="5566794" cy="646331"/>
              </a:xfrm>
              <a:prstGeom prst="rect">
                <a:avLst/>
              </a:prstGeom>
              <a:blipFill>
                <a:blip r:embed="rId4"/>
                <a:stretch>
                  <a:fillRect l="-329"/>
                </a:stretch>
              </a:blipFill>
            </p:spPr>
            <p:txBody>
              <a:bodyPr/>
              <a:lstStyle/>
              <a:p>
                <a:r>
                  <a:rPr lang="es-US">
                    <a:noFill/>
                  </a:rPr>
                  <a:t> </a:t>
                </a:r>
              </a:p>
            </p:txBody>
          </p:sp>
        </mc:Fallback>
      </mc:AlternateContent>
      <p:sp>
        <p:nvSpPr>
          <p:cNvPr id="10" name="Rectangle 9">
            <a:extLst>
              <a:ext uri="{FF2B5EF4-FFF2-40B4-BE49-F238E27FC236}">
                <a16:creationId xmlns:a16="http://schemas.microsoft.com/office/drawing/2014/main" id="{CD96EEAE-F14D-4BDE-80F2-D8FF7C19AA46}"/>
              </a:ext>
            </a:extLst>
          </p:cNvPr>
          <p:cNvSpPr/>
          <p:nvPr/>
        </p:nvSpPr>
        <p:spPr>
          <a:xfrm>
            <a:off x="5953655" y="5310239"/>
            <a:ext cx="6096000" cy="646331"/>
          </a:xfrm>
          <a:prstGeom prst="rect">
            <a:avLst/>
          </a:prstGeom>
        </p:spPr>
        <p:txBody>
          <a:bodyPr>
            <a:spAutoFit/>
          </a:bodyPr>
          <a:lstStyle/>
          <a:p>
            <a:pPr algn="ctr"/>
            <a:r>
              <a:rPr lang="es-MX" dirty="0"/>
              <a:t>12 X10 UFC/m</a:t>
            </a:r>
            <a:r>
              <a:rPr lang="es-MX" baseline="30000" dirty="0"/>
              <a:t>3</a:t>
            </a:r>
            <a:r>
              <a:rPr lang="es-MX" dirty="0"/>
              <a:t> de mohos en agar papa dextrosa, incubado a 25°C/5 días, por sedimentación</a:t>
            </a:r>
            <a:endParaRPr lang="en-US" dirty="0"/>
          </a:p>
        </p:txBody>
      </p:sp>
      <p:pic>
        <p:nvPicPr>
          <p:cNvPr id="11" name="Picture 2" descr="Mucegaiuri | Lady A">
            <a:extLst>
              <a:ext uri="{FF2B5EF4-FFF2-40B4-BE49-F238E27FC236}">
                <a16:creationId xmlns:a16="http://schemas.microsoft.com/office/drawing/2014/main" id="{75C597B1-393D-4978-8B14-15E4D770A747}"/>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2352" r="5048"/>
          <a:stretch/>
        </p:blipFill>
        <p:spPr bwMode="auto">
          <a:xfrm>
            <a:off x="532947" y="1777225"/>
            <a:ext cx="4907920" cy="44563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813611D-B91A-47B7-91FE-6CC9B199ACAA}"/>
                  </a:ext>
                </a:extLst>
              </p:cNvPr>
              <p:cNvSpPr txBox="1"/>
              <p:nvPr/>
            </p:nvSpPr>
            <p:spPr>
              <a:xfrm>
                <a:off x="5858203" y="3585955"/>
                <a:ext cx="6049108" cy="838884"/>
              </a:xfrm>
              <a:prstGeom prst="rect">
                <a:avLst/>
              </a:prstGeom>
              <a:noFill/>
            </p:spPr>
            <p:txBody>
              <a:bodyPr wrap="square" rtlCol="0">
                <a:spAutoFit/>
              </a:bodyPr>
              <a:lstStyle/>
              <a:p>
                <a:pPr algn="ctr"/>
                <a14:m>
                  <m:oMath xmlns:m="http://schemas.openxmlformats.org/officeDocument/2006/math">
                    <m:f>
                      <m:fPr>
                        <m:ctrlPr>
                          <a:rPr lang="es-MX" sz="2000" i="1" smtClean="0">
                            <a:latin typeface="Cambria Math" panose="02040503050406030204" pitchFamily="18" charset="0"/>
                          </a:rPr>
                        </m:ctrlPr>
                      </m:fPr>
                      <m:num>
                        <m:r>
                          <a:rPr lang="es-MX" sz="2000" b="0" i="1" smtClean="0">
                            <a:latin typeface="Cambria Math" panose="02040503050406030204" pitchFamily="18" charset="0"/>
                          </a:rPr>
                          <m:t>𝑈𝐹𝐶</m:t>
                        </m:r>
                      </m:num>
                      <m:den>
                        <m:sSup>
                          <m:sSupPr>
                            <m:ctrlPr>
                              <a:rPr lang="es-MX" sz="2000" i="1" smtClean="0">
                                <a:latin typeface="Cambria Math" panose="02040503050406030204" pitchFamily="18" charset="0"/>
                              </a:rPr>
                            </m:ctrlPr>
                          </m:sSupPr>
                          <m:e>
                            <m:r>
                              <a:rPr lang="es-MX" sz="2000" b="0" i="1" smtClean="0">
                                <a:latin typeface="Cambria Math" panose="02040503050406030204" pitchFamily="18" charset="0"/>
                              </a:rPr>
                              <m:t>𝑚</m:t>
                            </m:r>
                          </m:e>
                          <m:sup>
                            <m:r>
                              <a:rPr lang="es-MX" sz="2000" b="0" i="1" smtClean="0">
                                <a:latin typeface="Cambria Math" panose="02040503050406030204" pitchFamily="18" charset="0"/>
                              </a:rPr>
                              <m:t>3</m:t>
                            </m:r>
                          </m:sup>
                        </m:sSup>
                      </m:den>
                    </m:f>
                    <m:r>
                      <a:rPr lang="es-MX" sz="2000" i="1" smtClean="0">
                        <a:latin typeface="Cambria Math" panose="02040503050406030204" pitchFamily="18" charset="0"/>
                      </a:rPr>
                      <m:t>=</m:t>
                    </m:r>
                    <m:d>
                      <m:dPr>
                        <m:ctrlPr>
                          <a:rPr lang="es-MX" sz="2000" b="0" i="1" smtClean="0">
                            <a:latin typeface="Cambria Math" panose="02040503050406030204" pitchFamily="18" charset="0"/>
                          </a:rPr>
                        </m:ctrlPr>
                      </m:dPr>
                      <m:e>
                        <m:r>
                          <a:rPr lang="es-MX" sz="2000" b="0" i="1" smtClean="0">
                            <a:latin typeface="Cambria Math" panose="02040503050406030204" pitchFamily="18" charset="0"/>
                          </a:rPr>
                          <m:t>5</m:t>
                        </m:r>
                      </m:e>
                    </m:d>
                    <m:r>
                      <a:rPr lang="es-MX" sz="2000" b="0" i="1" smtClean="0">
                        <a:latin typeface="Cambria Math" panose="02040503050406030204" pitchFamily="18" charset="0"/>
                      </a:rPr>
                      <m:t>15 </m:t>
                    </m:r>
                    <m:r>
                      <a:rPr lang="es-MX" sz="2000" b="0" i="1" smtClean="0">
                        <a:latin typeface="Cambria Math" panose="02040503050406030204" pitchFamily="18" charset="0"/>
                      </a:rPr>
                      <m:t>𝑈𝐹𝐶𝑥</m:t>
                    </m:r>
                    <m:sSup>
                      <m:sSupPr>
                        <m:ctrlPr>
                          <a:rPr lang="es-MX" sz="2000" b="0" i="1" smtClean="0">
                            <a:latin typeface="Cambria Math" panose="02040503050406030204" pitchFamily="18" charset="0"/>
                          </a:rPr>
                        </m:ctrlPr>
                      </m:sSupPr>
                      <m:e>
                        <m:r>
                          <a:rPr lang="es-MX" sz="2000" b="0" i="1" smtClean="0">
                            <a:latin typeface="Cambria Math" panose="02040503050406030204" pitchFamily="18" charset="0"/>
                          </a:rPr>
                          <m:t>10</m:t>
                        </m:r>
                      </m:e>
                      <m:sup>
                        <m:r>
                          <a:rPr lang="es-MX" sz="2000" b="0" i="1" smtClean="0">
                            <a:latin typeface="Cambria Math" panose="02040503050406030204" pitchFamily="18" charset="0"/>
                          </a:rPr>
                          <m:t>4</m:t>
                        </m:r>
                      </m:sup>
                    </m:sSup>
                    <m:r>
                      <a:rPr lang="es-MX" sz="2000" b="0" i="1" smtClean="0">
                        <a:latin typeface="Cambria Math" panose="02040503050406030204" pitchFamily="18" charset="0"/>
                      </a:rPr>
                      <m:t> (</m:t>
                    </m:r>
                    <m:d>
                      <m:dPr>
                        <m:ctrlPr>
                          <a:rPr lang="es-MX" sz="2000" i="1" smtClean="0">
                            <a:latin typeface="Cambria Math" panose="02040503050406030204" pitchFamily="18" charset="0"/>
                          </a:rPr>
                        </m:ctrlPr>
                      </m:dPr>
                      <m:e>
                        <m:r>
                          <a:rPr lang="es-MX" sz="2000" b="0" i="1" smtClean="0">
                            <a:latin typeface="Cambria Math" panose="02040503050406030204" pitchFamily="18" charset="0"/>
                          </a:rPr>
                          <m:t>65) (10</m:t>
                        </m:r>
                      </m:e>
                    </m:d>
                  </m:oMath>
                </a14:m>
                <a:r>
                  <a:rPr lang="es-MX" sz="2000" dirty="0"/>
                  <a:t>)</a:t>
                </a:r>
                <a:r>
                  <a:rPr lang="es-MX" sz="2000" baseline="30000" dirty="0"/>
                  <a:t>-1</a:t>
                </a:r>
                <a:r>
                  <a:rPr lang="es-MX" sz="2000" dirty="0"/>
                  <a:t>= 1153 UFC/m</a:t>
                </a:r>
                <a:r>
                  <a:rPr lang="es-MX" sz="2000" baseline="30000" dirty="0"/>
                  <a:t>3</a:t>
                </a:r>
              </a:p>
              <a:p>
                <a:pPr algn="ctr"/>
                <a:endParaRPr lang="es-US" sz="2000" dirty="0"/>
              </a:p>
            </p:txBody>
          </p:sp>
        </mc:Choice>
        <mc:Fallback xmlns="">
          <p:sp>
            <p:nvSpPr>
              <p:cNvPr id="12" name="TextBox 11">
                <a:extLst>
                  <a:ext uri="{FF2B5EF4-FFF2-40B4-BE49-F238E27FC236}">
                    <a16:creationId xmlns:a16="http://schemas.microsoft.com/office/drawing/2014/main" id="{3813611D-B91A-47B7-91FE-6CC9B199ACAA}"/>
                  </a:ext>
                </a:extLst>
              </p:cNvPr>
              <p:cNvSpPr txBox="1">
                <a:spLocks noRot="1" noChangeAspect="1" noMove="1" noResize="1" noEditPoints="1" noAdjustHandles="1" noChangeArrowheads="1" noChangeShapeType="1" noTextEdit="1"/>
              </p:cNvSpPr>
              <p:nvPr/>
            </p:nvSpPr>
            <p:spPr>
              <a:xfrm>
                <a:off x="5858203" y="3585955"/>
                <a:ext cx="6049108" cy="838884"/>
              </a:xfrm>
              <a:prstGeom prst="rect">
                <a:avLst/>
              </a:prstGeom>
              <a:blipFill>
                <a:blip r:embed="rId6"/>
                <a:stretch>
                  <a:fillRect/>
                </a:stretch>
              </a:blipFill>
            </p:spPr>
            <p:txBody>
              <a:bodyPr/>
              <a:lstStyle/>
              <a:p>
                <a:r>
                  <a:rPr lang="es-US">
                    <a:noFill/>
                  </a:rPr>
                  <a:t> </a:t>
                </a:r>
              </a:p>
            </p:txBody>
          </p:sp>
        </mc:Fallback>
      </mc:AlternateContent>
    </p:spTree>
    <p:extLst>
      <p:ext uri="{BB962C8B-B14F-4D97-AF65-F5344CB8AC3E}">
        <p14:creationId xmlns:p14="http://schemas.microsoft.com/office/powerpoint/2010/main" val="244060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05135-D98B-489F-8C00-7912B75F95AE}"/>
              </a:ext>
            </a:extLst>
          </p:cNvPr>
          <p:cNvSpPr>
            <a:spLocks noGrp="1"/>
          </p:cNvSpPr>
          <p:nvPr>
            <p:ph type="title"/>
          </p:nvPr>
        </p:nvSpPr>
        <p:spPr>
          <a:xfrm>
            <a:off x="1066800" y="127000"/>
            <a:ext cx="9469582" cy="1097280"/>
          </a:xfrm>
        </p:spPr>
        <p:txBody>
          <a:bodyPr>
            <a:normAutofit fontScale="90000"/>
          </a:bodyPr>
          <a:lstStyle/>
          <a:p>
            <a:r>
              <a:rPr lang="es-US" dirty="0"/>
              <a:t>Comprobar el crecimiento microbiano en </a:t>
            </a:r>
            <a:br>
              <a:rPr lang="es-US" dirty="0"/>
            </a:br>
            <a:r>
              <a:rPr lang="es-US" dirty="0"/>
              <a:t>agar en placa (medio sólido en caja de </a:t>
            </a:r>
            <a:r>
              <a:rPr lang="es-US" dirty="0" err="1"/>
              <a:t>petri</a:t>
            </a:r>
            <a:r>
              <a:rPr lang="es-US" dirty="0"/>
              <a:t>) de muestra de aire</a:t>
            </a:r>
          </a:p>
        </p:txBody>
      </p:sp>
      <p:sp>
        <p:nvSpPr>
          <p:cNvPr id="3" name="Content Placeholder 2">
            <a:extLst>
              <a:ext uri="{FF2B5EF4-FFF2-40B4-BE49-F238E27FC236}">
                <a16:creationId xmlns:a16="http://schemas.microsoft.com/office/drawing/2014/main" id="{8F779594-4D80-4E06-94D9-554D21DC6568}"/>
              </a:ext>
            </a:extLst>
          </p:cNvPr>
          <p:cNvSpPr>
            <a:spLocks noGrp="1"/>
          </p:cNvSpPr>
          <p:nvPr>
            <p:ph idx="1"/>
          </p:nvPr>
        </p:nvSpPr>
        <p:spPr>
          <a:xfrm>
            <a:off x="231729" y="1625340"/>
            <a:ext cx="6771744" cy="5105660"/>
          </a:xfrm>
        </p:spPr>
        <p:txBody>
          <a:bodyPr>
            <a:normAutofit fontScale="92500" lnSpcReduction="20000"/>
          </a:bodyPr>
          <a:lstStyle/>
          <a:p>
            <a:pPr marL="777240" lvl="1" indent="-457200">
              <a:buAutoNum type="arabicPeriod"/>
            </a:pPr>
            <a:r>
              <a:rPr lang="es-US" dirty="0"/>
              <a:t>Seleccionar una caja de Petri</a:t>
            </a:r>
          </a:p>
          <a:p>
            <a:pPr marL="777240" lvl="1" indent="-457200">
              <a:buAutoNum type="arabicPeriod"/>
            </a:pPr>
            <a:r>
              <a:rPr lang="es-US" dirty="0"/>
              <a:t>Etiquetar la caja: Por la base: fecha, medio (agar  caldo de … col morada), muestra de aire.</a:t>
            </a:r>
          </a:p>
          <a:p>
            <a:pPr marL="320040" lvl="1" indent="0">
              <a:buNone/>
            </a:pPr>
            <a:r>
              <a:rPr lang="es-US" dirty="0"/>
              <a:t>3. Selecciona un lugar de tu jardín o parque más cercano, y </a:t>
            </a:r>
            <a:r>
              <a:rPr lang="es-US" dirty="0" err="1"/>
              <a:t>manten</a:t>
            </a:r>
            <a:r>
              <a:rPr lang="es-US" dirty="0"/>
              <a:t> abierta tu caja totalmente por un periodo de 10 minutos.</a:t>
            </a:r>
          </a:p>
          <a:p>
            <a:pPr marL="320040" lvl="1" indent="0">
              <a:buNone/>
            </a:pPr>
            <a:r>
              <a:rPr lang="es-US" dirty="0"/>
              <a:t>4. Cierra tu caja y </a:t>
            </a:r>
            <a:r>
              <a:rPr lang="es-US" dirty="0" err="1"/>
              <a:t>colocale</a:t>
            </a:r>
            <a:r>
              <a:rPr lang="es-US" dirty="0"/>
              <a:t> dos pedacitos de cinta </a:t>
            </a:r>
            <a:r>
              <a:rPr lang="es-US" dirty="0" err="1"/>
              <a:t>masking</a:t>
            </a:r>
            <a:r>
              <a:rPr lang="es-US" dirty="0"/>
              <a:t>.</a:t>
            </a:r>
          </a:p>
          <a:p>
            <a:pPr marL="320040" lvl="1" indent="0">
              <a:buNone/>
            </a:pPr>
            <a:r>
              <a:rPr lang="es-US" dirty="0"/>
              <a:t>5. Incuba en tu caja de incubación de 3-5 días. Monitorea el crecimiento de colonias microbianas que se desarrollan en tu medio de cultivo</a:t>
            </a:r>
          </a:p>
          <a:p>
            <a:pPr marL="320040" lvl="1" indent="0">
              <a:buNone/>
            </a:pPr>
            <a:r>
              <a:rPr lang="es-US" dirty="0"/>
              <a:t>6. Al final del 5° día cuenta el número de colonias que crecieron sobre tu agar</a:t>
            </a:r>
          </a:p>
          <a:p>
            <a:pPr marL="320040" lvl="1" indent="0">
              <a:buNone/>
            </a:pPr>
            <a:r>
              <a:rPr lang="es-US" dirty="0"/>
              <a:t>7. Preserva tu cultivo, ya que lo utilizarás para practicas las técnicas de inoculación</a:t>
            </a:r>
          </a:p>
          <a:p>
            <a:pPr marL="777240" lvl="1" indent="-457200">
              <a:buAutoNum type="arabicPeriod"/>
            </a:pPr>
            <a:endParaRPr lang="es-US" dirty="0"/>
          </a:p>
          <a:p>
            <a:pPr marL="320040" lvl="1" indent="0">
              <a:buNone/>
            </a:pPr>
            <a:endParaRPr lang="es-US" dirty="0"/>
          </a:p>
          <a:p>
            <a:pPr lvl="1"/>
            <a:endParaRPr lang="es-US" dirty="0"/>
          </a:p>
          <a:p>
            <a:pPr marL="320040" lvl="1" indent="0">
              <a:buNone/>
            </a:pPr>
            <a:endParaRPr lang="es-US" dirty="0"/>
          </a:p>
        </p:txBody>
      </p:sp>
      <p:pic>
        <p:nvPicPr>
          <p:cNvPr id="3074" name="Picture 2" descr="Bacterial colonies on agar plate - Blog de Clínica Pintado">
            <a:extLst>
              <a:ext uri="{FF2B5EF4-FFF2-40B4-BE49-F238E27FC236}">
                <a16:creationId xmlns:a16="http://schemas.microsoft.com/office/drawing/2014/main" id="{24F0DD42-7D29-4B75-9E1F-E524D6116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6530" y="1484223"/>
            <a:ext cx="3412687" cy="25595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me de ¡Muy Bien ContinÁºa asÁ!">
            <a:extLst>
              <a:ext uri="{FF2B5EF4-FFF2-40B4-BE49-F238E27FC236}">
                <a16:creationId xmlns:a16="http://schemas.microsoft.com/office/drawing/2014/main" id="{7F330116-F3A3-4949-80FF-E779BD7ED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332" y="4114878"/>
            <a:ext cx="2616122" cy="2616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61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l" defTabSz="914400">
              <a:lnSpc>
                <a:spcPct val="90000"/>
              </a:lnSpc>
              <a:spcBef>
                <a:spcPts val="0"/>
              </a:spcBef>
              <a:buNone/>
            </a:pPr>
            <a:r>
              <a:rPr lang="es-ES" noProof="1"/>
              <a:t>Controles de esterilización</a:t>
            </a:r>
          </a:p>
        </p:txBody>
      </p:sp>
      <p:sp>
        <p:nvSpPr>
          <p:cNvPr id="3" name="Marcador de posición de contenido 2"/>
          <p:cNvSpPr>
            <a:spLocks noGrp="1"/>
          </p:cNvSpPr>
          <p:nvPr>
            <p:ph idx="1"/>
          </p:nvPr>
        </p:nvSpPr>
        <p:spPr>
          <a:xfrm>
            <a:off x="408038" y="1428680"/>
            <a:ext cx="11375923" cy="4937022"/>
          </a:xfrm>
        </p:spPr>
        <p:txBody>
          <a:bodyPr>
            <a:normAutofit/>
          </a:bodyPr>
          <a:lstStyle/>
          <a:p>
            <a:r>
              <a:rPr lang="es-ES" noProof="1"/>
              <a:t>Verificar el ciclo de esterilización de autoclaves con indicador biológico y termómetro de máximas calibrado o verificado (NOM-210-SSA1-2014,H.11.4)</a:t>
            </a:r>
          </a:p>
          <a:p>
            <a:r>
              <a:rPr lang="es-ES" noProof="1"/>
              <a:t>Autoclave: indicador biológico (Bioindicador): </a:t>
            </a:r>
          </a:p>
          <a:p>
            <a:pPr marL="0" indent="0">
              <a:buNone/>
            </a:pPr>
            <a:r>
              <a:rPr lang="es-ES" i="1" noProof="1"/>
              <a:t>Geobacillus stearotermophilus </a:t>
            </a:r>
            <a:r>
              <a:rPr lang="es-ES" noProof="1"/>
              <a:t>ATCC 9263, pasar por proceso de esterilización, incubar a 56+/- 2°C</a:t>
            </a:r>
          </a:p>
          <a:p>
            <a:pPr marL="0" indent="0">
              <a:buNone/>
            </a:pPr>
            <a:endParaRPr lang="es-ES" noProof="1"/>
          </a:p>
          <a:p>
            <a:pPr marL="0" indent="0">
              <a:buNone/>
            </a:pPr>
            <a:endParaRPr lang="es-ES" noProof="1"/>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220" y="3429000"/>
            <a:ext cx="2747134" cy="3444063"/>
          </a:xfrm>
          <a:prstGeom prst="rect">
            <a:avLst/>
          </a:prstGeom>
        </p:spPr>
      </p:pic>
      <p:pic>
        <p:nvPicPr>
          <p:cNvPr id="2050" name="Picture 2" descr="Indicadores para Esterilización">
            <a:extLst>
              <a:ext uri="{FF2B5EF4-FFF2-40B4-BE49-F238E27FC236}">
                <a16:creationId xmlns:a16="http://schemas.microsoft.com/office/drawing/2014/main" id="{D1F62EE8-59D6-46DC-8E88-DEFF2210D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215" y="3526689"/>
            <a:ext cx="3626565" cy="329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92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4048" y="466344"/>
            <a:ext cx="3502152" cy="1600200"/>
          </a:xfrm>
        </p:spPr>
        <p:txBody>
          <a:bodyPr anchor="t">
            <a:normAutofit/>
          </a:bodyPr>
          <a:lstStyle/>
          <a:p>
            <a:pPr algn="ctr" defTabSz="914400">
              <a:spcBef>
                <a:spcPts val="0"/>
              </a:spcBef>
              <a:buNone/>
            </a:pPr>
            <a:r>
              <a:rPr lang="es-ES" noProof="1"/>
              <a:t>MEDIO DE CULTIVO</a:t>
            </a:r>
          </a:p>
        </p:txBody>
      </p:sp>
      <p:pic>
        <p:nvPicPr>
          <p:cNvPr id="3074" name="Picture 2" descr="Cell Culture Medium Growth Medium">
            <a:extLst>
              <a:ext uri="{FF2B5EF4-FFF2-40B4-BE49-F238E27FC236}">
                <a16:creationId xmlns:a16="http://schemas.microsoft.com/office/drawing/2014/main" id="{FD1820CA-F917-48DB-A701-5E3C034CC2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31" r="6950" b="-1"/>
          <a:stretch/>
        </p:blipFill>
        <p:spPr bwMode="auto">
          <a:xfrm>
            <a:off x="4309872" y="10"/>
            <a:ext cx="7882128" cy="6857990"/>
          </a:xfrm>
          <a:prstGeom prst="rect">
            <a:avLst/>
          </a:prstGeom>
          <a:solidFill>
            <a:srgbClr val="FFFFFF"/>
          </a:solidFill>
        </p:spPr>
      </p:pic>
      <p:sp>
        <p:nvSpPr>
          <p:cNvPr id="3" name="Marcador de posición de texto 2"/>
          <p:cNvSpPr>
            <a:spLocks noGrp="1"/>
          </p:cNvSpPr>
          <p:nvPr>
            <p:ph type="body" sz="half" idx="2"/>
          </p:nvPr>
        </p:nvSpPr>
        <p:spPr>
          <a:xfrm>
            <a:off x="0" y="2066544"/>
            <a:ext cx="4098036" cy="2423160"/>
          </a:xfrm>
        </p:spPr>
        <p:txBody>
          <a:bodyPr anchor="b">
            <a:normAutofit fontScale="92500" lnSpcReduction="10000"/>
          </a:bodyPr>
          <a:lstStyle/>
          <a:p>
            <a:pPr algn="ctr">
              <a:lnSpc>
                <a:spcPct val="90000"/>
              </a:lnSpc>
            </a:pPr>
            <a:r>
              <a:rPr lang="es-ES" sz="2000" noProof="1"/>
              <a:t>Mezclas de agua, sustancias orgánicas y/o inorgánicas que contienen todos los nutrientes necesarios en cantidades apropiadas a los requerimientos específicos de aquellos microorganismos que se desea propagar o cultivar:</a:t>
            </a:r>
          </a:p>
          <a:p>
            <a:pPr algn="ctr">
              <a:lnSpc>
                <a:spcPct val="90000"/>
              </a:lnSpc>
            </a:pPr>
            <a:r>
              <a:rPr lang="es-ES" sz="2000" noProof="1"/>
              <a:t>CHONPS</a:t>
            </a:r>
          </a:p>
        </p:txBody>
      </p:sp>
    </p:spTree>
    <p:extLst>
      <p:ext uri="{BB962C8B-B14F-4D97-AF65-F5344CB8AC3E}">
        <p14:creationId xmlns:p14="http://schemas.microsoft.com/office/powerpoint/2010/main" val="392420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B2BF-318F-4CF7-B7A5-388CC938A3C7}"/>
              </a:ext>
            </a:extLst>
          </p:cNvPr>
          <p:cNvSpPr>
            <a:spLocks noGrp="1"/>
          </p:cNvSpPr>
          <p:nvPr>
            <p:ph type="title"/>
          </p:nvPr>
        </p:nvSpPr>
        <p:spPr/>
        <p:txBody>
          <a:bodyPr/>
          <a:lstStyle/>
          <a:p>
            <a:r>
              <a:rPr lang="es-MX" dirty="0"/>
              <a:t>EJERCICIO ¿El proceso de esterilización fue adecuado para ambas autoclaves? ¿Por qué?</a:t>
            </a:r>
            <a:endParaRPr lang="en-US" dirty="0"/>
          </a:p>
        </p:txBody>
      </p:sp>
      <p:sp>
        <p:nvSpPr>
          <p:cNvPr id="4" name="Text Placeholder 3">
            <a:extLst>
              <a:ext uri="{FF2B5EF4-FFF2-40B4-BE49-F238E27FC236}">
                <a16:creationId xmlns:a16="http://schemas.microsoft.com/office/drawing/2014/main" id="{0B2E7717-08F5-4998-B8EB-6ECABBA12AEF}"/>
              </a:ext>
            </a:extLst>
          </p:cNvPr>
          <p:cNvSpPr>
            <a:spLocks noGrp="1"/>
          </p:cNvSpPr>
          <p:nvPr>
            <p:ph type="body" idx="1"/>
          </p:nvPr>
        </p:nvSpPr>
        <p:spPr/>
        <p:txBody>
          <a:bodyPr/>
          <a:lstStyle/>
          <a:p>
            <a:pPr algn="ctr"/>
            <a:r>
              <a:rPr lang="es-MX" dirty="0"/>
              <a:t>Autoclave 1</a:t>
            </a:r>
            <a:endParaRPr lang="en-US" dirty="0"/>
          </a:p>
        </p:txBody>
      </p:sp>
      <p:sp>
        <p:nvSpPr>
          <p:cNvPr id="6" name="Text Placeholder 5">
            <a:extLst>
              <a:ext uri="{FF2B5EF4-FFF2-40B4-BE49-F238E27FC236}">
                <a16:creationId xmlns:a16="http://schemas.microsoft.com/office/drawing/2014/main" id="{017F6932-4637-4908-B1CB-82B4B38EC594}"/>
              </a:ext>
            </a:extLst>
          </p:cNvPr>
          <p:cNvSpPr>
            <a:spLocks noGrp="1"/>
          </p:cNvSpPr>
          <p:nvPr>
            <p:ph type="body" sz="quarter" idx="3"/>
          </p:nvPr>
        </p:nvSpPr>
        <p:spPr>
          <a:xfrm>
            <a:off x="6623735" y="1388226"/>
            <a:ext cx="4754880" cy="811583"/>
          </a:xfrm>
        </p:spPr>
        <p:txBody>
          <a:bodyPr/>
          <a:lstStyle/>
          <a:p>
            <a:pPr algn="ctr"/>
            <a:r>
              <a:rPr lang="es-MX" dirty="0"/>
              <a:t>Autoclave 2</a:t>
            </a:r>
            <a:endParaRPr lang="en-US" dirty="0"/>
          </a:p>
        </p:txBody>
      </p:sp>
      <p:pic>
        <p:nvPicPr>
          <p:cNvPr id="1026" name="Picture 2" descr="AUTOCLAVE VERTICAL CILINDRICA PARA LABORATORIO CON CANASTILLA 3 CALORES 25  X 50 DIÁMETRO X FONDO">
            <a:extLst>
              <a:ext uri="{FF2B5EF4-FFF2-40B4-BE49-F238E27FC236}">
                <a16:creationId xmlns:a16="http://schemas.microsoft.com/office/drawing/2014/main" id="{3AFBE2A1-0CEF-4711-8D82-AF19B7043953}"/>
              </a:ext>
            </a:extLst>
          </p:cNvPr>
          <p:cNvPicPr>
            <a:picLocks noGrp="1" noChangeAspect="1" noChangeArrowheads="1"/>
          </p:cNvPicPr>
          <p:nvPr>
            <p:ph sz="quarter" idx="4"/>
          </p:nvPr>
        </p:nvPicPr>
        <p:blipFill rotWithShape="1">
          <a:blip r:embed="rId2" cstate="print">
            <a:extLst>
              <a:ext uri="{28A0092B-C50C-407E-A947-70E740481C1C}">
                <a14:useLocalDpi xmlns:a14="http://schemas.microsoft.com/office/drawing/2010/main" val="0"/>
              </a:ext>
            </a:extLst>
          </a:blip>
          <a:srcRect l="26026" t="4392" r="33537" b="12875"/>
          <a:stretch/>
        </p:blipFill>
        <p:spPr bwMode="auto">
          <a:xfrm>
            <a:off x="6821774" y="2663125"/>
            <a:ext cx="1845212" cy="37754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terilizador de esterilización de acero inoxidable Experimento de olla  Esterilización de vapor Autoclave de esterilización médica a alta  temperatura ( tamaño : Height 23.5cm diameter 28cm ): Amazon.com.mx: Hogar  y Cocina">
            <a:extLst>
              <a:ext uri="{FF2B5EF4-FFF2-40B4-BE49-F238E27FC236}">
                <a16:creationId xmlns:a16="http://schemas.microsoft.com/office/drawing/2014/main" id="{0825EE5D-2AB6-4A89-A3D5-E95320B4035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9036" y="2646385"/>
            <a:ext cx="2608417" cy="36877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naAmp® Biological Indicator | Biological Indicators">
            <a:extLst>
              <a:ext uri="{FF2B5EF4-FFF2-40B4-BE49-F238E27FC236}">
                <a16:creationId xmlns:a16="http://schemas.microsoft.com/office/drawing/2014/main" id="{52497423-9546-4EA4-B3B2-53CC5EA55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8993" y="2520644"/>
            <a:ext cx="808323" cy="15251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amis • STERIKON PLUS BIOINDICADOR PARA CONTROL DE AUTOCLAVES">
            <a:extLst>
              <a:ext uri="{FF2B5EF4-FFF2-40B4-BE49-F238E27FC236}">
                <a16:creationId xmlns:a16="http://schemas.microsoft.com/office/drawing/2014/main" id="{C92E0462-59D5-4BD7-9AD9-3B923E1793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239" t="27897" r="11709" b="34137"/>
          <a:stretch/>
        </p:blipFill>
        <p:spPr bwMode="auto">
          <a:xfrm>
            <a:off x="9255208" y="4490266"/>
            <a:ext cx="2217756" cy="16822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F0CEE48-35FA-4499-AA8C-3DF4E394A090}"/>
              </a:ext>
            </a:extLst>
          </p:cNvPr>
          <p:cNvSpPr txBox="1"/>
          <p:nvPr/>
        </p:nvSpPr>
        <p:spPr>
          <a:xfrm>
            <a:off x="3546698" y="3986921"/>
            <a:ext cx="2274982" cy="369332"/>
          </a:xfrm>
          <a:prstGeom prst="rect">
            <a:avLst/>
          </a:prstGeom>
          <a:noFill/>
        </p:spPr>
        <p:txBody>
          <a:bodyPr wrap="none" rtlCol="0">
            <a:spAutoFit/>
          </a:bodyPr>
          <a:lstStyle/>
          <a:p>
            <a:r>
              <a:rPr lang="es-MX" dirty="0"/>
              <a:t>Control de viabilidad</a:t>
            </a:r>
            <a:endParaRPr lang="en-US" dirty="0"/>
          </a:p>
        </p:txBody>
      </p:sp>
      <p:sp>
        <p:nvSpPr>
          <p:cNvPr id="13" name="TextBox 12">
            <a:extLst>
              <a:ext uri="{FF2B5EF4-FFF2-40B4-BE49-F238E27FC236}">
                <a16:creationId xmlns:a16="http://schemas.microsoft.com/office/drawing/2014/main" id="{3CA0173C-F6BA-4FB3-AF45-99466D226CE8}"/>
              </a:ext>
            </a:extLst>
          </p:cNvPr>
          <p:cNvSpPr txBox="1"/>
          <p:nvPr/>
        </p:nvSpPr>
        <p:spPr>
          <a:xfrm>
            <a:off x="9320354" y="6278417"/>
            <a:ext cx="1965603" cy="523220"/>
          </a:xfrm>
          <a:prstGeom prst="rect">
            <a:avLst/>
          </a:prstGeom>
          <a:noFill/>
        </p:spPr>
        <p:txBody>
          <a:bodyPr wrap="none" rtlCol="0">
            <a:spAutoFit/>
          </a:bodyPr>
          <a:lstStyle/>
          <a:p>
            <a:pPr algn="ctr"/>
            <a:r>
              <a:rPr lang="es-MX" sz="1400" dirty="0"/>
              <a:t>Resultado después de</a:t>
            </a:r>
          </a:p>
          <a:p>
            <a:pPr algn="ctr"/>
            <a:r>
              <a:rPr lang="es-MX" sz="1400" dirty="0"/>
              <a:t>Incubar 55°C</a:t>
            </a:r>
            <a:endParaRPr lang="en-US" sz="1400" dirty="0"/>
          </a:p>
        </p:txBody>
      </p:sp>
      <p:sp>
        <p:nvSpPr>
          <p:cNvPr id="15" name="TextBox 14">
            <a:extLst>
              <a:ext uri="{FF2B5EF4-FFF2-40B4-BE49-F238E27FC236}">
                <a16:creationId xmlns:a16="http://schemas.microsoft.com/office/drawing/2014/main" id="{53781CAF-209E-4441-B129-E407F2127E45}"/>
              </a:ext>
            </a:extLst>
          </p:cNvPr>
          <p:cNvSpPr txBox="1"/>
          <p:nvPr/>
        </p:nvSpPr>
        <p:spPr>
          <a:xfrm>
            <a:off x="9001175" y="4045782"/>
            <a:ext cx="2274982" cy="369332"/>
          </a:xfrm>
          <a:prstGeom prst="rect">
            <a:avLst/>
          </a:prstGeom>
          <a:noFill/>
        </p:spPr>
        <p:txBody>
          <a:bodyPr wrap="none" rtlCol="0">
            <a:spAutoFit/>
          </a:bodyPr>
          <a:lstStyle/>
          <a:p>
            <a:r>
              <a:rPr lang="es-MX" dirty="0"/>
              <a:t>Control de viabilidad</a:t>
            </a:r>
            <a:endParaRPr lang="en-US" dirty="0"/>
          </a:p>
        </p:txBody>
      </p:sp>
      <p:pic>
        <p:nvPicPr>
          <p:cNvPr id="1036" name="Picture 12" descr="Proclinic | INDICADORES BIOLOGICOS 24 HORAS (25U.)">
            <a:extLst>
              <a:ext uri="{FF2B5EF4-FFF2-40B4-BE49-F238E27FC236}">
                <a16:creationId xmlns:a16="http://schemas.microsoft.com/office/drawing/2014/main" id="{ACB235CA-0811-4E5D-AC3A-289A3AEBC2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8508" y="2534512"/>
            <a:ext cx="1409027" cy="140902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4F4D2BF-0B38-410B-BA95-320EFA48099B}"/>
              </a:ext>
            </a:extLst>
          </p:cNvPr>
          <p:cNvSpPr txBox="1"/>
          <p:nvPr/>
        </p:nvSpPr>
        <p:spPr>
          <a:xfrm>
            <a:off x="3471932" y="6266412"/>
            <a:ext cx="1965603" cy="523220"/>
          </a:xfrm>
          <a:prstGeom prst="rect">
            <a:avLst/>
          </a:prstGeom>
          <a:noFill/>
        </p:spPr>
        <p:txBody>
          <a:bodyPr wrap="none" rtlCol="0">
            <a:spAutoFit/>
          </a:bodyPr>
          <a:lstStyle/>
          <a:p>
            <a:pPr algn="ctr"/>
            <a:r>
              <a:rPr lang="es-MX" sz="1400" dirty="0"/>
              <a:t>Resultado después de</a:t>
            </a:r>
          </a:p>
          <a:p>
            <a:pPr algn="ctr"/>
            <a:r>
              <a:rPr lang="es-MX" sz="1400" dirty="0"/>
              <a:t>Incubar 55°C</a:t>
            </a:r>
            <a:endParaRPr lang="en-US" sz="1400" dirty="0"/>
          </a:p>
        </p:txBody>
      </p:sp>
      <p:pic>
        <p:nvPicPr>
          <p:cNvPr id="1038" name="Picture 14" descr="Monitorización química y biológica (indicadores) en autoclaves, como  realizarla? - Blog Bioseguridad | Cristófoli">
            <a:extLst>
              <a:ext uri="{FF2B5EF4-FFF2-40B4-BE49-F238E27FC236}">
                <a16:creationId xmlns:a16="http://schemas.microsoft.com/office/drawing/2014/main" id="{48774B5C-6327-4F15-876F-3D9B2B2855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0260" y="4167364"/>
            <a:ext cx="2513993" cy="219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91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B52CD-4782-4C3E-8C40-B1DC0B4B4E0D}"/>
              </a:ext>
            </a:extLst>
          </p:cNvPr>
          <p:cNvSpPr>
            <a:spLocks noGrp="1"/>
          </p:cNvSpPr>
          <p:nvPr>
            <p:ph type="title"/>
          </p:nvPr>
        </p:nvSpPr>
        <p:spPr>
          <a:xfrm>
            <a:off x="764944" y="202867"/>
            <a:ext cx="6803474" cy="1097280"/>
          </a:xfrm>
        </p:spPr>
        <p:txBody>
          <a:bodyPr/>
          <a:lstStyle/>
          <a:p>
            <a:r>
              <a:rPr lang="es-MX" dirty="0"/>
              <a:t>EJERCICIO Planeación de preparación de medios de cultivo</a:t>
            </a:r>
            <a:endParaRPr lang="en-US" dirty="0"/>
          </a:p>
        </p:txBody>
      </p:sp>
      <p:pic>
        <p:nvPicPr>
          <p:cNvPr id="4" name="Content Placeholder 3">
            <a:extLst>
              <a:ext uri="{FF2B5EF4-FFF2-40B4-BE49-F238E27FC236}">
                <a16:creationId xmlns:a16="http://schemas.microsoft.com/office/drawing/2014/main" id="{42033D58-35F8-4874-93F8-23019B8E9457}"/>
              </a:ext>
            </a:extLst>
          </p:cNvPr>
          <p:cNvPicPr>
            <a:picLocks noGrp="1" noChangeAspect="1"/>
          </p:cNvPicPr>
          <p:nvPr>
            <p:ph idx="1"/>
          </p:nvPr>
        </p:nvPicPr>
        <p:blipFill>
          <a:blip r:embed="rId2"/>
          <a:stretch>
            <a:fillRect/>
          </a:stretch>
        </p:blipFill>
        <p:spPr>
          <a:xfrm>
            <a:off x="764944" y="1656233"/>
            <a:ext cx="4727344" cy="2334491"/>
          </a:xfrm>
          <a:prstGeom prst="rect">
            <a:avLst/>
          </a:prstGeom>
        </p:spPr>
      </p:pic>
      <p:pic>
        <p:nvPicPr>
          <p:cNvPr id="5" name="Picture 4">
            <a:extLst>
              <a:ext uri="{FF2B5EF4-FFF2-40B4-BE49-F238E27FC236}">
                <a16:creationId xmlns:a16="http://schemas.microsoft.com/office/drawing/2014/main" id="{00DA48C5-010E-4B67-B329-B1C158AFC769}"/>
              </a:ext>
            </a:extLst>
          </p:cNvPr>
          <p:cNvPicPr>
            <a:picLocks noChangeAspect="1"/>
          </p:cNvPicPr>
          <p:nvPr/>
        </p:nvPicPr>
        <p:blipFill>
          <a:blip r:embed="rId3"/>
          <a:stretch>
            <a:fillRect/>
          </a:stretch>
        </p:blipFill>
        <p:spPr>
          <a:xfrm>
            <a:off x="6181593" y="1337124"/>
            <a:ext cx="5459123" cy="1617518"/>
          </a:xfrm>
          <a:prstGeom prst="rect">
            <a:avLst/>
          </a:prstGeom>
        </p:spPr>
      </p:pic>
      <p:sp>
        <p:nvSpPr>
          <p:cNvPr id="6" name="Rectangle 5">
            <a:extLst>
              <a:ext uri="{FF2B5EF4-FFF2-40B4-BE49-F238E27FC236}">
                <a16:creationId xmlns:a16="http://schemas.microsoft.com/office/drawing/2014/main" id="{00277491-5A02-4316-8036-0943CE92494A}"/>
              </a:ext>
            </a:extLst>
          </p:cNvPr>
          <p:cNvSpPr/>
          <p:nvPr/>
        </p:nvSpPr>
        <p:spPr>
          <a:xfrm>
            <a:off x="382472" y="4441967"/>
            <a:ext cx="6096000" cy="677108"/>
          </a:xfrm>
          <a:prstGeom prst="rect">
            <a:avLst/>
          </a:prstGeom>
        </p:spPr>
        <p:txBody>
          <a:bodyPr>
            <a:spAutoFit/>
          </a:bodyPr>
          <a:lstStyle/>
          <a:p>
            <a:r>
              <a:rPr lang="es-MX" dirty="0"/>
              <a:t>Requiero hacer 50 tubos inclinados de 13X100 con 3 </a:t>
            </a:r>
            <a:r>
              <a:rPr lang="es-MX" dirty="0" err="1"/>
              <a:t>mL</a:t>
            </a:r>
            <a:r>
              <a:rPr lang="es-MX" dirty="0"/>
              <a:t> de medio BHI </a:t>
            </a:r>
            <a:r>
              <a:rPr lang="es-MX" sz="2000" b="1" dirty="0"/>
              <a:t>sólido (agar BHI)</a:t>
            </a:r>
            <a:endParaRPr lang="en-US" dirty="0"/>
          </a:p>
        </p:txBody>
      </p:sp>
      <p:sp>
        <p:nvSpPr>
          <p:cNvPr id="7" name="Rectangle 6">
            <a:extLst>
              <a:ext uri="{FF2B5EF4-FFF2-40B4-BE49-F238E27FC236}">
                <a16:creationId xmlns:a16="http://schemas.microsoft.com/office/drawing/2014/main" id="{7A82FBE1-5498-46E6-820F-991DB5C1AFD1}"/>
              </a:ext>
            </a:extLst>
          </p:cNvPr>
          <p:cNvSpPr/>
          <p:nvPr/>
        </p:nvSpPr>
        <p:spPr>
          <a:xfrm>
            <a:off x="382472" y="5562949"/>
            <a:ext cx="6096000" cy="677108"/>
          </a:xfrm>
          <a:prstGeom prst="rect">
            <a:avLst/>
          </a:prstGeom>
        </p:spPr>
        <p:txBody>
          <a:bodyPr>
            <a:spAutoFit/>
          </a:bodyPr>
          <a:lstStyle/>
          <a:p>
            <a:r>
              <a:rPr lang="es-MX" dirty="0"/>
              <a:t>Requiero hacer 20 cajas de Petri con 20 </a:t>
            </a:r>
            <a:r>
              <a:rPr lang="es-MX" dirty="0" err="1"/>
              <a:t>mL</a:t>
            </a:r>
            <a:r>
              <a:rPr lang="es-MX" dirty="0"/>
              <a:t> de medio BHI </a:t>
            </a:r>
            <a:r>
              <a:rPr lang="es-MX" sz="2000" b="1" dirty="0"/>
              <a:t>sólido (agar BHI)</a:t>
            </a:r>
            <a:endParaRPr lang="en-US" dirty="0"/>
          </a:p>
        </p:txBody>
      </p:sp>
      <p:sp>
        <p:nvSpPr>
          <p:cNvPr id="8" name="TextBox 7">
            <a:extLst>
              <a:ext uri="{FF2B5EF4-FFF2-40B4-BE49-F238E27FC236}">
                <a16:creationId xmlns:a16="http://schemas.microsoft.com/office/drawing/2014/main" id="{D93668F1-4CB2-402A-8F0E-814694384BB0}"/>
              </a:ext>
            </a:extLst>
          </p:cNvPr>
          <p:cNvSpPr txBox="1"/>
          <p:nvPr/>
        </p:nvSpPr>
        <p:spPr>
          <a:xfrm>
            <a:off x="6780328" y="3100736"/>
            <a:ext cx="4646728" cy="3416320"/>
          </a:xfrm>
          <a:prstGeom prst="rect">
            <a:avLst/>
          </a:prstGeom>
          <a:noFill/>
        </p:spPr>
        <p:txBody>
          <a:bodyPr wrap="square" rtlCol="0">
            <a:spAutoFit/>
          </a:bodyPr>
          <a:lstStyle/>
          <a:p>
            <a:r>
              <a:rPr lang="es-MX" dirty="0"/>
              <a:t>1.Realiza tus cálculos para preparar cada uno de los medios </a:t>
            </a:r>
          </a:p>
          <a:p>
            <a:r>
              <a:rPr lang="es-MX" dirty="0"/>
              <a:t>2. Realiza un diagrama de flujo para la preparación de los medios de cultivo, indica condiciones de esterilización (materiales y medios), controles de esterilidad (indicadores) y etiquetado y almacenamiento</a:t>
            </a:r>
          </a:p>
          <a:p>
            <a:r>
              <a:rPr lang="es-MX" dirty="0"/>
              <a:t>3. Finalmente realiza el análisis de la funcionalidad de los componentes del medio y clasifícalo de acuerdo a su composición, estado físico y aplicación</a:t>
            </a:r>
            <a:endParaRPr lang="en-US" dirty="0"/>
          </a:p>
        </p:txBody>
      </p:sp>
    </p:spTree>
    <p:extLst>
      <p:ext uri="{BB962C8B-B14F-4D97-AF65-F5344CB8AC3E}">
        <p14:creationId xmlns:p14="http://schemas.microsoft.com/office/powerpoint/2010/main" val="106413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5597FF-E744-4C1E-AFF0-E4A65506F7F0}"/>
              </a:ext>
            </a:extLst>
          </p:cNvPr>
          <p:cNvSpPr>
            <a:spLocks noGrp="1"/>
          </p:cNvSpPr>
          <p:nvPr>
            <p:ph type="title"/>
          </p:nvPr>
        </p:nvSpPr>
        <p:spPr>
          <a:xfrm>
            <a:off x="405618" y="137160"/>
            <a:ext cx="10058400" cy="1097280"/>
          </a:xfrm>
        </p:spPr>
        <p:txBody>
          <a:bodyPr/>
          <a:lstStyle/>
          <a:p>
            <a:r>
              <a:rPr lang="es-MX" dirty="0"/>
              <a:t>Material de consulta adicional</a:t>
            </a:r>
            <a:endParaRPr lang="en-US" dirty="0"/>
          </a:p>
        </p:txBody>
      </p:sp>
      <p:sp>
        <p:nvSpPr>
          <p:cNvPr id="5" name="Text Placeholder 4">
            <a:extLst>
              <a:ext uri="{FF2B5EF4-FFF2-40B4-BE49-F238E27FC236}">
                <a16:creationId xmlns:a16="http://schemas.microsoft.com/office/drawing/2014/main" id="{CCDF6CB7-851E-4F91-9CB4-922554B9DD8F}"/>
              </a:ext>
            </a:extLst>
          </p:cNvPr>
          <p:cNvSpPr>
            <a:spLocks noGrp="1"/>
          </p:cNvSpPr>
          <p:nvPr>
            <p:ph type="body" idx="1"/>
          </p:nvPr>
        </p:nvSpPr>
        <p:spPr>
          <a:xfrm>
            <a:off x="1896794" y="1320461"/>
            <a:ext cx="4754880" cy="811583"/>
          </a:xfrm>
        </p:spPr>
        <p:txBody>
          <a:bodyPr/>
          <a:lstStyle/>
          <a:p>
            <a:r>
              <a:rPr lang="es-MX" dirty="0"/>
              <a:t>Técnica aséptica, desinfección y esterilización</a:t>
            </a:r>
            <a:endParaRPr lang="en-US" dirty="0"/>
          </a:p>
        </p:txBody>
      </p:sp>
      <p:sp>
        <p:nvSpPr>
          <p:cNvPr id="7" name="Text Placeholder 6">
            <a:extLst>
              <a:ext uri="{FF2B5EF4-FFF2-40B4-BE49-F238E27FC236}">
                <a16:creationId xmlns:a16="http://schemas.microsoft.com/office/drawing/2014/main" id="{62EDAE38-1DB0-4368-A6F4-42B73B268C38}"/>
              </a:ext>
            </a:extLst>
          </p:cNvPr>
          <p:cNvSpPr>
            <a:spLocks noGrp="1"/>
          </p:cNvSpPr>
          <p:nvPr>
            <p:ph type="body" sz="quarter" idx="3"/>
          </p:nvPr>
        </p:nvSpPr>
        <p:spPr>
          <a:xfrm>
            <a:off x="8496885" y="1454395"/>
            <a:ext cx="3418449" cy="811583"/>
          </a:xfrm>
        </p:spPr>
        <p:txBody>
          <a:bodyPr/>
          <a:lstStyle/>
          <a:p>
            <a:r>
              <a:rPr lang="es-MX" dirty="0"/>
              <a:t>Preparación de medios de cultivo</a:t>
            </a:r>
            <a:endParaRPr lang="en-US" dirty="0"/>
          </a:p>
        </p:txBody>
      </p:sp>
      <p:sp>
        <p:nvSpPr>
          <p:cNvPr id="8" name="Content Placeholder 7">
            <a:extLst>
              <a:ext uri="{FF2B5EF4-FFF2-40B4-BE49-F238E27FC236}">
                <a16:creationId xmlns:a16="http://schemas.microsoft.com/office/drawing/2014/main" id="{7CAFEA21-CC18-40BB-83F2-68FB459C2E07}"/>
              </a:ext>
            </a:extLst>
          </p:cNvPr>
          <p:cNvSpPr>
            <a:spLocks noGrp="1"/>
          </p:cNvSpPr>
          <p:nvPr>
            <p:ph sz="quarter" idx="4"/>
          </p:nvPr>
        </p:nvSpPr>
        <p:spPr>
          <a:xfrm>
            <a:off x="8496886" y="2485933"/>
            <a:ext cx="3695114" cy="3687508"/>
          </a:xfrm>
        </p:spPr>
        <p:txBody>
          <a:bodyPr>
            <a:normAutofit/>
          </a:bodyPr>
          <a:lstStyle/>
          <a:p>
            <a:pPr lvl="0"/>
            <a:r>
              <a:rPr lang="es-ES_tradnl" dirty="0"/>
              <a:t>Preparación de medios de cultivo</a:t>
            </a:r>
            <a:endParaRPr lang="en-US" dirty="0"/>
          </a:p>
          <a:p>
            <a:r>
              <a:rPr lang="es-ES_tradnl" u="sng" dirty="0">
                <a:hlinkClick r:id="rId2"/>
              </a:rPr>
              <a:t>https://www.youtube.com/watch?v=xl264TosO5s</a:t>
            </a:r>
            <a:r>
              <a:rPr lang="es-ES_tradnl" dirty="0"/>
              <a:t> o</a:t>
            </a:r>
            <a:endParaRPr lang="en-US" dirty="0"/>
          </a:p>
          <a:p>
            <a:r>
              <a:rPr lang="es-ES_tradnl" u="sng" dirty="0">
                <a:hlinkClick r:id="rId3"/>
              </a:rPr>
              <a:t>https://www.youtube.com/watch?v=miga09gVMyY</a:t>
            </a:r>
            <a:endParaRPr lang="en-US" dirty="0"/>
          </a:p>
        </p:txBody>
      </p:sp>
      <p:sp>
        <p:nvSpPr>
          <p:cNvPr id="11" name="Content Placeholder 10">
            <a:extLst>
              <a:ext uri="{FF2B5EF4-FFF2-40B4-BE49-F238E27FC236}">
                <a16:creationId xmlns:a16="http://schemas.microsoft.com/office/drawing/2014/main" id="{B5149889-16B8-4D3D-A6F6-AC91F6081D79}"/>
              </a:ext>
            </a:extLst>
          </p:cNvPr>
          <p:cNvSpPr>
            <a:spLocks noGrp="1"/>
          </p:cNvSpPr>
          <p:nvPr>
            <p:ph sz="half" idx="2"/>
          </p:nvPr>
        </p:nvSpPr>
        <p:spPr>
          <a:xfrm>
            <a:off x="562707" y="2105457"/>
            <a:ext cx="7934178" cy="4747913"/>
          </a:xfrm>
        </p:spPr>
        <p:txBody>
          <a:bodyPr numCol="2">
            <a:noAutofit/>
          </a:bodyPr>
          <a:lstStyle/>
          <a:p>
            <a:pPr lvl="0"/>
            <a:r>
              <a:rPr lang="es-ES_tradnl" sz="1000" dirty="0"/>
              <a:t>La técnica aséptica</a:t>
            </a:r>
            <a:endParaRPr lang="en-US" sz="1000" dirty="0"/>
          </a:p>
          <a:p>
            <a:pPr marL="0" lvl="0" indent="0">
              <a:buNone/>
            </a:pPr>
            <a:r>
              <a:rPr lang="es-ES_tradnl" sz="1000" u="sng" dirty="0">
                <a:hlinkClick r:id="rId4"/>
              </a:rPr>
              <a:t>https://www.youtube.com/watch?v=4C6qzXmdP3I&amp;t=12s</a:t>
            </a:r>
            <a:r>
              <a:rPr lang="es-ES_tradnl" sz="1000" dirty="0"/>
              <a:t> </a:t>
            </a:r>
            <a:endParaRPr lang="en-US" sz="1000" dirty="0"/>
          </a:p>
          <a:p>
            <a:pPr lvl="0"/>
            <a:r>
              <a:rPr lang="es-ES_tradnl" sz="1000" dirty="0"/>
              <a:t>Presentación métodos de esterilización </a:t>
            </a:r>
            <a:endParaRPr lang="en-US" sz="1000" dirty="0"/>
          </a:p>
          <a:p>
            <a:pPr marL="0" indent="0">
              <a:buNone/>
            </a:pPr>
            <a:r>
              <a:rPr lang="es-ES_tradnl" sz="1000" u="sng" dirty="0">
                <a:hlinkClick r:id="rId5"/>
              </a:rPr>
              <a:t>https://www.youtube.com/watch?v=P8oJokrcr-s</a:t>
            </a:r>
            <a:r>
              <a:rPr lang="es-ES_tradnl" sz="1000" dirty="0"/>
              <a:t> </a:t>
            </a:r>
            <a:endParaRPr lang="en-US" sz="1000" dirty="0"/>
          </a:p>
          <a:p>
            <a:pPr lvl="0"/>
            <a:r>
              <a:rPr lang="es-ES_tradnl" sz="1000" dirty="0"/>
              <a:t>Procedimiento de empaque de material para esterilización- Se practicará con los alumnos empaque de cucharas, pipeta (lapicero) y gorro para frasco.</a:t>
            </a:r>
            <a:endParaRPr lang="en-US" sz="1000" dirty="0"/>
          </a:p>
          <a:p>
            <a:pPr marL="0" indent="0">
              <a:buNone/>
            </a:pPr>
            <a:r>
              <a:rPr lang="es-ES_tradnl" sz="1000" u="sng" dirty="0">
                <a:hlinkClick r:id="rId6"/>
              </a:rPr>
              <a:t>https://www.youtube.com/watch?v=Nw5DkCnVEWw</a:t>
            </a:r>
            <a:r>
              <a:rPr lang="es-ES_tradnl" sz="1000" dirty="0"/>
              <a:t> </a:t>
            </a:r>
            <a:endParaRPr lang="en-US" sz="1000" dirty="0"/>
          </a:p>
          <a:p>
            <a:pPr lvl="0"/>
            <a:r>
              <a:rPr lang="es-ES_tradnl" sz="1000" dirty="0"/>
              <a:t>Procedimiento empaque esterilización calor seco</a:t>
            </a:r>
            <a:endParaRPr lang="en-US" sz="1000" dirty="0"/>
          </a:p>
          <a:p>
            <a:pPr marL="0" indent="0">
              <a:buNone/>
            </a:pPr>
            <a:r>
              <a:rPr lang="es-ES_tradnl" sz="1000" u="sng" dirty="0">
                <a:hlinkClick r:id="rId7"/>
              </a:rPr>
              <a:t>https://www.youtube.com/watch?v=6_Ma7E46jyg</a:t>
            </a:r>
            <a:r>
              <a:rPr lang="es-ES_tradnl" sz="1000" dirty="0"/>
              <a:t> </a:t>
            </a:r>
            <a:endParaRPr lang="en-US" sz="1000" dirty="0"/>
          </a:p>
          <a:p>
            <a:pPr lvl="0"/>
            <a:r>
              <a:rPr lang="es-ES_tradnl" sz="1000" dirty="0"/>
              <a:t>Manejo de la autoclave</a:t>
            </a:r>
            <a:endParaRPr lang="en-US" sz="1000" dirty="0"/>
          </a:p>
          <a:p>
            <a:pPr marL="0" indent="0">
              <a:buNone/>
            </a:pPr>
            <a:r>
              <a:rPr lang="es-ES_tradnl" sz="1000" u="sng" dirty="0">
                <a:hlinkClick r:id="rId8"/>
              </a:rPr>
              <a:t>https://www.youtube.com/watch?v=WOE7SBS1HQk</a:t>
            </a:r>
            <a:r>
              <a:rPr lang="es-ES_tradnl" sz="1000" dirty="0"/>
              <a:t> o </a:t>
            </a:r>
            <a:endParaRPr lang="en-US" sz="1000" dirty="0"/>
          </a:p>
          <a:p>
            <a:r>
              <a:rPr lang="es-ES_tradnl" sz="1000" u="sng" dirty="0">
                <a:hlinkClick r:id="rId9"/>
              </a:rPr>
              <a:t>https://www.youtube.com/watch?v=SKPrmRPnyzc</a:t>
            </a:r>
            <a:r>
              <a:rPr lang="es-ES_tradnl" sz="1000" dirty="0"/>
              <a:t> </a:t>
            </a:r>
            <a:endParaRPr lang="en-US" sz="1000" dirty="0"/>
          </a:p>
          <a:p>
            <a:pPr lvl="0"/>
            <a:r>
              <a:rPr lang="es-ES_tradnl" sz="1000" dirty="0"/>
              <a:t>Esterilización con óxido de etileno</a:t>
            </a:r>
            <a:endParaRPr lang="en-US" sz="1000" dirty="0"/>
          </a:p>
          <a:p>
            <a:pPr marL="0" indent="0">
              <a:buNone/>
            </a:pPr>
            <a:r>
              <a:rPr lang="es-ES_tradnl" sz="1000" u="sng" dirty="0">
                <a:hlinkClick r:id="rId10"/>
              </a:rPr>
              <a:t>https://www.youtube.com/watch?v=OvRCqZ50K6Q&amp;list=PLiQNaNlvL46INjiKAEUx_Sd8XZ6ehSHcS</a:t>
            </a:r>
            <a:r>
              <a:rPr lang="es-ES_tradnl" sz="1000" dirty="0"/>
              <a:t> </a:t>
            </a:r>
            <a:endParaRPr lang="en-US" sz="1000" dirty="0"/>
          </a:p>
          <a:p>
            <a:pPr lvl="0"/>
            <a:r>
              <a:rPr lang="es-ES_tradnl" sz="1000" dirty="0"/>
              <a:t>Esterilización radiación ionizante</a:t>
            </a:r>
            <a:endParaRPr lang="en-US" sz="1000" dirty="0"/>
          </a:p>
          <a:p>
            <a:pPr marL="0" indent="0">
              <a:buNone/>
            </a:pPr>
            <a:r>
              <a:rPr lang="es-ES_tradnl" sz="1000" u="sng" dirty="0">
                <a:hlinkClick r:id="rId11"/>
              </a:rPr>
              <a:t>https://www.youtube.com/watch?v=JK16ZK5veJs</a:t>
            </a:r>
            <a:r>
              <a:rPr lang="es-ES_tradnl" sz="1000" dirty="0"/>
              <a:t> </a:t>
            </a:r>
            <a:endParaRPr lang="en-US" sz="1000" dirty="0"/>
          </a:p>
          <a:p>
            <a:pPr lvl="0"/>
            <a:r>
              <a:rPr lang="es-ES_tradnl" sz="1000" dirty="0"/>
              <a:t>Esterilización por filtración</a:t>
            </a:r>
            <a:endParaRPr lang="en-US" sz="1000" dirty="0"/>
          </a:p>
          <a:p>
            <a:pPr marL="0" indent="0">
              <a:buNone/>
            </a:pPr>
            <a:r>
              <a:rPr lang="es-ES_tradnl" sz="1000" u="sng" dirty="0">
                <a:hlinkClick r:id="rId12"/>
              </a:rPr>
              <a:t>https://www.youtube.com/watch?v=JPcJn6HKMg4</a:t>
            </a:r>
            <a:r>
              <a:rPr lang="es-ES_tradnl" sz="1000" dirty="0"/>
              <a:t> </a:t>
            </a:r>
            <a:endParaRPr lang="en-US" sz="1000" dirty="0"/>
          </a:p>
          <a:p>
            <a:pPr lvl="0"/>
            <a:r>
              <a:rPr lang="es-ES_tradnl" sz="1000" dirty="0"/>
              <a:t>Cadena de proceso de esterilización</a:t>
            </a:r>
            <a:endParaRPr lang="en-US" sz="1000" dirty="0"/>
          </a:p>
          <a:p>
            <a:pPr marL="0" indent="0">
              <a:buNone/>
            </a:pPr>
            <a:r>
              <a:rPr lang="es-ES_tradnl" sz="1000" u="sng" dirty="0">
                <a:hlinkClick r:id="rId13"/>
              </a:rPr>
              <a:t>https://www.youtube.com/watch?v=roFcH88_c3I&amp;t=45s</a:t>
            </a:r>
            <a:r>
              <a:rPr lang="es-ES_tradnl" sz="1000" dirty="0"/>
              <a:t> </a:t>
            </a:r>
            <a:endParaRPr lang="en-US" sz="1000" dirty="0"/>
          </a:p>
          <a:p>
            <a:pPr lvl="0"/>
            <a:r>
              <a:rPr lang="es-ES_tradnl" sz="1000" dirty="0"/>
              <a:t>La central de esterilización</a:t>
            </a:r>
            <a:endParaRPr lang="en-US" sz="1000" dirty="0"/>
          </a:p>
          <a:p>
            <a:pPr marL="0" indent="0">
              <a:buNone/>
            </a:pPr>
            <a:r>
              <a:rPr lang="es-ES_tradnl" sz="1000" u="sng" dirty="0">
                <a:hlinkClick r:id="rId14"/>
              </a:rPr>
              <a:t>https://www.youtube.com/watch?v=oK0ElQuWaIE</a:t>
            </a:r>
            <a:r>
              <a:rPr lang="es-ES_tradnl" sz="1000" dirty="0"/>
              <a:t> </a:t>
            </a:r>
            <a:endParaRPr lang="en-US" sz="1000" dirty="0"/>
          </a:p>
          <a:p>
            <a:pPr marL="0" lvl="0" indent="0">
              <a:lnSpc>
                <a:spcPct val="115000"/>
              </a:lnSpc>
              <a:spcAft>
                <a:spcPts val="0"/>
              </a:spcAft>
              <a:buNone/>
            </a:pPr>
            <a:endParaRPr lang="en-US" sz="300" dirty="0"/>
          </a:p>
        </p:txBody>
      </p:sp>
    </p:spTree>
    <p:extLst>
      <p:ext uri="{BB962C8B-B14F-4D97-AF65-F5344CB8AC3E}">
        <p14:creationId xmlns:p14="http://schemas.microsoft.com/office/powerpoint/2010/main" val="288635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1211F3-B9B7-4709-B4DF-EAC97AB70716}"/>
              </a:ext>
            </a:extLst>
          </p:cNvPr>
          <p:cNvSpPr>
            <a:spLocks noGrp="1"/>
          </p:cNvSpPr>
          <p:nvPr>
            <p:ph type="title"/>
          </p:nvPr>
        </p:nvSpPr>
        <p:spPr>
          <a:xfrm>
            <a:off x="691187" y="145774"/>
            <a:ext cx="9297940" cy="1099931"/>
          </a:xfrm>
        </p:spPr>
        <p:txBody>
          <a:bodyPr>
            <a:normAutofit fontScale="90000"/>
          </a:bodyPr>
          <a:lstStyle/>
          <a:p>
            <a:pPr algn="ctr"/>
            <a:r>
              <a:rPr lang="es-MX" dirty="0"/>
              <a:t>LOS COMPONENTES DE LA CÉLULA:</a:t>
            </a:r>
            <a:br>
              <a:rPr lang="es-MX" dirty="0"/>
            </a:br>
            <a:r>
              <a:rPr lang="es-MX" dirty="0"/>
              <a:t> AGUA EL MACRONUTRIMENTO ESENCIAL PARA LA VIDA</a:t>
            </a:r>
          </a:p>
        </p:txBody>
      </p:sp>
      <p:pic>
        <p:nvPicPr>
          <p:cNvPr id="4098" name="Picture 2" descr="Resultado de imagen para bacterial cell composition">
            <a:extLst>
              <a:ext uri="{FF2B5EF4-FFF2-40B4-BE49-F238E27FC236}">
                <a16:creationId xmlns:a16="http://schemas.microsoft.com/office/drawing/2014/main" id="{DE696478-EF75-45B8-AA88-57D6B5A4E0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0965" y="1601268"/>
            <a:ext cx="6906538" cy="518340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F9043CA-89ED-422D-BFA4-75F267FA6942}"/>
              </a:ext>
            </a:extLst>
          </p:cNvPr>
          <p:cNvSpPr txBox="1"/>
          <p:nvPr/>
        </p:nvSpPr>
        <p:spPr>
          <a:xfrm>
            <a:off x="6368484" y="2332432"/>
            <a:ext cx="967409" cy="307777"/>
          </a:xfrm>
          <a:prstGeom prst="rect">
            <a:avLst/>
          </a:prstGeom>
          <a:solidFill>
            <a:schemeClr val="tx2">
              <a:lumMod val="20000"/>
              <a:lumOff val="80000"/>
            </a:schemeClr>
          </a:solidFill>
        </p:spPr>
        <p:txBody>
          <a:bodyPr wrap="square" rtlCol="0">
            <a:spAutoFit/>
          </a:bodyPr>
          <a:lstStyle/>
          <a:p>
            <a:r>
              <a:rPr lang="es-MX" sz="1400" dirty="0">
                <a:ln w="0"/>
                <a:solidFill>
                  <a:schemeClr val="accent1"/>
                </a:solidFill>
                <a:effectLst>
                  <a:outerShdw blurRad="38100" dist="25400" dir="5400000" algn="ctr" rotWithShape="0">
                    <a:srgbClr val="6E747A">
                      <a:alpha val="43000"/>
                    </a:srgbClr>
                  </a:outerShdw>
                </a:effectLst>
              </a:rPr>
              <a:t>Agua</a:t>
            </a:r>
          </a:p>
        </p:txBody>
      </p:sp>
      <p:sp>
        <p:nvSpPr>
          <p:cNvPr id="5" name="Rectangle 4">
            <a:extLst>
              <a:ext uri="{FF2B5EF4-FFF2-40B4-BE49-F238E27FC236}">
                <a16:creationId xmlns:a16="http://schemas.microsoft.com/office/drawing/2014/main" id="{52CC9470-BD5C-4954-873E-8EDA6FDC6DF5}"/>
              </a:ext>
            </a:extLst>
          </p:cNvPr>
          <p:cNvSpPr/>
          <p:nvPr/>
        </p:nvSpPr>
        <p:spPr>
          <a:xfrm>
            <a:off x="8534941" y="3429000"/>
            <a:ext cx="38400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70% AGUA </a:t>
            </a:r>
          </a:p>
        </p:txBody>
      </p:sp>
    </p:spTree>
    <p:extLst>
      <p:ext uri="{BB962C8B-B14F-4D97-AF65-F5344CB8AC3E}">
        <p14:creationId xmlns:p14="http://schemas.microsoft.com/office/powerpoint/2010/main" val="88899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2F992B-468D-4883-B23A-169FB3D02247}"/>
              </a:ext>
            </a:extLst>
          </p:cNvPr>
          <p:cNvSpPr>
            <a:spLocks noGrp="1"/>
          </p:cNvSpPr>
          <p:nvPr>
            <p:ph type="title"/>
          </p:nvPr>
        </p:nvSpPr>
        <p:spPr>
          <a:xfrm>
            <a:off x="1075426" y="197507"/>
            <a:ext cx="10530420" cy="558018"/>
          </a:xfrm>
        </p:spPr>
        <p:txBody>
          <a:bodyPr>
            <a:normAutofit/>
          </a:bodyPr>
          <a:lstStyle/>
          <a:p>
            <a:r>
              <a:rPr lang="es-MX" dirty="0"/>
              <a:t>MACRONUTRIMENTOS Y MICRONUTRIMENTOS</a:t>
            </a:r>
          </a:p>
        </p:txBody>
      </p:sp>
      <p:sp>
        <p:nvSpPr>
          <p:cNvPr id="4" name="CuadroTexto 3">
            <a:extLst>
              <a:ext uri="{FF2B5EF4-FFF2-40B4-BE49-F238E27FC236}">
                <a16:creationId xmlns:a16="http://schemas.microsoft.com/office/drawing/2014/main" id="{685405B8-D047-40AC-884F-D579610E1526}"/>
              </a:ext>
            </a:extLst>
          </p:cNvPr>
          <p:cNvSpPr txBox="1"/>
          <p:nvPr/>
        </p:nvSpPr>
        <p:spPr>
          <a:xfrm>
            <a:off x="6718852" y="4515961"/>
            <a:ext cx="4691269" cy="369332"/>
          </a:xfrm>
          <a:prstGeom prst="rect">
            <a:avLst/>
          </a:prstGeom>
          <a:solidFill>
            <a:schemeClr val="tx1"/>
          </a:solidFill>
        </p:spPr>
        <p:txBody>
          <a:bodyPr wrap="square" rtlCol="0">
            <a:spAutoFit/>
          </a:bodyPr>
          <a:lstStyle/>
          <a:p>
            <a:r>
              <a:rPr lang="es-MX" dirty="0">
                <a:solidFill>
                  <a:schemeClr val="bg1"/>
                </a:solidFill>
              </a:rPr>
              <a:t>Composición macromolecular de una célula</a:t>
            </a:r>
          </a:p>
        </p:txBody>
      </p:sp>
      <p:sp>
        <p:nvSpPr>
          <p:cNvPr id="6" name="CuadroTexto 5">
            <a:extLst>
              <a:ext uri="{FF2B5EF4-FFF2-40B4-BE49-F238E27FC236}">
                <a16:creationId xmlns:a16="http://schemas.microsoft.com/office/drawing/2014/main" id="{95FAF124-437E-4E2A-8167-0898C08F12CA}"/>
              </a:ext>
            </a:extLst>
          </p:cNvPr>
          <p:cNvSpPr txBox="1"/>
          <p:nvPr/>
        </p:nvSpPr>
        <p:spPr>
          <a:xfrm>
            <a:off x="7043532" y="4885293"/>
            <a:ext cx="1504121" cy="276999"/>
          </a:xfrm>
          <a:prstGeom prst="rect">
            <a:avLst/>
          </a:prstGeom>
          <a:solidFill>
            <a:schemeClr val="tx1"/>
          </a:solidFill>
        </p:spPr>
        <p:txBody>
          <a:bodyPr wrap="square" rtlCol="0">
            <a:spAutoFit/>
          </a:bodyPr>
          <a:lstStyle/>
          <a:p>
            <a:r>
              <a:rPr lang="es-MX" sz="1200" dirty="0">
                <a:solidFill>
                  <a:schemeClr val="bg1"/>
                </a:solidFill>
              </a:rPr>
              <a:t>Macromolécula</a:t>
            </a:r>
          </a:p>
        </p:txBody>
      </p:sp>
      <p:sp>
        <p:nvSpPr>
          <p:cNvPr id="7" name="CuadroTexto 6">
            <a:extLst>
              <a:ext uri="{FF2B5EF4-FFF2-40B4-BE49-F238E27FC236}">
                <a16:creationId xmlns:a16="http://schemas.microsoft.com/office/drawing/2014/main" id="{60A4B620-B375-4095-9EE9-8112A386DE04}"/>
              </a:ext>
            </a:extLst>
          </p:cNvPr>
          <p:cNvSpPr txBox="1"/>
          <p:nvPr/>
        </p:nvSpPr>
        <p:spPr>
          <a:xfrm>
            <a:off x="9226826" y="4859168"/>
            <a:ext cx="1504121" cy="276999"/>
          </a:xfrm>
          <a:prstGeom prst="rect">
            <a:avLst/>
          </a:prstGeom>
          <a:solidFill>
            <a:schemeClr val="tx1"/>
          </a:solidFill>
        </p:spPr>
        <p:txBody>
          <a:bodyPr wrap="square" rtlCol="0">
            <a:spAutoFit/>
          </a:bodyPr>
          <a:lstStyle/>
          <a:p>
            <a:r>
              <a:rPr lang="es-MX" sz="1200" dirty="0">
                <a:solidFill>
                  <a:schemeClr val="bg1"/>
                </a:solidFill>
              </a:rPr>
              <a:t>% Peso seco</a:t>
            </a:r>
          </a:p>
        </p:txBody>
      </p:sp>
      <p:sp>
        <p:nvSpPr>
          <p:cNvPr id="8" name="CuadroTexto 7">
            <a:extLst>
              <a:ext uri="{FF2B5EF4-FFF2-40B4-BE49-F238E27FC236}">
                <a16:creationId xmlns:a16="http://schemas.microsoft.com/office/drawing/2014/main" id="{3C6CB8EE-B85E-4303-9352-E2F8BAB7F2B8}"/>
              </a:ext>
            </a:extLst>
          </p:cNvPr>
          <p:cNvSpPr txBox="1"/>
          <p:nvPr/>
        </p:nvSpPr>
        <p:spPr>
          <a:xfrm>
            <a:off x="7374836" y="5200321"/>
            <a:ext cx="1504121" cy="1107996"/>
          </a:xfrm>
          <a:prstGeom prst="rect">
            <a:avLst/>
          </a:prstGeom>
          <a:solidFill>
            <a:schemeClr val="tx1"/>
          </a:solidFill>
        </p:spPr>
        <p:txBody>
          <a:bodyPr wrap="square" rtlCol="0">
            <a:spAutoFit/>
          </a:bodyPr>
          <a:lstStyle/>
          <a:p>
            <a:r>
              <a:rPr lang="es-MX" sz="1100" dirty="0">
                <a:solidFill>
                  <a:schemeClr val="bg1"/>
                </a:solidFill>
              </a:rPr>
              <a:t>Proteínas</a:t>
            </a:r>
          </a:p>
          <a:p>
            <a:r>
              <a:rPr lang="es-MX" sz="1100" dirty="0">
                <a:solidFill>
                  <a:schemeClr val="bg1"/>
                </a:solidFill>
              </a:rPr>
              <a:t>Lípidos</a:t>
            </a:r>
          </a:p>
          <a:p>
            <a:r>
              <a:rPr lang="es-MX" sz="1100" dirty="0" err="1">
                <a:solidFill>
                  <a:schemeClr val="bg1"/>
                </a:solidFill>
              </a:rPr>
              <a:t>Polisacaridos</a:t>
            </a:r>
            <a:endParaRPr lang="es-MX" sz="1100" dirty="0">
              <a:solidFill>
                <a:schemeClr val="bg1"/>
              </a:solidFill>
            </a:endParaRPr>
          </a:p>
          <a:p>
            <a:r>
              <a:rPr lang="es-MX" sz="1100" dirty="0" err="1">
                <a:solidFill>
                  <a:schemeClr val="bg1"/>
                </a:solidFill>
              </a:rPr>
              <a:t>Lipopolisacaridos</a:t>
            </a:r>
            <a:endParaRPr lang="es-MX" sz="1100" dirty="0">
              <a:solidFill>
                <a:schemeClr val="bg1"/>
              </a:solidFill>
            </a:endParaRPr>
          </a:p>
          <a:p>
            <a:r>
              <a:rPr lang="es-MX" sz="1100" dirty="0">
                <a:solidFill>
                  <a:schemeClr val="bg1"/>
                </a:solidFill>
              </a:rPr>
              <a:t>DNA</a:t>
            </a:r>
            <a:br>
              <a:rPr lang="es-MX" sz="1100" dirty="0">
                <a:solidFill>
                  <a:schemeClr val="bg1"/>
                </a:solidFill>
              </a:rPr>
            </a:br>
            <a:r>
              <a:rPr lang="es-MX" sz="1100" dirty="0">
                <a:solidFill>
                  <a:schemeClr val="bg1"/>
                </a:solidFill>
              </a:rPr>
              <a:t>RNA</a:t>
            </a:r>
          </a:p>
        </p:txBody>
      </p:sp>
      <p:sp>
        <p:nvSpPr>
          <p:cNvPr id="9" name="CuadroTexto 8">
            <a:extLst>
              <a:ext uri="{FF2B5EF4-FFF2-40B4-BE49-F238E27FC236}">
                <a16:creationId xmlns:a16="http://schemas.microsoft.com/office/drawing/2014/main" id="{1F8E516B-ED2C-4925-B6DB-1F788570ADE9}"/>
              </a:ext>
            </a:extLst>
          </p:cNvPr>
          <p:cNvSpPr txBox="1"/>
          <p:nvPr/>
        </p:nvSpPr>
        <p:spPr>
          <a:xfrm>
            <a:off x="923782" y="4515961"/>
            <a:ext cx="4449978" cy="492443"/>
          </a:xfrm>
          <a:prstGeom prst="rect">
            <a:avLst/>
          </a:prstGeom>
          <a:solidFill>
            <a:schemeClr val="tx1"/>
          </a:solidFill>
        </p:spPr>
        <p:txBody>
          <a:bodyPr wrap="square" rtlCol="0">
            <a:spAutoFit/>
          </a:bodyPr>
          <a:lstStyle/>
          <a:p>
            <a:pPr algn="ctr"/>
            <a:r>
              <a:rPr lang="es-MX" sz="1200" dirty="0">
                <a:solidFill>
                  <a:schemeClr val="bg1"/>
                </a:solidFill>
              </a:rPr>
              <a:t>Elementos esenciales % Peso seco: </a:t>
            </a:r>
          </a:p>
          <a:p>
            <a:pPr algn="ctr"/>
            <a:r>
              <a:rPr lang="es-MX" sz="1400" b="1" dirty="0" err="1">
                <a:solidFill>
                  <a:schemeClr val="bg1"/>
                </a:solidFill>
              </a:rPr>
              <a:t>Macronutrimentos</a:t>
            </a:r>
            <a:endParaRPr lang="es-MX" sz="1200" b="1" dirty="0">
              <a:solidFill>
                <a:schemeClr val="bg1"/>
              </a:solidFill>
            </a:endParaRPr>
          </a:p>
        </p:txBody>
      </p:sp>
      <p:sp>
        <p:nvSpPr>
          <p:cNvPr id="10" name="CuadroTexto 9">
            <a:extLst>
              <a:ext uri="{FF2B5EF4-FFF2-40B4-BE49-F238E27FC236}">
                <a16:creationId xmlns:a16="http://schemas.microsoft.com/office/drawing/2014/main" id="{21E59B06-CCF4-4A1C-8053-CA61A71CDC1A}"/>
              </a:ext>
            </a:extLst>
          </p:cNvPr>
          <p:cNvSpPr txBox="1"/>
          <p:nvPr/>
        </p:nvSpPr>
        <p:spPr>
          <a:xfrm>
            <a:off x="3435628" y="1526271"/>
            <a:ext cx="4793972" cy="1200329"/>
          </a:xfrm>
          <a:prstGeom prst="rect">
            <a:avLst/>
          </a:prstGeom>
          <a:solidFill>
            <a:schemeClr val="tx1"/>
          </a:solidFill>
        </p:spPr>
        <p:txBody>
          <a:bodyPr wrap="square" rtlCol="0">
            <a:spAutoFit/>
          </a:bodyPr>
          <a:lstStyle/>
          <a:p>
            <a:r>
              <a:rPr lang="es-MX" sz="1200" dirty="0">
                <a:solidFill>
                  <a:schemeClr val="bg1"/>
                </a:solidFill>
              </a:rPr>
              <a:t>Esenciales para todos los microorganismos: </a:t>
            </a:r>
            <a:r>
              <a:rPr lang="es-MX" sz="1200" b="1" dirty="0" err="1">
                <a:solidFill>
                  <a:schemeClr val="bg1"/>
                </a:solidFill>
              </a:rPr>
              <a:t>Macronutrimentos</a:t>
            </a:r>
            <a:endParaRPr lang="es-MX" sz="1200" b="1" dirty="0">
              <a:solidFill>
                <a:schemeClr val="bg1"/>
              </a:solidFill>
            </a:endParaRPr>
          </a:p>
          <a:p>
            <a:r>
              <a:rPr lang="es-MX" sz="1200" dirty="0">
                <a:solidFill>
                  <a:schemeClr val="bg1"/>
                </a:solidFill>
              </a:rPr>
              <a:t>Cationes y aniones esenciales para la mayoría: </a:t>
            </a:r>
            <a:r>
              <a:rPr lang="es-MX" sz="1200" b="1" dirty="0" err="1">
                <a:solidFill>
                  <a:schemeClr val="bg1"/>
                </a:solidFill>
              </a:rPr>
              <a:t>Macronutrimentos</a:t>
            </a:r>
            <a:endParaRPr lang="es-MX" sz="1200" b="1" dirty="0">
              <a:solidFill>
                <a:schemeClr val="bg1"/>
              </a:solidFill>
            </a:endParaRPr>
          </a:p>
          <a:p>
            <a:r>
              <a:rPr lang="es-MX" sz="1200" dirty="0">
                <a:solidFill>
                  <a:schemeClr val="bg1"/>
                </a:solidFill>
              </a:rPr>
              <a:t>Metales traza: </a:t>
            </a:r>
            <a:r>
              <a:rPr lang="es-MX" sz="1200" dirty="0" err="1">
                <a:solidFill>
                  <a:schemeClr val="bg1"/>
                </a:solidFill>
              </a:rPr>
              <a:t>esenc</a:t>
            </a:r>
            <a:r>
              <a:rPr lang="es-MX" sz="1200" dirty="0">
                <a:solidFill>
                  <a:schemeClr val="bg1"/>
                </a:solidFill>
              </a:rPr>
              <a:t>, para algunos </a:t>
            </a:r>
            <a:r>
              <a:rPr lang="es-MX" sz="1200" dirty="0" err="1">
                <a:solidFill>
                  <a:schemeClr val="bg1"/>
                </a:solidFill>
              </a:rPr>
              <a:t>microorg</a:t>
            </a:r>
            <a:r>
              <a:rPr lang="es-MX" sz="1200" dirty="0">
                <a:solidFill>
                  <a:schemeClr val="bg1"/>
                </a:solidFill>
              </a:rPr>
              <a:t>.: </a:t>
            </a:r>
            <a:r>
              <a:rPr lang="es-MX" sz="1200" dirty="0" err="1">
                <a:solidFill>
                  <a:schemeClr val="bg1"/>
                </a:solidFill>
              </a:rPr>
              <a:t>Micronutrimentos</a:t>
            </a:r>
            <a:endParaRPr lang="es-MX" sz="1200" dirty="0">
              <a:solidFill>
                <a:schemeClr val="bg1"/>
              </a:solidFill>
            </a:endParaRPr>
          </a:p>
          <a:p>
            <a:r>
              <a:rPr lang="es-MX" sz="1200" dirty="0">
                <a:solidFill>
                  <a:schemeClr val="bg1"/>
                </a:solidFill>
              </a:rPr>
              <a:t>Usados para funciones especiales</a:t>
            </a:r>
          </a:p>
          <a:p>
            <a:r>
              <a:rPr lang="es-MX" sz="1200" dirty="0">
                <a:solidFill>
                  <a:schemeClr val="bg1"/>
                </a:solidFill>
              </a:rPr>
              <a:t>No esenciales, pero metabolizables</a:t>
            </a:r>
          </a:p>
          <a:p>
            <a:r>
              <a:rPr lang="es-MX" sz="1200" dirty="0">
                <a:solidFill>
                  <a:schemeClr val="bg1"/>
                </a:solidFill>
              </a:rPr>
              <a:t>NO esenciales, NO metabolizables</a:t>
            </a:r>
          </a:p>
        </p:txBody>
      </p:sp>
      <p:sp>
        <p:nvSpPr>
          <p:cNvPr id="11" name="CuadroTexto 6">
            <a:extLst>
              <a:ext uri="{FF2B5EF4-FFF2-40B4-BE49-F238E27FC236}">
                <a16:creationId xmlns:a16="http://schemas.microsoft.com/office/drawing/2014/main" id="{5E416AB6-8E42-4560-BFDF-9E35AF188EBA}"/>
              </a:ext>
            </a:extLst>
          </p:cNvPr>
          <p:cNvSpPr txBox="1"/>
          <p:nvPr/>
        </p:nvSpPr>
        <p:spPr>
          <a:xfrm>
            <a:off x="9226826" y="6496398"/>
            <a:ext cx="2183294" cy="276999"/>
          </a:xfrm>
          <a:prstGeom prst="rect">
            <a:avLst/>
          </a:prstGeom>
          <a:solidFill>
            <a:schemeClr val="tx1"/>
          </a:solidFill>
        </p:spPr>
        <p:txBody>
          <a:bodyPr wrap="square" rtlCol="0">
            <a:spAutoFit/>
          </a:bodyPr>
          <a:lstStyle/>
          <a:p>
            <a:r>
              <a:rPr lang="es-MX" sz="1200" dirty="0">
                <a:solidFill>
                  <a:schemeClr val="bg1"/>
                </a:solidFill>
              </a:rPr>
              <a:t>(</a:t>
            </a:r>
            <a:r>
              <a:rPr lang="es-MX" sz="1200" dirty="0" err="1">
                <a:solidFill>
                  <a:schemeClr val="bg1"/>
                </a:solidFill>
              </a:rPr>
              <a:t>Mandigan</a:t>
            </a:r>
            <a:r>
              <a:rPr lang="es-MX" sz="1200" dirty="0">
                <a:solidFill>
                  <a:schemeClr val="bg1"/>
                </a:solidFill>
              </a:rPr>
              <a:t> et al, 2015)</a:t>
            </a:r>
          </a:p>
        </p:txBody>
      </p:sp>
      <p:pic>
        <p:nvPicPr>
          <p:cNvPr id="15" name="Content Placeholder 14" descr="Table&#10;&#10;Description automatically generated">
            <a:extLst>
              <a:ext uri="{FF2B5EF4-FFF2-40B4-BE49-F238E27FC236}">
                <a16:creationId xmlns:a16="http://schemas.microsoft.com/office/drawing/2014/main" id="{0A9D6AEE-33BF-43C0-ACF2-FA2F20E403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6479"/>
          <a:stretch/>
        </p:blipFill>
        <p:spPr>
          <a:xfrm>
            <a:off x="286225" y="941329"/>
            <a:ext cx="11836658" cy="5832068"/>
          </a:xfrm>
          <a:prstGeom prst="rect">
            <a:avLst/>
          </a:prstGeom>
        </p:spPr>
      </p:pic>
      <p:sp>
        <p:nvSpPr>
          <p:cNvPr id="16" name="CuadroTexto 6">
            <a:extLst>
              <a:ext uri="{FF2B5EF4-FFF2-40B4-BE49-F238E27FC236}">
                <a16:creationId xmlns:a16="http://schemas.microsoft.com/office/drawing/2014/main" id="{DFE6D580-1CCF-4581-B60B-45C5893457EA}"/>
              </a:ext>
            </a:extLst>
          </p:cNvPr>
          <p:cNvSpPr txBox="1"/>
          <p:nvPr/>
        </p:nvSpPr>
        <p:spPr>
          <a:xfrm>
            <a:off x="10070147" y="5340874"/>
            <a:ext cx="2183294" cy="276999"/>
          </a:xfrm>
          <a:prstGeom prst="rect">
            <a:avLst/>
          </a:prstGeom>
          <a:noFill/>
        </p:spPr>
        <p:txBody>
          <a:bodyPr wrap="square" rtlCol="0">
            <a:spAutoFit/>
          </a:bodyPr>
          <a:lstStyle/>
          <a:p>
            <a:r>
              <a:rPr lang="es-MX" sz="1200" dirty="0">
                <a:solidFill>
                  <a:schemeClr val="bg1"/>
                </a:solidFill>
              </a:rPr>
              <a:t>(</a:t>
            </a:r>
            <a:r>
              <a:rPr lang="es-MX" sz="1200" dirty="0" err="1">
                <a:solidFill>
                  <a:schemeClr val="bg1"/>
                </a:solidFill>
              </a:rPr>
              <a:t>Mandigan</a:t>
            </a:r>
            <a:r>
              <a:rPr lang="es-MX" sz="1200" dirty="0">
                <a:solidFill>
                  <a:schemeClr val="bg1"/>
                </a:solidFill>
              </a:rPr>
              <a:t> et al, 2015)</a:t>
            </a:r>
          </a:p>
        </p:txBody>
      </p:sp>
    </p:spTree>
    <p:extLst>
      <p:ext uri="{BB962C8B-B14F-4D97-AF65-F5344CB8AC3E}">
        <p14:creationId xmlns:p14="http://schemas.microsoft.com/office/powerpoint/2010/main" val="374710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Science 16x9">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ceProject_16x9_TP102922646.potx" id="{51759793-40C1-42DE-9E22-426DECE40442}" vid="{C13A4E40-E29B-4D38-9BF8-FFC6BE69CB0C}"/>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2993B34-2A1E-4D69-B46F-FD7F62543E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5730</Words>
  <Application>Microsoft Office PowerPoint</Application>
  <PresentationFormat>Widescreen</PresentationFormat>
  <Paragraphs>861</Paragraphs>
  <Slides>72</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Arial</vt:lpstr>
      <vt:lpstr>Arial Narrow</vt:lpstr>
      <vt:lpstr>Biome</vt:lpstr>
      <vt:lpstr>Calibri</vt:lpstr>
      <vt:lpstr>Cambria Math</vt:lpstr>
      <vt:lpstr>Cooper Black</vt:lpstr>
      <vt:lpstr>Wingdings</vt:lpstr>
      <vt:lpstr>Academic Science 16x9</vt:lpstr>
      <vt:lpstr>Tema 2.3 Esterilización y preparación de material y medios de cultivo</vt:lpstr>
      <vt:lpstr>ESTERILIZACIÓN</vt:lpstr>
      <vt:lpstr>Métodos de esterilización</vt:lpstr>
      <vt:lpstr>PowerPoint Presentation</vt:lpstr>
      <vt:lpstr>Indicadores químicos</vt:lpstr>
      <vt:lpstr>NUTRICIÓN MICROBIANA Y DISEÑO DE MEDIOS DE CULTIVO</vt:lpstr>
      <vt:lpstr>MEDIO DE CULTIVO</vt:lpstr>
      <vt:lpstr>LOS COMPONENTES DE LA CÉLULA:  AGUA EL MACRONUTRIMENTO ESENCIAL PARA LA VIDA</vt:lpstr>
      <vt:lpstr>MACRONUTRIMENTOS Y MICRONUTRIMENTOS</vt:lpstr>
      <vt:lpstr>MICRONUTRIMENTOS</vt:lpstr>
      <vt:lpstr>FUENTE DE CARBONO</vt:lpstr>
      <vt:lpstr>FUENTES DE NITRÓGENO</vt:lpstr>
      <vt:lpstr>CLASIFICACIÓN DE LOS MICROORGANISMOS SEGÚN SUS REQUERIMIENTOS NUTRICIONALES</vt:lpstr>
      <vt:lpstr>FUENTE DE CARBONO: AUTOTROFÍA VS HETEROTROFÍA MIXOTROFÍA  </vt:lpstr>
      <vt:lpstr>CLASIFICACIÓN POR FUENTE DE C Y DE ENERGÍA</vt:lpstr>
      <vt:lpstr>Fuentes de carbono para heterótrofos</vt:lpstr>
      <vt:lpstr>CLASIFICACIÓN POR NECESIDAD DE FACTORES DE CRECIMIENTO</vt:lpstr>
      <vt:lpstr>Diseño de medios de cultivo</vt:lpstr>
      <vt:lpstr>PowerPoint Presentation</vt:lpstr>
      <vt:lpstr>PROBLEMA 1</vt:lpstr>
      <vt:lpstr>Propuesta</vt:lpstr>
      <vt:lpstr>CLASIFICACIÓN GENERAL DE LOS MEDIOS DE CULTIVO</vt:lpstr>
      <vt:lpstr>Clasificación según su estado físico:  </vt:lpstr>
      <vt:lpstr>Clasificación según composición: definido o complejo</vt:lpstr>
      <vt:lpstr>Clasificación según su aplicación</vt:lpstr>
      <vt:lpstr>Clasificación según su aplicación</vt:lpstr>
      <vt:lpstr>Otros componentes comunes en los medios de cultivo</vt:lpstr>
      <vt:lpstr>PROBLEMA 2 Identifica los componentes y clasifica el medio de cultivo</vt:lpstr>
      <vt:lpstr>Problema 2 A- Identifica función de componentes y clasifica los medios de cultivo</vt:lpstr>
      <vt:lpstr>TAREA Análisis de medios de cultivo: Infografía de análisis de medio,clasificación, uso e imágenes de resultados</vt:lpstr>
      <vt:lpstr>TABLA DE APOYO PARA  ANÁLISIS DE MEDIOS DE CULTIVO</vt:lpstr>
      <vt:lpstr>Criterios de evaluación: Contenido, diseño y ortografía</vt:lpstr>
      <vt:lpstr>PLANEACIÓN</vt:lpstr>
      <vt:lpstr>INFORMACIÓN ADICIONAL</vt:lpstr>
      <vt:lpstr>PLANEANDO LA PREPARACIÓN DE CALDO BHI</vt:lpstr>
      <vt:lpstr>PLANEANDO LA PREPARACIÓN DE CALDO BHI</vt:lpstr>
      <vt:lpstr>Ahora requiero preparar 300 tubos de 13X100 con 3 mL de medio BHI semisólido</vt:lpstr>
      <vt:lpstr>Ahora requiero preparar 300 tubos de 13X100 con 3 mL de medio BHI semisólido</vt:lpstr>
      <vt:lpstr>Ahora requiero hacer 50 tubos inclinados de 13X100 con 3 mL de medio BHI sólido (agar BHI)</vt:lpstr>
      <vt:lpstr>Ahora requiero hacer 50 tubos inclinados de 13X100 con 3 mL de medio BHI sólido (agar BHI)</vt:lpstr>
      <vt:lpstr>Ahora requiero hacer 50 tubos inclinados de 13X100 con 3 mL de medio BHI sólido (agar BHI)</vt:lpstr>
      <vt:lpstr>EJERCICIO Ahora requiero preparar 20 cajas de Petri con 20 mL de medio BHI sólido (agar BHI)</vt:lpstr>
      <vt:lpstr>EJERCICIO Ahora requiero preparar 20 cajas de Petri con 20 mL de medio BHI sólido (agar BHI)</vt:lpstr>
      <vt:lpstr>TAREA ¡Me compraron mi agar BHI!</vt:lpstr>
      <vt:lpstr>Antes de prepara un medio: Debes realizar un BUEN LAVADO de cristalería</vt:lpstr>
      <vt:lpstr>Práctica en casa: Lavado de material de laboratorio en casa</vt:lpstr>
      <vt:lpstr>Práctica en casa opción 1: Preparación de cajas de Petri  y pipetas de vidrio en horno</vt:lpstr>
      <vt:lpstr>Práctica en casa opción 2: Preparación de cajas de Petri y pipetas de vidrio en horno esterilización en olla de presión</vt:lpstr>
      <vt:lpstr>Práctica en casa opción 3: Desinfección de cajas de Petri de plástico  ( Asumimos el riesgo de contaminación asociado a la falta de mecanismos de esterilización)</vt:lpstr>
      <vt:lpstr>Opciones para medir volúmenes y pesos en casa</vt:lpstr>
      <vt:lpstr>Pasos generales para preparar un medio de cultivo</vt:lpstr>
      <vt:lpstr>PREPARACIÓN DE MEDIOS LÍQUIDOS Y SEMISÓLIDOS GENERAL CON BASE EN CALDO COMERCIAL Y AGAR-AGAR</vt:lpstr>
      <vt:lpstr>PREPARACIÓN DE MEDIOS SELECTIVOS LÍQUIDOS EN CASA</vt:lpstr>
      <vt:lpstr>PREPARACIÓN DE MEDIOS SEMISÓLIDO</vt:lpstr>
      <vt:lpstr>PREPARACIÓN DE MEDIOS SÓLIDOS INCLINADOS EN TUBO</vt:lpstr>
      <vt:lpstr>PREPARACIÓN DE MEDIO SÓLIDOS INCLINADO</vt:lpstr>
      <vt:lpstr>PowerPoint Presentation</vt:lpstr>
      <vt:lpstr>PREPARACIÓN DE MEDIO SÓLIDO EN CAJAS</vt:lpstr>
      <vt:lpstr>PowerPoint Presentation</vt:lpstr>
      <vt:lpstr>Controles de calidad en medios de cultivo</vt:lpstr>
      <vt:lpstr>Control de medios de en casa después de 1 día de incubación a temperatura ambiente.</vt:lpstr>
      <vt:lpstr>Calidad microbiológica del aire</vt:lpstr>
      <vt:lpstr>CUENTA EN PLACA DE BACTERIAS AEROBIAS</vt:lpstr>
      <vt:lpstr>MESÓFILOS AEROBIOS –CUENTA EN PLACA</vt:lpstr>
      <vt:lpstr>Si fuera por sedimentación a 10 min</vt:lpstr>
      <vt:lpstr>CUENTA EN PLACA DE AGAR PAPA DEXTROSA 25°C/5 DÍAS EN AIRE</vt:lpstr>
      <vt:lpstr>Si fuera por sedimentación a 10 min</vt:lpstr>
      <vt:lpstr>Comprobar el crecimiento microbiano en  agar en placa (medio sólido en caja de petri) de muestra de aire</vt:lpstr>
      <vt:lpstr>Controles de esterilización</vt:lpstr>
      <vt:lpstr>EJERCICIO ¿El proceso de esterilización fue adecuado para ambas autoclaves? ¿Por qué?</vt:lpstr>
      <vt:lpstr>EJERCICIO Planeación de preparación de medios de cultivo</vt:lpstr>
      <vt:lpstr>Material de consulta adicional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2020-11-06T19:52:06Z</dcterms:created>
  <dcterms:modified xsi:type="dcterms:W3CDTF">2021-06-15T02:00:22Z</dcterms:modified>
</cp:coreProperties>
</file>