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61" r:id="rId4"/>
    <p:sldId id="258" r:id="rId5"/>
    <p:sldId id="260" r:id="rId6"/>
    <p:sldId id="263" r:id="rId7"/>
    <p:sldId id="270" r:id="rId8"/>
    <p:sldId id="264" r:id="rId9"/>
    <p:sldId id="265" r:id="rId10"/>
    <p:sldId id="274" r:id="rId11"/>
    <p:sldId id="266" r:id="rId12"/>
    <p:sldId id="271" r:id="rId13"/>
    <p:sldId id="272" r:id="rId14"/>
    <p:sldId id="267" r:id="rId15"/>
    <p:sldId id="273" r:id="rId16"/>
    <p:sldId id="275" r:id="rId17"/>
    <p:sldId id="276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erin" initials="C" lastIdx="1" clrIdx="0">
    <p:extLst>
      <p:ext uri="{19B8F6BF-5375-455C-9EA6-DF929625EA0E}">
        <p15:presenceInfo xmlns:p15="http://schemas.microsoft.com/office/powerpoint/2012/main" userId="Cater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Investigación</a:t>
            </a:r>
            <a:r>
              <a:rPr lang="en-US" baseline="0" dirty="0"/>
              <a:t> </a:t>
            </a:r>
            <a:r>
              <a:rPr lang="en-US" baseline="0" dirty="0" err="1"/>
              <a:t>nutracéutica</a:t>
            </a:r>
            <a:r>
              <a:rPr lang="en-US" baseline="0" dirty="0"/>
              <a:t> del Sargazo, </a:t>
            </a:r>
            <a:r>
              <a:rPr lang="en-US" baseline="0" dirty="0" err="1"/>
              <a:t>compuestos</a:t>
            </a:r>
            <a:r>
              <a:rPr lang="en-US" baseline="0" dirty="0"/>
              <a:t> </a:t>
            </a:r>
            <a:r>
              <a:rPr lang="en-US" baseline="0" dirty="0" err="1"/>
              <a:t>más</a:t>
            </a:r>
            <a:r>
              <a:rPr lang="en-US" baseline="0" dirty="0"/>
              <a:t> </a:t>
            </a:r>
            <a:r>
              <a:rPr lang="en-US" baseline="0" dirty="0" err="1"/>
              <a:t>estudiados</a:t>
            </a:r>
            <a:r>
              <a:rPr lang="en-US" baseline="0" dirty="0"/>
              <a:t>.</a:t>
            </a:r>
            <a:endParaRPr lang="en-US" dirty="0"/>
          </a:p>
        </c:rich>
      </c:tx>
      <c:layout>
        <c:manualLayout>
          <c:xMode val="edge"/>
          <c:yMode val="edge"/>
          <c:x val="0.10419918799212599"/>
          <c:y val="2.1093748702402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Investigaciones nutracéuticas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BEE-4B3E-8ECE-128812EF88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BEE-4B3E-8ECE-128812EF88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BEE-4B3E-8ECE-128812EF88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BEE-4B3E-8ECE-128812EF88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BEE-4B3E-8ECE-128812EF881A}"/>
              </c:ext>
            </c:extLst>
          </c:dPt>
          <c:dLbls>
            <c:dLbl>
              <c:idx val="3"/>
              <c:layout>
                <c:manualLayout>
                  <c:x val="0.14729872047244094"/>
                  <c:y val="0.1038504488280973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EE-4B3E-8ECE-128812EF881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Fucoidanos</c:v>
                </c:pt>
                <c:pt idx="1">
                  <c:v>Compuestos antioxidantes</c:v>
                </c:pt>
                <c:pt idx="2">
                  <c:v>Fucoxhantina</c:v>
                </c:pt>
                <c:pt idx="3">
                  <c:v>Extracto algal</c:v>
                </c:pt>
                <c:pt idx="4">
                  <c:v>Ácidos grasos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10</c:v>
                </c:pt>
                <c:pt idx="1">
                  <c:v>7</c:v>
                </c:pt>
                <c:pt idx="2">
                  <c:v>2</c:v>
                </c:pt>
                <c:pt idx="3">
                  <c:v>7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2-4CB8-8607-C87C4334126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F4FA82-2089-4212-A804-50046EF336A5}" type="doc">
      <dgm:prSet loTypeId="urn:microsoft.com/office/officeart/2005/8/layout/hList7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CE9E66D4-2859-4347-BFD3-E48A18F9B3B2}">
      <dgm:prSet phldrT="[Texto]"/>
      <dgm:spPr/>
      <dgm:t>
        <a:bodyPr/>
        <a:lstStyle/>
        <a:p>
          <a:r>
            <a:rPr lang="es-MX" dirty="0"/>
            <a:t>Ciclo de vida</a:t>
          </a:r>
          <a:br>
            <a:rPr lang="es-MX" dirty="0"/>
          </a:br>
          <a:br>
            <a:rPr lang="es-MX" dirty="0"/>
          </a:br>
          <a:r>
            <a:rPr lang="es-MX" dirty="0"/>
            <a:t>*Reproducción</a:t>
          </a:r>
          <a:br>
            <a:rPr lang="es-MX" dirty="0"/>
          </a:br>
          <a:r>
            <a:rPr lang="es-MX" dirty="0"/>
            <a:t>*Crecimiento</a:t>
          </a:r>
          <a:br>
            <a:rPr lang="es-MX" dirty="0"/>
          </a:br>
          <a:r>
            <a:rPr lang="es-MX" dirty="0"/>
            <a:t>*Periodo de vida</a:t>
          </a:r>
          <a:br>
            <a:rPr lang="es-MX" dirty="0"/>
          </a:br>
          <a:r>
            <a:rPr lang="es-MX" dirty="0"/>
            <a:t>*Descomposición</a:t>
          </a:r>
        </a:p>
      </dgm:t>
    </dgm:pt>
    <dgm:pt modelId="{672F56C2-CD25-43F8-9928-569EA1745A40}" type="parTrans" cxnId="{4266EEBE-54F4-41C6-B307-47A162420123}">
      <dgm:prSet/>
      <dgm:spPr/>
      <dgm:t>
        <a:bodyPr/>
        <a:lstStyle/>
        <a:p>
          <a:endParaRPr lang="es-MX"/>
        </a:p>
      </dgm:t>
    </dgm:pt>
    <dgm:pt modelId="{3ED97457-1204-41CB-A3CB-3EDC96D27337}" type="sibTrans" cxnId="{4266EEBE-54F4-41C6-B307-47A162420123}">
      <dgm:prSet/>
      <dgm:spPr/>
      <dgm:t>
        <a:bodyPr/>
        <a:lstStyle/>
        <a:p>
          <a:endParaRPr lang="es-MX"/>
        </a:p>
      </dgm:t>
    </dgm:pt>
    <dgm:pt modelId="{20E33B9B-A6A7-44B6-9BB8-87E1246E0EE3}">
      <dgm:prSet phldrT="[Texto]"/>
      <dgm:spPr/>
      <dgm:t>
        <a:bodyPr/>
        <a:lstStyle/>
        <a:p>
          <a:r>
            <a:rPr lang="es-MX" dirty="0"/>
            <a:t>Efectos colaterales</a:t>
          </a:r>
          <a:br>
            <a:rPr lang="es-MX" dirty="0"/>
          </a:br>
          <a:br>
            <a:rPr lang="es-MX" dirty="0"/>
          </a:br>
          <a:r>
            <a:rPr lang="es-MX" dirty="0"/>
            <a:t>*Muerte de flora y fauna*</a:t>
          </a:r>
        </a:p>
      </dgm:t>
    </dgm:pt>
    <dgm:pt modelId="{D3A7A013-F24B-405A-9699-5D614FD8575C}" type="parTrans" cxnId="{81A512A7-E33B-48FD-A05A-FA4C23832892}">
      <dgm:prSet/>
      <dgm:spPr/>
      <dgm:t>
        <a:bodyPr/>
        <a:lstStyle/>
        <a:p>
          <a:endParaRPr lang="es-MX"/>
        </a:p>
      </dgm:t>
    </dgm:pt>
    <dgm:pt modelId="{AD0EFA55-06E3-49A1-8DD5-27DEA7BB1F7C}" type="sibTrans" cxnId="{81A512A7-E33B-48FD-A05A-FA4C23832892}">
      <dgm:prSet/>
      <dgm:spPr/>
      <dgm:t>
        <a:bodyPr/>
        <a:lstStyle/>
        <a:p>
          <a:endParaRPr lang="es-MX"/>
        </a:p>
      </dgm:t>
    </dgm:pt>
    <dgm:pt modelId="{EA20B42E-9E06-4C81-A291-45C9369DFA21}">
      <dgm:prSet phldrT="[Texto]"/>
      <dgm:spPr/>
      <dgm:t>
        <a:bodyPr/>
        <a:lstStyle/>
        <a:p>
          <a:r>
            <a:rPr lang="es-MX" dirty="0"/>
            <a:t>Tolerancia a factores ambientales</a:t>
          </a:r>
          <a:br>
            <a:rPr lang="es-MX" dirty="0"/>
          </a:br>
          <a:br>
            <a:rPr lang="es-MX" dirty="0"/>
          </a:br>
          <a:r>
            <a:rPr lang="es-MX" dirty="0"/>
            <a:t>*Posibilidad de poblar amplia gama de hábitats*</a:t>
          </a:r>
        </a:p>
      </dgm:t>
    </dgm:pt>
    <dgm:pt modelId="{AD1ABC9D-51BE-4EDA-B168-1E7C9F529827}" type="parTrans" cxnId="{9975FD57-4C09-4FD2-A8AC-8B81974A4B00}">
      <dgm:prSet/>
      <dgm:spPr/>
      <dgm:t>
        <a:bodyPr/>
        <a:lstStyle/>
        <a:p>
          <a:endParaRPr lang="es-MX"/>
        </a:p>
      </dgm:t>
    </dgm:pt>
    <dgm:pt modelId="{1A958902-7E31-4486-9625-E548A7851AC7}" type="sibTrans" cxnId="{9975FD57-4C09-4FD2-A8AC-8B81974A4B00}">
      <dgm:prSet/>
      <dgm:spPr/>
      <dgm:t>
        <a:bodyPr/>
        <a:lstStyle/>
        <a:p>
          <a:endParaRPr lang="es-MX"/>
        </a:p>
      </dgm:t>
    </dgm:pt>
    <dgm:pt modelId="{042B0E18-58B1-4D0C-8115-E975DDC37A6F}" type="pres">
      <dgm:prSet presAssocID="{53F4FA82-2089-4212-A804-50046EF336A5}" presName="Name0" presStyleCnt="0">
        <dgm:presLayoutVars>
          <dgm:dir/>
          <dgm:resizeHandles val="exact"/>
        </dgm:presLayoutVars>
      </dgm:prSet>
      <dgm:spPr/>
    </dgm:pt>
    <dgm:pt modelId="{2436B95A-1067-4607-BB5B-2F92CCEFDB82}" type="pres">
      <dgm:prSet presAssocID="{53F4FA82-2089-4212-A804-50046EF336A5}" presName="fgShape" presStyleLbl="fgShp" presStyleIdx="0" presStyleCnt="1"/>
      <dgm:spPr/>
    </dgm:pt>
    <dgm:pt modelId="{50498C57-AFBE-4330-9FC4-0FACC3AB27EC}" type="pres">
      <dgm:prSet presAssocID="{53F4FA82-2089-4212-A804-50046EF336A5}" presName="linComp" presStyleCnt="0"/>
      <dgm:spPr/>
    </dgm:pt>
    <dgm:pt modelId="{49293056-EF3D-4C5F-9A0E-C37BB9F30E21}" type="pres">
      <dgm:prSet presAssocID="{CE9E66D4-2859-4347-BFD3-E48A18F9B3B2}" presName="compNode" presStyleCnt="0"/>
      <dgm:spPr/>
    </dgm:pt>
    <dgm:pt modelId="{9CBC738C-49C4-4DD0-9F1D-0C9DCDF44D5E}" type="pres">
      <dgm:prSet presAssocID="{CE9E66D4-2859-4347-BFD3-E48A18F9B3B2}" presName="bkgdShape" presStyleLbl="node1" presStyleIdx="0" presStyleCnt="3"/>
      <dgm:spPr/>
    </dgm:pt>
    <dgm:pt modelId="{6E4D3AA7-6E73-480B-892D-7BDC5B5E17FA}" type="pres">
      <dgm:prSet presAssocID="{CE9E66D4-2859-4347-BFD3-E48A18F9B3B2}" presName="nodeTx" presStyleLbl="node1" presStyleIdx="0" presStyleCnt="3">
        <dgm:presLayoutVars>
          <dgm:bulletEnabled val="1"/>
        </dgm:presLayoutVars>
      </dgm:prSet>
      <dgm:spPr/>
    </dgm:pt>
    <dgm:pt modelId="{EEC5639E-92F2-4CC4-A0BE-77DF9882067F}" type="pres">
      <dgm:prSet presAssocID="{CE9E66D4-2859-4347-BFD3-E48A18F9B3B2}" presName="invisiNode" presStyleLbl="node1" presStyleIdx="0" presStyleCnt="3"/>
      <dgm:spPr/>
    </dgm:pt>
    <dgm:pt modelId="{00A248AF-969F-4574-BEAB-2E9A7F59B27F}" type="pres">
      <dgm:prSet presAssocID="{CE9E66D4-2859-4347-BFD3-E48A18F9B3B2}" presName="imagNode" presStyleLbl="fgImgPlace1" presStyleIdx="0" presStyleCnt="3" custScaleX="115487" custScaleY="11289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7E31AE79-E519-4D3F-9E99-D7BFF2C1802E}" type="pres">
      <dgm:prSet presAssocID="{3ED97457-1204-41CB-A3CB-3EDC96D27337}" presName="sibTrans" presStyleLbl="sibTrans2D1" presStyleIdx="0" presStyleCnt="0"/>
      <dgm:spPr/>
    </dgm:pt>
    <dgm:pt modelId="{35A71B23-0CA6-43F7-A42E-94A8CE434DB8}" type="pres">
      <dgm:prSet presAssocID="{EA20B42E-9E06-4C81-A291-45C9369DFA21}" presName="compNode" presStyleCnt="0"/>
      <dgm:spPr/>
    </dgm:pt>
    <dgm:pt modelId="{55D09FB8-8D73-41E7-A105-2FEEF9E7C61C}" type="pres">
      <dgm:prSet presAssocID="{EA20B42E-9E06-4C81-A291-45C9369DFA21}" presName="bkgdShape" presStyleLbl="node1" presStyleIdx="1" presStyleCnt="3"/>
      <dgm:spPr/>
    </dgm:pt>
    <dgm:pt modelId="{FC9D3FEC-BE23-48EA-B270-2BC901C265AB}" type="pres">
      <dgm:prSet presAssocID="{EA20B42E-9E06-4C81-A291-45C9369DFA21}" presName="nodeTx" presStyleLbl="node1" presStyleIdx="1" presStyleCnt="3">
        <dgm:presLayoutVars>
          <dgm:bulletEnabled val="1"/>
        </dgm:presLayoutVars>
      </dgm:prSet>
      <dgm:spPr/>
    </dgm:pt>
    <dgm:pt modelId="{E7C00483-0B15-45E8-B219-38CFFEB4D090}" type="pres">
      <dgm:prSet presAssocID="{EA20B42E-9E06-4C81-A291-45C9369DFA21}" presName="invisiNode" presStyleLbl="node1" presStyleIdx="1" presStyleCnt="3"/>
      <dgm:spPr/>
    </dgm:pt>
    <dgm:pt modelId="{DFDA60E1-7EDF-425A-A143-629E75A7BE89}" type="pres">
      <dgm:prSet presAssocID="{EA20B42E-9E06-4C81-A291-45C9369DFA21}" presName="imagNode" presStyleLbl="fgImgPlace1" presStyleIdx="1" presStyleCnt="3" custScaleX="117983" custScaleY="10977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15FE1312-72B0-4A26-ABFD-2FF60E5863C9}" type="pres">
      <dgm:prSet presAssocID="{1A958902-7E31-4486-9625-E548A7851AC7}" presName="sibTrans" presStyleLbl="sibTrans2D1" presStyleIdx="0" presStyleCnt="0"/>
      <dgm:spPr/>
    </dgm:pt>
    <dgm:pt modelId="{2B9407FA-1506-43AC-909C-B8A5E2515114}" type="pres">
      <dgm:prSet presAssocID="{20E33B9B-A6A7-44B6-9BB8-87E1246E0EE3}" presName="compNode" presStyleCnt="0"/>
      <dgm:spPr/>
    </dgm:pt>
    <dgm:pt modelId="{41F5D956-A600-44EE-85C4-C3C229B0E580}" type="pres">
      <dgm:prSet presAssocID="{20E33B9B-A6A7-44B6-9BB8-87E1246E0EE3}" presName="bkgdShape" presStyleLbl="node1" presStyleIdx="2" presStyleCnt="3"/>
      <dgm:spPr/>
    </dgm:pt>
    <dgm:pt modelId="{4361BE7C-8213-4379-9A3C-AC9E020401A8}" type="pres">
      <dgm:prSet presAssocID="{20E33B9B-A6A7-44B6-9BB8-87E1246E0EE3}" presName="nodeTx" presStyleLbl="node1" presStyleIdx="2" presStyleCnt="3">
        <dgm:presLayoutVars>
          <dgm:bulletEnabled val="1"/>
        </dgm:presLayoutVars>
      </dgm:prSet>
      <dgm:spPr/>
    </dgm:pt>
    <dgm:pt modelId="{FDE5A683-E20F-41D0-9CE9-EBC7A0FBEAF0}" type="pres">
      <dgm:prSet presAssocID="{20E33B9B-A6A7-44B6-9BB8-87E1246E0EE3}" presName="invisiNode" presStyleLbl="node1" presStyleIdx="2" presStyleCnt="3"/>
      <dgm:spPr/>
    </dgm:pt>
    <dgm:pt modelId="{B457E340-EFFE-409A-A8C9-A989A15E3D82}" type="pres">
      <dgm:prSet presAssocID="{20E33B9B-A6A7-44B6-9BB8-87E1246E0EE3}" presName="imagNode" presStyleLbl="fgImgPlace1" presStyleIdx="2" presStyleCnt="3" custScaleX="123599" custScaleY="117875" custLinFactNeighborX="1559" custLinFactNeighborY="-233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57002106-0F88-487B-8980-219F9609B2F0}" type="presOf" srcId="{CE9E66D4-2859-4347-BFD3-E48A18F9B3B2}" destId="{9CBC738C-49C4-4DD0-9F1D-0C9DCDF44D5E}" srcOrd="0" destOrd="0" presId="urn:microsoft.com/office/officeart/2005/8/layout/hList7"/>
    <dgm:cxn modelId="{B7680E13-3EB1-44A7-9872-0C01CD1DDCB5}" type="presOf" srcId="{20E33B9B-A6A7-44B6-9BB8-87E1246E0EE3}" destId="{4361BE7C-8213-4379-9A3C-AC9E020401A8}" srcOrd="1" destOrd="0" presId="urn:microsoft.com/office/officeart/2005/8/layout/hList7"/>
    <dgm:cxn modelId="{96190B71-0921-48CE-897F-188D2D7DD833}" type="presOf" srcId="{20E33B9B-A6A7-44B6-9BB8-87E1246E0EE3}" destId="{41F5D956-A600-44EE-85C4-C3C229B0E580}" srcOrd="0" destOrd="0" presId="urn:microsoft.com/office/officeart/2005/8/layout/hList7"/>
    <dgm:cxn modelId="{9975FD57-4C09-4FD2-A8AC-8B81974A4B00}" srcId="{53F4FA82-2089-4212-A804-50046EF336A5}" destId="{EA20B42E-9E06-4C81-A291-45C9369DFA21}" srcOrd="1" destOrd="0" parTransId="{AD1ABC9D-51BE-4EDA-B168-1E7C9F529827}" sibTransId="{1A958902-7E31-4486-9625-E548A7851AC7}"/>
    <dgm:cxn modelId="{F4C0D183-3413-4EB0-BDB9-BCE2290053BE}" type="presOf" srcId="{53F4FA82-2089-4212-A804-50046EF336A5}" destId="{042B0E18-58B1-4D0C-8115-E975DDC37A6F}" srcOrd="0" destOrd="0" presId="urn:microsoft.com/office/officeart/2005/8/layout/hList7"/>
    <dgm:cxn modelId="{AE1EDB88-3A68-4252-9E82-4B88C5E0A1CF}" type="presOf" srcId="{CE9E66D4-2859-4347-BFD3-E48A18F9B3B2}" destId="{6E4D3AA7-6E73-480B-892D-7BDC5B5E17FA}" srcOrd="1" destOrd="0" presId="urn:microsoft.com/office/officeart/2005/8/layout/hList7"/>
    <dgm:cxn modelId="{81A512A7-E33B-48FD-A05A-FA4C23832892}" srcId="{53F4FA82-2089-4212-A804-50046EF336A5}" destId="{20E33B9B-A6A7-44B6-9BB8-87E1246E0EE3}" srcOrd="2" destOrd="0" parTransId="{D3A7A013-F24B-405A-9699-5D614FD8575C}" sibTransId="{AD0EFA55-06E3-49A1-8DD5-27DEA7BB1F7C}"/>
    <dgm:cxn modelId="{8BF82AB1-28C1-4685-A281-9CC0086D3B47}" type="presOf" srcId="{3ED97457-1204-41CB-A3CB-3EDC96D27337}" destId="{7E31AE79-E519-4D3F-9E99-D7BFF2C1802E}" srcOrd="0" destOrd="0" presId="urn:microsoft.com/office/officeart/2005/8/layout/hList7"/>
    <dgm:cxn modelId="{95D8EEB2-F518-44B9-85D5-206A6414DA58}" type="presOf" srcId="{EA20B42E-9E06-4C81-A291-45C9369DFA21}" destId="{55D09FB8-8D73-41E7-A105-2FEEF9E7C61C}" srcOrd="0" destOrd="0" presId="urn:microsoft.com/office/officeart/2005/8/layout/hList7"/>
    <dgm:cxn modelId="{DB47D7B6-3A51-4060-A06F-A046B5D84FFB}" type="presOf" srcId="{1A958902-7E31-4486-9625-E548A7851AC7}" destId="{15FE1312-72B0-4A26-ABFD-2FF60E5863C9}" srcOrd="0" destOrd="0" presId="urn:microsoft.com/office/officeart/2005/8/layout/hList7"/>
    <dgm:cxn modelId="{3DF272B9-8CD1-48D9-A205-6CF88ED80BDA}" type="presOf" srcId="{EA20B42E-9E06-4C81-A291-45C9369DFA21}" destId="{FC9D3FEC-BE23-48EA-B270-2BC901C265AB}" srcOrd="1" destOrd="0" presId="urn:microsoft.com/office/officeart/2005/8/layout/hList7"/>
    <dgm:cxn modelId="{4266EEBE-54F4-41C6-B307-47A162420123}" srcId="{53F4FA82-2089-4212-A804-50046EF336A5}" destId="{CE9E66D4-2859-4347-BFD3-E48A18F9B3B2}" srcOrd="0" destOrd="0" parTransId="{672F56C2-CD25-43F8-9928-569EA1745A40}" sibTransId="{3ED97457-1204-41CB-A3CB-3EDC96D27337}"/>
    <dgm:cxn modelId="{9F6E3E65-70DB-4FD4-9AEF-06440EAFAE38}" type="presParOf" srcId="{042B0E18-58B1-4D0C-8115-E975DDC37A6F}" destId="{2436B95A-1067-4607-BB5B-2F92CCEFDB82}" srcOrd="0" destOrd="0" presId="urn:microsoft.com/office/officeart/2005/8/layout/hList7"/>
    <dgm:cxn modelId="{5244CB09-9180-445A-98E0-18B1E61501FC}" type="presParOf" srcId="{042B0E18-58B1-4D0C-8115-E975DDC37A6F}" destId="{50498C57-AFBE-4330-9FC4-0FACC3AB27EC}" srcOrd="1" destOrd="0" presId="urn:microsoft.com/office/officeart/2005/8/layout/hList7"/>
    <dgm:cxn modelId="{65846333-E623-4548-B501-43F3C5E17443}" type="presParOf" srcId="{50498C57-AFBE-4330-9FC4-0FACC3AB27EC}" destId="{49293056-EF3D-4C5F-9A0E-C37BB9F30E21}" srcOrd="0" destOrd="0" presId="urn:microsoft.com/office/officeart/2005/8/layout/hList7"/>
    <dgm:cxn modelId="{D1C9ABBC-0659-4CD0-B628-25B50932D707}" type="presParOf" srcId="{49293056-EF3D-4C5F-9A0E-C37BB9F30E21}" destId="{9CBC738C-49C4-4DD0-9F1D-0C9DCDF44D5E}" srcOrd="0" destOrd="0" presId="urn:microsoft.com/office/officeart/2005/8/layout/hList7"/>
    <dgm:cxn modelId="{B151E45B-58D9-40D1-A256-CAC55C0A6818}" type="presParOf" srcId="{49293056-EF3D-4C5F-9A0E-C37BB9F30E21}" destId="{6E4D3AA7-6E73-480B-892D-7BDC5B5E17FA}" srcOrd="1" destOrd="0" presId="urn:microsoft.com/office/officeart/2005/8/layout/hList7"/>
    <dgm:cxn modelId="{4D4DE317-6C49-4EC8-B3C8-2DF4F51AFF01}" type="presParOf" srcId="{49293056-EF3D-4C5F-9A0E-C37BB9F30E21}" destId="{EEC5639E-92F2-4CC4-A0BE-77DF9882067F}" srcOrd="2" destOrd="0" presId="urn:microsoft.com/office/officeart/2005/8/layout/hList7"/>
    <dgm:cxn modelId="{A833D1D8-99FC-492C-9227-48906E3B605F}" type="presParOf" srcId="{49293056-EF3D-4C5F-9A0E-C37BB9F30E21}" destId="{00A248AF-969F-4574-BEAB-2E9A7F59B27F}" srcOrd="3" destOrd="0" presId="urn:microsoft.com/office/officeart/2005/8/layout/hList7"/>
    <dgm:cxn modelId="{1E80B183-F58E-4E3A-8E4D-F6EF6D0307E7}" type="presParOf" srcId="{50498C57-AFBE-4330-9FC4-0FACC3AB27EC}" destId="{7E31AE79-E519-4D3F-9E99-D7BFF2C1802E}" srcOrd="1" destOrd="0" presId="urn:microsoft.com/office/officeart/2005/8/layout/hList7"/>
    <dgm:cxn modelId="{B63D5C24-B35F-4D14-86CF-E26BF82CFB95}" type="presParOf" srcId="{50498C57-AFBE-4330-9FC4-0FACC3AB27EC}" destId="{35A71B23-0CA6-43F7-A42E-94A8CE434DB8}" srcOrd="2" destOrd="0" presId="urn:microsoft.com/office/officeart/2005/8/layout/hList7"/>
    <dgm:cxn modelId="{D22D4078-223A-4551-81F2-A972C82EB895}" type="presParOf" srcId="{35A71B23-0CA6-43F7-A42E-94A8CE434DB8}" destId="{55D09FB8-8D73-41E7-A105-2FEEF9E7C61C}" srcOrd="0" destOrd="0" presId="urn:microsoft.com/office/officeart/2005/8/layout/hList7"/>
    <dgm:cxn modelId="{D0D80250-A2F4-43DD-9F25-E5F74CB3A910}" type="presParOf" srcId="{35A71B23-0CA6-43F7-A42E-94A8CE434DB8}" destId="{FC9D3FEC-BE23-48EA-B270-2BC901C265AB}" srcOrd="1" destOrd="0" presId="urn:microsoft.com/office/officeart/2005/8/layout/hList7"/>
    <dgm:cxn modelId="{ABEE64F2-F822-4CF3-9648-9193D02D76C4}" type="presParOf" srcId="{35A71B23-0CA6-43F7-A42E-94A8CE434DB8}" destId="{E7C00483-0B15-45E8-B219-38CFFEB4D090}" srcOrd="2" destOrd="0" presId="urn:microsoft.com/office/officeart/2005/8/layout/hList7"/>
    <dgm:cxn modelId="{C085DAF5-8FD4-42FE-8AAB-984B0821283C}" type="presParOf" srcId="{35A71B23-0CA6-43F7-A42E-94A8CE434DB8}" destId="{DFDA60E1-7EDF-425A-A143-629E75A7BE89}" srcOrd="3" destOrd="0" presId="urn:microsoft.com/office/officeart/2005/8/layout/hList7"/>
    <dgm:cxn modelId="{EAF05291-8AEB-4F47-8147-CF07C382FEC0}" type="presParOf" srcId="{50498C57-AFBE-4330-9FC4-0FACC3AB27EC}" destId="{15FE1312-72B0-4A26-ABFD-2FF60E5863C9}" srcOrd="3" destOrd="0" presId="urn:microsoft.com/office/officeart/2005/8/layout/hList7"/>
    <dgm:cxn modelId="{C78FC9E3-7123-466A-9268-0E9FC46EB870}" type="presParOf" srcId="{50498C57-AFBE-4330-9FC4-0FACC3AB27EC}" destId="{2B9407FA-1506-43AC-909C-B8A5E2515114}" srcOrd="4" destOrd="0" presId="urn:microsoft.com/office/officeart/2005/8/layout/hList7"/>
    <dgm:cxn modelId="{AE98DEC4-8684-4902-9573-3359255ADD93}" type="presParOf" srcId="{2B9407FA-1506-43AC-909C-B8A5E2515114}" destId="{41F5D956-A600-44EE-85C4-C3C229B0E580}" srcOrd="0" destOrd="0" presId="urn:microsoft.com/office/officeart/2005/8/layout/hList7"/>
    <dgm:cxn modelId="{F1D751D3-DD79-4FD5-8AFF-68CF84065ED9}" type="presParOf" srcId="{2B9407FA-1506-43AC-909C-B8A5E2515114}" destId="{4361BE7C-8213-4379-9A3C-AC9E020401A8}" srcOrd="1" destOrd="0" presId="urn:microsoft.com/office/officeart/2005/8/layout/hList7"/>
    <dgm:cxn modelId="{713699F3-E092-4AC0-89F8-7F8E681A92A3}" type="presParOf" srcId="{2B9407FA-1506-43AC-909C-B8A5E2515114}" destId="{FDE5A683-E20F-41D0-9CE9-EBC7A0FBEAF0}" srcOrd="2" destOrd="0" presId="urn:microsoft.com/office/officeart/2005/8/layout/hList7"/>
    <dgm:cxn modelId="{391DFAC2-2464-43C4-9CBA-BF98C7A97821}" type="presParOf" srcId="{2B9407FA-1506-43AC-909C-B8A5E2515114}" destId="{B457E340-EFFE-409A-A8C9-A989A15E3D8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67337C-F78F-423E-BD10-89B9A6708E3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C11F4C6-A1AF-4603-B9E7-709EC98C9B1B}">
      <dgm:prSet phldrT="[Texto]"/>
      <dgm:spPr/>
      <dgm:t>
        <a:bodyPr/>
        <a:lstStyle/>
        <a:p>
          <a:r>
            <a:rPr lang="es-MX" dirty="0"/>
            <a:t>Manejo del arribo masivo de Sargazo</a:t>
          </a:r>
        </a:p>
      </dgm:t>
    </dgm:pt>
    <dgm:pt modelId="{D6261F21-0981-4AE2-8B20-48115EE9482F}" type="parTrans" cxnId="{C0B66003-77C9-43DC-823A-EBFF75C17347}">
      <dgm:prSet/>
      <dgm:spPr/>
      <dgm:t>
        <a:bodyPr/>
        <a:lstStyle/>
        <a:p>
          <a:endParaRPr lang="es-MX"/>
        </a:p>
      </dgm:t>
    </dgm:pt>
    <dgm:pt modelId="{FDECFBDC-1465-4A72-A107-CB2FB1CD2F02}" type="sibTrans" cxnId="{C0B66003-77C9-43DC-823A-EBFF75C17347}">
      <dgm:prSet/>
      <dgm:spPr/>
      <dgm:t>
        <a:bodyPr/>
        <a:lstStyle/>
        <a:p>
          <a:endParaRPr lang="es-MX"/>
        </a:p>
      </dgm:t>
    </dgm:pt>
    <dgm:pt modelId="{EC603BAA-33A7-4C61-9BC0-40A8D290E5D6}">
      <dgm:prSet phldrT="[Texto]"/>
      <dgm:spPr/>
      <dgm:t>
        <a:bodyPr/>
        <a:lstStyle/>
        <a:p>
          <a:r>
            <a:rPr lang="es-MX" dirty="0"/>
            <a:t>Remoción en playa</a:t>
          </a:r>
        </a:p>
      </dgm:t>
    </dgm:pt>
    <dgm:pt modelId="{FAD4E092-22B0-4E5A-9E5B-143F4D46A57A}" type="parTrans" cxnId="{91301B5B-BD2D-4A23-82EC-98001325B448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MX"/>
        </a:p>
      </dgm:t>
    </dgm:pt>
    <dgm:pt modelId="{9C9A5674-1ADD-4890-B5F7-F7000EC0F947}" type="sibTrans" cxnId="{91301B5B-BD2D-4A23-82EC-98001325B448}">
      <dgm:prSet/>
      <dgm:spPr/>
      <dgm:t>
        <a:bodyPr/>
        <a:lstStyle/>
        <a:p>
          <a:endParaRPr lang="es-MX"/>
        </a:p>
      </dgm:t>
    </dgm:pt>
    <dgm:pt modelId="{96A46178-2765-41DD-81BE-FC4A954EEB8E}">
      <dgm:prSet phldrT="[Texto]"/>
      <dgm:spPr/>
      <dgm:t>
        <a:bodyPr/>
        <a:lstStyle/>
        <a:p>
          <a:r>
            <a:rPr lang="es-MX" dirty="0"/>
            <a:t>Contención Oceánica</a:t>
          </a:r>
        </a:p>
      </dgm:t>
    </dgm:pt>
    <dgm:pt modelId="{58793946-639E-4F96-84F5-2B677AD106BD}" type="parTrans" cxnId="{0148060D-C595-46BC-A57D-7B240C37D055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MX"/>
        </a:p>
      </dgm:t>
    </dgm:pt>
    <dgm:pt modelId="{317A2E8B-B12E-48AC-A8FA-B93244680A4F}" type="sibTrans" cxnId="{0148060D-C595-46BC-A57D-7B240C37D055}">
      <dgm:prSet/>
      <dgm:spPr/>
      <dgm:t>
        <a:bodyPr/>
        <a:lstStyle/>
        <a:p>
          <a:endParaRPr lang="es-MX"/>
        </a:p>
      </dgm:t>
    </dgm:pt>
    <dgm:pt modelId="{0E436502-333C-4FBC-B9E8-90427DC187C2}">
      <dgm:prSet/>
      <dgm:spPr/>
      <dgm:t>
        <a:bodyPr/>
        <a:lstStyle/>
        <a:p>
          <a:r>
            <a:rPr lang="es-MX" dirty="0"/>
            <a:t>Monitoreo en tiempo real </a:t>
          </a:r>
        </a:p>
      </dgm:t>
    </dgm:pt>
    <dgm:pt modelId="{52C9F80E-2436-4C38-ABB4-3726958C6711}" type="parTrans" cxnId="{46F52299-C9B9-4BF5-8EB6-333BB8BEC5C4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MX"/>
        </a:p>
      </dgm:t>
    </dgm:pt>
    <dgm:pt modelId="{49E1F92F-9D77-4A7B-BC79-762BDD4B3896}" type="sibTrans" cxnId="{46F52299-C9B9-4BF5-8EB6-333BB8BEC5C4}">
      <dgm:prSet/>
      <dgm:spPr/>
      <dgm:t>
        <a:bodyPr/>
        <a:lstStyle/>
        <a:p>
          <a:endParaRPr lang="es-MX"/>
        </a:p>
      </dgm:t>
    </dgm:pt>
    <dgm:pt modelId="{DCF32654-954A-49F9-A938-467C53042CD4}">
      <dgm:prSet/>
      <dgm:spPr/>
      <dgm:t>
        <a:bodyPr/>
        <a:lstStyle/>
        <a:p>
          <a:r>
            <a:rPr lang="es-MX" dirty="0"/>
            <a:t>SIMAR (CONABIO)</a:t>
          </a:r>
        </a:p>
      </dgm:t>
    </dgm:pt>
    <dgm:pt modelId="{720BAD03-7931-4F3D-B195-AE43FBD72DB6}" type="parTrans" cxnId="{1CC0962B-D5EA-4796-9EC5-791EF1C31254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MX"/>
        </a:p>
      </dgm:t>
    </dgm:pt>
    <dgm:pt modelId="{5683F464-44A5-4475-9B55-C6BAB0C38FA6}" type="sibTrans" cxnId="{1CC0962B-D5EA-4796-9EC5-791EF1C31254}">
      <dgm:prSet/>
      <dgm:spPr/>
      <dgm:t>
        <a:bodyPr/>
        <a:lstStyle/>
        <a:p>
          <a:endParaRPr lang="es-MX"/>
        </a:p>
      </dgm:t>
    </dgm:pt>
    <dgm:pt modelId="{6563C964-93E9-43B8-966C-55A26048B630}">
      <dgm:prSet/>
      <dgm:spPr/>
      <dgm:t>
        <a:bodyPr/>
        <a:lstStyle/>
        <a:p>
          <a:r>
            <a:rPr lang="es-MX" dirty="0"/>
            <a:t>SASAMS (agencia espacial del Reino Unido )</a:t>
          </a:r>
        </a:p>
      </dgm:t>
    </dgm:pt>
    <dgm:pt modelId="{864CE1AB-FE4B-4C0E-BFFF-AFD08CD387E0}" type="parTrans" cxnId="{26941F2B-37DF-468A-BFB5-03538AE9A1B4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MX"/>
        </a:p>
      </dgm:t>
    </dgm:pt>
    <dgm:pt modelId="{ED87B3E9-E2C6-4A2F-8141-DBE3C6CD2F6A}" type="sibTrans" cxnId="{26941F2B-37DF-468A-BFB5-03538AE9A1B4}">
      <dgm:prSet/>
      <dgm:spPr/>
      <dgm:t>
        <a:bodyPr/>
        <a:lstStyle/>
        <a:p>
          <a:endParaRPr lang="es-MX"/>
        </a:p>
      </dgm:t>
    </dgm:pt>
    <dgm:pt modelId="{3DAB8C0A-66BF-43CB-A066-A428D2E09DEB}">
      <dgm:prSet/>
      <dgm:spPr/>
      <dgm:t>
        <a:bodyPr/>
        <a:lstStyle/>
        <a:p>
          <a:r>
            <a:rPr lang="es-MX" dirty="0"/>
            <a:t>Aprovechamiento de la MP</a:t>
          </a:r>
        </a:p>
      </dgm:t>
    </dgm:pt>
    <dgm:pt modelId="{1599CC59-0239-46ED-85AD-422ED8F54C28}" type="parTrans" cxnId="{64DF5AD5-96FD-49F7-851A-5F0E2EE3B80F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es-MX"/>
        </a:p>
      </dgm:t>
    </dgm:pt>
    <dgm:pt modelId="{C245A5EB-E909-4E31-BC12-27BEBCB2AB45}" type="sibTrans" cxnId="{64DF5AD5-96FD-49F7-851A-5F0E2EE3B80F}">
      <dgm:prSet/>
      <dgm:spPr/>
      <dgm:t>
        <a:bodyPr/>
        <a:lstStyle/>
        <a:p>
          <a:endParaRPr lang="es-MX"/>
        </a:p>
      </dgm:t>
    </dgm:pt>
    <dgm:pt modelId="{14A0B597-603D-4E56-814A-C44E5DA9350F}" type="pres">
      <dgm:prSet presAssocID="{1967337C-F78F-423E-BD10-89B9A6708E3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CAD64AD-766F-41CD-B377-4A34E4E6B7CD}" type="pres">
      <dgm:prSet presAssocID="{9C11F4C6-A1AF-4603-B9E7-709EC98C9B1B}" presName="root1" presStyleCnt="0"/>
      <dgm:spPr/>
    </dgm:pt>
    <dgm:pt modelId="{B2EFE480-E053-4DC0-A9F7-0EE0D3B3EE36}" type="pres">
      <dgm:prSet presAssocID="{9C11F4C6-A1AF-4603-B9E7-709EC98C9B1B}" presName="LevelOneTextNode" presStyleLbl="node0" presStyleIdx="0" presStyleCnt="1">
        <dgm:presLayoutVars>
          <dgm:chPref val="3"/>
        </dgm:presLayoutVars>
      </dgm:prSet>
      <dgm:spPr/>
    </dgm:pt>
    <dgm:pt modelId="{7C683E70-633C-4E37-BB1A-F54EA22D2079}" type="pres">
      <dgm:prSet presAssocID="{9C11F4C6-A1AF-4603-B9E7-709EC98C9B1B}" presName="level2hierChild" presStyleCnt="0"/>
      <dgm:spPr/>
    </dgm:pt>
    <dgm:pt modelId="{8508E4C1-590A-4792-80E5-D500FC9CDAEB}" type="pres">
      <dgm:prSet presAssocID="{52C9F80E-2436-4C38-ABB4-3726958C6711}" presName="conn2-1" presStyleLbl="parChTrans1D2" presStyleIdx="0" presStyleCnt="3"/>
      <dgm:spPr/>
    </dgm:pt>
    <dgm:pt modelId="{926E9121-94CE-43D9-9DF4-38BD135B0463}" type="pres">
      <dgm:prSet presAssocID="{52C9F80E-2436-4C38-ABB4-3726958C6711}" presName="connTx" presStyleLbl="parChTrans1D2" presStyleIdx="0" presStyleCnt="3"/>
      <dgm:spPr/>
    </dgm:pt>
    <dgm:pt modelId="{2E52A8EF-0BC9-451A-9BFC-FE1F753DD5C8}" type="pres">
      <dgm:prSet presAssocID="{0E436502-333C-4FBC-B9E8-90427DC187C2}" presName="root2" presStyleCnt="0"/>
      <dgm:spPr/>
    </dgm:pt>
    <dgm:pt modelId="{C3EB1102-2370-4562-83FF-72520B314850}" type="pres">
      <dgm:prSet presAssocID="{0E436502-333C-4FBC-B9E8-90427DC187C2}" presName="LevelTwoTextNode" presStyleLbl="node2" presStyleIdx="0" presStyleCnt="3">
        <dgm:presLayoutVars>
          <dgm:chPref val="3"/>
        </dgm:presLayoutVars>
      </dgm:prSet>
      <dgm:spPr/>
    </dgm:pt>
    <dgm:pt modelId="{4B53D707-F03B-4721-AF19-9C53C1F2B9B3}" type="pres">
      <dgm:prSet presAssocID="{0E436502-333C-4FBC-B9E8-90427DC187C2}" presName="level3hierChild" presStyleCnt="0"/>
      <dgm:spPr/>
    </dgm:pt>
    <dgm:pt modelId="{3670F7D7-6DCB-4F5A-9261-E5BD6B1BE227}" type="pres">
      <dgm:prSet presAssocID="{720BAD03-7931-4F3D-B195-AE43FBD72DB6}" presName="conn2-1" presStyleLbl="parChTrans1D3" presStyleIdx="0" presStyleCnt="3"/>
      <dgm:spPr/>
    </dgm:pt>
    <dgm:pt modelId="{B05E755F-A378-425F-A068-6888204E254B}" type="pres">
      <dgm:prSet presAssocID="{720BAD03-7931-4F3D-B195-AE43FBD72DB6}" presName="connTx" presStyleLbl="parChTrans1D3" presStyleIdx="0" presStyleCnt="3"/>
      <dgm:spPr/>
    </dgm:pt>
    <dgm:pt modelId="{A1156350-C610-482F-A76C-8DDE8F7691A6}" type="pres">
      <dgm:prSet presAssocID="{DCF32654-954A-49F9-A938-467C53042CD4}" presName="root2" presStyleCnt="0"/>
      <dgm:spPr/>
    </dgm:pt>
    <dgm:pt modelId="{7C85E336-194C-446E-B415-82A92FF68ADB}" type="pres">
      <dgm:prSet presAssocID="{DCF32654-954A-49F9-A938-467C53042CD4}" presName="LevelTwoTextNode" presStyleLbl="node3" presStyleIdx="0" presStyleCnt="3">
        <dgm:presLayoutVars>
          <dgm:chPref val="3"/>
        </dgm:presLayoutVars>
      </dgm:prSet>
      <dgm:spPr/>
    </dgm:pt>
    <dgm:pt modelId="{E0E3DA0B-DC07-4935-8D78-A5724FB37366}" type="pres">
      <dgm:prSet presAssocID="{DCF32654-954A-49F9-A938-467C53042CD4}" presName="level3hierChild" presStyleCnt="0"/>
      <dgm:spPr/>
    </dgm:pt>
    <dgm:pt modelId="{82EDE5E5-2DBD-4C93-A0CE-7BD95DDC0232}" type="pres">
      <dgm:prSet presAssocID="{864CE1AB-FE4B-4C0E-BFFF-AFD08CD387E0}" presName="conn2-1" presStyleLbl="parChTrans1D3" presStyleIdx="1" presStyleCnt="3"/>
      <dgm:spPr/>
    </dgm:pt>
    <dgm:pt modelId="{D8397B2E-C195-4973-9520-C2CF849FF377}" type="pres">
      <dgm:prSet presAssocID="{864CE1AB-FE4B-4C0E-BFFF-AFD08CD387E0}" presName="connTx" presStyleLbl="parChTrans1D3" presStyleIdx="1" presStyleCnt="3"/>
      <dgm:spPr/>
    </dgm:pt>
    <dgm:pt modelId="{CD827243-7248-46C1-B89B-1E7DE15AD9D0}" type="pres">
      <dgm:prSet presAssocID="{6563C964-93E9-43B8-966C-55A26048B630}" presName="root2" presStyleCnt="0"/>
      <dgm:spPr/>
    </dgm:pt>
    <dgm:pt modelId="{FEF2226F-D58E-4B06-919F-83F24C8D5641}" type="pres">
      <dgm:prSet presAssocID="{6563C964-93E9-43B8-966C-55A26048B630}" presName="LevelTwoTextNode" presStyleLbl="node3" presStyleIdx="1" presStyleCnt="3">
        <dgm:presLayoutVars>
          <dgm:chPref val="3"/>
        </dgm:presLayoutVars>
      </dgm:prSet>
      <dgm:spPr/>
    </dgm:pt>
    <dgm:pt modelId="{9BD7933F-6D89-4C22-AC13-B778E47E0D62}" type="pres">
      <dgm:prSet presAssocID="{6563C964-93E9-43B8-966C-55A26048B630}" presName="level3hierChild" presStyleCnt="0"/>
      <dgm:spPr/>
    </dgm:pt>
    <dgm:pt modelId="{AC040CE5-331B-4E7E-B702-710B74FF0091}" type="pres">
      <dgm:prSet presAssocID="{58793946-639E-4F96-84F5-2B677AD106BD}" presName="conn2-1" presStyleLbl="parChTrans1D2" presStyleIdx="1" presStyleCnt="3"/>
      <dgm:spPr/>
    </dgm:pt>
    <dgm:pt modelId="{7B2E2628-119B-4832-8ACF-320DF62D525C}" type="pres">
      <dgm:prSet presAssocID="{58793946-639E-4F96-84F5-2B677AD106BD}" presName="connTx" presStyleLbl="parChTrans1D2" presStyleIdx="1" presStyleCnt="3"/>
      <dgm:spPr/>
    </dgm:pt>
    <dgm:pt modelId="{A0028D51-94BC-4042-93D2-0C5447B31D2C}" type="pres">
      <dgm:prSet presAssocID="{96A46178-2765-41DD-81BE-FC4A954EEB8E}" presName="root2" presStyleCnt="0"/>
      <dgm:spPr/>
    </dgm:pt>
    <dgm:pt modelId="{59D15C50-F199-4A2E-94E6-FC5488CB4293}" type="pres">
      <dgm:prSet presAssocID="{96A46178-2765-41DD-81BE-FC4A954EEB8E}" presName="LevelTwoTextNode" presStyleLbl="node2" presStyleIdx="1" presStyleCnt="3">
        <dgm:presLayoutVars>
          <dgm:chPref val="3"/>
        </dgm:presLayoutVars>
      </dgm:prSet>
      <dgm:spPr/>
    </dgm:pt>
    <dgm:pt modelId="{C31F6914-35AA-477B-8CB9-5107F711E165}" type="pres">
      <dgm:prSet presAssocID="{96A46178-2765-41DD-81BE-FC4A954EEB8E}" presName="level3hierChild" presStyleCnt="0"/>
      <dgm:spPr/>
    </dgm:pt>
    <dgm:pt modelId="{8DCC8AEF-1714-4ACF-9220-2B8B6B4709AA}" type="pres">
      <dgm:prSet presAssocID="{FAD4E092-22B0-4E5A-9E5B-143F4D46A57A}" presName="conn2-1" presStyleLbl="parChTrans1D2" presStyleIdx="2" presStyleCnt="3"/>
      <dgm:spPr/>
    </dgm:pt>
    <dgm:pt modelId="{94EE9CD9-6660-45EB-A7B5-0E07DBC8D5CB}" type="pres">
      <dgm:prSet presAssocID="{FAD4E092-22B0-4E5A-9E5B-143F4D46A57A}" presName="connTx" presStyleLbl="parChTrans1D2" presStyleIdx="2" presStyleCnt="3"/>
      <dgm:spPr/>
    </dgm:pt>
    <dgm:pt modelId="{79FBCB55-1CF7-4366-94D3-FCBC0F00C90E}" type="pres">
      <dgm:prSet presAssocID="{EC603BAA-33A7-4C61-9BC0-40A8D290E5D6}" presName="root2" presStyleCnt="0"/>
      <dgm:spPr/>
    </dgm:pt>
    <dgm:pt modelId="{45F584F9-F5DB-4EC0-8CD4-23B813EC1808}" type="pres">
      <dgm:prSet presAssocID="{EC603BAA-33A7-4C61-9BC0-40A8D290E5D6}" presName="LevelTwoTextNode" presStyleLbl="node2" presStyleIdx="2" presStyleCnt="3">
        <dgm:presLayoutVars>
          <dgm:chPref val="3"/>
        </dgm:presLayoutVars>
      </dgm:prSet>
      <dgm:spPr/>
    </dgm:pt>
    <dgm:pt modelId="{8FCF12C0-937A-44CC-ACBE-DC1DAA3EF314}" type="pres">
      <dgm:prSet presAssocID="{EC603BAA-33A7-4C61-9BC0-40A8D290E5D6}" presName="level3hierChild" presStyleCnt="0"/>
      <dgm:spPr/>
    </dgm:pt>
    <dgm:pt modelId="{2D4905A8-9224-4429-BAA5-727014625D16}" type="pres">
      <dgm:prSet presAssocID="{1599CC59-0239-46ED-85AD-422ED8F54C28}" presName="conn2-1" presStyleLbl="parChTrans1D3" presStyleIdx="2" presStyleCnt="3"/>
      <dgm:spPr/>
    </dgm:pt>
    <dgm:pt modelId="{E72ECFF5-C897-4287-A419-401120DDEFB7}" type="pres">
      <dgm:prSet presAssocID="{1599CC59-0239-46ED-85AD-422ED8F54C28}" presName="connTx" presStyleLbl="parChTrans1D3" presStyleIdx="2" presStyleCnt="3"/>
      <dgm:spPr/>
    </dgm:pt>
    <dgm:pt modelId="{F6530D2B-D11F-408F-88B9-544B5AB23A98}" type="pres">
      <dgm:prSet presAssocID="{3DAB8C0A-66BF-43CB-A066-A428D2E09DEB}" presName="root2" presStyleCnt="0"/>
      <dgm:spPr/>
    </dgm:pt>
    <dgm:pt modelId="{A8269142-B718-4097-9D8C-16503D8F3885}" type="pres">
      <dgm:prSet presAssocID="{3DAB8C0A-66BF-43CB-A066-A428D2E09DEB}" presName="LevelTwoTextNode" presStyleLbl="node3" presStyleIdx="2" presStyleCnt="3">
        <dgm:presLayoutVars>
          <dgm:chPref val="3"/>
        </dgm:presLayoutVars>
      </dgm:prSet>
      <dgm:spPr/>
    </dgm:pt>
    <dgm:pt modelId="{AF9E8DA7-5060-4F15-BF50-A1DB7EC3D52B}" type="pres">
      <dgm:prSet presAssocID="{3DAB8C0A-66BF-43CB-A066-A428D2E09DEB}" presName="level3hierChild" presStyleCnt="0"/>
      <dgm:spPr/>
    </dgm:pt>
  </dgm:ptLst>
  <dgm:cxnLst>
    <dgm:cxn modelId="{C0B66003-77C9-43DC-823A-EBFF75C17347}" srcId="{1967337C-F78F-423E-BD10-89B9A6708E39}" destId="{9C11F4C6-A1AF-4603-B9E7-709EC98C9B1B}" srcOrd="0" destOrd="0" parTransId="{D6261F21-0981-4AE2-8B20-48115EE9482F}" sibTransId="{FDECFBDC-1465-4A72-A107-CB2FB1CD2F02}"/>
    <dgm:cxn modelId="{0148060D-C595-46BC-A57D-7B240C37D055}" srcId="{9C11F4C6-A1AF-4603-B9E7-709EC98C9B1B}" destId="{96A46178-2765-41DD-81BE-FC4A954EEB8E}" srcOrd="1" destOrd="0" parTransId="{58793946-639E-4F96-84F5-2B677AD106BD}" sibTransId="{317A2E8B-B12E-48AC-A8FA-B93244680A4F}"/>
    <dgm:cxn modelId="{CB809220-C309-4946-987A-B5E0955EF4F0}" type="presOf" srcId="{0E436502-333C-4FBC-B9E8-90427DC187C2}" destId="{C3EB1102-2370-4562-83FF-72520B314850}" srcOrd="0" destOrd="0" presId="urn:microsoft.com/office/officeart/2005/8/layout/hierarchy2"/>
    <dgm:cxn modelId="{5BD14729-5805-4E1A-8033-C77F7AA402BD}" type="presOf" srcId="{EC603BAA-33A7-4C61-9BC0-40A8D290E5D6}" destId="{45F584F9-F5DB-4EC0-8CD4-23B813EC1808}" srcOrd="0" destOrd="0" presId="urn:microsoft.com/office/officeart/2005/8/layout/hierarchy2"/>
    <dgm:cxn modelId="{26941F2B-37DF-468A-BFB5-03538AE9A1B4}" srcId="{0E436502-333C-4FBC-B9E8-90427DC187C2}" destId="{6563C964-93E9-43B8-966C-55A26048B630}" srcOrd="1" destOrd="0" parTransId="{864CE1AB-FE4B-4C0E-BFFF-AFD08CD387E0}" sibTransId="{ED87B3E9-E2C6-4A2F-8141-DBE3C6CD2F6A}"/>
    <dgm:cxn modelId="{1CC0962B-D5EA-4796-9EC5-791EF1C31254}" srcId="{0E436502-333C-4FBC-B9E8-90427DC187C2}" destId="{DCF32654-954A-49F9-A938-467C53042CD4}" srcOrd="0" destOrd="0" parTransId="{720BAD03-7931-4F3D-B195-AE43FBD72DB6}" sibTransId="{5683F464-44A5-4475-9B55-C6BAB0C38FA6}"/>
    <dgm:cxn modelId="{66D32134-7774-4362-A25C-E07E8FBE7BFE}" type="presOf" srcId="{720BAD03-7931-4F3D-B195-AE43FBD72DB6}" destId="{3670F7D7-6DCB-4F5A-9261-E5BD6B1BE227}" srcOrd="0" destOrd="0" presId="urn:microsoft.com/office/officeart/2005/8/layout/hierarchy2"/>
    <dgm:cxn modelId="{3610F93B-5319-447D-8E51-9652EEF55831}" type="presOf" srcId="{1967337C-F78F-423E-BD10-89B9A6708E39}" destId="{14A0B597-603D-4E56-814A-C44E5DA9350F}" srcOrd="0" destOrd="0" presId="urn:microsoft.com/office/officeart/2005/8/layout/hierarchy2"/>
    <dgm:cxn modelId="{91301B5B-BD2D-4A23-82EC-98001325B448}" srcId="{9C11F4C6-A1AF-4603-B9E7-709EC98C9B1B}" destId="{EC603BAA-33A7-4C61-9BC0-40A8D290E5D6}" srcOrd="2" destOrd="0" parTransId="{FAD4E092-22B0-4E5A-9E5B-143F4D46A57A}" sibTransId="{9C9A5674-1ADD-4890-B5F7-F7000EC0F947}"/>
    <dgm:cxn modelId="{A36EFB61-EC1B-49B6-A12A-E575E629FC2B}" type="presOf" srcId="{52C9F80E-2436-4C38-ABB4-3726958C6711}" destId="{926E9121-94CE-43D9-9DF4-38BD135B0463}" srcOrd="1" destOrd="0" presId="urn:microsoft.com/office/officeart/2005/8/layout/hierarchy2"/>
    <dgm:cxn modelId="{0E5F9F67-F27E-410F-A2C2-41598BED11A3}" type="presOf" srcId="{FAD4E092-22B0-4E5A-9E5B-143F4D46A57A}" destId="{8DCC8AEF-1714-4ACF-9220-2B8B6B4709AA}" srcOrd="0" destOrd="0" presId="urn:microsoft.com/office/officeart/2005/8/layout/hierarchy2"/>
    <dgm:cxn modelId="{B92DCE67-4179-4183-8D41-FBA5AA90A684}" type="presOf" srcId="{96A46178-2765-41DD-81BE-FC4A954EEB8E}" destId="{59D15C50-F199-4A2E-94E6-FC5488CB4293}" srcOrd="0" destOrd="0" presId="urn:microsoft.com/office/officeart/2005/8/layout/hierarchy2"/>
    <dgm:cxn modelId="{EB34476C-C976-4818-9B5C-767878394985}" type="presOf" srcId="{DCF32654-954A-49F9-A938-467C53042CD4}" destId="{7C85E336-194C-446E-B415-82A92FF68ADB}" srcOrd="0" destOrd="0" presId="urn:microsoft.com/office/officeart/2005/8/layout/hierarchy2"/>
    <dgm:cxn modelId="{2920EF4F-2E23-4D54-B739-763C4CD21ED3}" type="presOf" srcId="{6563C964-93E9-43B8-966C-55A26048B630}" destId="{FEF2226F-D58E-4B06-919F-83F24C8D5641}" srcOrd="0" destOrd="0" presId="urn:microsoft.com/office/officeart/2005/8/layout/hierarchy2"/>
    <dgm:cxn modelId="{9B296973-5CE9-433C-BA36-A34A22A66A87}" type="presOf" srcId="{720BAD03-7931-4F3D-B195-AE43FBD72DB6}" destId="{B05E755F-A378-425F-A068-6888204E254B}" srcOrd="1" destOrd="0" presId="urn:microsoft.com/office/officeart/2005/8/layout/hierarchy2"/>
    <dgm:cxn modelId="{A5AA217D-F464-404B-952D-343A3A740AD3}" type="presOf" srcId="{52C9F80E-2436-4C38-ABB4-3726958C6711}" destId="{8508E4C1-590A-4792-80E5-D500FC9CDAEB}" srcOrd="0" destOrd="0" presId="urn:microsoft.com/office/officeart/2005/8/layout/hierarchy2"/>
    <dgm:cxn modelId="{63F1A17D-D597-4386-B905-151CFC7A2593}" type="presOf" srcId="{58793946-639E-4F96-84F5-2B677AD106BD}" destId="{AC040CE5-331B-4E7E-B702-710B74FF0091}" srcOrd="0" destOrd="0" presId="urn:microsoft.com/office/officeart/2005/8/layout/hierarchy2"/>
    <dgm:cxn modelId="{46F52299-C9B9-4BF5-8EB6-333BB8BEC5C4}" srcId="{9C11F4C6-A1AF-4603-B9E7-709EC98C9B1B}" destId="{0E436502-333C-4FBC-B9E8-90427DC187C2}" srcOrd="0" destOrd="0" parTransId="{52C9F80E-2436-4C38-ABB4-3726958C6711}" sibTransId="{49E1F92F-9D77-4A7B-BC79-762BDD4B3896}"/>
    <dgm:cxn modelId="{87A9E5A4-34FA-46BA-9B4A-B3BFE5E5F691}" type="presOf" srcId="{864CE1AB-FE4B-4C0E-BFFF-AFD08CD387E0}" destId="{82EDE5E5-2DBD-4C93-A0CE-7BD95DDC0232}" srcOrd="0" destOrd="0" presId="urn:microsoft.com/office/officeart/2005/8/layout/hierarchy2"/>
    <dgm:cxn modelId="{349045BC-D0D0-4589-99A0-EBFC92B2FBB4}" type="presOf" srcId="{1599CC59-0239-46ED-85AD-422ED8F54C28}" destId="{2D4905A8-9224-4429-BAA5-727014625D16}" srcOrd="0" destOrd="0" presId="urn:microsoft.com/office/officeart/2005/8/layout/hierarchy2"/>
    <dgm:cxn modelId="{1DBBA5BD-AA00-4B25-A925-CF26E99E5F2F}" type="presOf" srcId="{FAD4E092-22B0-4E5A-9E5B-143F4D46A57A}" destId="{94EE9CD9-6660-45EB-A7B5-0E07DBC8D5CB}" srcOrd="1" destOrd="0" presId="urn:microsoft.com/office/officeart/2005/8/layout/hierarchy2"/>
    <dgm:cxn modelId="{64DF5AD5-96FD-49F7-851A-5F0E2EE3B80F}" srcId="{EC603BAA-33A7-4C61-9BC0-40A8D290E5D6}" destId="{3DAB8C0A-66BF-43CB-A066-A428D2E09DEB}" srcOrd="0" destOrd="0" parTransId="{1599CC59-0239-46ED-85AD-422ED8F54C28}" sibTransId="{C245A5EB-E909-4E31-BC12-27BEBCB2AB45}"/>
    <dgm:cxn modelId="{80E584DA-E2B6-47EA-A7B6-066B47289CB5}" type="presOf" srcId="{3DAB8C0A-66BF-43CB-A066-A428D2E09DEB}" destId="{A8269142-B718-4097-9D8C-16503D8F3885}" srcOrd="0" destOrd="0" presId="urn:microsoft.com/office/officeart/2005/8/layout/hierarchy2"/>
    <dgm:cxn modelId="{8D5C6FDC-997C-4C11-BCDC-E7DD0D14767B}" type="presOf" srcId="{864CE1AB-FE4B-4C0E-BFFF-AFD08CD387E0}" destId="{D8397B2E-C195-4973-9520-C2CF849FF377}" srcOrd="1" destOrd="0" presId="urn:microsoft.com/office/officeart/2005/8/layout/hierarchy2"/>
    <dgm:cxn modelId="{7BFC4DDD-6CC3-4CA3-A4F1-51F22875124F}" type="presOf" srcId="{1599CC59-0239-46ED-85AD-422ED8F54C28}" destId="{E72ECFF5-C897-4287-A419-401120DDEFB7}" srcOrd="1" destOrd="0" presId="urn:microsoft.com/office/officeart/2005/8/layout/hierarchy2"/>
    <dgm:cxn modelId="{7E0B29EE-5107-4475-8E95-3DB0CB0D7D13}" type="presOf" srcId="{58793946-639E-4F96-84F5-2B677AD106BD}" destId="{7B2E2628-119B-4832-8ACF-320DF62D525C}" srcOrd="1" destOrd="0" presId="urn:microsoft.com/office/officeart/2005/8/layout/hierarchy2"/>
    <dgm:cxn modelId="{7BAFABFF-E05A-40FD-B38E-5F7CC1BEBDD1}" type="presOf" srcId="{9C11F4C6-A1AF-4603-B9E7-709EC98C9B1B}" destId="{B2EFE480-E053-4DC0-A9F7-0EE0D3B3EE36}" srcOrd="0" destOrd="0" presId="urn:microsoft.com/office/officeart/2005/8/layout/hierarchy2"/>
    <dgm:cxn modelId="{A5340895-AE29-4A85-A6B0-B95D76C8B613}" type="presParOf" srcId="{14A0B597-603D-4E56-814A-C44E5DA9350F}" destId="{2CAD64AD-766F-41CD-B377-4A34E4E6B7CD}" srcOrd="0" destOrd="0" presId="urn:microsoft.com/office/officeart/2005/8/layout/hierarchy2"/>
    <dgm:cxn modelId="{70F85AE5-8CEC-497D-B2C1-511712DD8881}" type="presParOf" srcId="{2CAD64AD-766F-41CD-B377-4A34E4E6B7CD}" destId="{B2EFE480-E053-4DC0-A9F7-0EE0D3B3EE36}" srcOrd="0" destOrd="0" presId="urn:microsoft.com/office/officeart/2005/8/layout/hierarchy2"/>
    <dgm:cxn modelId="{462E3D2C-52AA-4FA9-96F6-8EBD63C7BA7A}" type="presParOf" srcId="{2CAD64AD-766F-41CD-B377-4A34E4E6B7CD}" destId="{7C683E70-633C-4E37-BB1A-F54EA22D2079}" srcOrd="1" destOrd="0" presId="urn:microsoft.com/office/officeart/2005/8/layout/hierarchy2"/>
    <dgm:cxn modelId="{EA149BD3-5DEB-4147-84E3-EA68E23D3CB8}" type="presParOf" srcId="{7C683E70-633C-4E37-BB1A-F54EA22D2079}" destId="{8508E4C1-590A-4792-80E5-D500FC9CDAEB}" srcOrd="0" destOrd="0" presId="urn:microsoft.com/office/officeart/2005/8/layout/hierarchy2"/>
    <dgm:cxn modelId="{DE7B477D-E03D-4916-95DC-D8FB00EA832A}" type="presParOf" srcId="{8508E4C1-590A-4792-80E5-D500FC9CDAEB}" destId="{926E9121-94CE-43D9-9DF4-38BD135B0463}" srcOrd="0" destOrd="0" presId="urn:microsoft.com/office/officeart/2005/8/layout/hierarchy2"/>
    <dgm:cxn modelId="{BB32A42D-B0CF-44AB-8C82-75A63101FF92}" type="presParOf" srcId="{7C683E70-633C-4E37-BB1A-F54EA22D2079}" destId="{2E52A8EF-0BC9-451A-9BFC-FE1F753DD5C8}" srcOrd="1" destOrd="0" presId="urn:microsoft.com/office/officeart/2005/8/layout/hierarchy2"/>
    <dgm:cxn modelId="{119C4DAD-EFF9-41F2-8D3D-A48DB28A0EAE}" type="presParOf" srcId="{2E52A8EF-0BC9-451A-9BFC-FE1F753DD5C8}" destId="{C3EB1102-2370-4562-83FF-72520B314850}" srcOrd="0" destOrd="0" presId="urn:microsoft.com/office/officeart/2005/8/layout/hierarchy2"/>
    <dgm:cxn modelId="{00F616C3-FE67-4EDA-B160-8EBD59FB4258}" type="presParOf" srcId="{2E52A8EF-0BC9-451A-9BFC-FE1F753DD5C8}" destId="{4B53D707-F03B-4721-AF19-9C53C1F2B9B3}" srcOrd="1" destOrd="0" presId="urn:microsoft.com/office/officeart/2005/8/layout/hierarchy2"/>
    <dgm:cxn modelId="{B9BAC14A-E90F-4038-A876-ED71184DFDAB}" type="presParOf" srcId="{4B53D707-F03B-4721-AF19-9C53C1F2B9B3}" destId="{3670F7D7-6DCB-4F5A-9261-E5BD6B1BE227}" srcOrd="0" destOrd="0" presId="urn:microsoft.com/office/officeart/2005/8/layout/hierarchy2"/>
    <dgm:cxn modelId="{0374E8B4-726B-4B84-B316-BF4AE0FE0CD0}" type="presParOf" srcId="{3670F7D7-6DCB-4F5A-9261-E5BD6B1BE227}" destId="{B05E755F-A378-425F-A068-6888204E254B}" srcOrd="0" destOrd="0" presId="urn:microsoft.com/office/officeart/2005/8/layout/hierarchy2"/>
    <dgm:cxn modelId="{86240359-AA5E-4FB8-97E5-C0B30A8316B0}" type="presParOf" srcId="{4B53D707-F03B-4721-AF19-9C53C1F2B9B3}" destId="{A1156350-C610-482F-A76C-8DDE8F7691A6}" srcOrd="1" destOrd="0" presId="urn:microsoft.com/office/officeart/2005/8/layout/hierarchy2"/>
    <dgm:cxn modelId="{AF70FCFF-BCE1-40B6-851D-991699058D32}" type="presParOf" srcId="{A1156350-C610-482F-A76C-8DDE8F7691A6}" destId="{7C85E336-194C-446E-B415-82A92FF68ADB}" srcOrd="0" destOrd="0" presId="urn:microsoft.com/office/officeart/2005/8/layout/hierarchy2"/>
    <dgm:cxn modelId="{D3A3EB34-BAF6-44EF-BCD3-9AB3D4CC6000}" type="presParOf" srcId="{A1156350-C610-482F-A76C-8DDE8F7691A6}" destId="{E0E3DA0B-DC07-4935-8D78-A5724FB37366}" srcOrd="1" destOrd="0" presId="urn:microsoft.com/office/officeart/2005/8/layout/hierarchy2"/>
    <dgm:cxn modelId="{EFBE5A40-2869-42EC-AC23-3995C6589A1B}" type="presParOf" srcId="{4B53D707-F03B-4721-AF19-9C53C1F2B9B3}" destId="{82EDE5E5-2DBD-4C93-A0CE-7BD95DDC0232}" srcOrd="2" destOrd="0" presId="urn:microsoft.com/office/officeart/2005/8/layout/hierarchy2"/>
    <dgm:cxn modelId="{3AFB49F7-513B-42A8-9AAD-39CDADA19E3C}" type="presParOf" srcId="{82EDE5E5-2DBD-4C93-A0CE-7BD95DDC0232}" destId="{D8397B2E-C195-4973-9520-C2CF849FF377}" srcOrd="0" destOrd="0" presId="urn:microsoft.com/office/officeart/2005/8/layout/hierarchy2"/>
    <dgm:cxn modelId="{C1EBE70E-6FCF-439C-A1C4-750F94164C29}" type="presParOf" srcId="{4B53D707-F03B-4721-AF19-9C53C1F2B9B3}" destId="{CD827243-7248-46C1-B89B-1E7DE15AD9D0}" srcOrd="3" destOrd="0" presId="urn:microsoft.com/office/officeart/2005/8/layout/hierarchy2"/>
    <dgm:cxn modelId="{BE549345-5338-4C84-B4DB-8393F280BAF2}" type="presParOf" srcId="{CD827243-7248-46C1-B89B-1E7DE15AD9D0}" destId="{FEF2226F-D58E-4B06-919F-83F24C8D5641}" srcOrd="0" destOrd="0" presId="urn:microsoft.com/office/officeart/2005/8/layout/hierarchy2"/>
    <dgm:cxn modelId="{BE4946DF-F076-43E6-A412-5B677ABCEED3}" type="presParOf" srcId="{CD827243-7248-46C1-B89B-1E7DE15AD9D0}" destId="{9BD7933F-6D89-4C22-AC13-B778E47E0D62}" srcOrd="1" destOrd="0" presId="urn:microsoft.com/office/officeart/2005/8/layout/hierarchy2"/>
    <dgm:cxn modelId="{1710EE1D-32B6-4EF5-B41E-BB94BCBAC26B}" type="presParOf" srcId="{7C683E70-633C-4E37-BB1A-F54EA22D2079}" destId="{AC040CE5-331B-4E7E-B702-710B74FF0091}" srcOrd="2" destOrd="0" presId="urn:microsoft.com/office/officeart/2005/8/layout/hierarchy2"/>
    <dgm:cxn modelId="{2A1FAC7B-C95B-440C-9254-B3F30CE15A1C}" type="presParOf" srcId="{AC040CE5-331B-4E7E-B702-710B74FF0091}" destId="{7B2E2628-119B-4832-8ACF-320DF62D525C}" srcOrd="0" destOrd="0" presId="urn:microsoft.com/office/officeart/2005/8/layout/hierarchy2"/>
    <dgm:cxn modelId="{4131EA82-30B2-4853-850A-093E039ABAA8}" type="presParOf" srcId="{7C683E70-633C-4E37-BB1A-F54EA22D2079}" destId="{A0028D51-94BC-4042-93D2-0C5447B31D2C}" srcOrd="3" destOrd="0" presId="urn:microsoft.com/office/officeart/2005/8/layout/hierarchy2"/>
    <dgm:cxn modelId="{A3242219-FCDD-437F-87D5-F1BD6FB9CDE6}" type="presParOf" srcId="{A0028D51-94BC-4042-93D2-0C5447B31D2C}" destId="{59D15C50-F199-4A2E-94E6-FC5488CB4293}" srcOrd="0" destOrd="0" presId="urn:microsoft.com/office/officeart/2005/8/layout/hierarchy2"/>
    <dgm:cxn modelId="{CF7C7FFB-A71E-428A-8AF6-8F068D9F74B1}" type="presParOf" srcId="{A0028D51-94BC-4042-93D2-0C5447B31D2C}" destId="{C31F6914-35AA-477B-8CB9-5107F711E165}" srcOrd="1" destOrd="0" presId="urn:microsoft.com/office/officeart/2005/8/layout/hierarchy2"/>
    <dgm:cxn modelId="{DCA1126A-3EA2-49B1-B16C-4FB37978C295}" type="presParOf" srcId="{7C683E70-633C-4E37-BB1A-F54EA22D2079}" destId="{8DCC8AEF-1714-4ACF-9220-2B8B6B4709AA}" srcOrd="4" destOrd="0" presId="urn:microsoft.com/office/officeart/2005/8/layout/hierarchy2"/>
    <dgm:cxn modelId="{1FFE71F8-E8DC-4204-8916-EDD711A577B5}" type="presParOf" srcId="{8DCC8AEF-1714-4ACF-9220-2B8B6B4709AA}" destId="{94EE9CD9-6660-45EB-A7B5-0E07DBC8D5CB}" srcOrd="0" destOrd="0" presId="urn:microsoft.com/office/officeart/2005/8/layout/hierarchy2"/>
    <dgm:cxn modelId="{28F1E67C-F282-4641-ACB6-3CF60A768E27}" type="presParOf" srcId="{7C683E70-633C-4E37-BB1A-F54EA22D2079}" destId="{79FBCB55-1CF7-4366-94D3-FCBC0F00C90E}" srcOrd="5" destOrd="0" presId="urn:microsoft.com/office/officeart/2005/8/layout/hierarchy2"/>
    <dgm:cxn modelId="{4888A81D-5AF4-4DF8-9E19-0A7E54FF15DF}" type="presParOf" srcId="{79FBCB55-1CF7-4366-94D3-FCBC0F00C90E}" destId="{45F584F9-F5DB-4EC0-8CD4-23B813EC1808}" srcOrd="0" destOrd="0" presId="urn:microsoft.com/office/officeart/2005/8/layout/hierarchy2"/>
    <dgm:cxn modelId="{B86A25BF-0693-43C1-8934-2B2D7756C485}" type="presParOf" srcId="{79FBCB55-1CF7-4366-94D3-FCBC0F00C90E}" destId="{8FCF12C0-937A-44CC-ACBE-DC1DAA3EF314}" srcOrd="1" destOrd="0" presId="urn:microsoft.com/office/officeart/2005/8/layout/hierarchy2"/>
    <dgm:cxn modelId="{B4A3D1B2-5BBC-4B08-9964-9A86E907CDA4}" type="presParOf" srcId="{8FCF12C0-937A-44CC-ACBE-DC1DAA3EF314}" destId="{2D4905A8-9224-4429-BAA5-727014625D16}" srcOrd="0" destOrd="0" presId="urn:microsoft.com/office/officeart/2005/8/layout/hierarchy2"/>
    <dgm:cxn modelId="{E678FE3C-E35D-4F38-9EA8-7CEEBB642A52}" type="presParOf" srcId="{2D4905A8-9224-4429-BAA5-727014625D16}" destId="{E72ECFF5-C897-4287-A419-401120DDEFB7}" srcOrd="0" destOrd="0" presId="urn:microsoft.com/office/officeart/2005/8/layout/hierarchy2"/>
    <dgm:cxn modelId="{67372456-5264-4529-8405-7D4BDAD351E4}" type="presParOf" srcId="{8FCF12C0-937A-44CC-ACBE-DC1DAA3EF314}" destId="{F6530D2B-D11F-408F-88B9-544B5AB23A98}" srcOrd="1" destOrd="0" presId="urn:microsoft.com/office/officeart/2005/8/layout/hierarchy2"/>
    <dgm:cxn modelId="{9AD28152-7C1F-47FA-BE3D-9C18E85722D5}" type="presParOf" srcId="{F6530D2B-D11F-408F-88B9-544B5AB23A98}" destId="{A8269142-B718-4097-9D8C-16503D8F3885}" srcOrd="0" destOrd="0" presId="urn:microsoft.com/office/officeart/2005/8/layout/hierarchy2"/>
    <dgm:cxn modelId="{AE7C1AD5-74BF-4BE1-B75D-36E5DBD6C8D0}" type="presParOf" srcId="{F6530D2B-D11F-408F-88B9-544B5AB23A98}" destId="{AF9E8DA7-5060-4F15-BF50-A1DB7EC3D52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1B2DA9-7257-457F-BF1C-DEAA106042D5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64A0E9EA-A638-4940-9610-37485C2EABDC}">
      <dgm:prSet phldrT="[Texto]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/>
            <a:t>Polifenoles</a:t>
          </a:r>
        </a:p>
      </dgm:t>
    </dgm:pt>
    <dgm:pt modelId="{1C0E0B64-A7FA-4389-B78A-8DDC8B73CFD6}" type="parTrans" cxnId="{E73BC205-0C84-444E-A028-FD7C4FA8EF8D}">
      <dgm:prSet/>
      <dgm:spPr/>
      <dgm:t>
        <a:bodyPr/>
        <a:lstStyle/>
        <a:p>
          <a:endParaRPr lang="es-MX"/>
        </a:p>
      </dgm:t>
    </dgm:pt>
    <dgm:pt modelId="{F1E73876-BB1C-481B-8A7C-E312FA272A8E}" type="sibTrans" cxnId="{E73BC205-0C84-444E-A028-FD7C4FA8EF8D}">
      <dgm:prSet/>
      <dgm:spPr/>
      <dgm:t>
        <a:bodyPr/>
        <a:lstStyle/>
        <a:p>
          <a:endParaRPr lang="es-MX"/>
        </a:p>
      </dgm:t>
    </dgm:pt>
    <dgm:pt modelId="{9F8D6293-7DBC-4F17-9589-A05F5D7EFD21}">
      <dgm:prSet phldrT="[Texto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/>
            <a:t>Fucoidanos</a:t>
          </a:r>
        </a:p>
      </dgm:t>
    </dgm:pt>
    <dgm:pt modelId="{FBF113F8-5EFB-479F-9858-A48676C1CF78}" type="parTrans" cxnId="{1686E401-536E-4535-B968-6A182EA3D6B9}">
      <dgm:prSet/>
      <dgm:spPr/>
      <dgm:t>
        <a:bodyPr/>
        <a:lstStyle/>
        <a:p>
          <a:endParaRPr lang="es-MX"/>
        </a:p>
      </dgm:t>
    </dgm:pt>
    <dgm:pt modelId="{2C874900-53AF-4820-83DE-E5224285076E}" type="sibTrans" cxnId="{1686E401-536E-4535-B968-6A182EA3D6B9}">
      <dgm:prSet/>
      <dgm:spPr/>
      <dgm:t>
        <a:bodyPr/>
        <a:lstStyle/>
        <a:p>
          <a:endParaRPr lang="es-MX"/>
        </a:p>
      </dgm:t>
    </dgm:pt>
    <dgm:pt modelId="{FFA0ACDD-3280-4741-B51C-DA8658F4384D}">
      <dgm:prSet phldrT="[Texto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/>
            <a:t>Fucoxhantina</a:t>
          </a:r>
        </a:p>
      </dgm:t>
    </dgm:pt>
    <dgm:pt modelId="{E3E23499-3B2A-4970-B64B-A65186B95B1B}" type="parTrans" cxnId="{1F09DF58-8631-40FB-A367-8C17A2074F86}">
      <dgm:prSet/>
      <dgm:spPr/>
      <dgm:t>
        <a:bodyPr/>
        <a:lstStyle/>
        <a:p>
          <a:endParaRPr lang="es-MX"/>
        </a:p>
      </dgm:t>
    </dgm:pt>
    <dgm:pt modelId="{13D7052A-60E0-4422-872C-E6D32DA1C1C2}" type="sibTrans" cxnId="{1F09DF58-8631-40FB-A367-8C17A2074F86}">
      <dgm:prSet/>
      <dgm:spPr/>
      <dgm:t>
        <a:bodyPr/>
        <a:lstStyle/>
        <a:p>
          <a:endParaRPr lang="es-MX"/>
        </a:p>
      </dgm:t>
    </dgm:pt>
    <dgm:pt modelId="{84854359-FA7F-479C-9399-4B893333B012}">
      <dgm:prSet phldrT="[Texto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/>
            <a:t>Fibra dietética</a:t>
          </a:r>
        </a:p>
      </dgm:t>
    </dgm:pt>
    <dgm:pt modelId="{9E937FAC-54A1-4EFB-AA7E-960A4A4404B5}" type="parTrans" cxnId="{8969456F-DDE8-484F-B285-5A99B1993010}">
      <dgm:prSet/>
      <dgm:spPr/>
      <dgm:t>
        <a:bodyPr/>
        <a:lstStyle/>
        <a:p>
          <a:endParaRPr lang="es-MX"/>
        </a:p>
      </dgm:t>
    </dgm:pt>
    <dgm:pt modelId="{58E6A457-5AC1-4F6F-8CC8-C13F1C896DB0}" type="sibTrans" cxnId="{8969456F-DDE8-484F-B285-5A99B1993010}">
      <dgm:prSet/>
      <dgm:spPr/>
      <dgm:t>
        <a:bodyPr/>
        <a:lstStyle/>
        <a:p>
          <a:endParaRPr lang="es-MX"/>
        </a:p>
      </dgm:t>
    </dgm:pt>
    <dgm:pt modelId="{3833DFD1-4492-49B8-A5AB-0C8E693BDB4F}">
      <dgm:prSet phldrT="[Texto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dirty="0"/>
            <a:t>Ácidos grasos Omega 3</a:t>
          </a:r>
        </a:p>
      </dgm:t>
    </dgm:pt>
    <dgm:pt modelId="{C058E296-77D1-474C-8876-2F3D80225FEE}" type="parTrans" cxnId="{8D36E10A-4EEA-4AE1-BBEF-770D6AAFC4FF}">
      <dgm:prSet/>
      <dgm:spPr/>
      <dgm:t>
        <a:bodyPr/>
        <a:lstStyle/>
        <a:p>
          <a:endParaRPr lang="es-MX"/>
        </a:p>
      </dgm:t>
    </dgm:pt>
    <dgm:pt modelId="{CC1D3684-5DF7-43FC-B9AF-0A9D50DA5DE2}" type="sibTrans" cxnId="{8D36E10A-4EEA-4AE1-BBEF-770D6AAFC4FF}">
      <dgm:prSet/>
      <dgm:spPr/>
      <dgm:t>
        <a:bodyPr/>
        <a:lstStyle/>
        <a:p>
          <a:endParaRPr lang="es-MX"/>
        </a:p>
      </dgm:t>
    </dgm:pt>
    <dgm:pt modelId="{D6358961-BB8F-4715-AEB5-291F4CA7B936}" type="pres">
      <dgm:prSet presAssocID="{001B2DA9-7257-457F-BF1C-DEAA106042D5}" presName="diagram" presStyleCnt="0">
        <dgm:presLayoutVars>
          <dgm:dir/>
          <dgm:resizeHandles val="exact"/>
        </dgm:presLayoutVars>
      </dgm:prSet>
      <dgm:spPr/>
    </dgm:pt>
    <dgm:pt modelId="{EDD2D21C-F735-46D5-A456-8BE76E26E726}" type="pres">
      <dgm:prSet presAssocID="{64A0E9EA-A638-4940-9610-37485C2EABDC}" presName="node" presStyleLbl="node1" presStyleIdx="0" presStyleCnt="5" custLinFactNeighborX="2139" custLinFactNeighborY="-1995">
        <dgm:presLayoutVars>
          <dgm:bulletEnabled val="1"/>
        </dgm:presLayoutVars>
      </dgm:prSet>
      <dgm:spPr/>
    </dgm:pt>
    <dgm:pt modelId="{613A34AC-75F3-45C1-A936-B142DB813071}" type="pres">
      <dgm:prSet presAssocID="{F1E73876-BB1C-481B-8A7C-E312FA272A8E}" presName="sibTrans" presStyleCnt="0"/>
      <dgm:spPr/>
    </dgm:pt>
    <dgm:pt modelId="{1546E619-7D9A-4E62-8FB6-6938BC099FCD}" type="pres">
      <dgm:prSet presAssocID="{9F8D6293-7DBC-4F17-9589-A05F5D7EFD21}" presName="node" presStyleLbl="node1" presStyleIdx="1" presStyleCnt="5" custLinFactNeighborX="-2506" custLinFactNeighborY="-19831">
        <dgm:presLayoutVars>
          <dgm:bulletEnabled val="1"/>
        </dgm:presLayoutVars>
      </dgm:prSet>
      <dgm:spPr/>
    </dgm:pt>
    <dgm:pt modelId="{F7E86214-07E4-4C2D-833B-C3600A2F8F8D}" type="pres">
      <dgm:prSet presAssocID="{2C874900-53AF-4820-83DE-E5224285076E}" presName="sibTrans" presStyleCnt="0"/>
      <dgm:spPr/>
    </dgm:pt>
    <dgm:pt modelId="{B15675E0-EA88-4215-ADAF-E6B4B20A6B75}" type="pres">
      <dgm:prSet presAssocID="{FFA0ACDD-3280-4741-B51C-DA8658F4384D}" presName="node" presStyleLbl="node1" presStyleIdx="2" presStyleCnt="5">
        <dgm:presLayoutVars>
          <dgm:bulletEnabled val="1"/>
        </dgm:presLayoutVars>
      </dgm:prSet>
      <dgm:spPr/>
    </dgm:pt>
    <dgm:pt modelId="{83FC8483-F6A6-4806-9998-0D7C31339427}" type="pres">
      <dgm:prSet presAssocID="{13D7052A-60E0-4422-872C-E6D32DA1C1C2}" presName="sibTrans" presStyleCnt="0"/>
      <dgm:spPr/>
    </dgm:pt>
    <dgm:pt modelId="{9A216BD5-DC57-45A9-A9D4-A8A0A15AA23C}" type="pres">
      <dgm:prSet presAssocID="{84854359-FA7F-479C-9399-4B893333B012}" presName="node" presStyleLbl="node1" presStyleIdx="3" presStyleCnt="5" custLinFactNeighborX="-2861" custLinFactNeighborY="33147">
        <dgm:presLayoutVars>
          <dgm:bulletEnabled val="1"/>
        </dgm:presLayoutVars>
      </dgm:prSet>
      <dgm:spPr/>
    </dgm:pt>
    <dgm:pt modelId="{6656C47E-95FB-4640-9C7F-765190D81312}" type="pres">
      <dgm:prSet presAssocID="{58E6A457-5AC1-4F6F-8CC8-C13F1C896DB0}" presName="sibTrans" presStyleCnt="0"/>
      <dgm:spPr/>
    </dgm:pt>
    <dgm:pt modelId="{7FC7F013-FBDC-4A0A-BF89-C66091A90102}" type="pres">
      <dgm:prSet presAssocID="{3833DFD1-4492-49B8-A5AB-0C8E693BDB4F}" presName="node" presStyleLbl="node1" presStyleIdx="4" presStyleCnt="5" custLinFactNeighborX="4199" custLinFactNeighborY="28537">
        <dgm:presLayoutVars>
          <dgm:bulletEnabled val="1"/>
        </dgm:presLayoutVars>
      </dgm:prSet>
      <dgm:spPr/>
    </dgm:pt>
  </dgm:ptLst>
  <dgm:cxnLst>
    <dgm:cxn modelId="{1686E401-536E-4535-B968-6A182EA3D6B9}" srcId="{001B2DA9-7257-457F-BF1C-DEAA106042D5}" destId="{9F8D6293-7DBC-4F17-9589-A05F5D7EFD21}" srcOrd="1" destOrd="0" parTransId="{FBF113F8-5EFB-479F-9858-A48676C1CF78}" sibTransId="{2C874900-53AF-4820-83DE-E5224285076E}"/>
    <dgm:cxn modelId="{E73BC205-0C84-444E-A028-FD7C4FA8EF8D}" srcId="{001B2DA9-7257-457F-BF1C-DEAA106042D5}" destId="{64A0E9EA-A638-4940-9610-37485C2EABDC}" srcOrd="0" destOrd="0" parTransId="{1C0E0B64-A7FA-4389-B78A-8DDC8B73CFD6}" sibTransId="{F1E73876-BB1C-481B-8A7C-E312FA272A8E}"/>
    <dgm:cxn modelId="{8D36E10A-4EEA-4AE1-BBEF-770D6AAFC4FF}" srcId="{001B2DA9-7257-457F-BF1C-DEAA106042D5}" destId="{3833DFD1-4492-49B8-A5AB-0C8E693BDB4F}" srcOrd="4" destOrd="0" parTransId="{C058E296-77D1-474C-8876-2F3D80225FEE}" sibTransId="{CC1D3684-5DF7-43FC-B9AF-0A9D50DA5DE2}"/>
    <dgm:cxn modelId="{8969456F-DDE8-484F-B285-5A99B1993010}" srcId="{001B2DA9-7257-457F-BF1C-DEAA106042D5}" destId="{84854359-FA7F-479C-9399-4B893333B012}" srcOrd="3" destOrd="0" parTransId="{9E937FAC-54A1-4EFB-AA7E-960A4A4404B5}" sibTransId="{58E6A457-5AC1-4F6F-8CC8-C13F1C896DB0}"/>
    <dgm:cxn modelId="{23140D71-EFB3-41A1-B2DC-D86CAE638E24}" type="presOf" srcId="{001B2DA9-7257-457F-BF1C-DEAA106042D5}" destId="{D6358961-BB8F-4715-AEB5-291F4CA7B936}" srcOrd="0" destOrd="0" presId="urn:microsoft.com/office/officeart/2005/8/layout/default"/>
    <dgm:cxn modelId="{3AF5B774-5F14-4975-86C9-5F1712B8CEE4}" type="presOf" srcId="{3833DFD1-4492-49B8-A5AB-0C8E693BDB4F}" destId="{7FC7F013-FBDC-4A0A-BF89-C66091A90102}" srcOrd="0" destOrd="0" presId="urn:microsoft.com/office/officeart/2005/8/layout/default"/>
    <dgm:cxn modelId="{1F09DF58-8631-40FB-A367-8C17A2074F86}" srcId="{001B2DA9-7257-457F-BF1C-DEAA106042D5}" destId="{FFA0ACDD-3280-4741-B51C-DA8658F4384D}" srcOrd="2" destOrd="0" parTransId="{E3E23499-3B2A-4970-B64B-A65186B95B1B}" sibTransId="{13D7052A-60E0-4422-872C-E6D32DA1C1C2}"/>
    <dgm:cxn modelId="{F226D0A0-DD6B-4122-A49B-E3E547C4F1AD}" type="presOf" srcId="{64A0E9EA-A638-4940-9610-37485C2EABDC}" destId="{EDD2D21C-F735-46D5-A456-8BE76E26E726}" srcOrd="0" destOrd="0" presId="urn:microsoft.com/office/officeart/2005/8/layout/default"/>
    <dgm:cxn modelId="{6BE450A8-250C-4B09-B490-2DA92437EABB}" type="presOf" srcId="{9F8D6293-7DBC-4F17-9589-A05F5D7EFD21}" destId="{1546E619-7D9A-4E62-8FB6-6938BC099FCD}" srcOrd="0" destOrd="0" presId="urn:microsoft.com/office/officeart/2005/8/layout/default"/>
    <dgm:cxn modelId="{C2E002B2-5FE4-4E3C-902A-7B5F0D4C4D03}" type="presOf" srcId="{FFA0ACDD-3280-4741-B51C-DA8658F4384D}" destId="{B15675E0-EA88-4215-ADAF-E6B4B20A6B75}" srcOrd="0" destOrd="0" presId="urn:microsoft.com/office/officeart/2005/8/layout/default"/>
    <dgm:cxn modelId="{E449E8D9-5C25-4B90-83DF-D7A9B52D76E5}" type="presOf" srcId="{84854359-FA7F-479C-9399-4B893333B012}" destId="{9A216BD5-DC57-45A9-A9D4-A8A0A15AA23C}" srcOrd="0" destOrd="0" presId="urn:microsoft.com/office/officeart/2005/8/layout/default"/>
    <dgm:cxn modelId="{5CB2FD10-C82D-4946-BF75-7D82C05EE1FB}" type="presParOf" srcId="{D6358961-BB8F-4715-AEB5-291F4CA7B936}" destId="{EDD2D21C-F735-46D5-A456-8BE76E26E726}" srcOrd="0" destOrd="0" presId="urn:microsoft.com/office/officeart/2005/8/layout/default"/>
    <dgm:cxn modelId="{1AA14201-A145-4A59-8BCB-48E97D5AC95C}" type="presParOf" srcId="{D6358961-BB8F-4715-AEB5-291F4CA7B936}" destId="{613A34AC-75F3-45C1-A936-B142DB813071}" srcOrd="1" destOrd="0" presId="urn:microsoft.com/office/officeart/2005/8/layout/default"/>
    <dgm:cxn modelId="{942656D8-3548-4A98-A476-4FA546E9CEB8}" type="presParOf" srcId="{D6358961-BB8F-4715-AEB5-291F4CA7B936}" destId="{1546E619-7D9A-4E62-8FB6-6938BC099FCD}" srcOrd="2" destOrd="0" presId="urn:microsoft.com/office/officeart/2005/8/layout/default"/>
    <dgm:cxn modelId="{0190C434-428D-48F9-8AAD-CA9B890B732A}" type="presParOf" srcId="{D6358961-BB8F-4715-AEB5-291F4CA7B936}" destId="{F7E86214-07E4-4C2D-833B-C3600A2F8F8D}" srcOrd="3" destOrd="0" presId="urn:microsoft.com/office/officeart/2005/8/layout/default"/>
    <dgm:cxn modelId="{F5B01822-5225-48DC-9F75-859004FA4CC1}" type="presParOf" srcId="{D6358961-BB8F-4715-AEB5-291F4CA7B936}" destId="{B15675E0-EA88-4215-ADAF-E6B4B20A6B75}" srcOrd="4" destOrd="0" presId="urn:microsoft.com/office/officeart/2005/8/layout/default"/>
    <dgm:cxn modelId="{A383FCAE-E841-4AB7-BCCD-6A050A4A56A5}" type="presParOf" srcId="{D6358961-BB8F-4715-AEB5-291F4CA7B936}" destId="{83FC8483-F6A6-4806-9998-0D7C31339427}" srcOrd="5" destOrd="0" presId="urn:microsoft.com/office/officeart/2005/8/layout/default"/>
    <dgm:cxn modelId="{6B072B92-2D11-40C3-8675-0E58E5745394}" type="presParOf" srcId="{D6358961-BB8F-4715-AEB5-291F4CA7B936}" destId="{9A216BD5-DC57-45A9-A9D4-A8A0A15AA23C}" srcOrd="6" destOrd="0" presId="urn:microsoft.com/office/officeart/2005/8/layout/default"/>
    <dgm:cxn modelId="{3757938F-5AD3-465C-B9C4-BBFD8DF5E259}" type="presParOf" srcId="{D6358961-BB8F-4715-AEB5-291F4CA7B936}" destId="{6656C47E-95FB-4640-9C7F-765190D81312}" srcOrd="7" destOrd="0" presId="urn:microsoft.com/office/officeart/2005/8/layout/default"/>
    <dgm:cxn modelId="{6FFEBF58-28FF-4ACA-A3B2-538C58F15040}" type="presParOf" srcId="{D6358961-BB8F-4715-AEB5-291F4CA7B936}" destId="{7FC7F013-FBDC-4A0A-BF89-C66091A9010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033E66-6930-4936-AB53-ADC8B070F0EB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E3DE2F1B-91D6-42B7-99AA-9357B32BD01A}">
      <dgm:prSet phldrT="[Texto]"/>
      <dgm:spPr/>
      <dgm:t>
        <a:bodyPr/>
        <a:lstStyle/>
        <a:p>
          <a:r>
            <a:rPr lang="es-MX" dirty="0"/>
            <a:t>Origen natural</a:t>
          </a:r>
        </a:p>
      </dgm:t>
    </dgm:pt>
    <dgm:pt modelId="{88709240-C668-4829-9E19-01E6F481A7C6}" type="parTrans" cxnId="{9EFB3CA9-62A7-4C01-A95E-41C1F7DE4060}">
      <dgm:prSet/>
      <dgm:spPr/>
      <dgm:t>
        <a:bodyPr/>
        <a:lstStyle/>
        <a:p>
          <a:endParaRPr lang="es-MX"/>
        </a:p>
      </dgm:t>
    </dgm:pt>
    <dgm:pt modelId="{769F87E5-64B0-4A2C-881B-94F102336329}" type="sibTrans" cxnId="{9EFB3CA9-62A7-4C01-A95E-41C1F7DE4060}">
      <dgm:prSet/>
      <dgm:spPr/>
      <dgm:t>
        <a:bodyPr/>
        <a:lstStyle/>
        <a:p>
          <a:endParaRPr lang="es-MX"/>
        </a:p>
      </dgm:t>
    </dgm:pt>
    <dgm:pt modelId="{F98DFEF2-7C9F-47E3-81F8-FE28B950C532}">
      <dgm:prSet/>
      <dgm:spPr/>
      <dgm:t>
        <a:bodyPr/>
        <a:lstStyle/>
        <a:p>
          <a:r>
            <a:rPr lang="es-MX" dirty="0"/>
            <a:t>Estudios reproducibles de las propiedades bioactivas</a:t>
          </a:r>
        </a:p>
      </dgm:t>
    </dgm:pt>
    <dgm:pt modelId="{41A412D7-D389-4AB6-954F-4EB2F328B3EC}" type="parTrans" cxnId="{8218FF35-8EDC-4F94-B907-62540949869F}">
      <dgm:prSet/>
      <dgm:spPr/>
      <dgm:t>
        <a:bodyPr/>
        <a:lstStyle/>
        <a:p>
          <a:endParaRPr lang="es-MX"/>
        </a:p>
      </dgm:t>
    </dgm:pt>
    <dgm:pt modelId="{272807D9-EBD3-4474-A349-7E3515EEB353}" type="sibTrans" cxnId="{8218FF35-8EDC-4F94-B907-62540949869F}">
      <dgm:prSet/>
      <dgm:spPr/>
      <dgm:t>
        <a:bodyPr/>
        <a:lstStyle/>
        <a:p>
          <a:endParaRPr lang="es-MX"/>
        </a:p>
      </dgm:t>
    </dgm:pt>
    <dgm:pt modelId="{D1B00DF8-2C14-4556-9DDC-BB16B8B55DE4}">
      <dgm:prSet/>
      <dgm:spPr/>
      <dgm:t>
        <a:bodyPr/>
        <a:lstStyle/>
        <a:p>
          <a:r>
            <a:rPr lang="es-MX" dirty="0"/>
            <a:t>Análisis de toxicología </a:t>
          </a:r>
        </a:p>
      </dgm:t>
    </dgm:pt>
    <dgm:pt modelId="{A0AC8EBA-C6A9-498F-B6D5-76F6E02E2EB3}" type="parTrans" cxnId="{9BE6B3CE-414D-4C78-A10E-182C4D191776}">
      <dgm:prSet/>
      <dgm:spPr/>
      <dgm:t>
        <a:bodyPr/>
        <a:lstStyle/>
        <a:p>
          <a:endParaRPr lang="es-MX"/>
        </a:p>
      </dgm:t>
    </dgm:pt>
    <dgm:pt modelId="{AB6CDE16-A296-4D99-AFF5-D69F5F2DCA31}" type="sibTrans" cxnId="{9BE6B3CE-414D-4C78-A10E-182C4D191776}">
      <dgm:prSet/>
      <dgm:spPr/>
      <dgm:t>
        <a:bodyPr/>
        <a:lstStyle/>
        <a:p>
          <a:endParaRPr lang="es-MX"/>
        </a:p>
      </dgm:t>
    </dgm:pt>
    <dgm:pt modelId="{38ECAF15-C0A4-4BA5-8C73-F508FF869943}">
      <dgm:prSet/>
      <dgm:spPr/>
      <dgm:t>
        <a:bodyPr/>
        <a:lstStyle/>
        <a:p>
          <a:br>
            <a:rPr lang="es-MX" dirty="0"/>
          </a:br>
          <a:r>
            <a:rPr lang="es-MX" dirty="0"/>
            <a:t>Criterios</a:t>
          </a:r>
          <a:br>
            <a:rPr lang="es-MX" dirty="0"/>
          </a:br>
          <a:r>
            <a:rPr lang="es-MX" dirty="0"/>
            <a:t> FDA</a:t>
          </a:r>
        </a:p>
      </dgm:t>
    </dgm:pt>
    <dgm:pt modelId="{A845806A-C143-4283-80F6-EC42BBC06DDB}" type="parTrans" cxnId="{F2EF9728-0621-46F8-9DBC-E97F71600D3E}">
      <dgm:prSet/>
      <dgm:spPr/>
      <dgm:t>
        <a:bodyPr/>
        <a:lstStyle/>
        <a:p>
          <a:endParaRPr lang="es-MX"/>
        </a:p>
      </dgm:t>
    </dgm:pt>
    <dgm:pt modelId="{DEBD5BED-2795-449F-B29D-3A57F8276D45}" type="sibTrans" cxnId="{F2EF9728-0621-46F8-9DBC-E97F71600D3E}">
      <dgm:prSet/>
      <dgm:spPr/>
      <dgm:t>
        <a:bodyPr/>
        <a:lstStyle/>
        <a:p>
          <a:endParaRPr lang="es-MX"/>
        </a:p>
      </dgm:t>
    </dgm:pt>
    <dgm:pt modelId="{6D170C18-2DA3-4655-A220-9BDD799B2012}">
      <dgm:prSet/>
      <dgm:spPr/>
      <dgm:t>
        <a:bodyPr/>
        <a:lstStyle/>
        <a:p>
          <a:r>
            <a:rPr lang="es-MX"/>
            <a:t>Efectos beneficiosos para la salud</a:t>
          </a:r>
          <a:endParaRPr lang="es-MX" dirty="0"/>
        </a:p>
      </dgm:t>
    </dgm:pt>
    <dgm:pt modelId="{A5F90DEC-DE01-40D7-B535-1E4202F8D30E}" type="parTrans" cxnId="{85536ED8-4613-4C19-AAC5-2F62704A055A}">
      <dgm:prSet/>
      <dgm:spPr/>
      <dgm:t>
        <a:bodyPr/>
        <a:lstStyle/>
        <a:p>
          <a:endParaRPr lang="es-MX"/>
        </a:p>
      </dgm:t>
    </dgm:pt>
    <dgm:pt modelId="{85788AD2-AE64-4992-9B9D-FB9C9ACBBBC0}" type="sibTrans" cxnId="{85536ED8-4613-4C19-AAC5-2F62704A055A}">
      <dgm:prSet/>
      <dgm:spPr/>
      <dgm:t>
        <a:bodyPr/>
        <a:lstStyle/>
        <a:p>
          <a:endParaRPr lang="es-MX"/>
        </a:p>
      </dgm:t>
    </dgm:pt>
    <dgm:pt modelId="{C216EC2C-AF63-4142-918E-11D0B248A445}">
      <dgm:prSet/>
      <dgm:spPr/>
      <dgm:t>
        <a:bodyPr/>
        <a:lstStyle/>
        <a:p>
          <a:r>
            <a:rPr lang="es-MX"/>
            <a:t>Estudios en animales de experimentación y en humanos</a:t>
          </a:r>
          <a:endParaRPr lang="es-MX" dirty="0"/>
        </a:p>
      </dgm:t>
    </dgm:pt>
    <dgm:pt modelId="{C342A5CA-A650-4226-BEC0-4FF566727B1E}" type="parTrans" cxnId="{5AD23A62-C97C-4993-BA8F-B4E9EAA16068}">
      <dgm:prSet/>
      <dgm:spPr/>
      <dgm:t>
        <a:bodyPr/>
        <a:lstStyle/>
        <a:p>
          <a:endParaRPr lang="es-MX"/>
        </a:p>
      </dgm:t>
    </dgm:pt>
    <dgm:pt modelId="{E54DD41A-F8FF-46BC-883D-825A188D093F}" type="sibTrans" cxnId="{5AD23A62-C97C-4993-BA8F-B4E9EAA16068}">
      <dgm:prSet/>
      <dgm:spPr/>
      <dgm:t>
        <a:bodyPr/>
        <a:lstStyle/>
        <a:p>
          <a:endParaRPr lang="es-MX"/>
        </a:p>
      </dgm:t>
    </dgm:pt>
    <dgm:pt modelId="{978EB814-0CFC-4782-93C9-FEE27261E907}" type="pres">
      <dgm:prSet presAssocID="{69033E66-6930-4936-AB53-ADC8B070F0EB}" presName="Name0" presStyleCnt="0">
        <dgm:presLayoutVars>
          <dgm:dir/>
          <dgm:animLvl val="lvl"/>
          <dgm:resizeHandles val="exact"/>
        </dgm:presLayoutVars>
      </dgm:prSet>
      <dgm:spPr/>
    </dgm:pt>
    <dgm:pt modelId="{95840146-7D00-404A-9A2E-BB396A9BE796}" type="pres">
      <dgm:prSet presAssocID="{38ECAF15-C0A4-4BA5-8C73-F508FF869943}" presName="Name8" presStyleCnt="0"/>
      <dgm:spPr/>
    </dgm:pt>
    <dgm:pt modelId="{CD5145E0-9F56-4231-8D94-5CF3C6C54A56}" type="pres">
      <dgm:prSet presAssocID="{38ECAF15-C0A4-4BA5-8C73-F508FF869943}" presName="level" presStyleLbl="node1" presStyleIdx="0" presStyleCnt="6" custLinFactNeighborX="-1119" custLinFactNeighborY="-3319">
        <dgm:presLayoutVars>
          <dgm:chMax val="1"/>
          <dgm:bulletEnabled val="1"/>
        </dgm:presLayoutVars>
      </dgm:prSet>
      <dgm:spPr/>
    </dgm:pt>
    <dgm:pt modelId="{57793633-045D-4269-9AF8-49E393D72049}" type="pres">
      <dgm:prSet presAssocID="{38ECAF15-C0A4-4BA5-8C73-F508FF8699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38E32D7-C42D-4D4D-983F-1BA93DCB626E}" type="pres">
      <dgm:prSet presAssocID="{C216EC2C-AF63-4142-918E-11D0B248A445}" presName="Name8" presStyleCnt="0"/>
      <dgm:spPr/>
    </dgm:pt>
    <dgm:pt modelId="{8DBBBFAF-3833-42B8-8E13-B42C015CC54D}" type="pres">
      <dgm:prSet presAssocID="{C216EC2C-AF63-4142-918E-11D0B248A445}" presName="level" presStyleLbl="node1" presStyleIdx="1" presStyleCnt="6">
        <dgm:presLayoutVars>
          <dgm:chMax val="1"/>
          <dgm:bulletEnabled val="1"/>
        </dgm:presLayoutVars>
      </dgm:prSet>
      <dgm:spPr/>
    </dgm:pt>
    <dgm:pt modelId="{E4155C96-DC48-45DE-9407-5AC52E8CF31A}" type="pres">
      <dgm:prSet presAssocID="{C216EC2C-AF63-4142-918E-11D0B248A44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2321AB0-6A5D-4545-AC13-0AD76921F219}" type="pres">
      <dgm:prSet presAssocID="{F98DFEF2-7C9F-47E3-81F8-FE28B950C532}" presName="Name8" presStyleCnt="0"/>
      <dgm:spPr/>
    </dgm:pt>
    <dgm:pt modelId="{3CCF4E3D-E1AC-424B-A382-EBB59DB349BB}" type="pres">
      <dgm:prSet presAssocID="{F98DFEF2-7C9F-47E3-81F8-FE28B950C532}" presName="level" presStyleLbl="node1" presStyleIdx="2" presStyleCnt="6">
        <dgm:presLayoutVars>
          <dgm:chMax val="1"/>
          <dgm:bulletEnabled val="1"/>
        </dgm:presLayoutVars>
      </dgm:prSet>
      <dgm:spPr/>
    </dgm:pt>
    <dgm:pt modelId="{4777331E-7BEA-4E5F-B1AE-9B5E0A6F7BCA}" type="pres">
      <dgm:prSet presAssocID="{F98DFEF2-7C9F-47E3-81F8-FE28B950C5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870FFF-9954-411C-A2A6-252C3C3810A1}" type="pres">
      <dgm:prSet presAssocID="{D1B00DF8-2C14-4556-9DDC-BB16B8B55DE4}" presName="Name8" presStyleCnt="0"/>
      <dgm:spPr/>
    </dgm:pt>
    <dgm:pt modelId="{4AA32658-AD7C-42FB-ADDD-DB3831ED4429}" type="pres">
      <dgm:prSet presAssocID="{D1B00DF8-2C14-4556-9DDC-BB16B8B55DE4}" presName="level" presStyleLbl="node1" presStyleIdx="3" presStyleCnt="6">
        <dgm:presLayoutVars>
          <dgm:chMax val="1"/>
          <dgm:bulletEnabled val="1"/>
        </dgm:presLayoutVars>
      </dgm:prSet>
      <dgm:spPr/>
    </dgm:pt>
    <dgm:pt modelId="{E93C2E8E-4D28-4991-A877-891E76CEBAB8}" type="pres">
      <dgm:prSet presAssocID="{D1B00DF8-2C14-4556-9DDC-BB16B8B55DE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CA942B9-AA65-43EB-AF8E-70D723471A79}" type="pres">
      <dgm:prSet presAssocID="{6D170C18-2DA3-4655-A220-9BDD799B2012}" presName="Name8" presStyleCnt="0"/>
      <dgm:spPr/>
    </dgm:pt>
    <dgm:pt modelId="{6FE1736E-8F1D-40D4-B8CF-2E4439F525CC}" type="pres">
      <dgm:prSet presAssocID="{6D170C18-2DA3-4655-A220-9BDD799B2012}" presName="level" presStyleLbl="node1" presStyleIdx="4" presStyleCnt="6">
        <dgm:presLayoutVars>
          <dgm:chMax val="1"/>
          <dgm:bulletEnabled val="1"/>
        </dgm:presLayoutVars>
      </dgm:prSet>
      <dgm:spPr/>
    </dgm:pt>
    <dgm:pt modelId="{22DF26A7-37DE-45EE-A38A-787708EF1B8F}" type="pres">
      <dgm:prSet presAssocID="{6D170C18-2DA3-4655-A220-9BDD799B201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FF83FC0-9694-4D19-9A71-619D4644EDE4}" type="pres">
      <dgm:prSet presAssocID="{E3DE2F1B-91D6-42B7-99AA-9357B32BD01A}" presName="Name8" presStyleCnt="0"/>
      <dgm:spPr/>
    </dgm:pt>
    <dgm:pt modelId="{1EAD35D9-D9B9-4B1E-AD94-4FC52D21F4FB}" type="pres">
      <dgm:prSet presAssocID="{E3DE2F1B-91D6-42B7-99AA-9357B32BD01A}" presName="level" presStyleLbl="node1" presStyleIdx="5" presStyleCnt="6">
        <dgm:presLayoutVars>
          <dgm:chMax val="1"/>
          <dgm:bulletEnabled val="1"/>
        </dgm:presLayoutVars>
      </dgm:prSet>
      <dgm:spPr/>
    </dgm:pt>
    <dgm:pt modelId="{36C4EA23-BC06-4620-BA32-62311E0F6706}" type="pres">
      <dgm:prSet presAssocID="{E3DE2F1B-91D6-42B7-99AA-9357B32BD01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179808-FB61-443D-9898-3F37C7D8F826}" type="presOf" srcId="{D1B00DF8-2C14-4556-9DDC-BB16B8B55DE4}" destId="{4AA32658-AD7C-42FB-ADDD-DB3831ED4429}" srcOrd="0" destOrd="0" presId="urn:microsoft.com/office/officeart/2005/8/layout/pyramid1"/>
    <dgm:cxn modelId="{98AE2A0E-33D0-4B23-82FF-DC91172B6481}" type="presOf" srcId="{38ECAF15-C0A4-4BA5-8C73-F508FF869943}" destId="{CD5145E0-9F56-4231-8D94-5CF3C6C54A56}" srcOrd="0" destOrd="0" presId="urn:microsoft.com/office/officeart/2005/8/layout/pyramid1"/>
    <dgm:cxn modelId="{62675910-4AD1-466C-A4F5-74AA0B5BD290}" type="presOf" srcId="{E3DE2F1B-91D6-42B7-99AA-9357B32BD01A}" destId="{36C4EA23-BC06-4620-BA32-62311E0F6706}" srcOrd="1" destOrd="0" presId="urn:microsoft.com/office/officeart/2005/8/layout/pyramid1"/>
    <dgm:cxn modelId="{F2EF9728-0621-46F8-9DBC-E97F71600D3E}" srcId="{69033E66-6930-4936-AB53-ADC8B070F0EB}" destId="{38ECAF15-C0A4-4BA5-8C73-F508FF869943}" srcOrd="0" destOrd="0" parTransId="{A845806A-C143-4283-80F6-EC42BBC06DDB}" sibTransId="{DEBD5BED-2795-449F-B29D-3A57F8276D45}"/>
    <dgm:cxn modelId="{F151D828-C4A0-4D28-AD02-D27CBFDD2A83}" type="presOf" srcId="{E3DE2F1B-91D6-42B7-99AA-9357B32BD01A}" destId="{1EAD35D9-D9B9-4B1E-AD94-4FC52D21F4FB}" srcOrd="0" destOrd="0" presId="urn:microsoft.com/office/officeart/2005/8/layout/pyramid1"/>
    <dgm:cxn modelId="{8218FF35-8EDC-4F94-B907-62540949869F}" srcId="{69033E66-6930-4936-AB53-ADC8B070F0EB}" destId="{F98DFEF2-7C9F-47E3-81F8-FE28B950C532}" srcOrd="2" destOrd="0" parTransId="{41A412D7-D389-4AB6-954F-4EB2F328B3EC}" sibTransId="{272807D9-EBD3-4474-A349-7E3515EEB353}"/>
    <dgm:cxn modelId="{7018B03A-A66D-4E93-AA83-47BC37EF17D7}" type="presOf" srcId="{69033E66-6930-4936-AB53-ADC8B070F0EB}" destId="{978EB814-0CFC-4782-93C9-FEE27261E907}" srcOrd="0" destOrd="0" presId="urn:microsoft.com/office/officeart/2005/8/layout/pyramid1"/>
    <dgm:cxn modelId="{5AD23A62-C97C-4993-BA8F-B4E9EAA16068}" srcId="{69033E66-6930-4936-AB53-ADC8B070F0EB}" destId="{C216EC2C-AF63-4142-918E-11D0B248A445}" srcOrd="1" destOrd="0" parTransId="{C342A5CA-A650-4226-BEC0-4FF566727B1E}" sibTransId="{E54DD41A-F8FF-46BC-883D-825A188D093F}"/>
    <dgm:cxn modelId="{3CF24C75-C5F6-4E5B-BE75-7BB91B2EEB1F}" type="presOf" srcId="{6D170C18-2DA3-4655-A220-9BDD799B2012}" destId="{22DF26A7-37DE-45EE-A38A-787708EF1B8F}" srcOrd="1" destOrd="0" presId="urn:microsoft.com/office/officeart/2005/8/layout/pyramid1"/>
    <dgm:cxn modelId="{A1DA5956-1CA9-4943-8847-78B16E8C7CCE}" type="presOf" srcId="{C216EC2C-AF63-4142-918E-11D0B248A445}" destId="{8DBBBFAF-3833-42B8-8E13-B42C015CC54D}" srcOrd="0" destOrd="0" presId="urn:microsoft.com/office/officeart/2005/8/layout/pyramid1"/>
    <dgm:cxn modelId="{979B657A-5FA7-472D-8231-0E04C9EFD686}" type="presOf" srcId="{C216EC2C-AF63-4142-918E-11D0B248A445}" destId="{E4155C96-DC48-45DE-9407-5AC52E8CF31A}" srcOrd="1" destOrd="0" presId="urn:microsoft.com/office/officeart/2005/8/layout/pyramid1"/>
    <dgm:cxn modelId="{1057048F-76E1-4716-9941-745BDED15B9F}" type="presOf" srcId="{D1B00DF8-2C14-4556-9DDC-BB16B8B55DE4}" destId="{E93C2E8E-4D28-4991-A877-891E76CEBAB8}" srcOrd="1" destOrd="0" presId="urn:microsoft.com/office/officeart/2005/8/layout/pyramid1"/>
    <dgm:cxn modelId="{B94B3593-02A8-45E6-9F26-CC89691E4C3B}" type="presOf" srcId="{F98DFEF2-7C9F-47E3-81F8-FE28B950C532}" destId="{3CCF4E3D-E1AC-424B-A382-EBB59DB349BB}" srcOrd="0" destOrd="0" presId="urn:microsoft.com/office/officeart/2005/8/layout/pyramid1"/>
    <dgm:cxn modelId="{FB0C56A5-81F5-4186-A791-B1C01956CAC8}" type="presOf" srcId="{38ECAF15-C0A4-4BA5-8C73-F508FF869943}" destId="{57793633-045D-4269-9AF8-49E393D72049}" srcOrd="1" destOrd="0" presId="urn:microsoft.com/office/officeart/2005/8/layout/pyramid1"/>
    <dgm:cxn modelId="{9EFB3CA9-62A7-4C01-A95E-41C1F7DE4060}" srcId="{69033E66-6930-4936-AB53-ADC8B070F0EB}" destId="{E3DE2F1B-91D6-42B7-99AA-9357B32BD01A}" srcOrd="5" destOrd="0" parTransId="{88709240-C668-4829-9E19-01E6F481A7C6}" sibTransId="{769F87E5-64B0-4A2C-881B-94F102336329}"/>
    <dgm:cxn modelId="{07D60AAF-7301-4172-8FEA-FF05C9E223CE}" type="presOf" srcId="{F98DFEF2-7C9F-47E3-81F8-FE28B950C532}" destId="{4777331E-7BEA-4E5F-B1AE-9B5E0A6F7BCA}" srcOrd="1" destOrd="0" presId="urn:microsoft.com/office/officeart/2005/8/layout/pyramid1"/>
    <dgm:cxn modelId="{70D875CE-18DE-48D6-B12E-0DD34B6830E7}" type="presOf" srcId="{6D170C18-2DA3-4655-A220-9BDD799B2012}" destId="{6FE1736E-8F1D-40D4-B8CF-2E4439F525CC}" srcOrd="0" destOrd="0" presId="urn:microsoft.com/office/officeart/2005/8/layout/pyramid1"/>
    <dgm:cxn modelId="{9BE6B3CE-414D-4C78-A10E-182C4D191776}" srcId="{69033E66-6930-4936-AB53-ADC8B070F0EB}" destId="{D1B00DF8-2C14-4556-9DDC-BB16B8B55DE4}" srcOrd="3" destOrd="0" parTransId="{A0AC8EBA-C6A9-498F-B6D5-76F6E02E2EB3}" sibTransId="{AB6CDE16-A296-4D99-AFF5-D69F5F2DCA31}"/>
    <dgm:cxn modelId="{85536ED8-4613-4C19-AAC5-2F62704A055A}" srcId="{69033E66-6930-4936-AB53-ADC8B070F0EB}" destId="{6D170C18-2DA3-4655-A220-9BDD799B2012}" srcOrd="4" destOrd="0" parTransId="{A5F90DEC-DE01-40D7-B535-1E4202F8D30E}" sibTransId="{85788AD2-AE64-4992-9B9D-FB9C9ACBBBC0}"/>
    <dgm:cxn modelId="{98A1569B-0A87-4ABF-B391-6186FB6752C8}" type="presParOf" srcId="{978EB814-0CFC-4782-93C9-FEE27261E907}" destId="{95840146-7D00-404A-9A2E-BB396A9BE796}" srcOrd="0" destOrd="0" presId="urn:microsoft.com/office/officeart/2005/8/layout/pyramid1"/>
    <dgm:cxn modelId="{AB32CE19-ED50-460C-B347-F3FABBBC48EE}" type="presParOf" srcId="{95840146-7D00-404A-9A2E-BB396A9BE796}" destId="{CD5145E0-9F56-4231-8D94-5CF3C6C54A56}" srcOrd="0" destOrd="0" presId="urn:microsoft.com/office/officeart/2005/8/layout/pyramid1"/>
    <dgm:cxn modelId="{8B2EEEE2-A420-4EEA-AC6D-4B4F70EE144B}" type="presParOf" srcId="{95840146-7D00-404A-9A2E-BB396A9BE796}" destId="{57793633-045D-4269-9AF8-49E393D72049}" srcOrd="1" destOrd="0" presId="urn:microsoft.com/office/officeart/2005/8/layout/pyramid1"/>
    <dgm:cxn modelId="{C5592E2F-A181-4A3A-B979-5840DF234102}" type="presParOf" srcId="{978EB814-0CFC-4782-93C9-FEE27261E907}" destId="{A38E32D7-C42D-4D4D-983F-1BA93DCB626E}" srcOrd="1" destOrd="0" presId="urn:microsoft.com/office/officeart/2005/8/layout/pyramid1"/>
    <dgm:cxn modelId="{2D6411EB-9E3E-4EC3-971C-7445E7A152AE}" type="presParOf" srcId="{A38E32D7-C42D-4D4D-983F-1BA93DCB626E}" destId="{8DBBBFAF-3833-42B8-8E13-B42C015CC54D}" srcOrd="0" destOrd="0" presId="urn:microsoft.com/office/officeart/2005/8/layout/pyramid1"/>
    <dgm:cxn modelId="{B1B1C7A5-E441-484A-B272-9687EEFE6647}" type="presParOf" srcId="{A38E32D7-C42D-4D4D-983F-1BA93DCB626E}" destId="{E4155C96-DC48-45DE-9407-5AC52E8CF31A}" srcOrd="1" destOrd="0" presId="urn:microsoft.com/office/officeart/2005/8/layout/pyramid1"/>
    <dgm:cxn modelId="{D034D9D5-7E07-4954-B674-BDBD483EC9EC}" type="presParOf" srcId="{978EB814-0CFC-4782-93C9-FEE27261E907}" destId="{42321AB0-6A5D-4545-AC13-0AD76921F219}" srcOrd="2" destOrd="0" presId="urn:microsoft.com/office/officeart/2005/8/layout/pyramid1"/>
    <dgm:cxn modelId="{A349AF3C-4CBB-406E-BF5C-D355C093287C}" type="presParOf" srcId="{42321AB0-6A5D-4545-AC13-0AD76921F219}" destId="{3CCF4E3D-E1AC-424B-A382-EBB59DB349BB}" srcOrd="0" destOrd="0" presId="urn:microsoft.com/office/officeart/2005/8/layout/pyramid1"/>
    <dgm:cxn modelId="{BF61FA5D-9331-46FF-91DD-D310C4994999}" type="presParOf" srcId="{42321AB0-6A5D-4545-AC13-0AD76921F219}" destId="{4777331E-7BEA-4E5F-B1AE-9B5E0A6F7BCA}" srcOrd="1" destOrd="0" presId="urn:microsoft.com/office/officeart/2005/8/layout/pyramid1"/>
    <dgm:cxn modelId="{C8487FCD-CB10-4303-92D5-027E6EFB25B1}" type="presParOf" srcId="{978EB814-0CFC-4782-93C9-FEE27261E907}" destId="{D8870FFF-9954-411C-A2A6-252C3C3810A1}" srcOrd="3" destOrd="0" presId="urn:microsoft.com/office/officeart/2005/8/layout/pyramid1"/>
    <dgm:cxn modelId="{5D8D3960-0B74-41DF-ABC4-4434C2855BB3}" type="presParOf" srcId="{D8870FFF-9954-411C-A2A6-252C3C3810A1}" destId="{4AA32658-AD7C-42FB-ADDD-DB3831ED4429}" srcOrd="0" destOrd="0" presId="urn:microsoft.com/office/officeart/2005/8/layout/pyramid1"/>
    <dgm:cxn modelId="{06D536D4-D32C-4613-91ED-6F491CCC5BBD}" type="presParOf" srcId="{D8870FFF-9954-411C-A2A6-252C3C3810A1}" destId="{E93C2E8E-4D28-4991-A877-891E76CEBAB8}" srcOrd="1" destOrd="0" presId="urn:microsoft.com/office/officeart/2005/8/layout/pyramid1"/>
    <dgm:cxn modelId="{E9A4725D-C8BF-48D2-8DFE-0710320DC460}" type="presParOf" srcId="{978EB814-0CFC-4782-93C9-FEE27261E907}" destId="{DCA942B9-AA65-43EB-AF8E-70D723471A79}" srcOrd="4" destOrd="0" presId="urn:microsoft.com/office/officeart/2005/8/layout/pyramid1"/>
    <dgm:cxn modelId="{32F85FEB-14E3-47BE-A288-F28727C955DF}" type="presParOf" srcId="{DCA942B9-AA65-43EB-AF8E-70D723471A79}" destId="{6FE1736E-8F1D-40D4-B8CF-2E4439F525CC}" srcOrd="0" destOrd="0" presId="urn:microsoft.com/office/officeart/2005/8/layout/pyramid1"/>
    <dgm:cxn modelId="{71A45305-01E3-445B-A80C-A7FC001923C7}" type="presParOf" srcId="{DCA942B9-AA65-43EB-AF8E-70D723471A79}" destId="{22DF26A7-37DE-45EE-A38A-787708EF1B8F}" srcOrd="1" destOrd="0" presId="urn:microsoft.com/office/officeart/2005/8/layout/pyramid1"/>
    <dgm:cxn modelId="{CF9021B9-7FB8-40B4-BEE5-13392120A186}" type="presParOf" srcId="{978EB814-0CFC-4782-93C9-FEE27261E907}" destId="{CFF83FC0-9694-4D19-9A71-619D4644EDE4}" srcOrd="5" destOrd="0" presId="urn:microsoft.com/office/officeart/2005/8/layout/pyramid1"/>
    <dgm:cxn modelId="{DDF3DB79-7F01-472C-8D72-FC24E33C8F94}" type="presParOf" srcId="{CFF83FC0-9694-4D19-9A71-619D4644EDE4}" destId="{1EAD35D9-D9B9-4B1E-AD94-4FC52D21F4FB}" srcOrd="0" destOrd="0" presId="urn:microsoft.com/office/officeart/2005/8/layout/pyramid1"/>
    <dgm:cxn modelId="{BF4910E4-6D4E-44ED-8F19-54B371300054}" type="presParOf" srcId="{CFF83FC0-9694-4D19-9A71-619D4644EDE4}" destId="{36C4EA23-BC06-4620-BA32-62311E0F670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623645-BE72-412F-8905-3BBFB7A03F2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6F0C3CC-087D-4690-A4F1-11EF4B91CCC8}">
      <dgm:prSet phldrT="[Texto]" custT="1"/>
      <dgm:spPr/>
      <dgm:t>
        <a:bodyPr/>
        <a:lstStyle/>
        <a:p>
          <a:r>
            <a:rPr lang="es-MX" sz="2200" dirty="0"/>
            <a:t>APLICACIÓN</a:t>
          </a:r>
        </a:p>
      </dgm:t>
    </dgm:pt>
    <dgm:pt modelId="{35C2439B-200F-4F1D-9E11-814357445B2B}" type="parTrans" cxnId="{9B3A5433-8228-4C5E-9499-C0E3EF31E554}">
      <dgm:prSet/>
      <dgm:spPr/>
      <dgm:t>
        <a:bodyPr/>
        <a:lstStyle/>
        <a:p>
          <a:endParaRPr lang="es-MX" sz="2200"/>
        </a:p>
      </dgm:t>
    </dgm:pt>
    <dgm:pt modelId="{A0FED579-F27E-4256-9D1D-C1F387DA621A}" type="sibTrans" cxnId="{9B3A5433-8228-4C5E-9499-C0E3EF31E554}">
      <dgm:prSet/>
      <dgm:spPr/>
      <dgm:t>
        <a:bodyPr/>
        <a:lstStyle/>
        <a:p>
          <a:endParaRPr lang="es-MX" sz="2200"/>
        </a:p>
      </dgm:t>
    </dgm:pt>
    <dgm:pt modelId="{E776B9DA-DDAE-4E15-B31A-C47C6263C06E}">
      <dgm:prSet phldrT="[Texto]" custT="1"/>
      <dgm:spPr/>
      <dgm:t>
        <a:bodyPr/>
        <a:lstStyle/>
        <a:p>
          <a:pPr algn="l"/>
          <a:r>
            <a:rPr lang="es-MX" sz="2200" dirty="0"/>
            <a:t>Prevención de Fibrosis Hepática. </a:t>
          </a:r>
          <a:br>
            <a:rPr lang="es-MX" sz="2200" dirty="0"/>
          </a:br>
          <a:endParaRPr lang="es-MX" sz="2200" dirty="0"/>
        </a:p>
      </dgm:t>
    </dgm:pt>
    <dgm:pt modelId="{0FA64DB0-F4D4-43F7-A4A0-40D6F7CA7EDA}" type="parTrans" cxnId="{0468FFD6-1661-46F3-9312-BBC50293C35A}">
      <dgm:prSet/>
      <dgm:spPr/>
      <dgm:t>
        <a:bodyPr/>
        <a:lstStyle/>
        <a:p>
          <a:endParaRPr lang="es-MX" sz="2200"/>
        </a:p>
      </dgm:t>
    </dgm:pt>
    <dgm:pt modelId="{9980E761-737F-4A0B-A5B4-DE8B15EF69B7}" type="sibTrans" cxnId="{0468FFD6-1661-46F3-9312-BBC50293C35A}">
      <dgm:prSet/>
      <dgm:spPr/>
      <dgm:t>
        <a:bodyPr/>
        <a:lstStyle/>
        <a:p>
          <a:endParaRPr lang="es-MX" sz="2200"/>
        </a:p>
      </dgm:t>
    </dgm:pt>
    <dgm:pt modelId="{90FD25EC-AF0E-405A-8A79-55D602FAC036}">
      <dgm:prSet phldrT="[Texto]" custT="1"/>
      <dgm:spPr/>
      <dgm:t>
        <a:bodyPr/>
        <a:lstStyle/>
        <a:p>
          <a:pPr algn="ctr"/>
          <a:r>
            <a:rPr lang="es-MX" sz="2200" dirty="0"/>
            <a:t>Extracción del compuesto	 </a:t>
          </a:r>
        </a:p>
      </dgm:t>
    </dgm:pt>
    <dgm:pt modelId="{F3F400F5-19DE-439B-A736-58C84EBAABBD}" type="parTrans" cxnId="{6334C5D4-6FC5-41F1-B19F-7733ADD4011F}">
      <dgm:prSet/>
      <dgm:spPr/>
      <dgm:t>
        <a:bodyPr/>
        <a:lstStyle/>
        <a:p>
          <a:endParaRPr lang="es-MX" sz="2200"/>
        </a:p>
      </dgm:t>
    </dgm:pt>
    <dgm:pt modelId="{45E630FF-2B8F-49F9-A601-FFCBC0477216}" type="sibTrans" cxnId="{6334C5D4-6FC5-41F1-B19F-7733ADD4011F}">
      <dgm:prSet/>
      <dgm:spPr/>
      <dgm:t>
        <a:bodyPr/>
        <a:lstStyle/>
        <a:p>
          <a:endParaRPr lang="es-MX" sz="2200"/>
        </a:p>
      </dgm:t>
    </dgm:pt>
    <dgm:pt modelId="{D0B6559C-68FB-47A7-8CA6-16E6775DFA60}">
      <dgm:prSet phldrT="[Texto]" custT="1"/>
      <dgm:spPr/>
      <dgm:t>
        <a:bodyPr/>
        <a:lstStyle/>
        <a:p>
          <a:r>
            <a:rPr lang="es-MX" sz="2200" dirty="0"/>
            <a:t>Etanol 80% / 70°C / 4h</a:t>
          </a:r>
          <a:br>
            <a:rPr lang="es-MX" sz="2200" dirty="0"/>
          </a:br>
          <a:br>
            <a:rPr lang="es-MX" sz="2200" dirty="0"/>
          </a:br>
          <a:br>
            <a:rPr lang="es-MX" sz="2200" dirty="0"/>
          </a:br>
          <a:br>
            <a:rPr lang="es-MX" sz="2200" dirty="0"/>
          </a:br>
          <a:endParaRPr lang="es-MX" sz="2200" dirty="0"/>
        </a:p>
      </dgm:t>
    </dgm:pt>
    <dgm:pt modelId="{7BB815D5-80F6-4EC1-B6D6-DD831AA4B06C}" type="parTrans" cxnId="{04F97516-8270-4DF8-86C7-100231213D41}">
      <dgm:prSet/>
      <dgm:spPr/>
      <dgm:t>
        <a:bodyPr/>
        <a:lstStyle/>
        <a:p>
          <a:endParaRPr lang="es-MX" sz="2200"/>
        </a:p>
      </dgm:t>
    </dgm:pt>
    <dgm:pt modelId="{6EF675E2-0557-41C6-BC31-A5384DDE866E}" type="sibTrans" cxnId="{04F97516-8270-4DF8-86C7-100231213D41}">
      <dgm:prSet/>
      <dgm:spPr/>
      <dgm:t>
        <a:bodyPr/>
        <a:lstStyle/>
        <a:p>
          <a:endParaRPr lang="es-MX" sz="2200"/>
        </a:p>
      </dgm:t>
    </dgm:pt>
    <dgm:pt modelId="{4C236AAA-DE8E-4E1C-82FB-4E6DE8969F6A}">
      <dgm:prSet phldrT="[Texto]" custT="1"/>
      <dgm:spPr/>
      <dgm:t>
        <a:bodyPr/>
        <a:lstStyle/>
        <a:p>
          <a:r>
            <a:rPr lang="es-ES" sz="2200" dirty="0"/>
            <a:t>HCl 0.01 M 1:20 (w/v)</a:t>
          </a:r>
          <a:br>
            <a:rPr lang="es-ES" sz="2200" dirty="0"/>
          </a:br>
          <a:r>
            <a:rPr lang="es-ES" sz="2200" dirty="0"/>
            <a:t>Temperatura ambiente / 6h</a:t>
          </a:r>
          <a:endParaRPr lang="es-MX" sz="2200" dirty="0"/>
        </a:p>
      </dgm:t>
    </dgm:pt>
    <dgm:pt modelId="{57B34CA1-3089-4FD6-B9B5-AE374F17B4B8}" type="parTrans" cxnId="{4118ECB5-B329-4148-BF97-3F52F5D620F6}">
      <dgm:prSet/>
      <dgm:spPr/>
      <dgm:t>
        <a:bodyPr/>
        <a:lstStyle/>
        <a:p>
          <a:endParaRPr lang="es-MX" sz="2200"/>
        </a:p>
      </dgm:t>
    </dgm:pt>
    <dgm:pt modelId="{70737B71-4D10-4722-BF27-B3AB782EBA12}" type="sibTrans" cxnId="{4118ECB5-B329-4148-BF97-3F52F5D620F6}">
      <dgm:prSet/>
      <dgm:spPr/>
      <dgm:t>
        <a:bodyPr/>
        <a:lstStyle/>
        <a:p>
          <a:endParaRPr lang="es-MX" sz="2200"/>
        </a:p>
      </dgm:t>
    </dgm:pt>
    <dgm:pt modelId="{F20B8305-F985-4FB7-86DA-305025BD99A8}">
      <dgm:prSet phldrT="[Texto]" custT="1"/>
      <dgm:spPr/>
      <dgm:t>
        <a:bodyPr/>
        <a:lstStyle/>
        <a:p>
          <a:r>
            <a:rPr lang="es-MX" sz="2200" dirty="0"/>
            <a:t>Especie de Sargazo</a:t>
          </a:r>
        </a:p>
      </dgm:t>
    </dgm:pt>
    <dgm:pt modelId="{6D6522A8-20B0-47F6-A718-FD8BA43C0146}" type="parTrans" cxnId="{A14D0C37-53DE-4343-A107-17651179B565}">
      <dgm:prSet/>
      <dgm:spPr/>
      <dgm:t>
        <a:bodyPr/>
        <a:lstStyle/>
        <a:p>
          <a:endParaRPr lang="es-MX" sz="2200"/>
        </a:p>
      </dgm:t>
    </dgm:pt>
    <dgm:pt modelId="{0F57D965-0B7D-40DC-ACC1-7BDAF5818D45}" type="sibTrans" cxnId="{A14D0C37-53DE-4343-A107-17651179B565}">
      <dgm:prSet/>
      <dgm:spPr/>
      <dgm:t>
        <a:bodyPr/>
        <a:lstStyle/>
        <a:p>
          <a:endParaRPr lang="es-MX" sz="2200"/>
        </a:p>
      </dgm:t>
    </dgm:pt>
    <dgm:pt modelId="{7B915A30-9A61-49E1-9FC1-02B5C47242F1}">
      <dgm:prSet phldrT="[Texto]" custT="1"/>
      <dgm:spPr/>
      <dgm:t>
        <a:bodyPr/>
        <a:lstStyle/>
        <a:p>
          <a:r>
            <a:rPr lang="es-MX" sz="2200" i="1" dirty="0" err="1"/>
            <a:t>Sargassum</a:t>
          </a:r>
          <a:r>
            <a:rPr lang="es-MX" sz="2200" i="1" dirty="0"/>
            <a:t> </a:t>
          </a:r>
          <a:r>
            <a:rPr lang="es-MX" sz="2200" i="1" dirty="0" err="1"/>
            <a:t>fluitans</a:t>
          </a:r>
          <a:br>
            <a:rPr lang="es-MX" sz="2200" dirty="0"/>
          </a:br>
          <a:br>
            <a:rPr lang="es-MX" sz="2200" dirty="0"/>
          </a:br>
          <a:br>
            <a:rPr lang="es-MX" sz="2200" dirty="0"/>
          </a:br>
          <a:endParaRPr lang="es-MX" sz="2200" dirty="0"/>
        </a:p>
      </dgm:t>
    </dgm:pt>
    <dgm:pt modelId="{FD6AC8F8-BDC0-4C67-8BA1-A4FAEBB6B338}" type="parTrans" cxnId="{95A58A4E-0CE9-4396-8BE9-EB4C6D4735F0}">
      <dgm:prSet/>
      <dgm:spPr/>
      <dgm:t>
        <a:bodyPr/>
        <a:lstStyle/>
        <a:p>
          <a:endParaRPr lang="es-MX" sz="2200"/>
        </a:p>
      </dgm:t>
    </dgm:pt>
    <dgm:pt modelId="{350F799D-C6BC-46E5-AA78-932CE3563167}" type="sibTrans" cxnId="{95A58A4E-0CE9-4396-8BE9-EB4C6D4735F0}">
      <dgm:prSet/>
      <dgm:spPr/>
      <dgm:t>
        <a:bodyPr/>
        <a:lstStyle/>
        <a:p>
          <a:endParaRPr lang="es-MX" sz="2200"/>
        </a:p>
      </dgm:t>
    </dgm:pt>
    <dgm:pt modelId="{DB97B8AC-913D-4B88-99C2-2402E70B928B}">
      <dgm:prSet phldrT="[Texto]" custT="1"/>
      <dgm:spPr/>
      <dgm:t>
        <a:bodyPr/>
        <a:lstStyle/>
        <a:p>
          <a:r>
            <a:rPr lang="es-MX" sz="2200" i="1" dirty="0" err="1"/>
            <a:t>Sargassum</a:t>
          </a:r>
          <a:r>
            <a:rPr lang="es-MX" sz="2200" i="1" dirty="0"/>
            <a:t> fusiforme</a:t>
          </a:r>
        </a:p>
      </dgm:t>
    </dgm:pt>
    <dgm:pt modelId="{11A07828-F0B6-4BC9-A658-BE61414BD209}" type="parTrans" cxnId="{F3C64EC0-4235-4257-880B-945A6907929B}">
      <dgm:prSet/>
      <dgm:spPr/>
      <dgm:t>
        <a:bodyPr/>
        <a:lstStyle/>
        <a:p>
          <a:endParaRPr lang="es-MX" sz="2200"/>
        </a:p>
      </dgm:t>
    </dgm:pt>
    <dgm:pt modelId="{41BB3ACE-268C-49D4-B05C-43EBA247FC29}" type="sibTrans" cxnId="{F3C64EC0-4235-4257-880B-945A6907929B}">
      <dgm:prSet/>
      <dgm:spPr/>
      <dgm:t>
        <a:bodyPr/>
        <a:lstStyle/>
        <a:p>
          <a:endParaRPr lang="es-MX" sz="2200"/>
        </a:p>
      </dgm:t>
    </dgm:pt>
    <dgm:pt modelId="{8A821FCC-375C-4CA4-BFB2-AFC46324C53E}">
      <dgm:prSet phldrT="[Texto]" custT="1"/>
      <dgm:spPr/>
      <dgm:t>
        <a:bodyPr/>
        <a:lstStyle/>
        <a:p>
          <a:pPr algn="l"/>
          <a:r>
            <a:rPr lang="es-MX" sz="2200" dirty="0"/>
            <a:t>Mejora en la obesidad y  resistencia a la insulina.</a:t>
          </a:r>
        </a:p>
      </dgm:t>
    </dgm:pt>
    <dgm:pt modelId="{8B77F8E6-2719-484B-BAB2-699F76433488}" type="parTrans" cxnId="{868D3ED5-E1BB-4EEE-BEA0-8106362F089E}">
      <dgm:prSet/>
      <dgm:spPr/>
      <dgm:t>
        <a:bodyPr/>
        <a:lstStyle/>
        <a:p>
          <a:endParaRPr lang="es-MX" sz="2200"/>
        </a:p>
      </dgm:t>
    </dgm:pt>
    <dgm:pt modelId="{55EDD1EC-DC96-4144-9A41-5B9A3AD41E49}" type="sibTrans" cxnId="{868D3ED5-E1BB-4EEE-BEA0-8106362F089E}">
      <dgm:prSet/>
      <dgm:spPr/>
      <dgm:t>
        <a:bodyPr/>
        <a:lstStyle/>
        <a:p>
          <a:endParaRPr lang="es-MX" sz="2200"/>
        </a:p>
      </dgm:t>
    </dgm:pt>
    <dgm:pt modelId="{C2F563B3-29F5-46CB-9B9E-D3246A23FE9A}">
      <dgm:prSet phldrT="[Texto]" custT="1"/>
      <dgm:spPr/>
      <dgm:t>
        <a:bodyPr/>
        <a:lstStyle/>
        <a:p>
          <a:endParaRPr lang="es-MX" sz="2200" dirty="0"/>
        </a:p>
      </dgm:t>
    </dgm:pt>
    <dgm:pt modelId="{C12FAA81-BF68-451D-B058-2039D650C775}" type="parTrans" cxnId="{CEFE5FEC-3B07-4D2B-9C7D-A5C52BD06D1D}">
      <dgm:prSet/>
      <dgm:spPr/>
      <dgm:t>
        <a:bodyPr/>
        <a:lstStyle/>
        <a:p>
          <a:endParaRPr lang="es-MX" sz="2200"/>
        </a:p>
      </dgm:t>
    </dgm:pt>
    <dgm:pt modelId="{5441CD82-0C95-4DEB-8D93-1F810AFB42B3}" type="sibTrans" cxnId="{CEFE5FEC-3B07-4D2B-9C7D-A5C52BD06D1D}">
      <dgm:prSet/>
      <dgm:spPr/>
      <dgm:t>
        <a:bodyPr/>
        <a:lstStyle/>
        <a:p>
          <a:endParaRPr lang="es-MX" sz="2200"/>
        </a:p>
      </dgm:t>
    </dgm:pt>
    <dgm:pt modelId="{D57834F3-E810-4463-A2B9-847F16EF9F18}">
      <dgm:prSet custT="1"/>
      <dgm:spPr/>
      <dgm:t>
        <a:bodyPr/>
        <a:lstStyle/>
        <a:p>
          <a:r>
            <a:rPr lang="es-MX" sz="2200" dirty="0"/>
            <a:t>Referencia</a:t>
          </a:r>
        </a:p>
      </dgm:t>
    </dgm:pt>
    <dgm:pt modelId="{2402101D-BF0E-4EA4-BB41-53A5CD1A60E3}" type="parTrans" cxnId="{1C203F22-E6E6-4D29-B7BB-EBB008A03A27}">
      <dgm:prSet/>
      <dgm:spPr/>
      <dgm:t>
        <a:bodyPr/>
        <a:lstStyle/>
        <a:p>
          <a:endParaRPr lang="es-MX" sz="2200"/>
        </a:p>
      </dgm:t>
    </dgm:pt>
    <dgm:pt modelId="{3A75BF54-29E5-428B-A562-51A632E4694E}" type="sibTrans" cxnId="{1C203F22-E6E6-4D29-B7BB-EBB008A03A27}">
      <dgm:prSet/>
      <dgm:spPr/>
      <dgm:t>
        <a:bodyPr/>
        <a:lstStyle/>
        <a:p>
          <a:endParaRPr lang="es-MX" sz="2200"/>
        </a:p>
      </dgm:t>
    </dgm:pt>
    <dgm:pt modelId="{D4CC07E5-C82A-4D30-AAEA-1B9A02C995F7}">
      <dgm:prSet custT="1"/>
      <dgm:spPr/>
      <dgm:t>
        <a:bodyPr/>
        <a:lstStyle/>
        <a:p>
          <a:r>
            <a:rPr lang="es-MX" sz="2200" dirty="0"/>
            <a:t>Chale et al, 2020</a:t>
          </a:r>
        </a:p>
      </dgm:t>
    </dgm:pt>
    <dgm:pt modelId="{D69113CC-705E-494D-AF92-31D0464AF114}" type="parTrans" cxnId="{A79981D4-DC19-41B8-B10D-0006E0AECB13}">
      <dgm:prSet/>
      <dgm:spPr/>
      <dgm:t>
        <a:bodyPr/>
        <a:lstStyle/>
        <a:p>
          <a:endParaRPr lang="es-MX" sz="2200"/>
        </a:p>
      </dgm:t>
    </dgm:pt>
    <dgm:pt modelId="{35DC9700-D345-45E7-85C1-2245511B4673}" type="sibTrans" cxnId="{A79981D4-DC19-41B8-B10D-0006E0AECB13}">
      <dgm:prSet/>
      <dgm:spPr/>
      <dgm:t>
        <a:bodyPr/>
        <a:lstStyle/>
        <a:p>
          <a:endParaRPr lang="es-MX" sz="2200"/>
        </a:p>
      </dgm:t>
    </dgm:pt>
    <dgm:pt modelId="{82A764A9-B1DE-4C29-900E-8BBB3FD33DAA}">
      <dgm:prSet custT="1"/>
      <dgm:spPr/>
      <dgm:t>
        <a:bodyPr/>
        <a:lstStyle/>
        <a:p>
          <a:r>
            <a:rPr lang="es-MX" sz="2200" dirty="0"/>
            <a:t>Zhang et al, 2020</a:t>
          </a:r>
        </a:p>
      </dgm:t>
    </dgm:pt>
    <dgm:pt modelId="{06EEDFFF-118F-4661-A9C4-09BB043F87A1}" type="parTrans" cxnId="{9CFDE0DB-1673-4E51-B304-FD5F1C68A572}">
      <dgm:prSet/>
      <dgm:spPr/>
      <dgm:t>
        <a:bodyPr/>
        <a:lstStyle/>
        <a:p>
          <a:endParaRPr lang="es-MX" sz="2200"/>
        </a:p>
      </dgm:t>
    </dgm:pt>
    <dgm:pt modelId="{7BAD222D-6E2F-47E9-BAAA-DBE25F36595A}" type="sibTrans" cxnId="{9CFDE0DB-1673-4E51-B304-FD5F1C68A572}">
      <dgm:prSet/>
      <dgm:spPr/>
      <dgm:t>
        <a:bodyPr/>
        <a:lstStyle/>
        <a:p>
          <a:endParaRPr lang="es-MX" sz="2200"/>
        </a:p>
      </dgm:t>
    </dgm:pt>
    <dgm:pt modelId="{0ECC9AD0-F84F-472A-877A-AFE14B56AB3A}">
      <dgm:prSet custT="1"/>
      <dgm:spPr/>
      <dgm:t>
        <a:bodyPr/>
        <a:lstStyle/>
        <a:p>
          <a:endParaRPr lang="es-MX" sz="2200"/>
        </a:p>
      </dgm:t>
    </dgm:pt>
    <dgm:pt modelId="{7A36062D-D850-4340-8D01-10B046EC35D7}" type="parTrans" cxnId="{1E88BAA4-EE66-4933-96F9-F51F8BE5A811}">
      <dgm:prSet/>
      <dgm:spPr/>
      <dgm:t>
        <a:bodyPr/>
        <a:lstStyle/>
        <a:p>
          <a:endParaRPr lang="es-MX" sz="2200"/>
        </a:p>
      </dgm:t>
    </dgm:pt>
    <dgm:pt modelId="{DAD98E87-DB80-4792-AD89-4BB696E9EB99}" type="sibTrans" cxnId="{1E88BAA4-EE66-4933-96F9-F51F8BE5A811}">
      <dgm:prSet/>
      <dgm:spPr/>
      <dgm:t>
        <a:bodyPr/>
        <a:lstStyle/>
        <a:p>
          <a:endParaRPr lang="es-MX" sz="2200"/>
        </a:p>
      </dgm:t>
    </dgm:pt>
    <dgm:pt modelId="{78A548F5-5C62-4B3D-968E-E608CC989215}">
      <dgm:prSet custT="1"/>
      <dgm:spPr/>
      <dgm:t>
        <a:bodyPr/>
        <a:lstStyle/>
        <a:p>
          <a:endParaRPr lang="es-MX" sz="2200" dirty="0"/>
        </a:p>
      </dgm:t>
    </dgm:pt>
    <dgm:pt modelId="{808E5B27-E528-4A48-89B7-9C8F20A8C73A}" type="parTrans" cxnId="{F25CA283-EA20-478D-B076-10FB91648FB5}">
      <dgm:prSet/>
      <dgm:spPr/>
      <dgm:t>
        <a:bodyPr/>
        <a:lstStyle/>
        <a:p>
          <a:endParaRPr lang="es-MX" sz="2200"/>
        </a:p>
      </dgm:t>
    </dgm:pt>
    <dgm:pt modelId="{3F00EE74-C1A2-45FD-9F57-2BF3B0703548}" type="sibTrans" cxnId="{F25CA283-EA20-478D-B076-10FB91648FB5}">
      <dgm:prSet/>
      <dgm:spPr/>
      <dgm:t>
        <a:bodyPr/>
        <a:lstStyle/>
        <a:p>
          <a:endParaRPr lang="es-MX" sz="2200"/>
        </a:p>
      </dgm:t>
    </dgm:pt>
    <dgm:pt modelId="{046A02A7-5B36-47EE-91C7-0492A2FCD0F4}">
      <dgm:prSet custT="1"/>
      <dgm:spPr/>
      <dgm:t>
        <a:bodyPr/>
        <a:lstStyle/>
        <a:p>
          <a:endParaRPr lang="es-MX" sz="2200" dirty="0"/>
        </a:p>
      </dgm:t>
    </dgm:pt>
    <dgm:pt modelId="{382A8AA8-AF0D-41A0-AB97-31259CECE93C}" type="parTrans" cxnId="{65AD6C0F-1286-4B50-B8D1-6BA1EC7B618C}">
      <dgm:prSet/>
      <dgm:spPr/>
      <dgm:t>
        <a:bodyPr/>
        <a:lstStyle/>
        <a:p>
          <a:endParaRPr lang="es-MX" sz="2200"/>
        </a:p>
      </dgm:t>
    </dgm:pt>
    <dgm:pt modelId="{B4213DF6-1471-434A-95A7-838FCF22B77B}" type="sibTrans" cxnId="{65AD6C0F-1286-4B50-B8D1-6BA1EC7B618C}">
      <dgm:prSet/>
      <dgm:spPr/>
      <dgm:t>
        <a:bodyPr/>
        <a:lstStyle/>
        <a:p>
          <a:endParaRPr lang="es-MX" sz="2200"/>
        </a:p>
      </dgm:t>
    </dgm:pt>
    <dgm:pt modelId="{F2CD30C4-1577-4F66-B1AE-07928757BD5C}">
      <dgm:prSet phldrT="[Texto]" custT="1"/>
      <dgm:spPr/>
      <dgm:t>
        <a:bodyPr/>
        <a:lstStyle/>
        <a:p>
          <a:pPr algn="l"/>
          <a:endParaRPr lang="es-MX" sz="2200" dirty="0"/>
        </a:p>
      </dgm:t>
    </dgm:pt>
    <dgm:pt modelId="{D02B06A8-CDC2-46A5-BA20-F69B3CE3288D}" type="sibTrans" cxnId="{1186C329-9430-46FE-A89B-55F8FFAF47FB}">
      <dgm:prSet/>
      <dgm:spPr/>
      <dgm:t>
        <a:bodyPr/>
        <a:lstStyle/>
        <a:p>
          <a:endParaRPr lang="es-MX" sz="2200"/>
        </a:p>
      </dgm:t>
    </dgm:pt>
    <dgm:pt modelId="{0BCF0BBA-81AF-486A-AAFC-2DA36BE821B7}" type="parTrans" cxnId="{1186C329-9430-46FE-A89B-55F8FFAF47FB}">
      <dgm:prSet/>
      <dgm:spPr/>
      <dgm:t>
        <a:bodyPr/>
        <a:lstStyle/>
        <a:p>
          <a:endParaRPr lang="es-MX" sz="2200"/>
        </a:p>
      </dgm:t>
    </dgm:pt>
    <dgm:pt modelId="{A7A94E47-762C-49B2-8E63-BD7ABE21CC18}" type="pres">
      <dgm:prSet presAssocID="{E2623645-BE72-412F-8905-3BBFB7A03F25}" presName="Name0" presStyleCnt="0">
        <dgm:presLayoutVars>
          <dgm:dir/>
          <dgm:animLvl val="lvl"/>
          <dgm:resizeHandles val="exact"/>
        </dgm:presLayoutVars>
      </dgm:prSet>
      <dgm:spPr/>
    </dgm:pt>
    <dgm:pt modelId="{9D09B390-CB52-429D-A24D-F119D769C3C8}" type="pres">
      <dgm:prSet presAssocID="{C6F0C3CC-087D-4690-A4F1-11EF4B91CCC8}" presName="composite" presStyleCnt="0"/>
      <dgm:spPr/>
    </dgm:pt>
    <dgm:pt modelId="{EA8B46A3-AD53-4DB1-9C47-005AAC9221CA}" type="pres">
      <dgm:prSet presAssocID="{C6F0C3CC-087D-4690-A4F1-11EF4B91CCC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C22E06BB-FF2B-48D1-9256-A2CE176ECB60}" type="pres">
      <dgm:prSet presAssocID="{C6F0C3CC-087D-4690-A4F1-11EF4B91CCC8}" presName="desTx" presStyleLbl="alignAccFollowNode1" presStyleIdx="0" presStyleCnt="4">
        <dgm:presLayoutVars>
          <dgm:bulletEnabled val="1"/>
        </dgm:presLayoutVars>
      </dgm:prSet>
      <dgm:spPr/>
    </dgm:pt>
    <dgm:pt modelId="{F267F690-2F99-41C7-928F-1EBFEF6FC219}" type="pres">
      <dgm:prSet presAssocID="{A0FED579-F27E-4256-9D1D-C1F387DA621A}" presName="space" presStyleCnt="0"/>
      <dgm:spPr/>
    </dgm:pt>
    <dgm:pt modelId="{4D783ED8-F97C-424F-8F28-335297E2DED6}" type="pres">
      <dgm:prSet presAssocID="{90FD25EC-AF0E-405A-8A79-55D602FAC036}" presName="composite" presStyleCnt="0"/>
      <dgm:spPr/>
    </dgm:pt>
    <dgm:pt modelId="{9C2ED917-76AA-4986-AD64-A8816572EFEF}" type="pres">
      <dgm:prSet presAssocID="{90FD25EC-AF0E-405A-8A79-55D602FAC036}" presName="parTx" presStyleLbl="alignNode1" presStyleIdx="1" presStyleCnt="4" custScaleX="137067">
        <dgm:presLayoutVars>
          <dgm:chMax val="0"/>
          <dgm:chPref val="0"/>
          <dgm:bulletEnabled val="1"/>
        </dgm:presLayoutVars>
      </dgm:prSet>
      <dgm:spPr/>
    </dgm:pt>
    <dgm:pt modelId="{252F6D0B-27BA-4CDB-8B2C-994699E86A28}" type="pres">
      <dgm:prSet presAssocID="{90FD25EC-AF0E-405A-8A79-55D602FAC036}" presName="desTx" presStyleLbl="alignAccFollowNode1" presStyleIdx="1" presStyleCnt="4" custScaleX="132931">
        <dgm:presLayoutVars>
          <dgm:bulletEnabled val="1"/>
        </dgm:presLayoutVars>
      </dgm:prSet>
      <dgm:spPr/>
    </dgm:pt>
    <dgm:pt modelId="{452FD678-9B70-4D2D-B52B-CA865AC962A6}" type="pres">
      <dgm:prSet presAssocID="{45E630FF-2B8F-49F9-A601-FFCBC0477216}" presName="space" presStyleCnt="0"/>
      <dgm:spPr/>
    </dgm:pt>
    <dgm:pt modelId="{EBDF4450-991B-4DE4-9050-11205BB8BF6C}" type="pres">
      <dgm:prSet presAssocID="{F20B8305-F985-4FB7-86DA-305025BD99A8}" presName="composite" presStyleCnt="0"/>
      <dgm:spPr/>
    </dgm:pt>
    <dgm:pt modelId="{50CFDC3E-F679-417B-809D-2B2283E8B744}" type="pres">
      <dgm:prSet presAssocID="{F20B8305-F985-4FB7-86DA-305025BD99A8}" presName="parTx" presStyleLbl="alignNode1" presStyleIdx="2" presStyleCnt="4" custScaleX="96230">
        <dgm:presLayoutVars>
          <dgm:chMax val="0"/>
          <dgm:chPref val="0"/>
          <dgm:bulletEnabled val="1"/>
        </dgm:presLayoutVars>
      </dgm:prSet>
      <dgm:spPr/>
    </dgm:pt>
    <dgm:pt modelId="{6A2DB903-8467-4B95-88C3-0BE513CC63AB}" type="pres">
      <dgm:prSet presAssocID="{F20B8305-F985-4FB7-86DA-305025BD99A8}" presName="desTx" presStyleLbl="alignAccFollowNode1" presStyleIdx="2" presStyleCnt="4" custScaleX="93077">
        <dgm:presLayoutVars>
          <dgm:bulletEnabled val="1"/>
        </dgm:presLayoutVars>
      </dgm:prSet>
      <dgm:spPr/>
    </dgm:pt>
    <dgm:pt modelId="{36E731CB-2EC8-4064-9610-6CFA3DD25010}" type="pres">
      <dgm:prSet presAssocID="{0F57D965-0B7D-40DC-ACC1-7BDAF5818D45}" presName="space" presStyleCnt="0"/>
      <dgm:spPr/>
    </dgm:pt>
    <dgm:pt modelId="{6FDA7BEF-D1A8-4615-B8C1-CAB3D03F6FFA}" type="pres">
      <dgm:prSet presAssocID="{D57834F3-E810-4463-A2B9-847F16EF9F18}" presName="composite" presStyleCnt="0"/>
      <dgm:spPr/>
    </dgm:pt>
    <dgm:pt modelId="{4F9D85EC-C953-4465-ADDB-425B272683A5}" type="pres">
      <dgm:prSet presAssocID="{D57834F3-E810-4463-A2B9-847F16EF9F18}" presName="parTx" presStyleLbl="alignNode1" presStyleIdx="3" presStyleCnt="4" custScaleX="88052">
        <dgm:presLayoutVars>
          <dgm:chMax val="0"/>
          <dgm:chPref val="0"/>
          <dgm:bulletEnabled val="1"/>
        </dgm:presLayoutVars>
      </dgm:prSet>
      <dgm:spPr/>
    </dgm:pt>
    <dgm:pt modelId="{FCA810A2-6A72-434E-9C0C-BB237E7C3EF7}" type="pres">
      <dgm:prSet presAssocID="{D57834F3-E810-4463-A2B9-847F16EF9F18}" presName="desTx" presStyleLbl="alignAccFollowNode1" presStyleIdx="3" presStyleCnt="4" custScaleX="87627">
        <dgm:presLayoutVars>
          <dgm:bulletEnabled val="1"/>
        </dgm:presLayoutVars>
      </dgm:prSet>
      <dgm:spPr/>
    </dgm:pt>
  </dgm:ptLst>
  <dgm:cxnLst>
    <dgm:cxn modelId="{7C91D905-0684-4553-9109-D2CF1A228967}" type="presOf" srcId="{E2623645-BE72-412F-8905-3BBFB7A03F25}" destId="{A7A94E47-762C-49B2-8E63-BD7ABE21CC18}" srcOrd="0" destOrd="0" presId="urn:microsoft.com/office/officeart/2005/8/layout/hList1"/>
    <dgm:cxn modelId="{65AD6C0F-1286-4B50-B8D1-6BA1EC7B618C}" srcId="{D57834F3-E810-4463-A2B9-847F16EF9F18}" destId="{046A02A7-5B36-47EE-91C7-0492A2FCD0F4}" srcOrd="3" destOrd="0" parTransId="{382A8AA8-AF0D-41A0-AB97-31259CECE93C}" sibTransId="{B4213DF6-1471-434A-95A7-838FCF22B77B}"/>
    <dgm:cxn modelId="{04F97516-8270-4DF8-86C7-100231213D41}" srcId="{90FD25EC-AF0E-405A-8A79-55D602FAC036}" destId="{D0B6559C-68FB-47A7-8CA6-16E6775DFA60}" srcOrd="0" destOrd="0" parTransId="{7BB815D5-80F6-4EC1-B6D6-DD831AA4B06C}" sibTransId="{6EF675E2-0557-41C6-BC31-A5384DDE866E}"/>
    <dgm:cxn modelId="{1C203F22-E6E6-4D29-B7BB-EBB008A03A27}" srcId="{E2623645-BE72-412F-8905-3BBFB7A03F25}" destId="{D57834F3-E810-4463-A2B9-847F16EF9F18}" srcOrd="3" destOrd="0" parTransId="{2402101D-BF0E-4EA4-BB41-53A5CD1A60E3}" sibTransId="{3A75BF54-29E5-428B-A562-51A632E4694E}"/>
    <dgm:cxn modelId="{1186C329-9430-46FE-A89B-55F8FFAF47FB}" srcId="{C6F0C3CC-087D-4690-A4F1-11EF4B91CCC8}" destId="{F2CD30C4-1577-4F66-B1AE-07928757BD5C}" srcOrd="1" destOrd="0" parTransId="{0BCF0BBA-81AF-486A-AAFC-2DA36BE821B7}" sibTransId="{D02B06A8-CDC2-46A5-BA20-F69B3CE3288D}"/>
    <dgm:cxn modelId="{001B3631-AB06-4C37-A232-DCC113613352}" type="presOf" srcId="{DB97B8AC-913D-4B88-99C2-2402E70B928B}" destId="{6A2DB903-8467-4B95-88C3-0BE513CC63AB}" srcOrd="0" destOrd="1" presId="urn:microsoft.com/office/officeart/2005/8/layout/hList1"/>
    <dgm:cxn modelId="{9B3A5433-8228-4C5E-9499-C0E3EF31E554}" srcId="{E2623645-BE72-412F-8905-3BBFB7A03F25}" destId="{C6F0C3CC-087D-4690-A4F1-11EF4B91CCC8}" srcOrd="0" destOrd="0" parTransId="{35C2439B-200F-4F1D-9E11-814357445B2B}" sibTransId="{A0FED579-F27E-4256-9D1D-C1F387DA621A}"/>
    <dgm:cxn modelId="{DE4E9A35-BDA0-47CC-9466-77089DF1211D}" type="presOf" srcId="{046A02A7-5B36-47EE-91C7-0492A2FCD0F4}" destId="{FCA810A2-6A72-434E-9C0C-BB237E7C3EF7}" srcOrd="0" destOrd="3" presId="urn:microsoft.com/office/officeart/2005/8/layout/hList1"/>
    <dgm:cxn modelId="{A14D0C37-53DE-4343-A107-17651179B565}" srcId="{E2623645-BE72-412F-8905-3BBFB7A03F25}" destId="{F20B8305-F985-4FB7-86DA-305025BD99A8}" srcOrd="2" destOrd="0" parTransId="{6D6522A8-20B0-47F6-A718-FD8BA43C0146}" sibTransId="{0F57D965-0B7D-40DC-ACC1-7BDAF5818D45}"/>
    <dgm:cxn modelId="{C19C465D-1D6F-44B8-820B-6A651BE4BF57}" type="presOf" srcId="{F20B8305-F985-4FB7-86DA-305025BD99A8}" destId="{50CFDC3E-F679-417B-809D-2B2283E8B744}" srcOrd="0" destOrd="0" presId="urn:microsoft.com/office/officeart/2005/8/layout/hList1"/>
    <dgm:cxn modelId="{9599BA4B-47C8-4FAB-BCF3-D581EA6D0B2A}" type="presOf" srcId="{E776B9DA-DDAE-4E15-B31A-C47C6263C06E}" destId="{C22E06BB-FF2B-48D1-9256-A2CE176ECB60}" srcOrd="0" destOrd="0" presId="urn:microsoft.com/office/officeart/2005/8/layout/hList1"/>
    <dgm:cxn modelId="{95A58A4E-0CE9-4396-8BE9-EB4C6D4735F0}" srcId="{F20B8305-F985-4FB7-86DA-305025BD99A8}" destId="{7B915A30-9A61-49E1-9FC1-02B5C47242F1}" srcOrd="0" destOrd="0" parTransId="{FD6AC8F8-BDC0-4C67-8BA1-A4FAEBB6B338}" sibTransId="{350F799D-C6BC-46E5-AA78-932CE3563167}"/>
    <dgm:cxn modelId="{5164197D-1E4B-4B96-8E3F-E2C2CB709283}" type="presOf" srcId="{8A821FCC-375C-4CA4-BFB2-AFC46324C53E}" destId="{C22E06BB-FF2B-48D1-9256-A2CE176ECB60}" srcOrd="0" destOrd="2" presId="urn:microsoft.com/office/officeart/2005/8/layout/hList1"/>
    <dgm:cxn modelId="{EDB59F7E-F578-465F-8D1C-93BE7D0FEC90}" type="presOf" srcId="{D57834F3-E810-4463-A2B9-847F16EF9F18}" destId="{4F9D85EC-C953-4465-ADDB-425B272683A5}" srcOrd="0" destOrd="0" presId="urn:microsoft.com/office/officeart/2005/8/layout/hList1"/>
    <dgm:cxn modelId="{F25CA283-EA20-478D-B076-10FB91648FB5}" srcId="{D57834F3-E810-4463-A2B9-847F16EF9F18}" destId="{78A548F5-5C62-4B3D-968E-E608CC989215}" srcOrd="2" destOrd="0" parTransId="{808E5B27-E528-4A48-89B7-9C8F20A8C73A}" sibTransId="{3F00EE74-C1A2-45FD-9F57-2BF3B0703548}"/>
    <dgm:cxn modelId="{295B3084-9C5E-420F-B549-B325010EFE4B}" type="presOf" srcId="{4C236AAA-DE8E-4E1C-82FB-4E6DE8969F6A}" destId="{252F6D0B-27BA-4CDB-8B2C-994699E86A28}" srcOrd="0" destOrd="1" presId="urn:microsoft.com/office/officeart/2005/8/layout/hList1"/>
    <dgm:cxn modelId="{07DCB58B-BD1E-4384-8CC3-B987FFA76D3F}" type="presOf" srcId="{7B915A30-9A61-49E1-9FC1-02B5C47242F1}" destId="{6A2DB903-8467-4B95-88C3-0BE513CC63AB}" srcOrd="0" destOrd="0" presId="urn:microsoft.com/office/officeart/2005/8/layout/hList1"/>
    <dgm:cxn modelId="{707BEF96-4C25-4825-9527-8F7ACC28274D}" type="presOf" srcId="{C6F0C3CC-087D-4690-A4F1-11EF4B91CCC8}" destId="{EA8B46A3-AD53-4DB1-9C47-005AAC9221CA}" srcOrd="0" destOrd="0" presId="urn:microsoft.com/office/officeart/2005/8/layout/hList1"/>
    <dgm:cxn modelId="{D6BAB197-3559-4D05-85D3-A55EFF687B71}" type="presOf" srcId="{D0B6559C-68FB-47A7-8CA6-16E6775DFA60}" destId="{252F6D0B-27BA-4CDB-8B2C-994699E86A28}" srcOrd="0" destOrd="0" presId="urn:microsoft.com/office/officeart/2005/8/layout/hList1"/>
    <dgm:cxn modelId="{1E88BAA4-EE66-4933-96F9-F51F8BE5A811}" srcId="{D57834F3-E810-4463-A2B9-847F16EF9F18}" destId="{0ECC9AD0-F84F-472A-877A-AFE14B56AB3A}" srcOrd="1" destOrd="0" parTransId="{7A36062D-D850-4340-8D01-10B046EC35D7}" sibTransId="{DAD98E87-DB80-4792-AD89-4BB696E9EB99}"/>
    <dgm:cxn modelId="{93859EB0-0ECC-4C73-9274-6F2476B7DD3D}" type="presOf" srcId="{D4CC07E5-C82A-4D30-AAEA-1B9A02C995F7}" destId="{FCA810A2-6A72-434E-9C0C-BB237E7C3EF7}" srcOrd="0" destOrd="0" presId="urn:microsoft.com/office/officeart/2005/8/layout/hList1"/>
    <dgm:cxn modelId="{6466BEB5-119B-4F1D-B847-81757255008A}" type="presOf" srcId="{78A548F5-5C62-4B3D-968E-E608CC989215}" destId="{FCA810A2-6A72-434E-9C0C-BB237E7C3EF7}" srcOrd="0" destOrd="2" presId="urn:microsoft.com/office/officeart/2005/8/layout/hList1"/>
    <dgm:cxn modelId="{4118ECB5-B329-4148-BF97-3F52F5D620F6}" srcId="{90FD25EC-AF0E-405A-8A79-55D602FAC036}" destId="{4C236AAA-DE8E-4E1C-82FB-4E6DE8969F6A}" srcOrd="1" destOrd="0" parTransId="{57B34CA1-3089-4FD6-B9B5-AE374F17B4B8}" sibTransId="{70737B71-4D10-4722-BF27-B3AB782EBA12}"/>
    <dgm:cxn modelId="{A389F8B6-B752-4887-B378-BA5ED07A4B79}" type="presOf" srcId="{C2F563B3-29F5-46CB-9B9E-D3246A23FE9A}" destId="{6A2DB903-8467-4B95-88C3-0BE513CC63AB}" srcOrd="0" destOrd="2" presId="urn:microsoft.com/office/officeart/2005/8/layout/hList1"/>
    <dgm:cxn modelId="{BC6255BC-B16F-4789-8356-AFE5C1EDF36B}" type="presOf" srcId="{90FD25EC-AF0E-405A-8A79-55D602FAC036}" destId="{9C2ED917-76AA-4986-AD64-A8816572EFEF}" srcOrd="0" destOrd="0" presId="urn:microsoft.com/office/officeart/2005/8/layout/hList1"/>
    <dgm:cxn modelId="{F3C64EC0-4235-4257-880B-945A6907929B}" srcId="{F20B8305-F985-4FB7-86DA-305025BD99A8}" destId="{DB97B8AC-913D-4B88-99C2-2402E70B928B}" srcOrd="1" destOrd="0" parTransId="{11A07828-F0B6-4BC9-A658-BE61414BD209}" sibTransId="{41BB3ACE-268C-49D4-B05C-43EBA247FC29}"/>
    <dgm:cxn modelId="{C9172BC3-A338-4BA3-B308-EC0920DF2DCB}" type="presOf" srcId="{82A764A9-B1DE-4C29-900E-8BBB3FD33DAA}" destId="{FCA810A2-6A72-434E-9C0C-BB237E7C3EF7}" srcOrd="0" destOrd="4" presId="urn:microsoft.com/office/officeart/2005/8/layout/hList1"/>
    <dgm:cxn modelId="{7766B4CD-5E84-4403-91FA-7FE92D19BA2B}" type="presOf" srcId="{F2CD30C4-1577-4F66-B1AE-07928757BD5C}" destId="{C22E06BB-FF2B-48D1-9256-A2CE176ECB60}" srcOrd="0" destOrd="1" presId="urn:microsoft.com/office/officeart/2005/8/layout/hList1"/>
    <dgm:cxn modelId="{A79981D4-DC19-41B8-B10D-0006E0AECB13}" srcId="{D57834F3-E810-4463-A2B9-847F16EF9F18}" destId="{D4CC07E5-C82A-4D30-AAEA-1B9A02C995F7}" srcOrd="0" destOrd="0" parTransId="{D69113CC-705E-494D-AF92-31D0464AF114}" sibTransId="{35DC9700-D345-45E7-85C1-2245511B4673}"/>
    <dgm:cxn modelId="{6334C5D4-6FC5-41F1-B19F-7733ADD4011F}" srcId="{E2623645-BE72-412F-8905-3BBFB7A03F25}" destId="{90FD25EC-AF0E-405A-8A79-55D602FAC036}" srcOrd="1" destOrd="0" parTransId="{F3F400F5-19DE-439B-A736-58C84EBAABBD}" sibTransId="{45E630FF-2B8F-49F9-A601-FFCBC0477216}"/>
    <dgm:cxn modelId="{868D3ED5-E1BB-4EEE-BEA0-8106362F089E}" srcId="{C6F0C3CC-087D-4690-A4F1-11EF4B91CCC8}" destId="{8A821FCC-375C-4CA4-BFB2-AFC46324C53E}" srcOrd="2" destOrd="0" parTransId="{8B77F8E6-2719-484B-BAB2-699F76433488}" sibTransId="{55EDD1EC-DC96-4144-9A41-5B9A3AD41E49}"/>
    <dgm:cxn modelId="{0468FFD6-1661-46F3-9312-BBC50293C35A}" srcId="{C6F0C3CC-087D-4690-A4F1-11EF4B91CCC8}" destId="{E776B9DA-DDAE-4E15-B31A-C47C6263C06E}" srcOrd="0" destOrd="0" parTransId="{0FA64DB0-F4D4-43F7-A4A0-40D6F7CA7EDA}" sibTransId="{9980E761-737F-4A0B-A5B4-DE8B15EF69B7}"/>
    <dgm:cxn modelId="{4C0753D9-A42A-408D-A316-E36D40BA0D2E}" type="presOf" srcId="{0ECC9AD0-F84F-472A-877A-AFE14B56AB3A}" destId="{FCA810A2-6A72-434E-9C0C-BB237E7C3EF7}" srcOrd="0" destOrd="1" presId="urn:microsoft.com/office/officeart/2005/8/layout/hList1"/>
    <dgm:cxn modelId="{9CFDE0DB-1673-4E51-B304-FD5F1C68A572}" srcId="{D57834F3-E810-4463-A2B9-847F16EF9F18}" destId="{82A764A9-B1DE-4C29-900E-8BBB3FD33DAA}" srcOrd="4" destOrd="0" parTransId="{06EEDFFF-118F-4661-A9C4-09BB043F87A1}" sibTransId="{7BAD222D-6E2F-47E9-BAAA-DBE25F36595A}"/>
    <dgm:cxn modelId="{CEFE5FEC-3B07-4D2B-9C7D-A5C52BD06D1D}" srcId="{F20B8305-F985-4FB7-86DA-305025BD99A8}" destId="{C2F563B3-29F5-46CB-9B9E-D3246A23FE9A}" srcOrd="2" destOrd="0" parTransId="{C12FAA81-BF68-451D-B058-2039D650C775}" sibTransId="{5441CD82-0C95-4DEB-8D93-1F810AFB42B3}"/>
    <dgm:cxn modelId="{443DD037-E2F2-497B-851D-BA640D3B54EB}" type="presParOf" srcId="{A7A94E47-762C-49B2-8E63-BD7ABE21CC18}" destId="{9D09B390-CB52-429D-A24D-F119D769C3C8}" srcOrd="0" destOrd="0" presId="urn:microsoft.com/office/officeart/2005/8/layout/hList1"/>
    <dgm:cxn modelId="{716C5E16-2A32-4A50-B24B-1281E91669B2}" type="presParOf" srcId="{9D09B390-CB52-429D-A24D-F119D769C3C8}" destId="{EA8B46A3-AD53-4DB1-9C47-005AAC9221CA}" srcOrd="0" destOrd="0" presId="urn:microsoft.com/office/officeart/2005/8/layout/hList1"/>
    <dgm:cxn modelId="{5C60F6F9-662D-4FAE-8DB4-7A84B6C2594A}" type="presParOf" srcId="{9D09B390-CB52-429D-A24D-F119D769C3C8}" destId="{C22E06BB-FF2B-48D1-9256-A2CE176ECB60}" srcOrd="1" destOrd="0" presId="urn:microsoft.com/office/officeart/2005/8/layout/hList1"/>
    <dgm:cxn modelId="{4492268B-3D54-40CB-B97C-FA0B0EAECC8F}" type="presParOf" srcId="{A7A94E47-762C-49B2-8E63-BD7ABE21CC18}" destId="{F267F690-2F99-41C7-928F-1EBFEF6FC219}" srcOrd="1" destOrd="0" presId="urn:microsoft.com/office/officeart/2005/8/layout/hList1"/>
    <dgm:cxn modelId="{F5C501DF-FF82-4777-B1DC-41F78ED261C3}" type="presParOf" srcId="{A7A94E47-762C-49B2-8E63-BD7ABE21CC18}" destId="{4D783ED8-F97C-424F-8F28-335297E2DED6}" srcOrd="2" destOrd="0" presId="urn:microsoft.com/office/officeart/2005/8/layout/hList1"/>
    <dgm:cxn modelId="{EE88401C-9237-4B60-8BEC-A49A6E88FC21}" type="presParOf" srcId="{4D783ED8-F97C-424F-8F28-335297E2DED6}" destId="{9C2ED917-76AA-4986-AD64-A8816572EFEF}" srcOrd="0" destOrd="0" presId="urn:microsoft.com/office/officeart/2005/8/layout/hList1"/>
    <dgm:cxn modelId="{9A9CF79A-3098-4E07-BA42-9B15DBBE5C06}" type="presParOf" srcId="{4D783ED8-F97C-424F-8F28-335297E2DED6}" destId="{252F6D0B-27BA-4CDB-8B2C-994699E86A28}" srcOrd="1" destOrd="0" presId="urn:microsoft.com/office/officeart/2005/8/layout/hList1"/>
    <dgm:cxn modelId="{7F9D5710-B31A-4F74-AB13-A811BE8CCBFD}" type="presParOf" srcId="{A7A94E47-762C-49B2-8E63-BD7ABE21CC18}" destId="{452FD678-9B70-4D2D-B52B-CA865AC962A6}" srcOrd="3" destOrd="0" presId="urn:microsoft.com/office/officeart/2005/8/layout/hList1"/>
    <dgm:cxn modelId="{732C0600-F316-4375-9E2D-544B8D534CAF}" type="presParOf" srcId="{A7A94E47-762C-49B2-8E63-BD7ABE21CC18}" destId="{EBDF4450-991B-4DE4-9050-11205BB8BF6C}" srcOrd="4" destOrd="0" presId="urn:microsoft.com/office/officeart/2005/8/layout/hList1"/>
    <dgm:cxn modelId="{9121D301-6EDE-4C78-A5A8-91D47C31C5B6}" type="presParOf" srcId="{EBDF4450-991B-4DE4-9050-11205BB8BF6C}" destId="{50CFDC3E-F679-417B-809D-2B2283E8B744}" srcOrd="0" destOrd="0" presId="urn:microsoft.com/office/officeart/2005/8/layout/hList1"/>
    <dgm:cxn modelId="{EF0AFAEB-4444-4EB2-9C00-CD466577D04F}" type="presParOf" srcId="{EBDF4450-991B-4DE4-9050-11205BB8BF6C}" destId="{6A2DB903-8467-4B95-88C3-0BE513CC63AB}" srcOrd="1" destOrd="0" presId="urn:microsoft.com/office/officeart/2005/8/layout/hList1"/>
    <dgm:cxn modelId="{09535272-B91A-4033-9366-61EEF57F4161}" type="presParOf" srcId="{A7A94E47-762C-49B2-8E63-BD7ABE21CC18}" destId="{36E731CB-2EC8-4064-9610-6CFA3DD25010}" srcOrd="5" destOrd="0" presId="urn:microsoft.com/office/officeart/2005/8/layout/hList1"/>
    <dgm:cxn modelId="{4DB14CBB-5003-448A-8C96-A307D1583F10}" type="presParOf" srcId="{A7A94E47-762C-49B2-8E63-BD7ABE21CC18}" destId="{6FDA7BEF-D1A8-4615-B8C1-CAB3D03F6FFA}" srcOrd="6" destOrd="0" presId="urn:microsoft.com/office/officeart/2005/8/layout/hList1"/>
    <dgm:cxn modelId="{17207C48-20F9-45C5-8024-368F247918FE}" type="presParOf" srcId="{6FDA7BEF-D1A8-4615-B8C1-CAB3D03F6FFA}" destId="{4F9D85EC-C953-4465-ADDB-425B272683A5}" srcOrd="0" destOrd="0" presId="urn:microsoft.com/office/officeart/2005/8/layout/hList1"/>
    <dgm:cxn modelId="{015A7A55-561F-4436-8833-B9B54E3F4C26}" type="presParOf" srcId="{6FDA7BEF-D1A8-4615-B8C1-CAB3D03F6FFA}" destId="{FCA810A2-6A72-434E-9C0C-BB237E7C3EF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623645-BE72-412F-8905-3BBFB7A03F2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6F0C3CC-087D-4690-A4F1-11EF4B91CCC8}">
      <dgm:prSet phldrT="[Texto]" custT="1"/>
      <dgm:spPr/>
      <dgm:t>
        <a:bodyPr/>
        <a:lstStyle/>
        <a:p>
          <a:r>
            <a:rPr lang="es-MX" sz="2200" dirty="0"/>
            <a:t>Efectos observados</a:t>
          </a:r>
        </a:p>
      </dgm:t>
    </dgm:pt>
    <dgm:pt modelId="{35C2439B-200F-4F1D-9E11-814357445B2B}" type="parTrans" cxnId="{9B3A5433-8228-4C5E-9499-C0E3EF31E554}">
      <dgm:prSet/>
      <dgm:spPr/>
      <dgm:t>
        <a:bodyPr/>
        <a:lstStyle/>
        <a:p>
          <a:endParaRPr lang="es-MX" sz="2200"/>
        </a:p>
      </dgm:t>
    </dgm:pt>
    <dgm:pt modelId="{A0FED579-F27E-4256-9D1D-C1F387DA621A}" type="sibTrans" cxnId="{9B3A5433-8228-4C5E-9499-C0E3EF31E554}">
      <dgm:prSet/>
      <dgm:spPr/>
      <dgm:t>
        <a:bodyPr/>
        <a:lstStyle/>
        <a:p>
          <a:endParaRPr lang="es-MX" sz="2200"/>
        </a:p>
      </dgm:t>
    </dgm:pt>
    <dgm:pt modelId="{E776B9DA-DDAE-4E15-B31A-C47C6263C06E}">
      <dgm:prSet phldrT="[Texto]" custT="1"/>
      <dgm:spPr/>
      <dgm:t>
        <a:bodyPr/>
        <a:lstStyle/>
        <a:p>
          <a:r>
            <a:rPr lang="es-MX" sz="2200" b="1" dirty="0"/>
            <a:t>Restauración</a:t>
          </a:r>
          <a:r>
            <a:rPr lang="es-MX" sz="2200" dirty="0"/>
            <a:t> de la función bioquímica y tisular.</a:t>
          </a:r>
          <a:br>
            <a:rPr lang="es-MX" sz="2200" dirty="0"/>
          </a:br>
          <a:br>
            <a:rPr lang="es-MX" sz="2200" dirty="0"/>
          </a:br>
          <a:endParaRPr lang="es-MX" sz="2200" dirty="0"/>
        </a:p>
      </dgm:t>
    </dgm:pt>
    <dgm:pt modelId="{0FA64DB0-F4D4-43F7-A4A0-40D6F7CA7EDA}" type="parTrans" cxnId="{0468FFD6-1661-46F3-9312-BBC50293C35A}">
      <dgm:prSet/>
      <dgm:spPr/>
      <dgm:t>
        <a:bodyPr/>
        <a:lstStyle/>
        <a:p>
          <a:endParaRPr lang="es-MX" sz="2200"/>
        </a:p>
      </dgm:t>
    </dgm:pt>
    <dgm:pt modelId="{9980E761-737F-4A0B-A5B4-DE8B15EF69B7}" type="sibTrans" cxnId="{0468FFD6-1661-46F3-9312-BBC50293C35A}">
      <dgm:prSet/>
      <dgm:spPr/>
      <dgm:t>
        <a:bodyPr/>
        <a:lstStyle/>
        <a:p>
          <a:endParaRPr lang="es-MX" sz="2200"/>
        </a:p>
      </dgm:t>
    </dgm:pt>
    <dgm:pt modelId="{90FD25EC-AF0E-405A-8A79-55D602FAC036}">
      <dgm:prSet phldrT="[Texto]" custT="1"/>
      <dgm:spPr/>
      <dgm:t>
        <a:bodyPr/>
        <a:lstStyle/>
        <a:p>
          <a:pPr algn="ctr"/>
          <a:r>
            <a:rPr lang="es-MX" sz="2200" dirty="0"/>
            <a:t>Condiciones de suministro	 </a:t>
          </a:r>
        </a:p>
      </dgm:t>
    </dgm:pt>
    <dgm:pt modelId="{F3F400F5-19DE-439B-A736-58C84EBAABBD}" type="parTrans" cxnId="{6334C5D4-6FC5-41F1-B19F-7733ADD4011F}">
      <dgm:prSet/>
      <dgm:spPr/>
      <dgm:t>
        <a:bodyPr/>
        <a:lstStyle/>
        <a:p>
          <a:endParaRPr lang="es-MX" sz="2200"/>
        </a:p>
      </dgm:t>
    </dgm:pt>
    <dgm:pt modelId="{45E630FF-2B8F-49F9-A601-FFCBC0477216}" type="sibTrans" cxnId="{6334C5D4-6FC5-41F1-B19F-7733ADD4011F}">
      <dgm:prSet/>
      <dgm:spPr/>
      <dgm:t>
        <a:bodyPr/>
        <a:lstStyle/>
        <a:p>
          <a:endParaRPr lang="es-MX" sz="2200"/>
        </a:p>
      </dgm:t>
    </dgm:pt>
    <dgm:pt modelId="{D0B6559C-68FB-47A7-8CA6-16E6775DFA60}">
      <dgm:prSet phldrT="[Texto]" custT="1"/>
      <dgm:spPr/>
      <dgm:t>
        <a:bodyPr/>
        <a:lstStyle/>
        <a:p>
          <a:r>
            <a:rPr lang="es-MX" sz="2200" dirty="0"/>
            <a:t>Rata con daño hepático inducido. Diario/12 semanas</a:t>
          </a:r>
        </a:p>
      </dgm:t>
    </dgm:pt>
    <dgm:pt modelId="{7BB815D5-80F6-4EC1-B6D6-DD831AA4B06C}" type="parTrans" cxnId="{04F97516-8270-4DF8-86C7-100231213D41}">
      <dgm:prSet/>
      <dgm:spPr/>
      <dgm:t>
        <a:bodyPr/>
        <a:lstStyle/>
        <a:p>
          <a:endParaRPr lang="es-MX" sz="2200"/>
        </a:p>
      </dgm:t>
    </dgm:pt>
    <dgm:pt modelId="{6EF675E2-0557-41C6-BC31-A5384DDE866E}" type="sibTrans" cxnId="{04F97516-8270-4DF8-86C7-100231213D41}">
      <dgm:prSet/>
      <dgm:spPr/>
      <dgm:t>
        <a:bodyPr/>
        <a:lstStyle/>
        <a:p>
          <a:endParaRPr lang="es-MX" sz="2200"/>
        </a:p>
      </dgm:t>
    </dgm:pt>
    <dgm:pt modelId="{4C236AAA-DE8E-4E1C-82FB-4E6DE8969F6A}">
      <dgm:prSet phldrT="[Texto]" custT="1"/>
      <dgm:spPr/>
      <dgm:t>
        <a:bodyPr/>
        <a:lstStyle/>
        <a:p>
          <a:r>
            <a:rPr lang="es-MX" sz="2200" dirty="0"/>
            <a:t>Ratón con dieta alta en grasa. Diario/6 semanas</a:t>
          </a:r>
        </a:p>
      </dgm:t>
    </dgm:pt>
    <dgm:pt modelId="{57B34CA1-3089-4FD6-B9B5-AE374F17B4B8}" type="parTrans" cxnId="{4118ECB5-B329-4148-BF97-3F52F5D620F6}">
      <dgm:prSet/>
      <dgm:spPr/>
      <dgm:t>
        <a:bodyPr/>
        <a:lstStyle/>
        <a:p>
          <a:endParaRPr lang="es-MX" sz="2200"/>
        </a:p>
      </dgm:t>
    </dgm:pt>
    <dgm:pt modelId="{70737B71-4D10-4722-BF27-B3AB782EBA12}" type="sibTrans" cxnId="{4118ECB5-B329-4148-BF97-3F52F5D620F6}">
      <dgm:prSet/>
      <dgm:spPr/>
      <dgm:t>
        <a:bodyPr/>
        <a:lstStyle/>
        <a:p>
          <a:endParaRPr lang="es-MX" sz="2200"/>
        </a:p>
      </dgm:t>
    </dgm:pt>
    <dgm:pt modelId="{F20B8305-F985-4FB7-86DA-305025BD99A8}">
      <dgm:prSet phldrT="[Texto]" custT="1"/>
      <dgm:spPr/>
      <dgm:t>
        <a:bodyPr/>
        <a:lstStyle/>
        <a:p>
          <a:r>
            <a:rPr lang="es-MX" sz="2200" dirty="0"/>
            <a:t>Concentración de suministro</a:t>
          </a:r>
        </a:p>
      </dgm:t>
    </dgm:pt>
    <dgm:pt modelId="{6D6522A8-20B0-47F6-A718-FD8BA43C0146}" type="parTrans" cxnId="{A14D0C37-53DE-4343-A107-17651179B565}">
      <dgm:prSet/>
      <dgm:spPr/>
      <dgm:t>
        <a:bodyPr/>
        <a:lstStyle/>
        <a:p>
          <a:endParaRPr lang="es-MX" sz="2200"/>
        </a:p>
      </dgm:t>
    </dgm:pt>
    <dgm:pt modelId="{0F57D965-0B7D-40DC-ACC1-7BDAF5818D45}" type="sibTrans" cxnId="{A14D0C37-53DE-4343-A107-17651179B565}">
      <dgm:prSet/>
      <dgm:spPr/>
      <dgm:t>
        <a:bodyPr/>
        <a:lstStyle/>
        <a:p>
          <a:endParaRPr lang="es-MX" sz="2200"/>
        </a:p>
      </dgm:t>
    </dgm:pt>
    <dgm:pt modelId="{7B915A30-9A61-49E1-9FC1-02B5C47242F1}">
      <dgm:prSet phldrT="[Texto]" custT="1"/>
      <dgm:spPr/>
      <dgm:t>
        <a:bodyPr/>
        <a:lstStyle/>
        <a:p>
          <a:r>
            <a:rPr lang="es-MX" sz="2200" dirty="0"/>
            <a:t>50 mg/kg</a:t>
          </a:r>
        </a:p>
      </dgm:t>
    </dgm:pt>
    <dgm:pt modelId="{FD6AC8F8-BDC0-4C67-8BA1-A4FAEBB6B338}" type="parTrans" cxnId="{95A58A4E-0CE9-4396-8BE9-EB4C6D4735F0}">
      <dgm:prSet/>
      <dgm:spPr/>
      <dgm:t>
        <a:bodyPr/>
        <a:lstStyle/>
        <a:p>
          <a:endParaRPr lang="es-MX" sz="2200"/>
        </a:p>
      </dgm:t>
    </dgm:pt>
    <dgm:pt modelId="{350F799D-C6BC-46E5-AA78-932CE3563167}" type="sibTrans" cxnId="{95A58A4E-0CE9-4396-8BE9-EB4C6D4735F0}">
      <dgm:prSet/>
      <dgm:spPr/>
      <dgm:t>
        <a:bodyPr/>
        <a:lstStyle/>
        <a:p>
          <a:endParaRPr lang="es-MX" sz="2200"/>
        </a:p>
      </dgm:t>
    </dgm:pt>
    <dgm:pt modelId="{DB97B8AC-913D-4B88-99C2-2402E70B928B}">
      <dgm:prSet phldrT="[Texto]" custT="1"/>
      <dgm:spPr/>
      <dgm:t>
        <a:bodyPr/>
        <a:lstStyle/>
        <a:p>
          <a:r>
            <a:rPr lang="es-MX" sz="2200" dirty="0"/>
            <a:t>200 mg/kg.</a:t>
          </a:r>
        </a:p>
      </dgm:t>
    </dgm:pt>
    <dgm:pt modelId="{11A07828-F0B6-4BC9-A658-BE61414BD209}" type="parTrans" cxnId="{F3C64EC0-4235-4257-880B-945A6907929B}">
      <dgm:prSet/>
      <dgm:spPr/>
      <dgm:t>
        <a:bodyPr/>
        <a:lstStyle/>
        <a:p>
          <a:endParaRPr lang="es-MX" sz="2200"/>
        </a:p>
      </dgm:t>
    </dgm:pt>
    <dgm:pt modelId="{41BB3ACE-268C-49D4-B05C-43EBA247FC29}" type="sibTrans" cxnId="{F3C64EC0-4235-4257-880B-945A6907929B}">
      <dgm:prSet/>
      <dgm:spPr/>
      <dgm:t>
        <a:bodyPr/>
        <a:lstStyle/>
        <a:p>
          <a:endParaRPr lang="es-MX" sz="2200"/>
        </a:p>
      </dgm:t>
    </dgm:pt>
    <dgm:pt modelId="{8A821FCC-375C-4CA4-BFB2-AFC46324C53E}">
      <dgm:prSet phldrT="[Texto]" custT="1"/>
      <dgm:spPr/>
      <dgm:t>
        <a:bodyPr/>
        <a:lstStyle/>
        <a:p>
          <a:r>
            <a:rPr lang="es-MX" sz="2200" b="1" dirty="0"/>
            <a:t>Disminución </a:t>
          </a:r>
          <a:r>
            <a:rPr lang="es-MX" sz="2200" dirty="0"/>
            <a:t>de la resistencia a la insulina, </a:t>
          </a:r>
          <a:r>
            <a:rPr lang="es-MX" sz="2200" b="1" dirty="0"/>
            <a:t>remodelación</a:t>
          </a:r>
          <a:r>
            <a:rPr lang="es-MX" sz="2200" dirty="0"/>
            <a:t> de la microbiota intestinal y </a:t>
          </a:r>
          <a:r>
            <a:rPr lang="es-MX" sz="2200" b="1" dirty="0"/>
            <a:t>disminución</a:t>
          </a:r>
          <a:r>
            <a:rPr lang="es-MX" sz="2200" dirty="0"/>
            <a:t> de la inflamación intestinal.</a:t>
          </a:r>
        </a:p>
      </dgm:t>
    </dgm:pt>
    <dgm:pt modelId="{8B77F8E6-2719-484B-BAB2-699F76433488}" type="parTrans" cxnId="{868D3ED5-E1BB-4EEE-BEA0-8106362F089E}">
      <dgm:prSet/>
      <dgm:spPr/>
      <dgm:t>
        <a:bodyPr/>
        <a:lstStyle/>
        <a:p>
          <a:endParaRPr lang="es-MX" sz="2200"/>
        </a:p>
      </dgm:t>
    </dgm:pt>
    <dgm:pt modelId="{55EDD1EC-DC96-4144-9A41-5B9A3AD41E49}" type="sibTrans" cxnId="{868D3ED5-E1BB-4EEE-BEA0-8106362F089E}">
      <dgm:prSet/>
      <dgm:spPr/>
      <dgm:t>
        <a:bodyPr/>
        <a:lstStyle/>
        <a:p>
          <a:endParaRPr lang="es-MX" sz="2200"/>
        </a:p>
      </dgm:t>
    </dgm:pt>
    <dgm:pt modelId="{D97F085C-EE63-4A7D-94AC-13E69D772C6D}">
      <dgm:prSet phldrT="[Texto]" custT="1"/>
      <dgm:spPr/>
      <dgm:t>
        <a:bodyPr/>
        <a:lstStyle/>
        <a:p>
          <a:endParaRPr lang="es-MX" sz="2200" dirty="0"/>
        </a:p>
      </dgm:t>
    </dgm:pt>
    <dgm:pt modelId="{0F05ECC7-C3A6-4A06-9FE7-8C218DC23599}" type="parTrans" cxnId="{0C9D88AE-C5CF-4433-93C2-1C68717CAB30}">
      <dgm:prSet/>
      <dgm:spPr/>
      <dgm:t>
        <a:bodyPr/>
        <a:lstStyle/>
        <a:p>
          <a:endParaRPr lang="es-MX" sz="2200"/>
        </a:p>
      </dgm:t>
    </dgm:pt>
    <dgm:pt modelId="{E14F4810-196E-4121-8EF7-821D01D28A1B}" type="sibTrans" cxnId="{0C9D88AE-C5CF-4433-93C2-1C68717CAB30}">
      <dgm:prSet/>
      <dgm:spPr/>
      <dgm:t>
        <a:bodyPr/>
        <a:lstStyle/>
        <a:p>
          <a:endParaRPr lang="es-MX" sz="2200"/>
        </a:p>
      </dgm:t>
    </dgm:pt>
    <dgm:pt modelId="{3CAE3F6E-A379-46A1-BCCB-4CA0C4810711}">
      <dgm:prSet phldrT="[Texto]" custT="1"/>
      <dgm:spPr/>
      <dgm:t>
        <a:bodyPr/>
        <a:lstStyle/>
        <a:p>
          <a:endParaRPr lang="es-MX" sz="2200" dirty="0"/>
        </a:p>
      </dgm:t>
    </dgm:pt>
    <dgm:pt modelId="{2095DCFD-A431-4898-9AA5-F5085108E04B}" type="parTrans" cxnId="{1A114508-12BC-477C-82BB-7200A4770973}">
      <dgm:prSet/>
      <dgm:spPr/>
      <dgm:t>
        <a:bodyPr/>
        <a:lstStyle/>
        <a:p>
          <a:endParaRPr lang="es-MX" sz="2200"/>
        </a:p>
      </dgm:t>
    </dgm:pt>
    <dgm:pt modelId="{6B5951AF-8D83-40D9-8B8C-241898A8E571}" type="sibTrans" cxnId="{1A114508-12BC-477C-82BB-7200A4770973}">
      <dgm:prSet/>
      <dgm:spPr/>
      <dgm:t>
        <a:bodyPr/>
        <a:lstStyle/>
        <a:p>
          <a:endParaRPr lang="es-MX" sz="2200"/>
        </a:p>
      </dgm:t>
    </dgm:pt>
    <dgm:pt modelId="{A775FE1D-D3AA-4FA4-9380-E31A6792C6F8}">
      <dgm:prSet phldrT="[Texto]" custT="1"/>
      <dgm:spPr/>
      <dgm:t>
        <a:bodyPr/>
        <a:lstStyle/>
        <a:p>
          <a:endParaRPr lang="es-MX" sz="2200" dirty="0"/>
        </a:p>
      </dgm:t>
    </dgm:pt>
    <dgm:pt modelId="{89950278-F3DF-42C5-B706-D2C87D73C482}" type="parTrans" cxnId="{66A0A544-D8E7-468F-B75B-94A581489E97}">
      <dgm:prSet/>
      <dgm:spPr/>
      <dgm:t>
        <a:bodyPr/>
        <a:lstStyle/>
        <a:p>
          <a:endParaRPr lang="es-MX" sz="2200"/>
        </a:p>
      </dgm:t>
    </dgm:pt>
    <dgm:pt modelId="{FAEB8C74-8830-48A1-B99F-259BA732B83E}" type="sibTrans" cxnId="{66A0A544-D8E7-468F-B75B-94A581489E97}">
      <dgm:prSet/>
      <dgm:spPr/>
      <dgm:t>
        <a:bodyPr/>
        <a:lstStyle/>
        <a:p>
          <a:endParaRPr lang="es-MX" sz="2200"/>
        </a:p>
      </dgm:t>
    </dgm:pt>
    <dgm:pt modelId="{05E53192-503F-469B-BF1B-A895DE1A6D7C}">
      <dgm:prSet phldrT="[Texto]" custT="1"/>
      <dgm:spPr/>
      <dgm:t>
        <a:bodyPr/>
        <a:lstStyle/>
        <a:p>
          <a:endParaRPr lang="es-MX" sz="2200" dirty="0"/>
        </a:p>
      </dgm:t>
    </dgm:pt>
    <dgm:pt modelId="{427FC51A-69F9-441E-A90E-00AE3ED34E4D}" type="parTrans" cxnId="{B17033DB-D06D-4050-9845-574B28BA1504}">
      <dgm:prSet/>
      <dgm:spPr/>
      <dgm:t>
        <a:bodyPr/>
        <a:lstStyle/>
        <a:p>
          <a:endParaRPr lang="es-MX" sz="2200"/>
        </a:p>
      </dgm:t>
    </dgm:pt>
    <dgm:pt modelId="{18720C4D-838C-49C7-8812-4FEF59560ACF}" type="sibTrans" cxnId="{B17033DB-D06D-4050-9845-574B28BA1504}">
      <dgm:prSet/>
      <dgm:spPr/>
      <dgm:t>
        <a:bodyPr/>
        <a:lstStyle/>
        <a:p>
          <a:endParaRPr lang="es-MX" sz="2200"/>
        </a:p>
      </dgm:t>
    </dgm:pt>
    <dgm:pt modelId="{16DDDB53-BC52-4ABE-A408-482A673FA711}">
      <dgm:prSet phldrT="[Texto]" custT="1"/>
      <dgm:spPr/>
      <dgm:t>
        <a:bodyPr/>
        <a:lstStyle/>
        <a:p>
          <a:endParaRPr lang="es-MX" sz="2200" dirty="0"/>
        </a:p>
      </dgm:t>
    </dgm:pt>
    <dgm:pt modelId="{1557BD59-5B7C-4BBF-9256-219DE91B9B4F}" type="parTrans" cxnId="{9E17616E-90E3-445C-BE8C-F3EFCC7B0DC5}">
      <dgm:prSet/>
      <dgm:spPr/>
      <dgm:t>
        <a:bodyPr/>
        <a:lstStyle/>
        <a:p>
          <a:endParaRPr lang="es-MX" sz="2200"/>
        </a:p>
      </dgm:t>
    </dgm:pt>
    <dgm:pt modelId="{BCB0DFF6-3477-46A0-814D-D1B92C1B0F13}" type="sibTrans" cxnId="{9E17616E-90E3-445C-BE8C-F3EFCC7B0DC5}">
      <dgm:prSet/>
      <dgm:spPr/>
      <dgm:t>
        <a:bodyPr/>
        <a:lstStyle/>
        <a:p>
          <a:endParaRPr lang="es-MX" sz="2200"/>
        </a:p>
      </dgm:t>
    </dgm:pt>
    <dgm:pt modelId="{C2F563B3-29F5-46CB-9B9E-D3246A23FE9A}">
      <dgm:prSet phldrT="[Texto]" custT="1"/>
      <dgm:spPr/>
      <dgm:t>
        <a:bodyPr/>
        <a:lstStyle/>
        <a:p>
          <a:endParaRPr lang="es-MX" sz="2200" dirty="0"/>
        </a:p>
      </dgm:t>
    </dgm:pt>
    <dgm:pt modelId="{C12FAA81-BF68-451D-B058-2039D650C775}" type="parTrans" cxnId="{CEFE5FEC-3B07-4D2B-9C7D-A5C52BD06D1D}">
      <dgm:prSet/>
      <dgm:spPr/>
      <dgm:t>
        <a:bodyPr/>
        <a:lstStyle/>
        <a:p>
          <a:endParaRPr lang="es-MX" sz="2200"/>
        </a:p>
      </dgm:t>
    </dgm:pt>
    <dgm:pt modelId="{5441CD82-0C95-4DEB-8D93-1F810AFB42B3}" type="sibTrans" cxnId="{CEFE5FEC-3B07-4D2B-9C7D-A5C52BD06D1D}">
      <dgm:prSet/>
      <dgm:spPr/>
      <dgm:t>
        <a:bodyPr/>
        <a:lstStyle/>
        <a:p>
          <a:endParaRPr lang="es-MX" sz="2200"/>
        </a:p>
      </dgm:t>
    </dgm:pt>
    <dgm:pt modelId="{D57834F3-E810-4463-A2B9-847F16EF9F18}">
      <dgm:prSet custT="1"/>
      <dgm:spPr/>
      <dgm:t>
        <a:bodyPr/>
        <a:lstStyle/>
        <a:p>
          <a:r>
            <a:rPr lang="es-MX" sz="2200" dirty="0"/>
            <a:t>Referencia</a:t>
          </a:r>
        </a:p>
      </dgm:t>
    </dgm:pt>
    <dgm:pt modelId="{2402101D-BF0E-4EA4-BB41-53A5CD1A60E3}" type="parTrans" cxnId="{1C203F22-E6E6-4D29-B7BB-EBB008A03A27}">
      <dgm:prSet/>
      <dgm:spPr/>
      <dgm:t>
        <a:bodyPr/>
        <a:lstStyle/>
        <a:p>
          <a:endParaRPr lang="es-MX" sz="2200"/>
        </a:p>
      </dgm:t>
    </dgm:pt>
    <dgm:pt modelId="{3A75BF54-29E5-428B-A562-51A632E4694E}" type="sibTrans" cxnId="{1C203F22-E6E6-4D29-B7BB-EBB008A03A27}">
      <dgm:prSet/>
      <dgm:spPr/>
      <dgm:t>
        <a:bodyPr/>
        <a:lstStyle/>
        <a:p>
          <a:endParaRPr lang="es-MX" sz="2200"/>
        </a:p>
      </dgm:t>
    </dgm:pt>
    <dgm:pt modelId="{D4CC07E5-C82A-4D30-AAEA-1B9A02C995F7}">
      <dgm:prSet custT="1"/>
      <dgm:spPr/>
      <dgm:t>
        <a:bodyPr/>
        <a:lstStyle/>
        <a:p>
          <a:r>
            <a:rPr lang="es-MX" sz="2200" dirty="0"/>
            <a:t>Chale et al, 2020</a:t>
          </a:r>
        </a:p>
      </dgm:t>
    </dgm:pt>
    <dgm:pt modelId="{D69113CC-705E-494D-AF92-31D0464AF114}" type="parTrans" cxnId="{A79981D4-DC19-41B8-B10D-0006E0AECB13}">
      <dgm:prSet/>
      <dgm:spPr/>
      <dgm:t>
        <a:bodyPr/>
        <a:lstStyle/>
        <a:p>
          <a:endParaRPr lang="es-MX" sz="2200"/>
        </a:p>
      </dgm:t>
    </dgm:pt>
    <dgm:pt modelId="{35DC9700-D345-45E7-85C1-2245511B4673}" type="sibTrans" cxnId="{A79981D4-DC19-41B8-B10D-0006E0AECB13}">
      <dgm:prSet/>
      <dgm:spPr/>
      <dgm:t>
        <a:bodyPr/>
        <a:lstStyle/>
        <a:p>
          <a:endParaRPr lang="es-MX" sz="2200"/>
        </a:p>
      </dgm:t>
    </dgm:pt>
    <dgm:pt modelId="{82A764A9-B1DE-4C29-900E-8BBB3FD33DAA}">
      <dgm:prSet custT="1"/>
      <dgm:spPr/>
      <dgm:t>
        <a:bodyPr/>
        <a:lstStyle/>
        <a:p>
          <a:r>
            <a:rPr lang="es-MX" sz="2200" dirty="0"/>
            <a:t>Zhang et al, 2020</a:t>
          </a:r>
        </a:p>
      </dgm:t>
    </dgm:pt>
    <dgm:pt modelId="{06EEDFFF-118F-4661-A9C4-09BB043F87A1}" type="parTrans" cxnId="{9CFDE0DB-1673-4E51-B304-FD5F1C68A572}">
      <dgm:prSet/>
      <dgm:spPr/>
      <dgm:t>
        <a:bodyPr/>
        <a:lstStyle/>
        <a:p>
          <a:endParaRPr lang="es-MX" sz="2200"/>
        </a:p>
      </dgm:t>
    </dgm:pt>
    <dgm:pt modelId="{7BAD222D-6E2F-47E9-BAAA-DBE25F36595A}" type="sibTrans" cxnId="{9CFDE0DB-1673-4E51-B304-FD5F1C68A572}">
      <dgm:prSet/>
      <dgm:spPr/>
      <dgm:t>
        <a:bodyPr/>
        <a:lstStyle/>
        <a:p>
          <a:endParaRPr lang="es-MX" sz="2200"/>
        </a:p>
      </dgm:t>
    </dgm:pt>
    <dgm:pt modelId="{0ECC9AD0-F84F-472A-877A-AFE14B56AB3A}">
      <dgm:prSet custT="1"/>
      <dgm:spPr/>
      <dgm:t>
        <a:bodyPr/>
        <a:lstStyle/>
        <a:p>
          <a:endParaRPr lang="es-MX" sz="2200"/>
        </a:p>
      </dgm:t>
    </dgm:pt>
    <dgm:pt modelId="{7A36062D-D850-4340-8D01-10B046EC35D7}" type="parTrans" cxnId="{1E88BAA4-EE66-4933-96F9-F51F8BE5A811}">
      <dgm:prSet/>
      <dgm:spPr/>
      <dgm:t>
        <a:bodyPr/>
        <a:lstStyle/>
        <a:p>
          <a:endParaRPr lang="es-MX" sz="2200"/>
        </a:p>
      </dgm:t>
    </dgm:pt>
    <dgm:pt modelId="{DAD98E87-DB80-4792-AD89-4BB696E9EB99}" type="sibTrans" cxnId="{1E88BAA4-EE66-4933-96F9-F51F8BE5A811}">
      <dgm:prSet/>
      <dgm:spPr/>
      <dgm:t>
        <a:bodyPr/>
        <a:lstStyle/>
        <a:p>
          <a:endParaRPr lang="es-MX" sz="2200"/>
        </a:p>
      </dgm:t>
    </dgm:pt>
    <dgm:pt modelId="{78A548F5-5C62-4B3D-968E-E608CC989215}">
      <dgm:prSet custT="1"/>
      <dgm:spPr/>
      <dgm:t>
        <a:bodyPr/>
        <a:lstStyle/>
        <a:p>
          <a:endParaRPr lang="es-MX" sz="2200" dirty="0"/>
        </a:p>
      </dgm:t>
    </dgm:pt>
    <dgm:pt modelId="{808E5B27-E528-4A48-89B7-9C8F20A8C73A}" type="parTrans" cxnId="{F25CA283-EA20-478D-B076-10FB91648FB5}">
      <dgm:prSet/>
      <dgm:spPr/>
      <dgm:t>
        <a:bodyPr/>
        <a:lstStyle/>
        <a:p>
          <a:endParaRPr lang="es-MX" sz="2200"/>
        </a:p>
      </dgm:t>
    </dgm:pt>
    <dgm:pt modelId="{3F00EE74-C1A2-45FD-9F57-2BF3B0703548}" type="sibTrans" cxnId="{F25CA283-EA20-478D-B076-10FB91648FB5}">
      <dgm:prSet/>
      <dgm:spPr/>
      <dgm:t>
        <a:bodyPr/>
        <a:lstStyle/>
        <a:p>
          <a:endParaRPr lang="es-MX" sz="2200"/>
        </a:p>
      </dgm:t>
    </dgm:pt>
    <dgm:pt modelId="{B73D0E9C-D97A-43FE-82B8-861106B6196A}">
      <dgm:prSet custT="1"/>
      <dgm:spPr/>
      <dgm:t>
        <a:bodyPr/>
        <a:lstStyle/>
        <a:p>
          <a:endParaRPr lang="es-MX" sz="2200" dirty="0"/>
        </a:p>
      </dgm:t>
    </dgm:pt>
    <dgm:pt modelId="{7C380C5E-8503-48F7-9F10-DF58F703EC44}" type="parTrans" cxnId="{41EB5CDF-175A-4B9E-B08C-1A0BC40D0AB6}">
      <dgm:prSet/>
      <dgm:spPr/>
      <dgm:t>
        <a:bodyPr/>
        <a:lstStyle/>
        <a:p>
          <a:endParaRPr lang="es-MX" sz="2200"/>
        </a:p>
      </dgm:t>
    </dgm:pt>
    <dgm:pt modelId="{4B60DAAA-DC9C-418B-BB8D-66B8A29512A8}" type="sibTrans" cxnId="{41EB5CDF-175A-4B9E-B08C-1A0BC40D0AB6}">
      <dgm:prSet/>
      <dgm:spPr/>
      <dgm:t>
        <a:bodyPr/>
        <a:lstStyle/>
        <a:p>
          <a:endParaRPr lang="es-MX" sz="2200"/>
        </a:p>
      </dgm:t>
    </dgm:pt>
    <dgm:pt modelId="{046A02A7-5B36-47EE-91C7-0492A2FCD0F4}">
      <dgm:prSet custT="1"/>
      <dgm:spPr/>
      <dgm:t>
        <a:bodyPr/>
        <a:lstStyle/>
        <a:p>
          <a:endParaRPr lang="es-MX" sz="2200" dirty="0"/>
        </a:p>
      </dgm:t>
    </dgm:pt>
    <dgm:pt modelId="{382A8AA8-AF0D-41A0-AB97-31259CECE93C}" type="parTrans" cxnId="{65AD6C0F-1286-4B50-B8D1-6BA1EC7B618C}">
      <dgm:prSet/>
      <dgm:spPr/>
      <dgm:t>
        <a:bodyPr/>
        <a:lstStyle/>
        <a:p>
          <a:endParaRPr lang="es-MX" sz="2200"/>
        </a:p>
      </dgm:t>
    </dgm:pt>
    <dgm:pt modelId="{B4213DF6-1471-434A-95A7-838FCF22B77B}" type="sibTrans" cxnId="{65AD6C0F-1286-4B50-B8D1-6BA1EC7B618C}">
      <dgm:prSet/>
      <dgm:spPr/>
      <dgm:t>
        <a:bodyPr/>
        <a:lstStyle/>
        <a:p>
          <a:endParaRPr lang="es-MX" sz="2200"/>
        </a:p>
      </dgm:t>
    </dgm:pt>
    <dgm:pt modelId="{18C428B5-5381-4BDB-B452-476CFCA4C442}">
      <dgm:prSet phldrT="[Texto]" custT="1"/>
      <dgm:spPr/>
      <dgm:t>
        <a:bodyPr/>
        <a:lstStyle/>
        <a:p>
          <a:endParaRPr lang="es-MX" sz="2200" dirty="0"/>
        </a:p>
      </dgm:t>
    </dgm:pt>
    <dgm:pt modelId="{5D4A60C3-DB9C-4664-BEF2-F32D2EACD5C4}" type="parTrans" cxnId="{72E0286A-869D-4704-B6BD-E0924EB2A637}">
      <dgm:prSet/>
      <dgm:spPr/>
      <dgm:t>
        <a:bodyPr/>
        <a:lstStyle/>
        <a:p>
          <a:endParaRPr lang="es-MX" sz="2200"/>
        </a:p>
      </dgm:t>
    </dgm:pt>
    <dgm:pt modelId="{5D4AF1D4-8412-4E84-9F73-CA98717CCE34}" type="sibTrans" cxnId="{72E0286A-869D-4704-B6BD-E0924EB2A637}">
      <dgm:prSet/>
      <dgm:spPr/>
      <dgm:t>
        <a:bodyPr/>
        <a:lstStyle/>
        <a:p>
          <a:endParaRPr lang="es-MX" sz="2200"/>
        </a:p>
      </dgm:t>
    </dgm:pt>
    <dgm:pt modelId="{48E3357A-A34D-4CD8-A1EB-B3FC6A2115B5}">
      <dgm:prSet phldrT="[Texto]" custT="1"/>
      <dgm:spPr/>
      <dgm:t>
        <a:bodyPr/>
        <a:lstStyle/>
        <a:p>
          <a:endParaRPr lang="es-MX" sz="2200" dirty="0"/>
        </a:p>
      </dgm:t>
    </dgm:pt>
    <dgm:pt modelId="{82E529B8-15BB-4AA0-8F96-FC8533E8B293}" type="parTrans" cxnId="{70A6F1FB-71BF-4208-B6B7-14D2F42A4015}">
      <dgm:prSet/>
      <dgm:spPr/>
      <dgm:t>
        <a:bodyPr/>
        <a:lstStyle/>
        <a:p>
          <a:endParaRPr lang="es-MX" sz="2200"/>
        </a:p>
      </dgm:t>
    </dgm:pt>
    <dgm:pt modelId="{7471645F-153C-4905-8277-449261C756C2}" type="sibTrans" cxnId="{70A6F1FB-71BF-4208-B6B7-14D2F42A4015}">
      <dgm:prSet/>
      <dgm:spPr/>
      <dgm:t>
        <a:bodyPr/>
        <a:lstStyle/>
        <a:p>
          <a:endParaRPr lang="es-MX" sz="2200"/>
        </a:p>
      </dgm:t>
    </dgm:pt>
    <dgm:pt modelId="{F2CD30C4-1577-4F66-B1AE-07928757BD5C}">
      <dgm:prSet phldrT="[Texto]" custT="1"/>
      <dgm:spPr/>
      <dgm:t>
        <a:bodyPr/>
        <a:lstStyle/>
        <a:p>
          <a:endParaRPr lang="es-MX" sz="2200" dirty="0"/>
        </a:p>
      </dgm:t>
    </dgm:pt>
    <dgm:pt modelId="{D02B06A8-CDC2-46A5-BA20-F69B3CE3288D}" type="sibTrans" cxnId="{1186C329-9430-46FE-A89B-55F8FFAF47FB}">
      <dgm:prSet/>
      <dgm:spPr/>
      <dgm:t>
        <a:bodyPr/>
        <a:lstStyle/>
        <a:p>
          <a:endParaRPr lang="es-MX" sz="2200"/>
        </a:p>
      </dgm:t>
    </dgm:pt>
    <dgm:pt modelId="{0BCF0BBA-81AF-486A-AAFC-2DA36BE821B7}" type="parTrans" cxnId="{1186C329-9430-46FE-A89B-55F8FFAF47FB}">
      <dgm:prSet/>
      <dgm:spPr/>
      <dgm:t>
        <a:bodyPr/>
        <a:lstStyle/>
        <a:p>
          <a:endParaRPr lang="es-MX" sz="2200"/>
        </a:p>
      </dgm:t>
    </dgm:pt>
    <dgm:pt modelId="{A7A94E47-762C-49B2-8E63-BD7ABE21CC18}" type="pres">
      <dgm:prSet presAssocID="{E2623645-BE72-412F-8905-3BBFB7A03F25}" presName="Name0" presStyleCnt="0">
        <dgm:presLayoutVars>
          <dgm:dir/>
          <dgm:animLvl val="lvl"/>
          <dgm:resizeHandles val="exact"/>
        </dgm:presLayoutVars>
      </dgm:prSet>
      <dgm:spPr/>
    </dgm:pt>
    <dgm:pt modelId="{4D783ED8-F97C-424F-8F28-335297E2DED6}" type="pres">
      <dgm:prSet presAssocID="{90FD25EC-AF0E-405A-8A79-55D602FAC036}" presName="composite" presStyleCnt="0"/>
      <dgm:spPr/>
    </dgm:pt>
    <dgm:pt modelId="{9C2ED917-76AA-4986-AD64-A8816572EFEF}" type="pres">
      <dgm:prSet presAssocID="{90FD25EC-AF0E-405A-8A79-55D602FAC036}" presName="parTx" presStyleLbl="alignNode1" presStyleIdx="0" presStyleCnt="4" custScaleX="137067">
        <dgm:presLayoutVars>
          <dgm:chMax val="0"/>
          <dgm:chPref val="0"/>
          <dgm:bulletEnabled val="1"/>
        </dgm:presLayoutVars>
      </dgm:prSet>
      <dgm:spPr/>
    </dgm:pt>
    <dgm:pt modelId="{252F6D0B-27BA-4CDB-8B2C-994699E86A28}" type="pres">
      <dgm:prSet presAssocID="{90FD25EC-AF0E-405A-8A79-55D602FAC036}" presName="desTx" presStyleLbl="alignAccFollowNode1" presStyleIdx="0" presStyleCnt="4" custScaleX="132931">
        <dgm:presLayoutVars>
          <dgm:bulletEnabled val="1"/>
        </dgm:presLayoutVars>
      </dgm:prSet>
      <dgm:spPr/>
    </dgm:pt>
    <dgm:pt modelId="{452FD678-9B70-4D2D-B52B-CA865AC962A6}" type="pres">
      <dgm:prSet presAssocID="{45E630FF-2B8F-49F9-A601-FFCBC0477216}" presName="space" presStyleCnt="0"/>
      <dgm:spPr/>
    </dgm:pt>
    <dgm:pt modelId="{EBDF4450-991B-4DE4-9050-11205BB8BF6C}" type="pres">
      <dgm:prSet presAssocID="{F20B8305-F985-4FB7-86DA-305025BD99A8}" presName="composite" presStyleCnt="0"/>
      <dgm:spPr/>
    </dgm:pt>
    <dgm:pt modelId="{50CFDC3E-F679-417B-809D-2B2283E8B744}" type="pres">
      <dgm:prSet presAssocID="{F20B8305-F985-4FB7-86DA-305025BD99A8}" presName="parTx" presStyleLbl="alignNode1" presStyleIdx="1" presStyleCnt="4" custScaleX="130935">
        <dgm:presLayoutVars>
          <dgm:chMax val="0"/>
          <dgm:chPref val="0"/>
          <dgm:bulletEnabled val="1"/>
        </dgm:presLayoutVars>
      </dgm:prSet>
      <dgm:spPr/>
    </dgm:pt>
    <dgm:pt modelId="{6A2DB903-8467-4B95-88C3-0BE513CC63AB}" type="pres">
      <dgm:prSet presAssocID="{F20B8305-F985-4FB7-86DA-305025BD99A8}" presName="desTx" presStyleLbl="alignAccFollowNode1" presStyleIdx="1" presStyleCnt="4" custScaleX="126053">
        <dgm:presLayoutVars>
          <dgm:bulletEnabled val="1"/>
        </dgm:presLayoutVars>
      </dgm:prSet>
      <dgm:spPr/>
    </dgm:pt>
    <dgm:pt modelId="{36E731CB-2EC8-4064-9610-6CFA3DD25010}" type="pres">
      <dgm:prSet presAssocID="{0F57D965-0B7D-40DC-ACC1-7BDAF5818D45}" presName="space" presStyleCnt="0"/>
      <dgm:spPr/>
    </dgm:pt>
    <dgm:pt modelId="{9D09B390-CB52-429D-A24D-F119D769C3C8}" type="pres">
      <dgm:prSet presAssocID="{C6F0C3CC-087D-4690-A4F1-11EF4B91CCC8}" presName="composite" presStyleCnt="0"/>
      <dgm:spPr/>
    </dgm:pt>
    <dgm:pt modelId="{EA8B46A3-AD53-4DB1-9C47-005AAC9221CA}" type="pres">
      <dgm:prSet presAssocID="{C6F0C3CC-087D-4690-A4F1-11EF4B91CCC8}" presName="parTx" presStyleLbl="alignNode1" presStyleIdx="2" presStyleCnt="4" custScaleX="178490">
        <dgm:presLayoutVars>
          <dgm:chMax val="0"/>
          <dgm:chPref val="0"/>
          <dgm:bulletEnabled val="1"/>
        </dgm:presLayoutVars>
      </dgm:prSet>
      <dgm:spPr/>
    </dgm:pt>
    <dgm:pt modelId="{C22E06BB-FF2B-48D1-9256-A2CE176ECB60}" type="pres">
      <dgm:prSet presAssocID="{C6F0C3CC-087D-4690-A4F1-11EF4B91CCC8}" presName="desTx" presStyleLbl="alignAccFollowNode1" presStyleIdx="2" presStyleCnt="4" custScaleX="177914">
        <dgm:presLayoutVars>
          <dgm:bulletEnabled val="1"/>
        </dgm:presLayoutVars>
      </dgm:prSet>
      <dgm:spPr/>
    </dgm:pt>
    <dgm:pt modelId="{F267F690-2F99-41C7-928F-1EBFEF6FC219}" type="pres">
      <dgm:prSet presAssocID="{A0FED579-F27E-4256-9D1D-C1F387DA621A}" presName="space" presStyleCnt="0"/>
      <dgm:spPr/>
    </dgm:pt>
    <dgm:pt modelId="{6FDA7BEF-D1A8-4615-B8C1-CAB3D03F6FFA}" type="pres">
      <dgm:prSet presAssocID="{D57834F3-E810-4463-A2B9-847F16EF9F18}" presName="composite" presStyleCnt="0"/>
      <dgm:spPr/>
    </dgm:pt>
    <dgm:pt modelId="{4F9D85EC-C953-4465-ADDB-425B272683A5}" type="pres">
      <dgm:prSet presAssocID="{D57834F3-E810-4463-A2B9-847F16EF9F18}" presName="parTx" presStyleLbl="alignNode1" presStyleIdx="3" presStyleCnt="4" custScaleX="106617">
        <dgm:presLayoutVars>
          <dgm:chMax val="0"/>
          <dgm:chPref val="0"/>
          <dgm:bulletEnabled val="1"/>
        </dgm:presLayoutVars>
      </dgm:prSet>
      <dgm:spPr/>
    </dgm:pt>
    <dgm:pt modelId="{FCA810A2-6A72-434E-9C0C-BB237E7C3EF7}" type="pres">
      <dgm:prSet presAssocID="{D57834F3-E810-4463-A2B9-847F16EF9F18}" presName="desTx" presStyleLbl="alignAccFollowNode1" presStyleIdx="3" presStyleCnt="4" custScaleX="107945">
        <dgm:presLayoutVars>
          <dgm:bulletEnabled val="1"/>
        </dgm:presLayoutVars>
      </dgm:prSet>
      <dgm:spPr/>
    </dgm:pt>
  </dgm:ptLst>
  <dgm:cxnLst>
    <dgm:cxn modelId="{BC296801-6562-405B-82DB-7FD0CE1A0EE5}" type="presOf" srcId="{78A548F5-5C62-4B3D-968E-E608CC989215}" destId="{FCA810A2-6A72-434E-9C0C-BB237E7C3EF7}" srcOrd="0" destOrd="2" presId="urn:microsoft.com/office/officeart/2005/8/layout/hList1"/>
    <dgm:cxn modelId="{16F5BE02-A8B3-4CEE-ACD0-9D7E73D1FB38}" type="presOf" srcId="{F2CD30C4-1577-4F66-B1AE-07928757BD5C}" destId="{C22E06BB-FF2B-48D1-9256-A2CE176ECB60}" srcOrd="0" destOrd="1" presId="urn:microsoft.com/office/officeart/2005/8/layout/hList1"/>
    <dgm:cxn modelId="{7C91D905-0684-4553-9109-D2CF1A228967}" type="presOf" srcId="{E2623645-BE72-412F-8905-3BBFB7A03F25}" destId="{A7A94E47-762C-49B2-8E63-BD7ABE21CC18}" srcOrd="0" destOrd="0" presId="urn:microsoft.com/office/officeart/2005/8/layout/hList1"/>
    <dgm:cxn modelId="{28522507-1158-4124-ADE7-3B0A41827C79}" type="presOf" srcId="{A775FE1D-D3AA-4FA4-9380-E31A6792C6F8}" destId="{6A2DB903-8467-4B95-88C3-0BE513CC63AB}" srcOrd="0" destOrd="2" presId="urn:microsoft.com/office/officeart/2005/8/layout/hList1"/>
    <dgm:cxn modelId="{1A114508-12BC-477C-82BB-7200A4770973}" srcId="{F20B8305-F985-4FB7-86DA-305025BD99A8}" destId="{3CAE3F6E-A379-46A1-BCCB-4CA0C4810711}" srcOrd="1" destOrd="0" parTransId="{2095DCFD-A431-4898-9AA5-F5085108E04B}" sibTransId="{6B5951AF-8D83-40D9-8B8C-241898A8E571}"/>
    <dgm:cxn modelId="{65AD6C0F-1286-4B50-B8D1-6BA1EC7B618C}" srcId="{D57834F3-E810-4463-A2B9-847F16EF9F18}" destId="{046A02A7-5B36-47EE-91C7-0492A2FCD0F4}" srcOrd="4" destOrd="0" parTransId="{382A8AA8-AF0D-41A0-AB97-31259CECE93C}" sibTransId="{B4213DF6-1471-434A-95A7-838FCF22B77B}"/>
    <dgm:cxn modelId="{04F97516-8270-4DF8-86C7-100231213D41}" srcId="{90FD25EC-AF0E-405A-8A79-55D602FAC036}" destId="{D0B6559C-68FB-47A7-8CA6-16E6775DFA60}" srcOrd="0" destOrd="0" parTransId="{7BB815D5-80F6-4EC1-B6D6-DD831AA4B06C}" sibTransId="{6EF675E2-0557-41C6-BC31-A5384DDE866E}"/>
    <dgm:cxn modelId="{30EB2D1A-30E9-4BBD-AA00-EAFA545FD7D1}" type="presOf" srcId="{C2F563B3-29F5-46CB-9B9E-D3246A23FE9A}" destId="{6A2DB903-8467-4B95-88C3-0BE513CC63AB}" srcOrd="0" destOrd="7" presId="urn:microsoft.com/office/officeart/2005/8/layout/hList1"/>
    <dgm:cxn modelId="{E5C24D1D-86BB-4DE4-A6F8-FE1B8133F539}" type="presOf" srcId="{18C428B5-5381-4BDB-B452-476CFCA4C442}" destId="{252F6D0B-27BA-4CDB-8B2C-994699E86A28}" srcOrd="0" destOrd="2" presId="urn:microsoft.com/office/officeart/2005/8/layout/hList1"/>
    <dgm:cxn modelId="{1C203F22-E6E6-4D29-B7BB-EBB008A03A27}" srcId="{E2623645-BE72-412F-8905-3BBFB7A03F25}" destId="{D57834F3-E810-4463-A2B9-847F16EF9F18}" srcOrd="3" destOrd="0" parTransId="{2402101D-BF0E-4EA4-BB41-53A5CD1A60E3}" sibTransId="{3A75BF54-29E5-428B-A562-51A632E4694E}"/>
    <dgm:cxn modelId="{1186C329-9430-46FE-A89B-55F8FFAF47FB}" srcId="{C6F0C3CC-087D-4690-A4F1-11EF4B91CCC8}" destId="{F2CD30C4-1577-4F66-B1AE-07928757BD5C}" srcOrd="1" destOrd="0" parTransId="{0BCF0BBA-81AF-486A-AAFC-2DA36BE821B7}" sibTransId="{D02B06A8-CDC2-46A5-BA20-F69B3CE3288D}"/>
    <dgm:cxn modelId="{27A0692F-F4BF-4D58-A389-F0888547492A}" type="presOf" srcId="{046A02A7-5B36-47EE-91C7-0492A2FCD0F4}" destId="{FCA810A2-6A72-434E-9C0C-BB237E7C3EF7}" srcOrd="0" destOrd="4" presId="urn:microsoft.com/office/officeart/2005/8/layout/hList1"/>
    <dgm:cxn modelId="{2E980330-7388-4F41-BE58-12F96BD860C2}" type="presOf" srcId="{D97F085C-EE63-4A7D-94AC-13E69D772C6D}" destId="{6A2DB903-8467-4B95-88C3-0BE513CC63AB}" srcOrd="0" destOrd="5" presId="urn:microsoft.com/office/officeart/2005/8/layout/hList1"/>
    <dgm:cxn modelId="{9B3A5433-8228-4C5E-9499-C0E3EF31E554}" srcId="{E2623645-BE72-412F-8905-3BBFB7A03F25}" destId="{C6F0C3CC-087D-4690-A4F1-11EF4B91CCC8}" srcOrd="2" destOrd="0" parTransId="{35C2439B-200F-4F1D-9E11-814357445B2B}" sibTransId="{A0FED579-F27E-4256-9D1D-C1F387DA621A}"/>
    <dgm:cxn modelId="{A14D0C37-53DE-4343-A107-17651179B565}" srcId="{E2623645-BE72-412F-8905-3BBFB7A03F25}" destId="{F20B8305-F985-4FB7-86DA-305025BD99A8}" srcOrd="1" destOrd="0" parTransId="{6D6522A8-20B0-47F6-A718-FD8BA43C0146}" sibTransId="{0F57D965-0B7D-40DC-ACC1-7BDAF5818D45}"/>
    <dgm:cxn modelId="{E239883B-FF59-4829-8C3C-11C736F85559}" type="presOf" srcId="{7B915A30-9A61-49E1-9FC1-02B5C47242F1}" destId="{6A2DB903-8467-4B95-88C3-0BE513CC63AB}" srcOrd="0" destOrd="0" presId="urn:microsoft.com/office/officeart/2005/8/layout/hList1"/>
    <dgm:cxn modelId="{014B2E5C-BDF2-4651-AA0C-15271EA34DF6}" type="presOf" srcId="{0ECC9AD0-F84F-472A-877A-AFE14B56AB3A}" destId="{FCA810A2-6A72-434E-9C0C-BB237E7C3EF7}" srcOrd="0" destOrd="1" presId="urn:microsoft.com/office/officeart/2005/8/layout/hList1"/>
    <dgm:cxn modelId="{66A0A544-D8E7-468F-B75B-94A581489E97}" srcId="{F20B8305-F985-4FB7-86DA-305025BD99A8}" destId="{A775FE1D-D3AA-4FA4-9380-E31A6792C6F8}" srcOrd="2" destOrd="0" parTransId="{89950278-F3DF-42C5-B706-D2C87D73C482}" sibTransId="{FAEB8C74-8830-48A1-B99F-259BA732B83E}"/>
    <dgm:cxn modelId="{0BD4BE65-D863-4911-9088-70BC1C9B3CA0}" type="presOf" srcId="{90FD25EC-AF0E-405A-8A79-55D602FAC036}" destId="{9C2ED917-76AA-4986-AD64-A8816572EFEF}" srcOrd="0" destOrd="0" presId="urn:microsoft.com/office/officeart/2005/8/layout/hList1"/>
    <dgm:cxn modelId="{8F375B49-2396-41D5-A2B8-2494F24CA78A}" type="presOf" srcId="{82A764A9-B1DE-4C29-900E-8BBB3FD33DAA}" destId="{FCA810A2-6A72-434E-9C0C-BB237E7C3EF7}" srcOrd="0" destOrd="5" presId="urn:microsoft.com/office/officeart/2005/8/layout/hList1"/>
    <dgm:cxn modelId="{72E0286A-869D-4704-B6BD-E0924EB2A637}" srcId="{90FD25EC-AF0E-405A-8A79-55D602FAC036}" destId="{18C428B5-5381-4BDB-B452-476CFCA4C442}" srcOrd="2" destOrd="0" parTransId="{5D4A60C3-DB9C-4664-BEF2-F32D2EACD5C4}" sibTransId="{5D4AF1D4-8412-4E84-9F73-CA98717CCE34}"/>
    <dgm:cxn modelId="{85F38E4B-F64E-4E4F-ABA9-C21F4ADA90AA}" type="presOf" srcId="{D0B6559C-68FB-47A7-8CA6-16E6775DFA60}" destId="{252F6D0B-27BA-4CDB-8B2C-994699E86A28}" srcOrd="0" destOrd="0" presId="urn:microsoft.com/office/officeart/2005/8/layout/hList1"/>
    <dgm:cxn modelId="{9E17616E-90E3-445C-BE8C-F3EFCC7B0DC5}" srcId="{F20B8305-F985-4FB7-86DA-305025BD99A8}" destId="{16DDDB53-BC52-4ABE-A408-482A673FA711}" srcOrd="4" destOrd="0" parTransId="{1557BD59-5B7C-4BBF-9256-219DE91B9B4F}" sibTransId="{BCB0DFF6-3477-46A0-814D-D1B92C1B0F13}"/>
    <dgm:cxn modelId="{95A58A4E-0CE9-4396-8BE9-EB4C6D4735F0}" srcId="{F20B8305-F985-4FB7-86DA-305025BD99A8}" destId="{7B915A30-9A61-49E1-9FC1-02B5C47242F1}" srcOrd="0" destOrd="0" parTransId="{FD6AC8F8-BDC0-4C67-8BA1-A4FAEBB6B338}" sibTransId="{350F799D-C6BC-46E5-AA78-932CE3563167}"/>
    <dgm:cxn modelId="{46C5DA78-EC35-43A2-9092-51BFDF9CC71C}" type="presOf" srcId="{05E53192-503F-469B-BF1B-A895DE1A6D7C}" destId="{6A2DB903-8467-4B95-88C3-0BE513CC63AB}" srcOrd="0" destOrd="3" presId="urn:microsoft.com/office/officeart/2005/8/layout/hList1"/>
    <dgm:cxn modelId="{9F6CE259-54E2-4210-A400-482362E9BCFA}" type="presOf" srcId="{B73D0E9C-D97A-43FE-82B8-861106B6196A}" destId="{FCA810A2-6A72-434E-9C0C-BB237E7C3EF7}" srcOrd="0" destOrd="3" presId="urn:microsoft.com/office/officeart/2005/8/layout/hList1"/>
    <dgm:cxn modelId="{F25CA283-EA20-478D-B076-10FB91648FB5}" srcId="{D57834F3-E810-4463-A2B9-847F16EF9F18}" destId="{78A548F5-5C62-4B3D-968E-E608CC989215}" srcOrd="2" destOrd="0" parTransId="{808E5B27-E528-4A48-89B7-9C8F20A8C73A}" sibTransId="{3F00EE74-C1A2-45FD-9F57-2BF3B0703548}"/>
    <dgm:cxn modelId="{EFB8B883-4015-40F4-8E65-F28A55B39662}" type="presOf" srcId="{16DDDB53-BC52-4ABE-A408-482A673FA711}" destId="{6A2DB903-8467-4B95-88C3-0BE513CC63AB}" srcOrd="0" destOrd="4" presId="urn:microsoft.com/office/officeart/2005/8/layout/hList1"/>
    <dgm:cxn modelId="{E5F3D085-FAAC-4E95-BCE8-C7DBDF310350}" type="presOf" srcId="{D4CC07E5-C82A-4D30-AAEA-1B9A02C995F7}" destId="{FCA810A2-6A72-434E-9C0C-BB237E7C3EF7}" srcOrd="0" destOrd="0" presId="urn:microsoft.com/office/officeart/2005/8/layout/hList1"/>
    <dgm:cxn modelId="{D052EF9D-9197-4782-A1DD-AD8A25BDC037}" type="presOf" srcId="{E776B9DA-DDAE-4E15-B31A-C47C6263C06E}" destId="{C22E06BB-FF2B-48D1-9256-A2CE176ECB60}" srcOrd="0" destOrd="0" presId="urn:microsoft.com/office/officeart/2005/8/layout/hList1"/>
    <dgm:cxn modelId="{1E88BAA4-EE66-4933-96F9-F51F8BE5A811}" srcId="{D57834F3-E810-4463-A2B9-847F16EF9F18}" destId="{0ECC9AD0-F84F-472A-877A-AFE14B56AB3A}" srcOrd="1" destOrd="0" parTransId="{7A36062D-D850-4340-8D01-10B046EC35D7}" sibTransId="{DAD98E87-DB80-4792-AD89-4BB696E9EB99}"/>
    <dgm:cxn modelId="{25A36DA5-C10E-44D2-A83F-F920195C78E4}" type="presOf" srcId="{3CAE3F6E-A379-46A1-BCCB-4CA0C4810711}" destId="{6A2DB903-8467-4B95-88C3-0BE513CC63AB}" srcOrd="0" destOrd="1" presId="urn:microsoft.com/office/officeart/2005/8/layout/hList1"/>
    <dgm:cxn modelId="{0C9D88AE-C5CF-4433-93C2-1C68717CAB30}" srcId="{F20B8305-F985-4FB7-86DA-305025BD99A8}" destId="{D97F085C-EE63-4A7D-94AC-13E69D772C6D}" srcOrd="5" destOrd="0" parTransId="{0F05ECC7-C3A6-4A06-9FE7-8C218DC23599}" sibTransId="{E14F4810-196E-4121-8EF7-821D01D28A1B}"/>
    <dgm:cxn modelId="{3BADDBB5-05B4-49A7-9049-FE0F0DAE64D4}" type="presOf" srcId="{4C236AAA-DE8E-4E1C-82FB-4E6DE8969F6A}" destId="{252F6D0B-27BA-4CDB-8B2C-994699E86A28}" srcOrd="0" destOrd="3" presId="urn:microsoft.com/office/officeart/2005/8/layout/hList1"/>
    <dgm:cxn modelId="{4118ECB5-B329-4148-BF97-3F52F5D620F6}" srcId="{90FD25EC-AF0E-405A-8A79-55D602FAC036}" destId="{4C236AAA-DE8E-4E1C-82FB-4E6DE8969F6A}" srcOrd="3" destOrd="0" parTransId="{57B34CA1-3089-4FD6-B9B5-AE374F17B4B8}" sibTransId="{70737B71-4D10-4722-BF27-B3AB782EBA12}"/>
    <dgm:cxn modelId="{DF998BB9-818E-43EB-815E-17075180AF3A}" type="presOf" srcId="{48E3357A-A34D-4CD8-A1EB-B3FC6A2115B5}" destId="{252F6D0B-27BA-4CDB-8B2C-994699E86A28}" srcOrd="0" destOrd="1" presId="urn:microsoft.com/office/officeart/2005/8/layout/hList1"/>
    <dgm:cxn modelId="{F3C64EC0-4235-4257-880B-945A6907929B}" srcId="{F20B8305-F985-4FB7-86DA-305025BD99A8}" destId="{DB97B8AC-913D-4B88-99C2-2402E70B928B}" srcOrd="6" destOrd="0" parTransId="{11A07828-F0B6-4BC9-A658-BE61414BD209}" sibTransId="{41BB3ACE-268C-49D4-B05C-43EBA247FC29}"/>
    <dgm:cxn modelId="{AE97F7C3-3932-4B4D-B968-BB6BB00A16E9}" type="presOf" srcId="{D57834F3-E810-4463-A2B9-847F16EF9F18}" destId="{4F9D85EC-C953-4465-ADDB-425B272683A5}" srcOrd="0" destOrd="0" presId="urn:microsoft.com/office/officeart/2005/8/layout/hList1"/>
    <dgm:cxn modelId="{424962CC-DC27-4D77-B831-B6CA163A3DF4}" type="presOf" srcId="{DB97B8AC-913D-4B88-99C2-2402E70B928B}" destId="{6A2DB903-8467-4B95-88C3-0BE513CC63AB}" srcOrd="0" destOrd="6" presId="urn:microsoft.com/office/officeart/2005/8/layout/hList1"/>
    <dgm:cxn modelId="{529CCECF-B474-44E2-976B-893A32DC2968}" type="presOf" srcId="{C6F0C3CC-087D-4690-A4F1-11EF4B91CCC8}" destId="{EA8B46A3-AD53-4DB1-9C47-005AAC9221CA}" srcOrd="0" destOrd="0" presId="urn:microsoft.com/office/officeart/2005/8/layout/hList1"/>
    <dgm:cxn modelId="{A79981D4-DC19-41B8-B10D-0006E0AECB13}" srcId="{D57834F3-E810-4463-A2B9-847F16EF9F18}" destId="{D4CC07E5-C82A-4D30-AAEA-1B9A02C995F7}" srcOrd="0" destOrd="0" parTransId="{D69113CC-705E-494D-AF92-31D0464AF114}" sibTransId="{35DC9700-D345-45E7-85C1-2245511B4673}"/>
    <dgm:cxn modelId="{6334C5D4-6FC5-41F1-B19F-7733ADD4011F}" srcId="{E2623645-BE72-412F-8905-3BBFB7A03F25}" destId="{90FD25EC-AF0E-405A-8A79-55D602FAC036}" srcOrd="0" destOrd="0" parTransId="{F3F400F5-19DE-439B-A736-58C84EBAABBD}" sibTransId="{45E630FF-2B8F-49F9-A601-FFCBC0477216}"/>
    <dgm:cxn modelId="{868D3ED5-E1BB-4EEE-BEA0-8106362F089E}" srcId="{C6F0C3CC-087D-4690-A4F1-11EF4B91CCC8}" destId="{8A821FCC-375C-4CA4-BFB2-AFC46324C53E}" srcOrd="2" destOrd="0" parTransId="{8B77F8E6-2719-484B-BAB2-699F76433488}" sibTransId="{55EDD1EC-DC96-4144-9A41-5B9A3AD41E49}"/>
    <dgm:cxn modelId="{0468FFD6-1661-46F3-9312-BBC50293C35A}" srcId="{C6F0C3CC-087D-4690-A4F1-11EF4B91CCC8}" destId="{E776B9DA-DDAE-4E15-B31A-C47C6263C06E}" srcOrd="0" destOrd="0" parTransId="{0FA64DB0-F4D4-43F7-A4A0-40D6F7CA7EDA}" sibTransId="{9980E761-737F-4A0B-A5B4-DE8B15EF69B7}"/>
    <dgm:cxn modelId="{B17033DB-D06D-4050-9845-574B28BA1504}" srcId="{F20B8305-F985-4FB7-86DA-305025BD99A8}" destId="{05E53192-503F-469B-BF1B-A895DE1A6D7C}" srcOrd="3" destOrd="0" parTransId="{427FC51A-69F9-441E-A90E-00AE3ED34E4D}" sibTransId="{18720C4D-838C-49C7-8812-4FEF59560ACF}"/>
    <dgm:cxn modelId="{9CFDE0DB-1673-4E51-B304-FD5F1C68A572}" srcId="{D57834F3-E810-4463-A2B9-847F16EF9F18}" destId="{82A764A9-B1DE-4C29-900E-8BBB3FD33DAA}" srcOrd="5" destOrd="0" parTransId="{06EEDFFF-118F-4661-A9C4-09BB043F87A1}" sibTransId="{7BAD222D-6E2F-47E9-BAAA-DBE25F36595A}"/>
    <dgm:cxn modelId="{829503DD-6AA5-4078-9BEF-486C263FFBCD}" type="presOf" srcId="{F20B8305-F985-4FB7-86DA-305025BD99A8}" destId="{50CFDC3E-F679-417B-809D-2B2283E8B744}" srcOrd="0" destOrd="0" presId="urn:microsoft.com/office/officeart/2005/8/layout/hList1"/>
    <dgm:cxn modelId="{41EB5CDF-175A-4B9E-B08C-1A0BC40D0AB6}" srcId="{D57834F3-E810-4463-A2B9-847F16EF9F18}" destId="{B73D0E9C-D97A-43FE-82B8-861106B6196A}" srcOrd="3" destOrd="0" parTransId="{7C380C5E-8503-48F7-9F10-DF58F703EC44}" sibTransId="{4B60DAAA-DC9C-418B-BB8D-66B8A29512A8}"/>
    <dgm:cxn modelId="{CEFE5FEC-3B07-4D2B-9C7D-A5C52BD06D1D}" srcId="{F20B8305-F985-4FB7-86DA-305025BD99A8}" destId="{C2F563B3-29F5-46CB-9B9E-D3246A23FE9A}" srcOrd="7" destOrd="0" parTransId="{C12FAA81-BF68-451D-B058-2039D650C775}" sibTransId="{5441CD82-0C95-4DEB-8D93-1F810AFB42B3}"/>
    <dgm:cxn modelId="{ABF617F3-EC4F-4D54-92AE-D358F7997209}" type="presOf" srcId="{8A821FCC-375C-4CA4-BFB2-AFC46324C53E}" destId="{C22E06BB-FF2B-48D1-9256-A2CE176ECB60}" srcOrd="0" destOrd="2" presId="urn:microsoft.com/office/officeart/2005/8/layout/hList1"/>
    <dgm:cxn modelId="{70A6F1FB-71BF-4208-B6B7-14D2F42A4015}" srcId="{90FD25EC-AF0E-405A-8A79-55D602FAC036}" destId="{48E3357A-A34D-4CD8-A1EB-B3FC6A2115B5}" srcOrd="1" destOrd="0" parTransId="{82E529B8-15BB-4AA0-8F96-FC8533E8B293}" sibTransId="{7471645F-153C-4905-8277-449261C756C2}"/>
    <dgm:cxn modelId="{6E0B9120-32D0-493D-8830-8DDEBFCD7835}" type="presParOf" srcId="{A7A94E47-762C-49B2-8E63-BD7ABE21CC18}" destId="{4D783ED8-F97C-424F-8F28-335297E2DED6}" srcOrd="0" destOrd="0" presId="urn:microsoft.com/office/officeart/2005/8/layout/hList1"/>
    <dgm:cxn modelId="{3A644D6A-6F36-4314-B1A9-62D06223A40E}" type="presParOf" srcId="{4D783ED8-F97C-424F-8F28-335297E2DED6}" destId="{9C2ED917-76AA-4986-AD64-A8816572EFEF}" srcOrd="0" destOrd="0" presId="urn:microsoft.com/office/officeart/2005/8/layout/hList1"/>
    <dgm:cxn modelId="{4DB6AFD1-E624-41C7-97BD-B7204F4A12F1}" type="presParOf" srcId="{4D783ED8-F97C-424F-8F28-335297E2DED6}" destId="{252F6D0B-27BA-4CDB-8B2C-994699E86A28}" srcOrd="1" destOrd="0" presId="urn:microsoft.com/office/officeart/2005/8/layout/hList1"/>
    <dgm:cxn modelId="{6C8083E0-73C6-46B8-8739-8170BDFB9E14}" type="presParOf" srcId="{A7A94E47-762C-49B2-8E63-BD7ABE21CC18}" destId="{452FD678-9B70-4D2D-B52B-CA865AC962A6}" srcOrd="1" destOrd="0" presId="urn:microsoft.com/office/officeart/2005/8/layout/hList1"/>
    <dgm:cxn modelId="{4782B731-C07A-4A82-A772-E6918704D7C4}" type="presParOf" srcId="{A7A94E47-762C-49B2-8E63-BD7ABE21CC18}" destId="{EBDF4450-991B-4DE4-9050-11205BB8BF6C}" srcOrd="2" destOrd="0" presId="urn:microsoft.com/office/officeart/2005/8/layout/hList1"/>
    <dgm:cxn modelId="{C47E1CEB-9554-4E70-ABD3-0712AE9D0B70}" type="presParOf" srcId="{EBDF4450-991B-4DE4-9050-11205BB8BF6C}" destId="{50CFDC3E-F679-417B-809D-2B2283E8B744}" srcOrd="0" destOrd="0" presId="urn:microsoft.com/office/officeart/2005/8/layout/hList1"/>
    <dgm:cxn modelId="{94CC61B5-F7F1-49AD-9F20-36A5DE156DC0}" type="presParOf" srcId="{EBDF4450-991B-4DE4-9050-11205BB8BF6C}" destId="{6A2DB903-8467-4B95-88C3-0BE513CC63AB}" srcOrd="1" destOrd="0" presId="urn:microsoft.com/office/officeart/2005/8/layout/hList1"/>
    <dgm:cxn modelId="{C70F86A4-F1E9-48A7-B4EA-9C75C34A99F8}" type="presParOf" srcId="{A7A94E47-762C-49B2-8E63-BD7ABE21CC18}" destId="{36E731CB-2EC8-4064-9610-6CFA3DD25010}" srcOrd="3" destOrd="0" presId="urn:microsoft.com/office/officeart/2005/8/layout/hList1"/>
    <dgm:cxn modelId="{B01FF0AF-C76A-4618-A27E-4D988A475F9E}" type="presParOf" srcId="{A7A94E47-762C-49B2-8E63-BD7ABE21CC18}" destId="{9D09B390-CB52-429D-A24D-F119D769C3C8}" srcOrd="4" destOrd="0" presId="urn:microsoft.com/office/officeart/2005/8/layout/hList1"/>
    <dgm:cxn modelId="{12724B88-E63F-4B23-BE69-963B92CEF5DD}" type="presParOf" srcId="{9D09B390-CB52-429D-A24D-F119D769C3C8}" destId="{EA8B46A3-AD53-4DB1-9C47-005AAC9221CA}" srcOrd="0" destOrd="0" presId="urn:microsoft.com/office/officeart/2005/8/layout/hList1"/>
    <dgm:cxn modelId="{CCBF8C38-6490-4A00-8EC3-03874926E85B}" type="presParOf" srcId="{9D09B390-CB52-429D-A24D-F119D769C3C8}" destId="{C22E06BB-FF2B-48D1-9256-A2CE176ECB60}" srcOrd="1" destOrd="0" presId="urn:microsoft.com/office/officeart/2005/8/layout/hList1"/>
    <dgm:cxn modelId="{3CFDF870-FA0C-42D1-8375-CB8DDF321AE1}" type="presParOf" srcId="{A7A94E47-762C-49B2-8E63-BD7ABE21CC18}" destId="{F267F690-2F99-41C7-928F-1EBFEF6FC219}" srcOrd="5" destOrd="0" presId="urn:microsoft.com/office/officeart/2005/8/layout/hList1"/>
    <dgm:cxn modelId="{DBE72410-620A-4894-A1A8-55318BB6A2AF}" type="presParOf" srcId="{A7A94E47-762C-49B2-8E63-BD7ABE21CC18}" destId="{6FDA7BEF-D1A8-4615-B8C1-CAB3D03F6FFA}" srcOrd="6" destOrd="0" presId="urn:microsoft.com/office/officeart/2005/8/layout/hList1"/>
    <dgm:cxn modelId="{02BB0791-7862-4166-B5DA-36A2860C2D58}" type="presParOf" srcId="{6FDA7BEF-D1A8-4615-B8C1-CAB3D03F6FFA}" destId="{4F9D85EC-C953-4465-ADDB-425B272683A5}" srcOrd="0" destOrd="0" presId="urn:microsoft.com/office/officeart/2005/8/layout/hList1"/>
    <dgm:cxn modelId="{DF101295-7F6D-43B6-8CDF-95B22F4CDA96}" type="presParOf" srcId="{6FDA7BEF-D1A8-4615-B8C1-CAB3D03F6FFA}" destId="{FCA810A2-6A72-434E-9C0C-BB237E7C3EF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B22500-F9C4-4D5F-88D3-9CF645662957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52DC637-0AD2-426A-BEE2-D3B0EC2E175A}">
      <dgm:prSet phldrT="[Texto]"/>
      <dgm:spPr/>
      <dgm:t>
        <a:bodyPr/>
        <a:lstStyle/>
        <a:p>
          <a:r>
            <a:rPr lang="es-MX" dirty="0"/>
            <a:t>Efecto anti fibrótico</a:t>
          </a:r>
        </a:p>
      </dgm:t>
    </dgm:pt>
    <dgm:pt modelId="{97B68DD5-70D4-44B9-A367-0C06C97716FA}" type="parTrans" cxnId="{93FF1D92-EFC2-4FBB-8133-EE46FB1289A1}">
      <dgm:prSet/>
      <dgm:spPr/>
      <dgm:t>
        <a:bodyPr/>
        <a:lstStyle/>
        <a:p>
          <a:endParaRPr lang="es-MX"/>
        </a:p>
      </dgm:t>
    </dgm:pt>
    <dgm:pt modelId="{52C7DC0E-168E-45F0-B977-877D0B07E78A}" type="sibTrans" cxnId="{93FF1D92-EFC2-4FBB-8133-EE46FB1289A1}">
      <dgm:prSet/>
      <dgm:spPr/>
      <dgm:t>
        <a:bodyPr/>
        <a:lstStyle/>
        <a:p>
          <a:endParaRPr lang="es-MX"/>
        </a:p>
      </dgm:t>
    </dgm:pt>
    <dgm:pt modelId="{8B8E3A9E-9D4A-4F00-B293-7A8A1B0F3CEB}">
      <dgm:prSet phldrT="[Texto]"/>
      <dgm:spPr/>
      <dgm:t>
        <a:bodyPr/>
        <a:lstStyle/>
        <a:p>
          <a:r>
            <a:rPr lang="es-MX" dirty="0"/>
            <a:t> Modulación de la expresión de RNA</a:t>
          </a:r>
        </a:p>
      </dgm:t>
    </dgm:pt>
    <dgm:pt modelId="{B54467BB-E80D-4587-B22A-90964AB6D2DE}" type="parTrans" cxnId="{45F0821F-9BBC-4CEA-98CA-091C4CF88BD4}">
      <dgm:prSet/>
      <dgm:spPr/>
      <dgm:t>
        <a:bodyPr/>
        <a:lstStyle/>
        <a:p>
          <a:endParaRPr lang="es-MX"/>
        </a:p>
      </dgm:t>
    </dgm:pt>
    <dgm:pt modelId="{61674AC3-3161-4731-8DF6-7916C985AC2E}" type="sibTrans" cxnId="{45F0821F-9BBC-4CEA-98CA-091C4CF88BD4}">
      <dgm:prSet/>
      <dgm:spPr/>
      <dgm:t>
        <a:bodyPr/>
        <a:lstStyle/>
        <a:p>
          <a:endParaRPr lang="es-MX"/>
        </a:p>
      </dgm:t>
    </dgm:pt>
    <dgm:pt modelId="{2DE5DD79-1FEA-44DE-AE6B-E95A5A179D37}">
      <dgm:prSet phldrT="[Texto]"/>
      <dgm:spPr/>
      <dgm:t>
        <a:bodyPr/>
        <a:lstStyle/>
        <a:p>
          <a:r>
            <a:rPr lang="es-MX" dirty="0"/>
            <a:t>Vía </a:t>
          </a:r>
          <a:r>
            <a:rPr lang="en-US" dirty="0"/>
            <a:t>TGF-β1/</a:t>
          </a:r>
          <a:r>
            <a:rPr lang="en-US" dirty="0" err="1"/>
            <a:t>Smads</a:t>
          </a:r>
          <a:r>
            <a:rPr lang="en-US" dirty="0"/>
            <a:t> </a:t>
          </a:r>
          <a:endParaRPr lang="es-MX" dirty="0"/>
        </a:p>
      </dgm:t>
    </dgm:pt>
    <dgm:pt modelId="{A1554575-D12A-4C78-9845-9C6DC63BB953}" type="parTrans" cxnId="{A7F0678A-ECD4-4E0E-9A41-36DB277A46A4}">
      <dgm:prSet/>
      <dgm:spPr/>
      <dgm:t>
        <a:bodyPr/>
        <a:lstStyle/>
        <a:p>
          <a:endParaRPr lang="es-MX"/>
        </a:p>
      </dgm:t>
    </dgm:pt>
    <dgm:pt modelId="{9CA5D017-470E-4D59-AC40-2CAAAF22463A}" type="sibTrans" cxnId="{A7F0678A-ECD4-4E0E-9A41-36DB277A46A4}">
      <dgm:prSet/>
      <dgm:spPr/>
      <dgm:t>
        <a:bodyPr/>
        <a:lstStyle/>
        <a:p>
          <a:endParaRPr lang="es-MX"/>
        </a:p>
      </dgm:t>
    </dgm:pt>
    <dgm:pt modelId="{0B0844E1-45E5-49CF-81AB-ADE03A78CF7D}">
      <dgm:prSet phldrT="[Texto]"/>
      <dgm:spPr/>
      <dgm:t>
        <a:bodyPr/>
        <a:lstStyle/>
        <a:p>
          <a:r>
            <a:rPr lang="es-MX" dirty="0"/>
            <a:t>Expresión de proteínas extracelulares proinflamatorias</a:t>
          </a:r>
        </a:p>
      </dgm:t>
    </dgm:pt>
    <dgm:pt modelId="{E81779DC-B6B3-4003-A428-4C67192B9954}" type="parTrans" cxnId="{1E3EB57E-3723-4430-B0F8-BDDB8E3AC825}">
      <dgm:prSet/>
      <dgm:spPr/>
      <dgm:t>
        <a:bodyPr/>
        <a:lstStyle/>
        <a:p>
          <a:endParaRPr lang="es-MX"/>
        </a:p>
      </dgm:t>
    </dgm:pt>
    <dgm:pt modelId="{17E4ED74-822E-4DF5-8F40-0B20A57BE37B}" type="sibTrans" cxnId="{1E3EB57E-3723-4430-B0F8-BDDB8E3AC825}">
      <dgm:prSet/>
      <dgm:spPr/>
      <dgm:t>
        <a:bodyPr/>
        <a:lstStyle/>
        <a:p>
          <a:endParaRPr lang="es-MX"/>
        </a:p>
      </dgm:t>
    </dgm:pt>
    <dgm:pt modelId="{A5BBC2F0-3CA2-4776-8C80-71B1E5B093B3}">
      <dgm:prSet/>
      <dgm:spPr/>
      <dgm:t>
        <a:bodyPr/>
        <a:lstStyle/>
        <a:p>
          <a:r>
            <a:rPr lang="es-MX" dirty="0"/>
            <a:t>Disminución de la resistencia a la insulina. </a:t>
          </a:r>
        </a:p>
      </dgm:t>
    </dgm:pt>
    <dgm:pt modelId="{CB0BA971-FCD1-4EAE-9F6C-CB28A91BB162}" type="parTrans" cxnId="{D5E0AD67-64E0-4791-B882-F64DE25FDB9B}">
      <dgm:prSet/>
      <dgm:spPr/>
      <dgm:t>
        <a:bodyPr/>
        <a:lstStyle/>
        <a:p>
          <a:endParaRPr lang="es-MX"/>
        </a:p>
      </dgm:t>
    </dgm:pt>
    <dgm:pt modelId="{90678022-8484-43C5-97AA-3235593D2456}" type="sibTrans" cxnId="{D5E0AD67-64E0-4791-B882-F64DE25FDB9B}">
      <dgm:prSet/>
      <dgm:spPr/>
      <dgm:t>
        <a:bodyPr/>
        <a:lstStyle/>
        <a:p>
          <a:endParaRPr lang="es-MX"/>
        </a:p>
      </dgm:t>
    </dgm:pt>
    <dgm:pt modelId="{F35157D6-41E6-4AE2-9156-B9C82817EF15}">
      <dgm:prSet/>
      <dgm:spPr/>
      <dgm:t>
        <a:bodyPr/>
        <a:lstStyle/>
        <a:p>
          <a:r>
            <a:rPr lang="es-MX" dirty="0"/>
            <a:t>Activación de la vía Nrf2</a:t>
          </a:r>
        </a:p>
      </dgm:t>
    </dgm:pt>
    <dgm:pt modelId="{CA263BB0-4390-4BB5-BEBE-48399FB274D3}" type="parTrans" cxnId="{E92B4338-7791-4AC9-A2BF-F63721AA21F1}">
      <dgm:prSet/>
      <dgm:spPr/>
      <dgm:t>
        <a:bodyPr/>
        <a:lstStyle/>
        <a:p>
          <a:endParaRPr lang="es-MX"/>
        </a:p>
      </dgm:t>
    </dgm:pt>
    <dgm:pt modelId="{40727248-C193-405D-8FB3-DCFD81712778}" type="sibTrans" cxnId="{E92B4338-7791-4AC9-A2BF-F63721AA21F1}">
      <dgm:prSet/>
      <dgm:spPr/>
      <dgm:t>
        <a:bodyPr/>
        <a:lstStyle/>
        <a:p>
          <a:endParaRPr lang="es-MX"/>
        </a:p>
      </dgm:t>
    </dgm:pt>
    <dgm:pt modelId="{2ED906E9-7A19-4DC2-9592-FD250C85171D}">
      <dgm:prSet/>
      <dgm:spPr/>
      <dgm:t>
        <a:bodyPr/>
        <a:lstStyle/>
        <a:p>
          <a:r>
            <a:rPr lang="es-MX" dirty="0"/>
            <a:t>Mejora del estrés oxidativo </a:t>
          </a:r>
          <a:r>
            <a:rPr lang="es-MX" b="1" dirty="0"/>
            <a:t>hepático</a:t>
          </a:r>
          <a:r>
            <a:rPr lang="es-MX" dirty="0"/>
            <a:t> </a:t>
          </a:r>
        </a:p>
      </dgm:t>
    </dgm:pt>
    <dgm:pt modelId="{2580435C-10B6-440E-92B0-FF96B3960AE7}" type="parTrans" cxnId="{8EBEAD5D-BFB7-403D-8C2A-C44700891BD5}">
      <dgm:prSet/>
      <dgm:spPr/>
      <dgm:t>
        <a:bodyPr/>
        <a:lstStyle/>
        <a:p>
          <a:endParaRPr lang="es-MX"/>
        </a:p>
      </dgm:t>
    </dgm:pt>
    <dgm:pt modelId="{68ECBC77-85BE-4A8B-ABE8-10B553764EF7}" type="sibTrans" cxnId="{8EBEAD5D-BFB7-403D-8C2A-C44700891BD5}">
      <dgm:prSet/>
      <dgm:spPr/>
      <dgm:t>
        <a:bodyPr/>
        <a:lstStyle/>
        <a:p>
          <a:endParaRPr lang="es-MX"/>
        </a:p>
      </dgm:t>
    </dgm:pt>
    <dgm:pt modelId="{800307CA-38D4-4943-91B6-D259E29613AB}">
      <dgm:prSet/>
      <dgm:spPr/>
      <dgm:t>
        <a:bodyPr/>
        <a:lstStyle/>
        <a:p>
          <a:r>
            <a:rPr lang="es-MX" dirty="0"/>
            <a:t>Disminución de la inflamación intestinal</a:t>
          </a:r>
        </a:p>
      </dgm:t>
    </dgm:pt>
    <dgm:pt modelId="{BA4BDD0F-3464-4451-8CB5-40CFA96B3196}" type="parTrans" cxnId="{E6DAB083-2D41-4F47-BFD1-105181409862}">
      <dgm:prSet/>
      <dgm:spPr/>
      <dgm:t>
        <a:bodyPr/>
        <a:lstStyle/>
        <a:p>
          <a:endParaRPr lang="es-MX"/>
        </a:p>
      </dgm:t>
    </dgm:pt>
    <dgm:pt modelId="{3B54642B-6015-4819-B456-E62EE876B5BA}" type="sibTrans" cxnId="{E6DAB083-2D41-4F47-BFD1-105181409862}">
      <dgm:prSet/>
      <dgm:spPr/>
      <dgm:t>
        <a:bodyPr/>
        <a:lstStyle/>
        <a:p>
          <a:endParaRPr lang="es-MX"/>
        </a:p>
      </dgm:t>
    </dgm:pt>
    <dgm:pt modelId="{C0565852-94D5-4FAC-8997-84CE0F9B2710}" type="pres">
      <dgm:prSet presAssocID="{9DB22500-F9C4-4D5F-88D3-9CF645662957}" presName="theList" presStyleCnt="0">
        <dgm:presLayoutVars>
          <dgm:dir/>
          <dgm:animLvl val="lvl"/>
          <dgm:resizeHandles val="exact"/>
        </dgm:presLayoutVars>
      </dgm:prSet>
      <dgm:spPr/>
    </dgm:pt>
    <dgm:pt modelId="{CAD530D8-6336-4E34-A6C9-E94BDDC66483}" type="pres">
      <dgm:prSet presAssocID="{852DC637-0AD2-426A-BEE2-D3B0EC2E175A}" presName="compNode" presStyleCnt="0"/>
      <dgm:spPr/>
    </dgm:pt>
    <dgm:pt modelId="{1CB094B4-9AA9-4BA1-9F01-9CA1682A9C76}" type="pres">
      <dgm:prSet presAssocID="{852DC637-0AD2-426A-BEE2-D3B0EC2E175A}" presName="aNode" presStyleLbl="bgShp" presStyleIdx="0" presStyleCnt="2"/>
      <dgm:spPr/>
    </dgm:pt>
    <dgm:pt modelId="{106655A6-1FEA-4671-B666-5F3D09D880E4}" type="pres">
      <dgm:prSet presAssocID="{852DC637-0AD2-426A-BEE2-D3B0EC2E175A}" presName="textNode" presStyleLbl="bgShp" presStyleIdx="0" presStyleCnt="2"/>
      <dgm:spPr/>
    </dgm:pt>
    <dgm:pt modelId="{D6288B32-7DC8-41DD-A030-5B9093CDA556}" type="pres">
      <dgm:prSet presAssocID="{852DC637-0AD2-426A-BEE2-D3B0EC2E175A}" presName="compChildNode" presStyleCnt="0"/>
      <dgm:spPr/>
    </dgm:pt>
    <dgm:pt modelId="{B3AFA16F-2044-4247-A49F-88BBEBC1627C}" type="pres">
      <dgm:prSet presAssocID="{852DC637-0AD2-426A-BEE2-D3B0EC2E175A}" presName="theInnerList" presStyleCnt="0"/>
      <dgm:spPr/>
    </dgm:pt>
    <dgm:pt modelId="{4276DEBF-A7EC-4D12-B7F3-9F9136623145}" type="pres">
      <dgm:prSet presAssocID="{8B8E3A9E-9D4A-4F00-B293-7A8A1B0F3CEB}" presName="childNode" presStyleLbl="node1" presStyleIdx="0" presStyleCnt="6">
        <dgm:presLayoutVars>
          <dgm:bulletEnabled val="1"/>
        </dgm:presLayoutVars>
      </dgm:prSet>
      <dgm:spPr/>
    </dgm:pt>
    <dgm:pt modelId="{838C8509-6F8A-4FC2-9180-EF2A870E98FF}" type="pres">
      <dgm:prSet presAssocID="{8B8E3A9E-9D4A-4F00-B293-7A8A1B0F3CEB}" presName="aSpace2" presStyleCnt="0"/>
      <dgm:spPr/>
    </dgm:pt>
    <dgm:pt modelId="{8CB368B5-D05B-4DFA-9E52-0041033C68E0}" type="pres">
      <dgm:prSet presAssocID="{2DE5DD79-1FEA-44DE-AE6B-E95A5A179D37}" presName="childNode" presStyleLbl="node1" presStyleIdx="1" presStyleCnt="6">
        <dgm:presLayoutVars>
          <dgm:bulletEnabled val="1"/>
        </dgm:presLayoutVars>
      </dgm:prSet>
      <dgm:spPr/>
    </dgm:pt>
    <dgm:pt modelId="{B47821AF-2625-4488-8FB3-0B9812E8D686}" type="pres">
      <dgm:prSet presAssocID="{2DE5DD79-1FEA-44DE-AE6B-E95A5A179D37}" presName="aSpace2" presStyleCnt="0"/>
      <dgm:spPr/>
    </dgm:pt>
    <dgm:pt modelId="{E7900C15-A82A-4250-B451-2FC6B58DE6E5}" type="pres">
      <dgm:prSet presAssocID="{0B0844E1-45E5-49CF-81AB-ADE03A78CF7D}" presName="childNode" presStyleLbl="node1" presStyleIdx="2" presStyleCnt="6">
        <dgm:presLayoutVars>
          <dgm:bulletEnabled val="1"/>
        </dgm:presLayoutVars>
      </dgm:prSet>
      <dgm:spPr/>
    </dgm:pt>
    <dgm:pt modelId="{5533AFD5-4A01-4F8C-847C-2812BBD43661}" type="pres">
      <dgm:prSet presAssocID="{852DC637-0AD2-426A-BEE2-D3B0EC2E175A}" presName="aSpace" presStyleCnt="0"/>
      <dgm:spPr/>
    </dgm:pt>
    <dgm:pt modelId="{FB442331-0905-40C7-A1C3-3741C654E964}" type="pres">
      <dgm:prSet presAssocID="{A5BBC2F0-3CA2-4776-8C80-71B1E5B093B3}" presName="compNode" presStyleCnt="0"/>
      <dgm:spPr/>
    </dgm:pt>
    <dgm:pt modelId="{52E73386-80E7-4463-B98D-D0AC8EBA9108}" type="pres">
      <dgm:prSet presAssocID="{A5BBC2F0-3CA2-4776-8C80-71B1E5B093B3}" presName="aNode" presStyleLbl="bgShp" presStyleIdx="1" presStyleCnt="2" custLinFactNeighborX="7813"/>
      <dgm:spPr/>
    </dgm:pt>
    <dgm:pt modelId="{30B97E19-ADD8-4370-896B-4698466411E5}" type="pres">
      <dgm:prSet presAssocID="{A5BBC2F0-3CA2-4776-8C80-71B1E5B093B3}" presName="textNode" presStyleLbl="bgShp" presStyleIdx="1" presStyleCnt="2"/>
      <dgm:spPr/>
    </dgm:pt>
    <dgm:pt modelId="{D3BD8851-EAF0-401D-9367-99B07713398C}" type="pres">
      <dgm:prSet presAssocID="{A5BBC2F0-3CA2-4776-8C80-71B1E5B093B3}" presName="compChildNode" presStyleCnt="0"/>
      <dgm:spPr/>
    </dgm:pt>
    <dgm:pt modelId="{A9BFA402-39CB-45A0-99D8-694C2BB4FDCD}" type="pres">
      <dgm:prSet presAssocID="{A5BBC2F0-3CA2-4776-8C80-71B1E5B093B3}" presName="theInnerList" presStyleCnt="0"/>
      <dgm:spPr/>
    </dgm:pt>
    <dgm:pt modelId="{E70D1B0B-C12A-432B-A9C2-A7D030A49173}" type="pres">
      <dgm:prSet presAssocID="{F35157D6-41E6-4AE2-9156-B9C82817EF15}" presName="childNode" presStyleLbl="node1" presStyleIdx="3" presStyleCnt="6">
        <dgm:presLayoutVars>
          <dgm:bulletEnabled val="1"/>
        </dgm:presLayoutVars>
      </dgm:prSet>
      <dgm:spPr/>
    </dgm:pt>
    <dgm:pt modelId="{B84160C2-52C7-4D33-A6A1-E2AFA59082E7}" type="pres">
      <dgm:prSet presAssocID="{F35157D6-41E6-4AE2-9156-B9C82817EF15}" presName="aSpace2" presStyleCnt="0"/>
      <dgm:spPr/>
    </dgm:pt>
    <dgm:pt modelId="{5B58D513-B497-4E14-9943-CC0744162530}" type="pres">
      <dgm:prSet presAssocID="{2ED906E9-7A19-4DC2-9592-FD250C85171D}" presName="childNode" presStyleLbl="node1" presStyleIdx="4" presStyleCnt="6">
        <dgm:presLayoutVars>
          <dgm:bulletEnabled val="1"/>
        </dgm:presLayoutVars>
      </dgm:prSet>
      <dgm:spPr/>
    </dgm:pt>
    <dgm:pt modelId="{B5F52877-8552-44CF-B25C-77C8ACC27620}" type="pres">
      <dgm:prSet presAssocID="{2ED906E9-7A19-4DC2-9592-FD250C85171D}" presName="aSpace2" presStyleCnt="0"/>
      <dgm:spPr/>
    </dgm:pt>
    <dgm:pt modelId="{13C69D9C-8F50-4B48-A243-2B2287DF0975}" type="pres">
      <dgm:prSet presAssocID="{800307CA-38D4-4943-91B6-D259E29613AB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02497A0E-8043-4FF7-BDE6-B7ADDCE31096}" type="presOf" srcId="{2DE5DD79-1FEA-44DE-AE6B-E95A5A179D37}" destId="{8CB368B5-D05B-4DFA-9E52-0041033C68E0}" srcOrd="0" destOrd="0" presId="urn:microsoft.com/office/officeart/2005/8/layout/lProcess2"/>
    <dgm:cxn modelId="{45F0821F-9BBC-4CEA-98CA-091C4CF88BD4}" srcId="{852DC637-0AD2-426A-BEE2-D3B0EC2E175A}" destId="{8B8E3A9E-9D4A-4F00-B293-7A8A1B0F3CEB}" srcOrd="0" destOrd="0" parTransId="{B54467BB-E80D-4587-B22A-90964AB6D2DE}" sibTransId="{61674AC3-3161-4731-8DF6-7916C985AC2E}"/>
    <dgm:cxn modelId="{5C38A11F-56BA-4C97-8B0E-2757CBA45A37}" type="presOf" srcId="{A5BBC2F0-3CA2-4776-8C80-71B1E5B093B3}" destId="{30B97E19-ADD8-4370-896B-4698466411E5}" srcOrd="1" destOrd="0" presId="urn:microsoft.com/office/officeart/2005/8/layout/lProcess2"/>
    <dgm:cxn modelId="{E92B4338-7791-4AC9-A2BF-F63721AA21F1}" srcId="{A5BBC2F0-3CA2-4776-8C80-71B1E5B093B3}" destId="{F35157D6-41E6-4AE2-9156-B9C82817EF15}" srcOrd="0" destOrd="0" parTransId="{CA263BB0-4390-4BB5-BEBE-48399FB274D3}" sibTransId="{40727248-C193-405D-8FB3-DCFD81712778}"/>
    <dgm:cxn modelId="{8EBEAD5D-BFB7-403D-8C2A-C44700891BD5}" srcId="{A5BBC2F0-3CA2-4776-8C80-71B1E5B093B3}" destId="{2ED906E9-7A19-4DC2-9592-FD250C85171D}" srcOrd="1" destOrd="0" parTransId="{2580435C-10B6-440E-92B0-FF96B3960AE7}" sibTransId="{68ECBC77-85BE-4A8B-ABE8-10B553764EF7}"/>
    <dgm:cxn modelId="{4184C261-623B-4F46-BB7F-D42E5FFE3277}" type="presOf" srcId="{852DC637-0AD2-426A-BEE2-D3B0EC2E175A}" destId="{1CB094B4-9AA9-4BA1-9F01-9CA1682A9C76}" srcOrd="0" destOrd="0" presId="urn:microsoft.com/office/officeart/2005/8/layout/lProcess2"/>
    <dgm:cxn modelId="{D5E0AD67-64E0-4791-B882-F64DE25FDB9B}" srcId="{9DB22500-F9C4-4D5F-88D3-9CF645662957}" destId="{A5BBC2F0-3CA2-4776-8C80-71B1E5B093B3}" srcOrd="1" destOrd="0" parTransId="{CB0BA971-FCD1-4EAE-9F6C-CB28A91BB162}" sibTransId="{90678022-8484-43C5-97AA-3235593D2456}"/>
    <dgm:cxn modelId="{210A064B-AAF2-438E-8BA6-1C2A12A491AB}" type="presOf" srcId="{F35157D6-41E6-4AE2-9156-B9C82817EF15}" destId="{E70D1B0B-C12A-432B-A9C2-A7D030A49173}" srcOrd="0" destOrd="0" presId="urn:microsoft.com/office/officeart/2005/8/layout/lProcess2"/>
    <dgm:cxn modelId="{1E3EB57E-3723-4430-B0F8-BDDB8E3AC825}" srcId="{852DC637-0AD2-426A-BEE2-D3B0EC2E175A}" destId="{0B0844E1-45E5-49CF-81AB-ADE03A78CF7D}" srcOrd="2" destOrd="0" parTransId="{E81779DC-B6B3-4003-A428-4C67192B9954}" sibTransId="{17E4ED74-822E-4DF5-8F40-0B20A57BE37B}"/>
    <dgm:cxn modelId="{A71AD681-6293-4163-A25E-7B0857FF0B3B}" type="presOf" srcId="{8B8E3A9E-9D4A-4F00-B293-7A8A1B0F3CEB}" destId="{4276DEBF-A7EC-4D12-B7F3-9F9136623145}" srcOrd="0" destOrd="0" presId="urn:microsoft.com/office/officeart/2005/8/layout/lProcess2"/>
    <dgm:cxn modelId="{E6DAB083-2D41-4F47-BFD1-105181409862}" srcId="{A5BBC2F0-3CA2-4776-8C80-71B1E5B093B3}" destId="{800307CA-38D4-4943-91B6-D259E29613AB}" srcOrd="2" destOrd="0" parTransId="{BA4BDD0F-3464-4451-8CB5-40CFA96B3196}" sibTransId="{3B54642B-6015-4819-B456-E62EE876B5BA}"/>
    <dgm:cxn modelId="{A7F0678A-ECD4-4E0E-9A41-36DB277A46A4}" srcId="{852DC637-0AD2-426A-BEE2-D3B0EC2E175A}" destId="{2DE5DD79-1FEA-44DE-AE6B-E95A5A179D37}" srcOrd="1" destOrd="0" parTransId="{A1554575-D12A-4C78-9845-9C6DC63BB953}" sibTransId="{9CA5D017-470E-4D59-AC40-2CAAAF22463A}"/>
    <dgm:cxn modelId="{93FF1D92-EFC2-4FBB-8133-EE46FB1289A1}" srcId="{9DB22500-F9C4-4D5F-88D3-9CF645662957}" destId="{852DC637-0AD2-426A-BEE2-D3B0EC2E175A}" srcOrd="0" destOrd="0" parTransId="{97B68DD5-70D4-44B9-A367-0C06C97716FA}" sibTransId="{52C7DC0E-168E-45F0-B977-877D0B07E78A}"/>
    <dgm:cxn modelId="{DFFD38A5-CE67-4A36-BC42-3B986AA1497C}" type="presOf" srcId="{2ED906E9-7A19-4DC2-9592-FD250C85171D}" destId="{5B58D513-B497-4E14-9943-CC0744162530}" srcOrd="0" destOrd="0" presId="urn:microsoft.com/office/officeart/2005/8/layout/lProcess2"/>
    <dgm:cxn modelId="{52D756B0-91F5-4D3F-9AB0-C52247C5CEFA}" type="presOf" srcId="{9DB22500-F9C4-4D5F-88D3-9CF645662957}" destId="{C0565852-94D5-4FAC-8997-84CE0F9B2710}" srcOrd="0" destOrd="0" presId="urn:microsoft.com/office/officeart/2005/8/layout/lProcess2"/>
    <dgm:cxn modelId="{995417CC-0A3B-43F4-B30F-83AE776300B9}" type="presOf" srcId="{800307CA-38D4-4943-91B6-D259E29613AB}" destId="{13C69D9C-8F50-4B48-A243-2B2287DF0975}" srcOrd="0" destOrd="0" presId="urn:microsoft.com/office/officeart/2005/8/layout/lProcess2"/>
    <dgm:cxn modelId="{F5AC2DD1-04E3-4E11-AD44-ACD537A6D3E4}" type="presOf" srcId="{0B0844E1-45E5-49CF-81AB-ADE03A78CF7D}" destId="{E7900C15-A82A-4250-B451-2FC6B58DE6E5}" srcOrd="0" destOrd="0" presId="urn:microsoft.com/office/officeart/2005/8/layout/lProcess2"/>
    <dgm:cxn modelId="{F943FFE8-0E7B-4D90-BAFE-1E0B61B651F2}" type="presOf" srcId="{A5BBC2F0-3CA2-4776-8C80-71B1E5B093B3}" destId="{52E73386-80E7-4463-B98D-D0AC8EBA9108}" srcOrd="0" destOrd="0" presId="urn:microsoft.com/office/officeart/2005/8/layout/lProcess2"/>
    <dgm:cxn modelId="{7B8213F4-C223-4187-84A6-EA8BA8610984}" type="presOf" srcId="{852DC637-0AD2-426A-BEE2-D3B0EC2E175A}" destId="{106655A6-1FEA-4671-B666-5F3D09D880E4}" srcOrd="1" destOrd="0" presId="urn:microsoft.com/office/officeart/2005/8/layout/lProcess2"/>
    <dgm:cxn modelId="{9323649D-283C-468A-B72C-ECFC66780256}" type="presParOf" srcId="{C0565852-94D5-4FAC-8997-84CE0F9B2710}" destId="{CAD530D8-6336-4E34-A6C9-E94BDDC66483}" srcOrd="0" destOrd="0" presId="urn:microsoft.com/office/officeart/2005/8/layout/lProcess2"/>
    <dgm:cxn modelId="{2E922B33-98D5-487E-B2B6-E58F40FCDB98}" type="presParOf" srcId="{CAD530D8-6336-4E34-A6C9-E94BDDC66483}" destId="{1CB094B4-9AA9-4BA1-9F01-9CA1682A9C76}" srcOrd="0" destOrd="0" presId="urn:microsoft.com/office/officeart/2005/8/layout/lProcess2"/>
    <dgm:cxn modelId="{88A81C58-FB5F-4A77-B39E-48F046BB4236}" type="presParOf" srcId="{CAD530D8-6336-4E34-A6C9-E94BDDC66483}" destId="{106655A6-1FEA-4671-B666-5F3D09D880E4}" srcOrd="1" destOrd="0" presId="urn:microsoft.com/office/officeart/2005/8/layout/lProcess2"/>
    <dgm:cxn modelId="{90B5329E-960F-4402-A2D9-E3630B0DF967}" type="presParOf" srcId="{CAD530D8-6336-4E34-A6C9-E94BDDC66483}" destId="{D6288B32-7DC8-41DD-A030-5B9093CDA556}" srcOrd="2" destOrd="0" presId="urn:microsoft.com/office/officeart/2005/8/layout/lProcess2"/>
    <dgm:cxn modelId="{9CF2547B-3F16-4EE6-BE1C-DF4330A9BC5A}" type="presParOf" srcId="{D6288B32-7DC8-41DD-A030-5B9093CDA556}" destId="{B3AFA16F-2044-4247-A49F-88BBEBC1627C}" srcOrd="0" destOrd="0" presId="urn:microsoft.com/office/officeart/2005/8/layout/lProcess2"/>
    <dgm:cxn modelId="{A2490589-AABB-4452-BF2D-B8E119F43BFD}" type="presParOf" srcId="{B3AFA16F-2044-4247-A49F-88BBEBC1627C}" destId="{4276DEBF-A7EC-4D12-B7F3-9F9136623145}" srcOrd="0" destOrd="0" presId="urn:microsoft.com/office/officeart/2005/8/layout/lProcess2"/>
    <dgm:cxn modelId="{726B96AC-EFA7-436B-B204-8E1CAC290842}" type="presParOf" srcId="{B3AFA16F-2044-4247-A49F-88BBEBC1627C}" destId="{838C8509-6F8A-4FC2-9180-EF2A870E98FF}" srcOrd="1" destOrd="0" presId="urn:microsoft.com/office/officeart/2005/8/layout/lProcess2"/>
    <dgm:cxn modelId="{75FFE975-8E9C-43C9-B7F7-8526FB2DD879}" type="presParOf" srcId="{B3AFA16F-2044-4247-A49F-88BBEBC1627C}" destId="{8CB368B5-D05B-4DFA-9E52-0041033C68E0}" srcOrd="2" destOrd="0" presId="urn:microsoft.com/office/officeart/2005/8/layout/lProcess2"/>
    <dgm:cxn modelId="{2730A5CA-BDCF-45BB-BAC1-FB3635205CCD}" type="presParOf" srcId="{B3AFA16F-2044-4247-A49F-88BBEBC1627C}" destId="{B47821AF-2625-4488-8FB3-0B9812E8D686}" srcOrd="3" destOrd="0" presId="urn:microsoft.com/office/officeart/2005/8/layout/lProcess2"/>
    <dgm:cxn modelId="{275C1BED-D9B5-4749-BF77-5130147C40B5}" type="presParOf" srcId="{B3AFA16F-2044-4247-A49F-88BBEBC1627C}" destId="{E7900C15-A82A-4250-B451-2FC6B58DE6E5}" srcOrd="4" destOrd="0" presId="urn:microsoft.com/office/officeart/2005/8/layout/lProcess2"/>
    <dgm:cxn modelId="{266CFAB2-6887-4406-B1C6-658C14B70D25}" type="presParOf" srcId="{C0565852-94D5-4FAC-8997-84CE0F9B2710}" destId="{5533AFD5-4A01-4F8C-847C-2812BBD43661}" srcOrd="1" destOrd="0" presId="urn:microsoft.com/office/officeart/2005/8/layout/lProcess2"/>
    <dgm:cxn modelId="{F73BA891-8635-485D-A643-29D8D02864B2}" type="presParOf" srcId="{C0565852-94D5-4FAC-8997-84CE0F9B2710}" destId="{FB442331-0905-40C7-A1C3-3741C654E964}" srcOrd="2" destOrd="0" presId="urn:microsoft.com/office/officeart/2005/8/layout/lProcess2"/>
    <dgm:cxn modelId="{22869626-D6D8-4C88-8C05-C5280779E0CB}" type="presParOf" srcId="{FB442331-0905-40C7-A1C3-3741C654E964}" destId="{52E73386-80E7-4463-B98D-D0AC8EBA9108}" srcOrd="0" destOrd="0" presId="urn:microsoft.com/office/officeart/2005/8/layout/lProcess2"/>
    <dgm:cxn modelId="{D1AD6C54-21D7-4B00-B9AE-5B63EB0CC70B}" type="presParOf" srcId="{FB442331-0905-40C7-A1C3-3741C654E964}" destId="{30B97E19-ADD8-4370-896B-4698466411E5}" srcOrd="1" destOrd="0" presId="urn:microsoft.com/office/officeart/2005/8/layout/lProcess2"/>
    <dgm:cxn modelId="{6280548A-E6E5-459B-B440-A27CD44C999D}" type="presParOf" srcId="{FB442331-0905-40C7-A1C3-3741C654E964}" destId="{D3BD8851-EAF0-401D-9367-99B07713398C}" srcOrd="2" destOrd="0" presId="urn:microsoft.com/office/officeart/2005/8/layout/lProcess2"/>
    <dgm:cxn modelId="{378D7F07-0DA5-4D0E-B4B7-75299F90D457}" type="presParOf" srcId="{D3BD8851-EAF0-401D-9367-99B07713398C}" destId="{A9BFA402-39CB-45A0-99D8-694C2BB4FDCD}" srcOrd="0" destOrd="0" presId="urn:microsoft.com/office/officeart/2005/8/layout/lProcess2"/>
    <dgm:cxn modelId="{CBF719B2-AE18-4D03-BFCE-5AF146F07BA3}" type="presParOf" srcId="{A9BFA402-39CB-45A0-99D8-694C2BB4FDCD}" destId="{E70D1B0B-C12A-432B-A9C2-A7D030A49173}" srcOrd="0" destOrd="0" presId="urn:microsoft.com/office/officeart/2005/8/layout/lProcess2"/>
    <dgm:cxn modelId="{A4C26D84-E767-4216-AC69-CA32CF750FC7}" type="presParOf" srcId="{A9BFA402-39CB-45A0-99D8-694C2BB4FDCD}" destId="{B84160C2-52C7-4D33-A6A1-E2AFA59082E7}" srcOrd="1" destOrd="0" presId="urn:microsoft.com/office/officeart/2005/8/layout/lProcess2"/>
    <dgm:cxn modelId="{56E17EC6-5106-45D8-BC61-EFDD74894F01}" type="presParOf" srcId="{A9BFA402-39CB-45A0-99D8-694C2BB4FDCD}" destId="{5B58D513-B497-4E14-9943-CC0744162530}" srcOrd="2" destOrd="0" presId="urn:microsoft.com/office/officeart/2005/8/layout/lProcess2"/>
    <dgm:cxn modelId="{2F4A9553-29F6-4FEF-872D-52583B7C001C}" type="presParOf" srcId="{A9BFA402-39CB-45A0-99D8-694C2BB4FDCD}" destId="{B5F52877-8552-44CF-B25C-77C8ACC27620}" srcOrd="3" destOrd="0" presId="urn:microsoft.com/office/officeart/2005/8/layout/lProcess2"/>
    <dgm:cxn modelId="{FFBAF914-D261-413F-B4D6-A8EB83B66F1C}" type="presParOf" srcId="{A9BFA402-39CB-45A0-99D8-694C2BB4FDCD}" destId="{13C69D9C-8F50-4B48-A243-2B2287DF0975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707E64-7E70-4B84-A7F7-AFC0F79008B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s-MX"/>
        </a:p>
      </dgm:t>
    </dgm:pt>
    <dgm:pt modelId="{5FEBF26A-B05A-4C40-AA59-F00991ED6E2D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Integración de la información</a:t>
          </a:r>
        </a:p>
      </dgm:t>
    </dgm:pt>
    <dgm:pt modelId="{EAAE9D0E-FAE4-41FA-B0F2-06442A398562}" type="parTrans" cxnId="{D79E62BF-CD36-490C-BF83-2324CAA6DE5A}">
      <dgm:prSet/>
      <dgm:spPr/>
      <dgm:t>
        <a:bodyPr/>
        <a:lstStyle/>
        <a:p>
          <a:endParaRPr lang="es-MX"/>
        </a:p>
      </dgm:t>
    </dgm:pt>
    <dgm:pt modelId="{5C7FBD78-872F-444F-A01F-B62146351BBB}" type="sibTrans" cxnId="{D79E62BF-CD36-490C-BF83-2324CAA6DE5A}">
      <dgm:prSet/>
      <dgm:spPr/>
      <dgm:t>
        <a:bodyPr/>
        <a:lstStyle/>
        <a:p>
          <a:endParaRPr lang="es-MX"/>
        </a:p>
      </dgm:t>
    </dgm:pt>
    <dgm:pt modelId="{7608DFDB-4115-4C6D-B090-8B960E96566E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Identificación de áreas de oportunidad</a:t>
          </a:r>
        </a:p>
      </dgm:t>
    </dgm:pt>
    <dgm:pt modelId="{97AAEFE0-1782-4078-B410-528D46B2581E}" type="parTrans" cxnId="{011379FC-E2CC-42DE-8D8C-3F8F1FB9269B}">
      <dgm:prSet/>
      <dgm:spPr/>
      <dgm:t>
        <a:bodyPr/>
        <a:lstStyle/>
        <a:p>
          <a:endParaRPr lang="es-MX"/>
        </a:p>
      </dgm:t>
    </dgm:pt>
    <dgm:pt modelId="{F56996F7-0A2E-4D7A-ADCB-B2C30ACA4C8B}" type="sibTrans" cxnId="{011379FC-E2CC-42DE-8D8C-3F8F1FB9269B}">
      <dgm:prSet/>
      <dgm:spPr/>
      <dgm:t>
        <a:bodyPr/>
        <a:lstStyle/>
        <a:p>
          <a:endParaRPr lang="es-MX"/>
        </a:p>
      </dgm:t>
    </dgm:pt>
    <dgm:pt modelId="{1BE63915-0714-4AB0-A415-5442680297B4}" type="pres">
      <dgm:prSet presAssocID="{A6707E64-7E70-4B84-A7F7-AFC0F79008B7}" presName="root" presStyleCnt="0">
        <dgm:presLayoutVars>
          <dgm:dir/>
          <dgm:resizeHandles val="exact"/>
        </dgm:presLayoutVars>
      </dgm:prSet>
      <dgm:spPr/>
    </dgm:pt>
    <dgm:pt modelId="{B6F5844E-640A-481A-A678-BD6C5C6A4221}" type="pres">
      <dgm:prSet presAssocID="{5FEBF26A-B05A-4C40-AA59-F00991ED6E2D}" presName="compNode" presStyleCnt="0"/>
      <dgm:spPr/>
    </dgm:pt>
    <dgm:pt modelId="{EEA752B2-7467-4A91-A7F5-F788D7D0E7A4}" type="pres">
      <dgm:prSet presAssocID="{5FEBF26A-B05A-4C40-AA59-F00991ED6E2D}" presName="bgRect" presStyleLbl="bgShp" presStyleIdx="0" presStyleCnt="2"/>
      <dgm:spPr/>
    </dgm:pt>
    <dgm:pt modelId="{F49A7F38-F6A5-45B9-9C71-EF422DC0F338}" type="pres">
      <dgm:prSet presAssocID="{5FEBF26A-B05A-4C40-AA59-F00991ED6E2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323A0846-70EC-44B3-94C1-DC0419798F3B}" type="pres">
      <dgm:prSet presAssocID="{5FEBF26A-B05A-4C40-AA59-F00991ED6E2D}" presName="spaceRect" presStyleCnt="0"/>
      <dgm:spPr/>
    </dgm:pt>
    <dgm:pt modelId="{C471B779-90D8-4E58-BBCE-190F4D4218AC}" type="pres">
      <dgm:prSet presAssocID="{5FEBF26A-B05A-4C40-AA59-F00991ED6E2D}" presName="parTx" presStyleLbl="revTx" presStyleIdx="0" presStyleCnt="2">
        <dgm:presLayoutVars>
          <dgm:chMax val="0"/>
          <dgm:chPref val="0"/>
        </dgm:presLayoutVars>
      </dgm:prSet>
      <dgm:spPr/>
    </dgm:pt>
    <dgm:pt modelId="{770B8BE8-74D7-476B-85E4-026219BFA881}" type="pres">
      <dgm:prSet presAssocID="{5C7FBD78-872F-444F-A01F-B62146351BBB}" presName="sibTrans" presStyleCnt="0"/>
      <dgm:spPr/>
    </dgm:pt>
    <dgm:pt modelId="{FF998587-6BFD-4A3E-B0E3-D9ADB6ED9448}" type="pres">
      <dgm:prSet presAssocID="{7608DFDB-4115-4C6D-B090-8B960E96566E}" presName="compNode" presStyleCnt="0"/>
      <dgm:spPr/>
    </dgm:pt>
    <dgm:pt modelId="{3B059DA9-1D2D-4FBB-B366-84CD0F9A44A0}" type="pres">
      <dgm:prSet presAssocID="{7608DFDB-4115-4C6D-B090-8B960E96566E}" presName="bgRect" presStyleLbl="bgShp" presStyleIdx="1" presStyleCnt="2"/>
      <dgm:spPr/>
    </dgm:pt>
    <dgm:pt modelId="{D1A1C827-A5E6-4ABD-B480-1E2B02F2C1F3}" type="pres">
      <dgm:prSet presAssocID="{7608DFDB-4115-4C6D-B090-8B960E9656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9D4F3110-5E93-47CB-82CF-969751E500D8}" type="pres">
      <dgm:prSet presAssocID="{7608DFDB-4115-4C6D-B090-8B960E96566E}" presName="spaceRect" presStyleCnt="0"/>
      <dgm:spPr/>
    </dgm:pt>
    <dgm:pt modelId="{A686F59C-5A50-4A5A-A7A7-256C316C2598}" type="pres">
      <dgm:prSet presAssocID="{7608DFDB-4115-4C6D-B090-8B960E9656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AF1D2B1-0A86-4148-AF9A-8E2972B26F3E}" type="presOf" srcId="{5FEBF26A-B05A-4C40-AA59-F00991ED6E2D}" destId="{C471B779-90D8-4E58-BBCE-190F4D4218AC}" srcOrd="0" destOrd="0" presId="urn:microsoft.com/office/officeart/2018/2/layout/IconVerticalSolidList"/>
    <dgm:cxn modelId="{D79E62BF-CD36-490C-BF83-2324CAA6DE5A}" srcId="{A6707E64-7E70-4B84-A7F7-AFC0F79008B7}" destId="{5FEBF26A-B05A-4C40-AA59-F00991ED6E2D}" srcOrd="0" destOrd="0" parTransId="{EAAE9D0E-FAE4-41FA-B0F2-06442A398562}" sibTransId="{5C7FBD78-872F-444F-A01F-B62146351BBB}"/>
    <dgm:cxn modelId="{AFDA53CD-AA93-4235-8827-54DECF5A091C}" type="presOf" srcId="{A6707E64-7E70-4B84-A7F7-AFC0F79008B7}" destId="{1BE63915-0714-4AB0-A415-5442680297B4}" srcOrd="0" destOrd="0" presId="urn:microsoft.com/office/officeart/2018/2/layout/IconVerticalSolidList"/>
    <dgm:cxn modelId="{FF2F38D1-3485-4FAE-932B-AFA9E740BCC9}" type="presOf" srcId="{7608DFDB-4115-4C6D-B090-8B960E96566E}" destId="{A686F59C-5A50-4A5A-A7A7-256C316C2598}" srcOrd="0" destOrd="0" presId="urn:microsoft.com/office/officeart/2018/2/layout/IconVerticalSolidList"/>
    <dgm:cxn modelId="{011379FC-E2CC-42DE-8D8C-3F8F1FB9269B}" srcId="{A6707E64-7E70-4B84-A7F7-AFC0F79008B7}" destId="{7608DFDB-4115-4C6D-B090-8B960E96566E}" srcOrd="1" destOrd="0" parTransId="{97AAEFE0-1782-4078-B410-528D46B2581E}" sibTransId="{F56996F7-0A2E-4D7A-ADCB-B2C30ACA4C8B}"/>
    <dgm:cxn modelId="{A4FC457D-CD3E-4ADB-9E1B-2B3E43A8A331}" type="presParOf" srcId="{1BE63915-0714-4AB0-A415-5442680297B4}" destId="{B6F5844E-640A-481A-A678-BD6C5C6A4221}" srcOrd="0" destOrd="0" presId="urn:microsoft.com/office/officeart/2018/2/layout/IconVerticalSolidList"/>
    <dgm:cxn modelId="{03CD1F20-5A96-4C19-8A01-71FF6B812E68}" type="presParOf" srcId="{B6F5844E-640A-481A-A678-BD6C5C6A4221}" destId="{EEA752B2-7467-4A91-A7F5-F788D7D0E7A4}" srcOrd="0" destOrd="0" presId="urn:microsoft.com/office/officeart/2018/2/layout/IconVerticalSolidList"/>
    <dgm:cxn modelId="{8ACBC857-AAC2-467B-9ED3-992C14AAE2B7}" type="presParOf" srcId="{B6F5844E-640A-481A-A678-BD6C5C6A4221}" destId="{F49A7F38-F6A5-45B9-9C71-EF422DC0F338}" srcOrd="1" destOrd="0" presId="urn:microsoft.com/office/officeart/2018/2/layout/IconVerticalSolidList"/>
    <dgm:cxn modelId="{A4EAFD09-0858-4617-B86C-893146664885}" type="presParOf" srcId="{B6F5844E-640A-481A-A678-BD6C5C6A4221}" destId="{323A0846-70EC-44B3-94C1-DC0419798F3B}" srcOrd="2" destOrd="0" presId="urn:microsoft.com/office/officeart/2018/2/layout/IconVerticalSolidList"/>
    <dgm:cxn modelId="{6944D08B-E99E-450D-A125-E31536734368}" type="presParOf" srcId="{B6F5844E-640A-481A-A678-BD6C5C6A4221}" destId="{C471B779-90D8-4E58-BBCE-190F4D4218AC}" srcOrd="3" destOrd="0" presId="urn:microsoft.com/office/officeart/2018/2/layout/IconVerticalSolidList"/>
    <dgm:cxn modelId="{D19F49FF-F19E-44B8-8489-5C1D7518EF44}" type="presParOf" srcId="{1BE63915-0714-4AB0-A415-5442680297B4}" destId="{770B8BE8-74D7-476B-85E4-026219BFA881}" srcOrd="1" destOrd="0" presId="urn:microsoft.com/office/officeart/2018/2/layout/IconVerticalSolidList"/>
    <dgm:cxn modelId="{F1214921-D164-472A-9378-44B960DF8BA9}" type="presParOf" srcId="{1BE63915-0714-4AB0-A415-5442680297B4}" destId="{FF998587-6BFD-4A3E-B0E3-D9ADB6ED9448}" srcOrd="2" destOrd="0" presId="urn:microsoft.com/office/officeart/2018/2/layout/IconVerticalSolidList"/>
    <dgm:cxn modelId="{4DEA6F0F-4766-4511-8861-31EC48FCCD17}" type="presParOf" srcId="{FF998587-6BFD-4A3E-B0E3-D9ADB6ED9448}" destId="{3B059DA9-1D2D-4FBB-B366-84CD0F9A44A0}" srcOrd="0" destOrd="0" presId="urn:microsoft.com/office/officeart/2018/2/layout/IconVerticalSolidList"/>
    <dgm:cxn modelId="{40F83E09-D6BB-4F71-A01F-73055B9980AB}" type="presParOf" srcId="{FF998587-6BFD-4A3E-B0E3-D9ADB6ED9448}" destId="{D1A1C827-A5E6-4ABD-B480-1E2B02F2C1F3}" srcOrd="1" destOrd="0" presId="urn:microsoft.com/office/officeart/2018/2/layout/IconVerticalSolidList"/>
    <dgm:cxn modelId="{A4E969F2-85AC-48D3-A262-D94A404CA509}" type="presParOf" srcId="{FF998587-6BFD-4A3E-B0E3-D9ADB6ED9448}" destId="{9D4F3110-5E93-47CB-82CF-969751E500D8}" srcOrd="2" destOrd="0" presId="urn:microsoft.com/office/officeart/2018/2/layout/IconVerticalSolidList"/>
    <dgm:cxn modelId="{2873304A-00C0-4F03-9B2C-35E92AE9166B}" type="presParOf" srcId="{FF998587-6BFD-4A3E-B0E3-D9ADB6ED9448}" destId="{A686F59C-5A50-4A5A-A7A7-256C316C259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C738C-49C4-4DD0-9F1D-0C9DCDF44D5E}">
      <dsp:nvSpPr>
        <dsp:cNvPr id="0" name=""/>
        <dsp:cNvSpPr/>
      </dsp:nvSpPr>
      <dsp:spPr>
        <a:xfrm>
          <a:off x="1706" y="0"/>
          <a:ext cx="2655093" cy="54186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Ciclo de vida</a:t>
          </a:r>
          <a:br>
            <a:rPr lang="es-MX" sz="2200" kern="1200" dirty="0"/>
          </a:br>
          <a:br>
            <a:rPr lang="es-MX" sz="2200" kern="1200" dirty="0"/>
          </a:br>
          <a:r>
            <a:rPr lang="es-MX" sz="2200" kern="1200" dirty="0"/>
            <a:t>*Reproducción</a:t>
          </a:r>
          <a:br>
            <a:rPr lang="es-MX" sz="2200" kern="1200" dirty="0"/>
          </a:br>
          <a:r>
            <a:rPr lang="es-MX" sz="2200" kern="1200" dirty="0"/>
            <a:t>*Crecimiento</a:t>
          </a:r>
          <a:br>
            <a:rPr lang="es-MX" sz="2200" kern="1200" dirty="0"/>
          </a:br>
          <a:r>
            <a:rPr lang="es-MX" sz="2200" kern="1200" dirty="0"/>
            <a:t>*Periodo de vida</a:t>
          </a:r>
          <a:br>
            <a:rPr lang="es-MX" sz="2200" kern="1200" dirty="0"/>
          </a:br>
          <a:r>
            <a:rPr lang="es-MX" sz="2200" kern="1200" dirty="0"/>
            <a:t>*Descomposición</a:t>
          </a:r>
        </a:p>
      </dsp:txBody>
      <dsp:txXfrm>
        <a:off x="1706" y="2167466"/>
        <a:ext cx="2655093" cy="2167466"/>
      </dsp:txXfrm>
    </dsp:sp>
    <dsp:sp modelId="{00A248AF-969F-4574-BEAB-2E9A7F59B27F}">
      <dsp:nvSpPr>
        <dsp:cNvPr id="0" name=""/>
        <dsp:cNvSpPr/>
      </dsp:nvSpPr>
      <dsp:spPr>
        <a:xfrm>
          <a:off x="287320" y="208807"/>
          <a:ext cx="2083866" cy="20370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09FB8-8D73-41E7-A105-2FEEF9E7C61C}">
      <dsp:nvSpPr>
        <dsp:cNvPr id="0" name=""/>
        <dsp:cNvSpPr/>
      </dsp:nvSpPr>
      <dsp:spPr>
        <a:xfrm>
          <a:off x="2736453" y="0"/>
          <a:ext cx="2655093" cy="5418667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Tolerancia a factores ambientales</a:t>
          </a:r>
          <a:br>
            <a:rPr lang="es-MX" sz="2200" kern="1200" dirty="0"/>
          </a:br>
          <a:br>
            <a:rPr lang="es-MX" sz="2200" kern="1200" dirty="0"/>
          </a:br>
          <a:r>
            <a:rPr lang="es-MX" sz="2200" kern="1200" dirty="0"/>
            <a:t>*Posibilidad de poblar amplia gama de hábitats*</a:t>
          </a:r>
        </a:p>
      </dsp:txBody>
      <dsp:txXfrm>
        <a:off x="2736453" y="2167466"/>
        <a:ext cx="2655093" cy="2167466"/>
      </dsp:txXfrm>
    </dsp:sp>
    <dsp:sp modelId="{DFDA60E1-7EDF-425A-A143-629E75A7BE89}">
      <dsp:nvSpPr>
        <dsp:cNvPr id="0" name=""/>
        <dsp:cNvSpPr/>
      </dsp:nvSpPr>
      <dsp:spPr>
        <a:xfrm>
          <a:off x="2999547" y="236938"/>
          <a:ext cx="2128904" cy="198077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5D956-A600-44EE-85C4-C3C229B0E580}">
      <dsp:nvSpPr>
        <dsp:cNvPr id="0" name=""/>
        <dsp:cNvSpPr/>
      </dsp:nvSpPr>
      <dsp:spPr>
        <a:xfrm>
          <a:off x="5471199" y="0"/>
          <a:ext cx="2655093" cy="541866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Efectos colaterales</a:t>
          </a:r>
          <a:br>
            <a:rPr lang="es-MX" sz="2200" kern="1200" dirty="0"/>
          </a:br>
          <a:br>
            <a:rPr lang="es-MX" sz="2200" kern="1200" dirty="0"/>
          </a:br>
          <a:r>
            <a:rPr lang="es-MX" sz="2200" kern="1200" dirty="0"/>
            <a:t>*Muerte de flora y fauna*</a:t>
          </a:r>
        </a:p>
      </dsp:txBody>
      <dsp:txXfrm>
        <a:off x="5471199" y="2167466"/>
        <a:ext cx="2655093" cy="2167466"/>
      </dsp:txXfrm>
    </dsp:sp>
    <dsp:sp modelId="{B457E340-EFFE-409A-A8C9-A989A15E3D82}">
      <dsp:nvSpPr>
        <dsp:cNvPr id="0" name=""/>
        <dsp:cNvSpPr/>
      </dsp:nvSpPr>
      <dsp:spPr>
        <a:xfrm>
          <a:off x="5711757" y="121663"/>
          <a:ext cx="2230240" cy="21269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B95A-1067-4607-BB5B-2F92CCEFDB82}">
      <dsp:nvSpPr>
        <dsp:cNvPr id="0" name=""/>
        <dsp:cNvSpPr/>
      </dsp:nvSpPr>
      <dsp:spPr>
        <a:xfrm>
          <a:off x="325119" y="4334933"/>
          <a:ext cx="7477760" cy="812800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FE480-E053-4DC0-A9F7-0EE0D3B3EE36}">
      <dsp:nvSpPr>
        <dsp:cNvPr id="0" name=""/>
        <dsp:cNvSpPr/>
      </dsp:nvSpPr>
      <dsp:spPr>
        <a:xfrm>
          <a:off x="2307" y="2681979"/>
          <a:ext cx="2526911" cy="12634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Manejo del arribo masivo de Sargazo</a:t>
          </a:r>
        </a:p>
      </dsp:txBody>
      <dsp:txXfrm>
        <a:off x="39312" y="2718984"/>
        <a:ext cx="2452901" cy="1189445"/>
      </dsp:txXfrm>
    </dsp:sp>
    <dsp:sp modelId="{8508E4C1-590A-4792-80E5-D500FC9CDAEB}">
      <dsp:nvSpPr>
        <dsp:cNvPr id="0" name=""/>
        <dsp:cNvSpPr/>
      </dsp:nvSpPr>
      <dsp:spPr>
        <a:xfrm rot="18289469">
          <a:off x="2149618" y="2567950"/>
          <a:ext cx="1769965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1769965" y="19270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>
        <a:off x="2990351" y="2542971"/>
        <a:ext cx="88498" cy="88498"/>
      </dsp:txXfrm>
    </dsp:sp>
    <dsp:sp modelId="{C3EB1102-2370-4562-83FF-72520B314850}">
      <dsp:nvSpPr>
        <dsp:cNvPr id="0" name=""/>
        <dsp:cNvSpPr/>
      </dsp:nvSpPr>
      <dsp:spPr>
        <a:xfrm>
          <a:off x="3539982" y="1229005"/>
          <a:ext cx="2526911" cy="126345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Monitoreo en tiempo real </a:t>
          </a:r>
        </a:p>
      </dsp:txBody>
      <dsp:txXfrm>
        <a:off x="3576987" y="1266010"/>
        <a:ext cx="2452901" cy="1189445"/>
      </dsp:txXfrm>
    </dsp:sp>
    <dsp:sp modelId="{3670F7D7-6DCB-4F5A-9261-E5BD6B1BE227}">
      <dsp:nvSpPr>
        <dsp:cNvPr id="0" name=""/>
        <dsp:cNvSpPr/>
      </dsp:nvSpPr>
      <dsp:spPr>
        <a:xfrm rot="19457599">
          <a:off x="5949896" y="1478220"/>
          <a:ext cx="1244760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1244760" y="1927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6541157" y="1466371"/>
        <a:ext cx="62238" cy="62238"/>
      </dsp:txXfrm>
    </dsp:sp>
    <dsp:sp modelId="{7C85E336-194C-446E-B415-82A92FF68ADB}">
      <dsp:nvSpPr>
        <dsp:cNvPr id="0" name=""/>
        <dsp:cNvSpPr/>
      </dsp:nvSpPr>
      <dsp:spPr>
        <a:xfrm>
          <a:off x="7077658" y="502518"/>
          <a:ext cx="2526911" cy="1263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SIMAR (CONABIO)</a:t>
          </a:r>
        </a:p>
      </dsp:txBody>
      <dsp:txXfrm>
        <a:off x="7114663" y="539523"/>
        <a:ext cx="2452901" cy="1189445"/>
      </dsp:txXfrm>
    </dsp:sp>
    <dsp:sp modelId="{82EDE5E5-2DBD-4C93-A0CE-7BD95DDC0232}">
      <dsp:nvSpPr>
        <dsp:cNvPr id="0" name=""/>
        <dsp:cNvSpPr/>
      </dsp:nvSpPr>
      <dsp:spPr>
        <a:xfrm rot="2142401">
          <a:off x="5949896" y="2204707"/>
          <a:ext cx="1244760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1244760" y="1927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6541157" y="2192858"/>
        <a:ext cx="62238" cy="62238"/>
      </dsp:txXfrm>
    </dsp:sp>
    <dsp:sp modelId="{FEF2226F-D58E-4B06-919F-83F24C8D5641}">
      <dsp:nvSpPr>
        <dsp:cNvPr id="0" name=""/>
        <dsp:cNvSpPr/>
      </dsp:nvSpPr>
      <dsp:spPr>
        <a:xfrm>
          <a:off x="7077658" y="1955492"/>
          <a:ext cx="2526911" cy="1263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SASAMS (agencia espacial del Reino Unido )</a:t>
          </a:r>
        </a:p>
      </dsp:txBody>
      <dsp:txXfrm>
        <a:off x="7114663" y="1992497"/>
        <a:ext cx="2452901" cy="1189445"/>
      </dsp:txXfrm>
    </dsp:sp>
    <dsp:sp modelId="{AC040CE5-331B-4E7E-B702-710B74FF0091}">
      <dsp:nvSpPr>
        <dsp:cNvPr id="0" name=""/>
        <dsp:cNvSpPr/>
      </dsp:nvSpPr>
      <dsp:spPr>
        <a:xfrm>
          <a:off x="2529218" y="3294437"/>
          <a:ext cx="1010764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1010764" y="19270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009331" y="3288438"/>
        <a:ext cx="50538" cy="50538"/>
      </dsp:txXfrm>
    </dsp:sp>
    <dsp:sp modelId="{59D15C50-F199-4A2E-94E6-FC5488CB4293}">
      <dsp:nvSpPr>
        <dsp:cNvPr id="0" name=""/>
        <dsp:cNvSpPr/>
      </dsp:nvSpPr>
      <dsp:spPr>
        <a:xfrm>
          <a:off x="3539982" y="2681979"/>
          <a:ext cx="2526911" cy="126345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Contención Oceánica</a:t>
          </a:r>
        </a:p>
      </dsp:txBody>
      <dsp:txXfrm>
        <a:off x="3576987" y="2718984"/>
        <a:ext cx="2452901" cy="1189445"/>
      </dsp:txXfrm>
    </dsp:sp>
    <dsp:sp modelId="{8DCC8AEF-1714-4ACF-9220-2B8B6B4709AA}">
      <dsp:nvSpPr>
        <dsp:cNvPr id="0" name=""/>
        <dsp:cNvSpPr/>
      </dsp:nvSpPr>
      <dsp:spPr>
        <a:xfrm rot="3310531">
          <a:off x="2149618" y="4020924"/>
          <a:ext cx="1769965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1769965" y="19270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>
        <a:off x="2990351" y="3995945"/>
        <a:ext cx="88498" cy="88498"/>
      </dsp:txXfrm>
    </dsp:sp>
    <dsp:sp modelId="{45F584F9-F5DB-4EC0-8CD4-23B813EC1808}">
      <dsp:nvSpPr>
        <dsp:cNvPr id="0" name=""/>
        <dsp:cNvSpPr/>
      </dsp:nvSpPr>
      <dsp:spPr>
        <a:xfrm>
          <a:off x="3539982" y="4134953"/>
          <a:ext cx="2526911" cy="126345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Remoción en playa</a:t>
          </a:r>
        </a:p>
      </dsp:txBody>
      <dsp:txXfrm>
        <a:off x="3576987" y="4171958"/>
        <a:ext cx="2452901" cy="1189445"/>
      </dsp:txXfrm>
    </dsp:sp>
    <dsp:sp modelId="{2D4905A8-9224-4429-BAA5-727014625D16}">
      <dsp:nvSpPr>
        <dsp:cNvPr id="0" name=""/>
        <dsp:cNvSpPr/>
      </dsp:nvSpPr>
      <dsp:spPr>
        <a:xfrm>
          <a:off x="6066894" y="4747411"/>
          <a:ext cx="1010764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1010764" y="1927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6547007" y="4741412"/>
        <a:ext cx="50538" cy="50538"/>
      </dsp:txXfrm>
    </dsp:sp>
    <dsp:sp modelId="{A8269142-B718-4097-9D8C-16503D8F3885}">
      <dsp:nvSpPr>
        <dsp:cNvPr id="0" name=""/>
        <dsp:cNvSpPr/>
      </dsp:nvSpPr>
      <dsp:spPr>
        <a:xfrm>
          <a:off x="7077658" y="4134953"/>
          <a:ext cx="2526911" cy="1263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Aprovechamiento de la MP</a:t>
          </a:r>
        </a:p>
      </dsp:txBody>
      <dsp:txXfrm>
        <a:off x="7114663" y="4171958"/>
        <a:ext cx="2452901" cy="11894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2D21C-F735-46D5-A456-8BE76E26E726}">
      <dsp:nvSpPr>
        <dsp:cNvPr id="0" name=""/>
        <dsp:cNvSpPr/>
      </dsp:nvSpPr>
      <dsp:spPr>
        <a:xfrm>
          <a:off x="70295" y="533855"/>
          <a:ext cx="3286369" cy="1971821"/>
        </a:xfrm>
        <a:prstGeom prst="rect">
          <a:avLst/>
        </a:prstGeom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200" kern="1200" dirty="0"/>
            <a:t>Polifenoles</a:t>
          </a:r>
        </a:p>
      </dsp:txBody>
      <dsp:txXfrm>
        <a:off x="70295" y="533855"/>
        <a:ext cx="3286369" cy="1971821"/>
      </dsp:txXfrm>
    </dsp:sp>
    <dsp:sp modelId="{1546E619-7D9A-4E62-8FB6-6938BC099FCD}">
      <dsp:nvSpPr>
        <dsp:cNvPr id="0" name=""/>
        <dsp:cNvSpPr/>
      </dsp:nvSpPr>
      <dsp:spPr>
        <a:xfrm>
          <a:off x="3532649" y="182161"/>
          <a:ext cx="3286369" cy="1971821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200" kern="1200" dirty="0"/>
            <a:t>Fucoidanos</a:t>
          </a:r>
        </a:p>
      </dsp:txBody>
      <dsp:txXfrm>
        <a:off x="3532649" y="182161"/>
        <a:ext cx="3286369" cy="1971821"/>
      </dsp:txXfrm>
    </dsp:sp>
    <dsp:sp modelId="{B15675E0-EA88-4215-ADAF-E6B4B20A6B75}">
      <dsp:nvSpPr>
        <dsp:cNvPr id="0" name=""/>
        <dsp:cNvSpPr/>
      </dsp:nvSpPr>
      <dsp:spPr>
        <a:xfrm>
          <a:off x="7230012" y="573193"/>
          <a:ext cx="3286369" cy="1971821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200" kern="1200" dirty="0"/>
            <a:t>Fucoxhantina</a:t>
          </a:r>
        </a:p>
      </dsp:txBody>
      <dsp:txXfrm>
        <a:off x="7230012" y="573193"/>
        <a:ext cx="3286369" cy="1971821"/>
      </dsp:txXfrm>
    </dsp:sp>
    <dsp:sp modelId="{9A216BD5-DC57-45A9-A9D4-A8A0A15AA23C}">
      <dsp:nvSpPr>
        <dsp:cNvPr id="0" name=""/>
        <dsp:cNvSpPr/>
      </dsp:nvSpPr>
      <dsp:spPr>
        <a:xfrm>
          <a:off x="1713480" y="3446845"/>
          <a:ext cx="3286369" cy="1971821"/>
        </a:xfrm>
        <a:prstGeom prst="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200" kern="1200" dirty="0"/>
            <a:t>Fibra dietética</a:t>
          </a:r>
        </a:p>
      </dsp:txBody>
      <dsp:txXfrm>
        <a:off x="1713480" y="3446845"/>
        <a:ext cx="3286369" cy="1971821"/>
      </dsp:txXfrm>
    </dsp:sp>
    <dsp:sp modelId="{7FC7F013-FBDC-4A0A-BF89-C66091A90102}">
      <dsp:nvSpPr>
        <dsp:cNvPr id="0" name=""/>
        <dsp:cNvSpPr/>
      </dsp:nvSpPr>
      <dsp:spPr>
        <a:xfrm>
          <a:off x="5560504" y="3436350"/>
          <a:ext cx="3286369" cy="1971821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200" kern="1200" dirty="0"/>
            <a:t>Ácidos grasos Omega 3</a:t>
          </a:r>
        </a:p>
      </dsp:txBody>
      <dsp:txXfrm>
        <a:off x="5560504" y="3436350"/>
        <a:ext cx="3286369" cy="19718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145E0-9F56-4231-8D94-5CF3C6C54A56}">
      <dsp:nvSpPr>
        <dsp:cNvPr id="0" name=""/>
        <dsp:cNvSpPr/>
      </dsp:nvSpPr>
      <dsp:spPr>
        <a:xfrm>
          <a:off x="4356377" y="0"/>
          <a:ext cx="1750385" cy="1161757"/>
        </a:xfrm>
        <a:prstGeom prst="trapezoid">
          <a:avLst>
            <a:gd name="adj" fmla="val 7533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s-MX" sz="2000" kern="1200" dirty="0"/>
          </a:br>
          <a:r>
            <a:rPr lang="es-MX" sz="2000" kern="1200" dirty="0"/>
            <a:t>Criterios</a:t>
          </a:r>
          <a:br>
            <a:rPr lang="es-MX" sz="2000" kern="1200" dirty="0"/>
          </a:br>
          <a:r>
            <a:rPr lang="es-MX" sz="2000" kern="1200" dirty="0"/>
            <a:t> FDA</a:t>
          </a:r>
        </a:p>
      </dsp:txBody>
      <dsp:txXfrm>
        <a:off x="4356377" y="0"/>
        <a:ext cx="1750385" cy="1161757"/>
      </dsp:txXfrm>
    </dsp:sp>
    <dsp:sp modelId="{8DBBBFAF-3833-42B8-8E13-B42C015CC54D}">
      <dsp:nvSpPr>
        <dsp:cNvPr id="0" name=""/>
        <dsp:cNvSpPr/>
      </dsp:nvSpPr>
      <dsp:spPr>
        <a:xfrm>
          <a:off x="3500771" y="1161756"/>
          <a:ext cx="3500771" cy="1161757"/>
        </a:xfrm>
        <a:prstGeom prst="trapezoid">
          <a:avLst>
            <a:gd name="adj" fmla="val 75334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Estudios en animales de experimentación y en humanos</a:t>
          </a:r>
          <a:endParaRPr lang="es-MX" sz="2000" kern="1200" dirty="0"/>
        </a:p>
      </dsp:txBody>
      <dsp:txXfrm>
        <a:off x="4113406" y="1161756"/>
        <a:ext cx="2275501" cy="1161757"/>
      </dsp:txXfrm>
    </dsp:sp>
    <dsp:sp modelId="{3CCF4E3D-E1AC-424B-A382-EBB59DB349BB}">
      <dsp:nvSpPr>
        <dsp:cNvPr id="0" name=""/>
        <dsp:cNvSpPr/>
      </dsp:nvSpPr>
      <dsp:spPr>
        <a:xfrm>
          <a:off x="2625578" y="2323513"/>
          <a:ext cx="5251157" cy="1161757"/>
        </a:xfrm>
        <a:prstGeom prst="trapezoid">
          <a:avLst>
            <a:gd name="adj" fmla="val 75334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Estudios reproducibles de las propiedades bioactivas</a:t>
          </a:r>
        </a:p>
      </dsp:txBody>
      <dsp:txXfrm>
        <a:off x="3544531" y="2323513"/>
        <a:ext cx="3413252" cy="1161757"/>
      </dsp:txXfrm>
    </dsp:sp>
    <dsp:sp modelId="{4AA32658-AD7C-42FB-ADDD-DB3831ED4429}">
      <dsp:nvSpPr>
        <dsp:cNvPr id="0" name=""/>
        <dsp:cNvSpPr/>
      </dsp:nvSpPr>
      <dsp:spPr>
        <a:xfrm>
          <a:off x="1750385" y="3485271"/>
          <a:ext cx="7001543" cy="1161757"/>
        </a:xfrm>
        <a:prstGeom prst="trapezoid">
          <a:avLst>
            <a:gd name="adj" fmla="val 75334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Análisis de toxicología </a:t>
          </a:r>
        </a:p>
      </dsp:txBody>
      <dsp:txXfrm>
        <a:off x="2975655" y="3485271"/>
        <a:ext cx="4551003" cy="1161757"/>
      </dsp:txXfrm>
    </dsp:sp>
    <dsp:sp modelId="{6FE1736E-8F1D-40D4-B8CF-2E4439F525CC}">
      <dsp:nvSpPr>
        <dsp:cNvPr id="0" name=""/>
        <dsp:cNvSpPr/>
      </dsp:nvSpPr>
      <dsp:spPr>
        <a:xfrm>
          <a:off x="875192" y="4647028"/>
          <a:ext cx="8751929" cy="1161757"/>
        </a:xfrm>
        <a:prstGeom prst="trapezoid">
          <a:avLst>
            <a:gd name="adj" fmla="val 75334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Efectos beneficiosos para la salud</a:t>
          </a:r>
          <a:endParaRPr lang="es-MX" sz="2000" kern="1200" dirty="0"/>
        </a:p>
      </dsp:txBody>
      <dsp:txXfrm>
        <a:off x="2406780" y="4647028"/>
        <a:ext cx="5688753" cy="1161757"/>
      </dsp:txXfrm>
    </dsp:sp>
    <dsp:sp modelId="{1EAD35D9-D9B9-4B1E-AD94-4FC52D21F4FB}">
      <dsp:nvSpPr>
        <dsp:cNvPr id="0" name=""/>
        <dsp:cNvSpPr/>
      </dsp:nvSpPr>
      <dsp:spPr>
        <a:xfrm>
          <a:off x="0" y="5808785"/>
          <a:ext cx="10502315" cy="1161757"/>
        </a:xfrm>
        <a:prstGeom prst="trapezoid">
          <a:avLst>
            <a:gd name="adj" fmla="val 75334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Origen natural</a:t>
          </a:r>
        </a:p>
      </dsp:txBody>
      <dsp:txXfrm>
        <a:off x="1837905" y="5808785"/>
        <a:ext cx="6826504" cy="11617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B46A3-AD53-4DB1-9C47-005AAC9221CA}">
      <dsp:nvSpPr>
        <dsp:cNvPr id="0" name=""/>
        <dsp:cNvSpPr/>
      </dsp:nvSpPr>
      <dsp:spPr>
        <a:xfrm>
          <a:off x="6035" y="466974"/>
          <a:ext cx="2302799" cy="9211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APLICACIÓN</a:t>
          </a:r>
        </a:p>
      </dsp:txBody>
      <dsp:txXfrm>
        <a:off x="6035" y="466974"/>
        <a:ext cx="2302799" cy="921119"/>
      </dsp:txXfrm>
    </dsp:sp>
    <dsp:sp modelId="{C22E06BB-FF2B-48D1-9256-A2CE176ECB60}">
      <dsp:nvSpPr>
        <dsp:cNvPr id="0" name=""/>
        <dsp:cNvSpPr/>
      </dsp:nvSpPr>
      <dsp:spPr>
        <a:xfrm>
          <a:off x="6035" y="1388094"/>
          <a:ext cx="2302799" cy="321478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Prevención de Fibrosis Hepática. </a:t>
          </a:r>
          <a:br>
            <a:rPr lang="es-MX" sz="2200" kern="1200" dirty="0"/>
          </a:b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Mejora en la obesidad y  resistencia a la insulina.</a:t>
          </a:r>
        </a:p>
      </dsp:txBody>
      <dsp:txXfrm>
        <a:off x="6035" y="1388094"/>
        <a:ext cx="2302799" cy="3214786"/>
      </dsp:txXfrm>
    </dsp:sp>
    <dsp:sp modelId="{9C2ED917-76AA-4986-AD64-A8816572EFEF}">
      <dsp:nvSpPr>
        <dsp:cNvPr id="0" name=""/>
        <dsp:cNvSpPr/>
      </dsp:nvSpPr>
      <dsp:spPr>
        <a:xfrm>
          <a:off x="2631226" y="466974"/>
          <a:ext cx="3156377" cy="9211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Extracción del compuesto	 </a:t>
          </a:r>
        </a:p>
      </dsp:txBody>
      <dsp:txXfrm>
        <a:off x="2631226" y="466974"/>
        <a:ext cx="3156377" cy="921119"/>
      </dsp:txXfrm>
    </dsp:sp>
    <dsp:sp modelId="{252F6D0B-27BA-4CDB-8B2C-994699E86A28}">
      <dsp:nvSpPr>
        <dsp:cNvPr id="0" name=""/>
        <dsp:cNvSpPr/>
      </dsp:nvSpPr>
      <dsp:spPr>
        <a:xfrm>
          <a:off x="2678848" y="1388094"/>
          <a:ext cx="3061134" cy="321478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Etanol 80% / 70°C / 4h</a:t>
          </a:r>
          <a:br>
            <a:rPr lang="es-MX" sz="2200" kern="1200" dirty="0"/>
          </a:br>
          <a:br>
            <a:rPr lang="es-MX" sz="2200" kern="1200" dirty="0"/>
          </a:br>
          <a:br>
            <a:rPr lang="es-MX" sz="2200" kern="1200" dirty="0"/>
          </a:br>
          <a:br>
            <a:rPr lang="es-MX" sz="2200" kern="1200" dirty="0"/>
          </a:b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/>
            <a:t>HCl 0.01 M 1:20 (w/v)</a:t>
          </a:r>
          <a:br>
            <a:rPr lang="es-ES" sz="2200" kern="1200" dirty="0"/>
          </a:br>
          <a:r>
            <a:rPr lang="es-ES" sz="2200" kern="1200" dirty="0"/>
            <a:t>Temperatura ambiente / 6h</a:t>
          </a:r>
          <a:endParaRPr lang="es-MX" sz="2200" kern="1200" dirty="0"/>
        </a:p>
      </dsp:txBody>
      <dsp:txXfrm>
        <a:off x="2678848" y="1388094"/>
        <a:ext cx="3061134" cy="3214786"/>
      </dsp:txXfrm>
    </dsp:sp>
    <dsp:sp modelId="{50CFDC3E-F679-417B-809D-2B2283E8B744}">
      <dsp:nvSpPr>
        <dsp:cNvPr id="0" name=""/>
        <dsp:cNvSpPr/>
      </dsp:nvSpPr>
      <dsp:spPr>
        <a:xfrm>
          <a:off x="6109996" y="484337"/>
          <a:ext cx="2215983" cy="8863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Especie de Sargazo</a:t>
          </a:r>
        </a:p>
      </dsp:txBody>
      <dsp:txXfrm>
        <a:off x="6109996" y="484337"/>
        <a:ext cx="2215983" cy="886393"/>
      </dsp:txXfrm>
    </dsp:sp>
    <dsp:sp modelId="{6A2DB903-8467-4B95-88C3-0BE513CC63AB}">
      <dsp:nvSpPr>
        <dsp:cNvPr id="0" name=""/>
        <dsp:cNvSpPr/>
      </dsp:nvSpPr>
      <dsp:spPr>
        <a:xfrm>
          <a:off x="6184189" y="1370731"/>
          <a:ext cx="1994990" cy="321478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i="1" kern="1200" dirty="0" err="1"/>
            <a:t>Sargassum</a:t>
          </a:r>
          <a:r>
            <a:rPr lang="es-MX" sz="2200" i="1" kern="1200" dirty="0"/>
            <a:t> </a:t>
          </a:r>
          <a:r>
            <a:rPr lang="es-MX" sz="2200" i="1" kern="1200" dirty="0" err="1"/>
            <a:t>fluitans</a:t>
          </a:r>
          <a:br>
            <a:rPr lang="es-MX" sz="2200" kern="1200" dirty="0"/>
          </a:br>
          <a:br>
            <a:rPr lang="es-MX" sz="2200" kern="1200" dirty="0"/>
          </a:br>
          <a:br>
            <a:rPr lang="es-MX" sz="2200" kern="1200" dirty="0"/>
          </a:b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i="1" kern="1200" dirty="0" err="1"/>
            <a:t>Sargassum</a:t>
          </a:r>
          <a:r>
            <a:rPr lang="es-MX" sz="2200" i="1" kern="1200" dirty="0"/>
            <a:t> fusiforme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</dsp:txBody>
      <dsp:txXfrm>
        <a:off x="6184189" y="1370731"/>
        <a:ext cx="1994990" cy="3214786"/>
      </dsp:txXfrm>
    </dsp:sp>
    <dsp:sp modelId="{4F9D85EC-C953-4465-ADDB-425B272683A5}">
      <dsp:nvSpPr>
        <dsp:cNvPr id="0" name=""/>
        <dsp:cNvSpPr/>
      </dsp:nvSpPr>
      <dsp:spPr>
        <a:xfrm>
          <a:off x="8648371" y="522002"/>
          <a:ext cx="2027660" cy="81106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Referencia</a:t>
          </a:r>
        </a:p>
      </dsp:txBody>
      <dsp:txXfrm>
        <a:off x="8648371" y="522002"/>
        <a:ext cx="2027660" cy="811064"/>
      </dsp:txXfrm>
    </dsp:sp>
    <dsp:sp modelId="{FCA810A2-6A72-434E-9C0C-BB237E7C3EF7}">
      <dsp:nvSpPr>
        <dsp:cNvPr id="0" name=""/>
        <dsp:cNvSpPr/>
      </dsp:nvSpPr>
      <dsp:spPr>
        <a:xfrm>
          <a:off x="8773207" y="1333066"/>
          <a:ext cx="1768202" cy="321478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Chale et al, 2020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Zhang et al, 2020</a:t>
          </a:r>
        </a:p>
      </dsp:txBody>
      <dsp:txXfrm>
        <a:off x="8773207" y="1333066"/>
        <a:ext cx="1768202" cy="32147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ED917-76AA-4986-AD64-A8816572EFEF}">
      <dsp:nvSpPr>
        <dsp:cNvPr id="0" name=""/>
        <dsp:cNvSpPr/>
      </dsp:nvSpPr>
      <dsp:spPr>
        <a:xfrm>
          <a:off x="11588" y="-341110"/>
          <a:ext cx="2497103" cy="7287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Condiciones de suministro	 </a:t>
          </a:r>
        </a:p>
      </dsp:txBody>
      <dsp:txXfrm>
        <a:off x="11588" y="-341110"/>
        <a:ext cx="2497103" cy="728724"/>
      </dsp:txXfrm>
    </dsp:sp>
    <dsp:sp modelId="{252F6D0B-27BA-4CDB-8B2C-994699E86A28}">
      <dsp:nvSpPr>
        <dsp:cNvPr id="0" name=""/>
        <dsp:cNvSpPr/>
      </dsp:nvSpPr>
      <dsp:spPr>
        <a:xfrm>
          <a:off x="49263" y="387614"/>
          <a:ext cx="2421753" cy="442884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Rata con daño hepático inducido. Diario/12 semanas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Ratón con dieta alta en grasa. Diario/6 semanas</a:t>
          </a:r>
        </a:p>
      </dsp:txBody>
      <dsp:txXfrm>
        <a:off x="49263" y="387614"/>
        <a:ext cx="2421753" cy="4428842"/>
      </dsp:txXfrm>
    </dsp:sp>
    <dsp:sp modelId="{50CFDC3E-F679-417B-809D-2B2283E8B744}">
      <dsp:nvSpPr>
        <dsp:cNvPr id="0" name=""/>
        <dsp:cNvSpPr/>
      </dsp:nvSpPr>
      <dsp:spPr>
        <a:xfrm>
          <a:off x="2763496" y="-341110"/>
          <a:ext cx="2385389" cy="7287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Concentración de suministro</a:t>
          </a:r>
        </a:p>
      </dsp:txBody>
      <dsp:txXfrm>
        <a:off x="2763496" y="-341110"/>
        <a:ext cx="2385389" cy="728724"/>
      </dsp:txXfrm>
    </dsp:sp>
    <dsp:sp modelId="{6A2DB903-8467-4B95-88C3-0BE513CC63AB}">
      <dsp:nvSpPr>
        <dsp:cNvPr id="0" name=""/>
        <dsp:cNvSpPr/>
      </dsp:nvSpPr>
      <dsp:spPr>
        <a:xfrm>
          <a:off x="2807967" y="387614"/>
          <a:ext cx="2296448" cy="442884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50 mg/kg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200 mg/kg.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</dsp:txBody>
      <dsp:txXfrm>
        <a:off x="2807967" y="387614"/>
        <a:ext cx="2296448" cy="4428842"/>
      </dsp:txXfrm>
    </dsp:sp>
    <dsp:sp modelId="{EA8B46A3-AD53-4DB1-9C47-005AAC9221CA}">
      <dsp:nvSpPr>
        <dsp:cNvPr id="0" name=""/>
        <dsp:cNvSpPr/>
      </dsp:nvSpPr>
      <dsp:spPr>
        <a:xfrm>
          <a:off x="5403690" y="-341110"/>
          <a:ext cx="3251752" cy="72872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Efectos observados</a:t>
          </a:r>
        </a:p>
      </dsp:txBody>
      <dsp:txXfrm>
        <a:off x="5403690" y="-341110"/>
        <a:ext cx="3251752" cy="728724"/>
      </dsp:txXfrm>
    </dsp:sp>
    <dsp:sp modelId="{C22E06BB-FF2B-48D1-9256-A2CE176ECB60}">
      <dsp:nvSpPr>
        <dsp:cNvPr id="0" name=""/>
        <dsp:cNvSpPr/>
      </dsp:nvSpPr>
      <dsp:spPr>
        <a:xfrm>
          <a:off x="5408937" y="387614"/>
          <a:ext cx="3241258" cy="442884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b="1" kern="1200" dirty="0"/>
            <a:t>Restauración</a:t>
          </a:r>
          <a:r>
            <a:rPr lang="es-MX" sz="2200" kern="1200" dirty="0"/>
            <a:t> de la función bioquímica y tisular.</a:t>
          </a:r>
          <a:br>
            <a:rPr lang="es-MX" sz="2200" kern="1200" dirty="0"/>
          </a:br>
          <a:br>
            <a:rPr lang="es-MX" sz="2200" kern="1200" dirty="0"/>
          </a:b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b="1" kern="1200" dirty="0"/>
            <a:t>Disminución </a:t>
          </a:r>
          <a:r>
            <a:rPr lang="es-MX" sz="2200" kern="1200" dirty="0"/>
            <a:t>de la resistencia a la insulina, </a:t>
          </a:r>
          <a:r>
            <a:rPr lang="es-MX" sz="2200" b="1" kern="1200" dirty="0"/>
            <a:t>remodelación</a:t>
          </a:r>
          <a:r>
            <a:rPr lang="es-MX" sz="2200" kern="1200" dirty="0"/>
            <a:t> de la microbiota intestinal y </a:t>
          </a:r>
          <a:r>
            <a:rPr lang="es-MX" sz="2200" b="1" kern="1200" dirty="0"/>
            <a:t>disminución</a:t>
          </a:r>
          <a:r>
            <a:rPr lang="es-MX" sz="2200" kern="1200" dirty="0"/>
            <a:t> de la inflamación intestinal.</a:t>
          </a:r>
        </a:p>
      </dsp:txBody>
      <dsp:txXfrm>
        <a:off x="5408937" y="387614"/>
        <a:ext cx="3241258" cy="4428842"/>
      </dsp:txXfrm>
    </dsp:sp>
    <dsp:sp modelId="{4F9D85EC-C953-4465-ADDB-425B272683A5}">
      <dsp:nvSpPr>
        <dsp:cNvPr id="0" name=""/>
        <dsp:cNvSpPr/>
      </dsp:nvSpPr>
      <dsp:spPr>
        <a:xfrm>
          <a:off x="8922344" y="-341110"/>
          <a:ext cx="1942361" cy="7287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Referencia</a:t>
          </a:r>
        </a:p>
      </dsp:txBody>
      <dsp:txXfrm>
        <a:off x="8922344" y="-341110"/>
        <a:ext cx="1942361" cy="728724"/>
      </dsp:txXfrm>
    </dsp:sp>
    <dsp:sp modelId="{FCA810A2-6A72-434E-9C0C-BB237E7C3EF7}">
      <dsp:nvSpPr>
        <dsp:cNvPr id="0" name=""/>
        <dsp:cNvSpPr/>
      </dsp:nvSpPr>
      <dsp:spPr>
        <a:xfrm>
          <a:off x="8910248" y="387614"/>
          <a:ext cx="1966555" cy="442884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Chale et al, 2020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200" kern="1200" dirty="0"/>
            <a:t>Zhang et al, 2020</a:t>
          </a:r>
        </a:p>
      </dsp:txBody>
      <dsp:txXfrm>
        <a:off x="8910248" y="387614"/>
        <a:ext cx="1966555" cy="44288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094B4-9AA9-4BA1-9F01-9CA1682A9C76}">
      <dsp:nvSpPr>
        <dsp:cNvPr id="0" name=""/>
        <dsp:cNvSpPr/>
      </dsp:nvSpPr>
      <dsp:spPr>
        <a:xfrm>
          <a:off x="4552" y="0"/>
          <a:ext cx="4379760" cy="461420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Efecto anti fibrótico</a:t>
          </a:r>
        </a:p>
      </dsp:txBody>
      <dsp:txXfrm>
        <a:off x="4552" y="0"/>
        <a:ext cx="4379760" cy="1384260"/>
      </dsp:txXfrm>
    </dsp:sp>
    <dsp:sp modelId="{4276DEBF-A7EC-4D12-B7F3-9F9136623145}">
      <dsp:nvSpPr>
        <dsp:cNvPr id="0" name=""/>
        <dsp:cNvSpPr/>
      </dsp:nvSpPr>
      <dsp:spPr>
        <a:xfrm>
          <a:off x="442528" y="1384654"/>
          <a:ext cx="3503808" cy="9065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 Modulación de la expresión de RNA</a:t>
          </a:r>
        </a:p>
      </dsp:txBody>
      <dsp:txXfrm>
        <a:off x="469079" y="1411205"/>
        <a:ext cx="3450706" cy="853403"/>
      </dsp:txXfrm>
    </dsp:sp>
    <dsp:sp modelId="{8CB368B5-D05B-4DFA-9E52-0041033C68E0}">
      <dsp:nvSpPr>
        <dsp:cNvPr id="0" name=""/>
        <dsp:cNvSpPr/>
      </dsp:nvSpPr>
      <dsp:spPr>
        <a:xfrm>
          <a:off x="442528" y="2430623"/>
          <a:ext cx="3503808" cy="906505"/>
        </a:xfrm>
        <a:prstGeom prst="roundRect">
          <a:avLst>
            <a:gd name="adj" fmla="val 1000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Vía </a:t>
          </a:r>
          <a:r>
            <a:rPr lang="en-US" sz="2000" kern="1200" dirty="0"/>
            <a:t>TGF-β1/</a:t>
          </a:r>
          <a:r>
            <a:rPr lang="en-US" sz="2000" kern="1200" dirty="0" err="1"/>
            <a:t>Smads</a:t>
          </a:r>
          <a:r>
            <a:rPr lang="en-US" sz="2000" kern="1200" dirty="0"/>
            <a:t> </a:t>
          </a:r>
          <a:endParaRPr lang="es-MX" sz="2000" kern="1200" dirty="0"/>
        </a:p>
      </dsp:txBody>
      <dsp:txXfrm>
        <a:off x="469079" y="2457174"/>
        <a:ext cx="3450706" cy="853403"/>
      </dsp:txXfrm>
    </dsp:sp>
    <dsp:sp modelId="{E7900C15-A82A-4250-B451-2FC6B58DE6E5}">
      <dsp:nvSpPr>
        <dsp:cNvPr id="0" name=""/>
        <dsp:cNvSpPr/>
      </dsp:nvSpPr>
      <dsp:spPr>
        <a:xfrm>
          <a:off x="442528" y="3476591"/>
          <a:ext cx="3503808" cy="906505"/>
        </a:xfrm>
        <a:prstGeom prst="roundRect">
          <a:avLst>
            <a:gd name="adj" fmla="val 1000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Expresión de proteínas extracelulares proinflamatorias</a:t>
          </a:r>
        </a:p>
      </dsp:txBody>
      <dsp:txXfrm>
        <a:off x="469079" y="3503142"/>
        <a:ext cx="3450706" cy="853403"/>
      </dsp:txXfrm>
    </dsp:sp>
    <dsp:sp modelId="{52E73386-80E7-4463-B98D-D0AC8EBA9108}">
      <dsp:nvSpPr>
        <dsp:cNvPr id="0" name=""/>
        <dsp:cNvSpPr/>
      </dsp:nvSpPr>
      <dsp:spPr>
        <a:xfrm>
          <a:off x="4717347" y="0"/>
          <a:ext cx="4379760" cy="461420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Disminución de la resistencia a la insulina. </a:t>
          </a:r>
        </a:p>
      </dsp:txBody>
      <dsp:txXfrm>
        <a:off x="4717347" y="0"/>
        <a:ext cx="4379760" cy="1384260"/>
      </dsp:txXfrm>
    </dsp:sp>
    <dsp:sp modelId="{E70D1B0B-C12A-432B-A9C2-A7D030A49173}">
      <dsp:nvSpPr>
        <dsp:cNvPr id="0" name=""/>
        <dsp:cNvSpPr/>
      </dsp:nvSpPr>
      <dsp:spPr>
        <a:xfrm>
          <a:off x="5150771" y="1384654"/>
          <a:ext cx="3503808" cy="906505"/>
        </a:xfrm>
        <a:prstGeom prst="roundRect">
          <a:avLst>
            <a:gd name="adj" fmla="val 1000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Activación de la vía Nrf2</a:t>
          </a:r>
        </a:p>
      </dsp:txBody>
      <dsp:txXfrm>
        <a:off x="5177322" y="1411205"/>
        <a:ext cx="3450706" cy="853403"/>
      </dsp:txXfrm>
    </dsp:sp>
    <dsp:sp modelId="{5B58D513-B497-4E14-9943-CC0744162530}">
      <dsp:nvSpPr>
        <dsp:cNvPr id="0" name=""/>
        <dsp:cNvSpPr/>
      </dsp:nvSpPr>
      <dsp:spPr>
        <a:xfrm>
          <a:off x="5150771" y="2430623"/>
          <a:ext cx="3503808" cy="906505"/>
        </a:xfrm>
        <a:prstGeom prst="roundRect">
          <a:avLst>
            <a:gd name="adj" fmla="val 1000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Mejora del estrés oxidativo </a:t>
          </a:r>
          <a:r>
            <a:rPr lang="es-MX" sz="2000" b="1" kern="1200" dirty="0"/>
            <a:t>hepático</a:t>
          </a:r>
          <a:r>
            <a:rPr lang="es-MX" sz="2000" kern="1200" dirty="0"/>
            <a:t> </a:t>
          </a:r>
        </a:p>
      </dsp:txBody>
      <dsp:txXfrm>
        <a:off x="5177322" y="2457174"/>
        <a:ext cx="3450706" cy="853403"/>
      </dsp:txXfrm>
    </dsp:sp>
    <dsp:sp modelId="{13C69D9C-8F50-4B48-A243-2B2287DF0975}">
      <dsp:nvSpPr>
        <dsp:cNvPr id="0" name=""/>
        <dsp:cNvSpPr/>
      </dsp:nvSpPr>
      <dsp:spPr>
        <a:xfrm>
          <a:off x="5150771" y="3476591"/>
          <a:ext cx="3503808" cy="90650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Disminución de la inflamación intestinal</a:t>
          </a:r>
        </a:p>
      </dsp:txBody>
      <dsp:txXfrm>
        <a:off x="5177322" y="3503142"/>
        <a:ext cx="3450706" cy="8534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A752B2-7467-4A91-A7F5-F788D7D0E7A4}">
      <dsp:nvSpPr>
        <dsp:cNvPr id="0" name=""/>
        <dsp:cNvSpPr/>
      </dsp:nvSpPr>
      <dsp:spPr>
        <a:xfrm>
          <a:off x="0" y="606701"/>
          <a:ext cx="7215395" cy="11200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A7F38-F6A5-45B9-9C71-EF422DC0F338}">
      <dsp:nvSpPr>
        <dsp:cNvPr id="0" name=""/>
        <dsp:cNvSpPr/>
      </dsp:nvSpPr>
      <dsp:spPr>
        <a:xfrm>
          <a:off x="338819" y="858716"/>
          <a:ext cx="616035" cy="6160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71B779-90D8-4E58-BBCE-190F4D4218AC}">
      <dsp:nvSpPr>
        <dsp:cNvPr id="0" name=""/>
        <dsp:cNvSpPr/>
      </dsp:nvSpPr>
      <dsp:spPr>
        <a:xfrm>
          <a:off x="1293674" y="606701"/>
          <a:ext cx="5921720" cy="112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40" tIns="118540" rIns="118540" bIns="1185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Integración de la información</a:t>
          </a:r>
        </a:p>
      </dsp:txBody>
      <dsp:txXfrm>
        <a:off x="1293674" y="606701"/>
        <a:ext cx="5921720" cy="1120064"/>
      </dsp:txXfrm>
    </dsp:sp>
    <dsp:sp modelId="{3B059DA9-1D2D-4FBB-B366-84CD0F9A44A0}">
      <dsp:nvSpPr>
        <dsp:cNvPr id="0" name=""/>
        <dsp:cNvSpPr/>
      </dsp:nvSpPr>
      <dsp:spPr>
        <a:xfrm>
          <a:off x="0" y="2006782"/>
          <a:ext cx="7215395" cy="1120064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1C827-A5E6-4ABD-B480-1E2B02F2C1F3}">
      <dsp:nvSpPr>
        <dsp:cNvPr id="0" name=""/>
        <dsp:cNvSpPr/>
      </dsp:nvSpPr>
      <dsp:spPr>
        <a:xfrm>
          <a:off x="338819" y="2258797"/>
          <a:ext cx="616035" cy="6160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6F59C-5A50-4A5A-A7A7-256C316C2598}">
      <dsp:nvSpPr>
        <dsp:cNvPr id="0" name=""/>
        <dsp:cNvSpPr/>
      </dsp:nvSpPr>
      <dsp:spPr>
        <a:xfrm>
          <a:off x="1293674" y="2006782"/>
          <a:ext cx="5921720" cy="112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40" tIns="118540" rIns="118540" bIns="1185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Identificación de áreas de oportunidad</a:t>
          </a:r>
        </a:p>
      </dsp:txBody>
      <dsp:txXfrm>
        <a:off x="1293674" y="2006782"/>
        <a:ext cx="5921720" cy="1120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FC53A-1079-45D0-8DFF-509546C779CC}" type="datetimeFigureOut">
              <a:rPr lang="es-MX" smtClean="0"/>
              <a:t>25/06/2021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14C2D-5429-4863-8A4E-1D6D7F8A80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273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14C2D-5429-4863-8A4E-1D6D7F8A8006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045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14C2D-5429-4863-8A4E-1D6D7F8A8006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878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0BDAE-6743-4BF1-8EA3-81537C9CC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C665D1-8B6B-4004-8BC2-F3776B1A3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739297-0D96-472A-92E7-AEE8BF55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CCEAE-EC38-41F7-A37F-62D527FFC2DF}" type="datetime1">
              <a:rPr lang="es-MX" smtClean="0"/>
              <a:t>25/06/2021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30B62B-98EE-4521-8C9D-9D45C28C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E97C34-D655-4DD2-8ED9-BF3D529B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308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997EE-5F65-4C75-ACE9-CB6345AA9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8CFB5A8-EE69-4B69-B178-15DCD54A4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776C79-8EC6-4859-B6C2-71D2B702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12B9-DE51-42CA-A2E7-9C5B426C6491}" type="datetime1">
              <a:rPr lang="es-MX" smtClean="0"/>
              <a:t>25/06/2021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7847AD-1CF3-4AA0-A7FB-2568CCB4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E006D2-DF53-4ED3-961F-202C89A6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47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F74F66-DF99-4BA7-8C88-D8BFA3BE7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CB4575-0037-4EBA-A8C1-5B07B8529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5A069A-1402-447F-928D-9F9CC3BF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0631B-A49A-45EC-AED7-17421E49165F}" type="datetime1">
              <a:rPr lang="es-MX" smtClean="0"/>
              <a:t>25/06/2021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638B4A-C997-41BA-B6DC-8CA21EA6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50AC1C-2ED9-45C6-BE1C-DDCAFC00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722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039B9-1B44-4B1E-92E2-91AC0EF7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9D87A7-E414-48DE-A096-7C3926E9E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C6F92E-1F6D-480E-9A55-9B30C099C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3F39-417E-40F3-98C3-386B9A2AB716}" type="datetime1">
              <a:rPr lang="es-MX" smtClean="0"/>
              <a:t>25/06/2021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6FC083-266C-407C-BAB1-109F155B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8CEA4F-F19A-42B2-AF44-11675269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207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4BCA0B-7D2E-44E5-8174-8A4CBA45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0D579F-AB72-4F61-8B6D-F19CC2693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29444C-50E7-48E4-8B87-0E5876A3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ECCA-17E5-4BBD-A97A-848AAE60CE27}" type="datetime1">
              <a:rPr lang="es-MX" smtClean="0"/>
              <a:t>25/06/2021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0DDB31-E597-4AC4-A5EF-40DA57155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6CDECC-49EB-42F6-AE27-BC10ED6B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246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CE976-2239-45AD-A8C0-B4CEB073F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144B1-0A80-4FB8-A38A-9EDE1F39A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FC2690-4F17-4FF6-AFF9-B1085EAAE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8E2F99-9CEA-407F-AE30-753FF972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B567-BA4A-44C5-AFAB-1ADCE9D86D66}" type="datetime1">
              <a:rPr lang="es-MX" smtClean="0"/>
              <a:t>25/06/2021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EAE41C-1599-4548-9817-B27208506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794362-6814-4C08-962D-0A457250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016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F955-7E6F-4119-8873-B2D3FBE3D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5F9D91-3917-427A-9196-A9887EF20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F2C80F-19CA-41D5-8FCF-7D8C45D69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2DEFC54-546D-40AE-B4AA-31986564F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0F48BC-141B-4DBF-9014-81E4067A1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352FA31-B31D-4AE2-8A4E-3A5363BD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7C12-AF8D-498D-B9F9-EB4E119FED2E}" type="datetime1">
              <a:rPr lang="es-MX" smtClean="0"/>
              <a:t>25/06/2021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C2B3213-1C59-4C05-A4BC-7A7B910A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329D0F7-5497-4CEB-B022-9946B212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737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985A4E-67C6-4E51-AD09-8E983485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5A13B34-640A-46BF-8AA0-03FBC88E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13D3-E9B4-49D5-AEE3-434F5BD4542B}" type="datetime1">
              <a:rPr lang="es-MX" smtClean="0"/>
              <a:t>25/06/2021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8EE6AC-B1A9-43FF-AA30-7B0FE835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05248D7-82E9-4C3B-B27E-B37B08AA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275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4531CC-54DE-41E7-A462-97F1160B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5E75-8D21-45D9-8434-F224C9244DBC}" type="datetime1">
              <a:rPr lang="es-MX" smtClean="0"/>
              <a:t>25/06/2021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93C284-D05C-478F-8382-0A70F7D0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F94DF9-F9EE-4AE5-81A2-C706C888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3435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84417-1283-4608-9E91-D2D41E61C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8D031A-1A81-4D58-9173-E13EB91A7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E05522-E32B-4F8C-A613-827682487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7E355E-7856-4EB9-A06E-8E068C7C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8650-1894-4E24-86A6-BE3F32EA1880}" type="datetime1">
              <a:rPr lang="es-MX" smtClean="0"/>
              <a:t>25/06/2021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2BB353-5388-4DE7-98F4-0CFC6F7C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ABA2C1-9089-4D58-B960-DA96878A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396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E7ED1-591E-4D1F-9770-9EC0D813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DD4B9FC-00A6-40B2-BE21-50EBE479C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B0475B-C36D-46F0-9178-466913008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C83584-2AD9-4845-A738-105AC228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97AF3-294C-48F0-BCBD-79CFB08BBAC1}" type="datetime1">
              <a:rPr lang="es-MX" smtClean="0"/>
              <a:t>25/06/2021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E6F8CB-AD2C-45FC-B2C2-8B98C260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C9D885-A9FC-4E82-A167-2B4B85F4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786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7D66AF-428D-4681-B1F1-FCF5C1588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B4E632-C9BA-4522-A307-4A38E0B3F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5B1B74-0D02-4624-9F8C-E7F69DFE0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10A20-5462-4E0F-ABFE-190B75385F59}" type="datetime1">
              <a:rPr lang="es-MX" smtClean="0"/>
              <a:t>25/06/2021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8CE1EE-2EDE-44D5-BE6B-1C64E9A38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D99BAD-0D9F-4361-8760-14A74EB75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3ADE2-E415-476D-BA0D-C32E213F93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806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1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20.svg"/><Relationship Id="rId7" Type="http://schemas.openxmlformats.org/officeDocument/2006/relationships/diagramLayout" Target="../diagrams/layout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5" Type="http://schemas.openxmlformats.org/officeDocument/2006/relationships/image" Target="../media/image22.svg"/><Relationship Id="rId10" Type="http://schemas.microsoft.com/office/2007/relationships/diagramDrawing" Target="../diagrams/drawing8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811-016-1043-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b.mx/semar/prensa/marina-informa-que-en-2020-se-recolectaron-17-865-toneladas-de-sargazo-con-el-apoyo-de-los-tres-ordenes-de-gobierno-sector-privado-y-pueblo-quintanarroense?idiom=es" TargetMode="External"/><Relationship Id="rId4" Type="http://schemas.openxmlformats.org/officeDocument/2006/relationships/hyperlink" Target="https://doi.org/10.1016/j.scitotenv.2020.14313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bf00393133" TargetMode="External"/><Relationship Id="rId2" Type="http://schemas.openxmlformats.org/officeDocument/2006/relationships/hyperlink" Target="https://doi.org/10.1007/s10811-017-1248-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17/06/relationships/model3d" Target="../media/model3d4.glb"/><Relationship Id="rId3" Type="http://schemas.openxmlformats.org/officeDocument/2006/relationships/diagramLayout" Target="../diagrams/layout3.xml"/><Relationship Id="rId7" Type="http://schemas.microsoft.com/office/2017/06/relationships/model3d" Target="../media/model3d1.glb"/><Relationship Id="rId12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17/06/relationships/model3d" Target="../media/model3d3.glb"/><Relationship Id="rId5" Type="http://schemas.openxmlformats.org/officeDocument/2006/relationships/diagramColors" Target="../diagrams/colors3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3.xml"/><Relationship Id="rId9" Type="http://schemas.microsoft.com/office/2017/06/relationships/model3d" Target="../media/model3d2.glb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355B3EE-9A45-4316-8402-0A09C5394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1960"/>
            <a:ext cx="9144000" cy="1655762"/>
          </a:xfrm>
        </p:spPr>
        <p:txBody>
          <a:bodyPr>
            <a:normAutofit/>
          </a:bodyPr>
          <a:lstStyle/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YACgEZ1cb1Q 0"/>
              </a:rPr>
              <a:t>SEGUNDO SEMINARIO ESTUDIANTIL DEL PROYECTO PAPIME PE210820</a:t>
            </a:r>
            <a:endParaRPr lang="es-ES" dirty="0">
              <a:solidFill>
                <a:srgbClr val="000000"/>
              </a:solidFill>
              <a:effectLst/>
              <a:latin typeface="YACgEZ1cb1Q 0"/>
            </a:endParaRPr>
          </a:p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YACgEZ1cb1Q 0"/>
              </a:rPr>
              <a:t>Sargazo: "Contribución de la química analítica desde la</a:t>
            </a:r>
            <a:endParaRPr lang="es-ES" dirty="0">
              <a:solidFill>
                <a:srgbClr val="000000"/>
              </a:solidFill>
              <a:effectLst/>
              <a:latin typeface="YACgEZ1cb1Q 0"/>
            </a:endParaRPr>
          </a:p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YACgEZ1cb1Q 0"/>
              </a:rPr>
              <a:t>docencia e investigación formativa”</a:t>
            </a:r>
          </a:p>
          <a:p>
            <a:endParaRPr lang="es-MX" dirty="0"/>
          </a:p>
        </p:txBody>
      </p:sp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D6A507A-D599-4A56-90EB-092D9DF6B2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 t="25026" r="18499" b="21641"/>
          <a:stretch/>
        </p:blipFill>
        <p:spPr>
          <a:xfrm>
            <a:off x="576776" y="169017"/>
            <a:ext cx="1288065" cy="1431183"/>
          </a:xfrm>
          <a:prstGeom prst="rect">
            <a:avLst/>
          </a:prstGeom>
        </p:spPr>
      </p:pic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511A94BB-05C3-407B-B1E0-7CFD6FFBD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t="40790" r="955" b="32923"/>
          <a:stretch/>
        </p:blipFill>
        <p:spPr bwMode="auto">
          <a:xfrm>
            <a:off x="8454685" y="350405"/>
            <a:ext cx="3629464" cy="6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3B21C9BE-A9FB-417F-83FC-6EAA306862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t="24442" r="14517" b="23333"/>
          <a:stretch/>
        </p:blipFill>
        <p:spPr>
          <a:xfrm>
            <a:off x="5097194" y="202253"/>
            <a:ext cx="998806" cy="97430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FFCAB34-34A0-4160-9E88-DDDC4C7F2FA8}"/>
              </a:ext>
            </a:extLst>
          </p:cNvPr>
          <p:cNvSpPr txBox="1"/>
          <p:nvPr/>
        </p:nvSpPr>
        <p:spPr>
          <a:xfrm>
            <a:off x="250136" y="5024531"/>
            <a:ext cx="78779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i="0" u="none" strike="noStrike" dirty="0">
                <a:solidFill>
                  <a:srgbClr val="000000"/>
                </a:solidFill>
                <a:effectLst/>
                <a:latin typeface="YACgEZ1cb1Q 0"/>
              </a:rPr>
              <a:t>Presenta</a:t>
            </a:r>
            <a:r>
              <a:rPr lang="es-ES" sz="2000" i="0" u="none" strike="noStrike" dirty="0">
                <a:solidFill>
                  <a:srgbClr val="000000"/>
                </a:solidFill>
                <a:effectLst/>
                <a:latin typeface="YACgEZ1cb1Q 0"/>
              </a:rPr>
              <a:t>: Caterin Gutiérrez Sánchez</a:t>
            </a:r>
            <a:br>
              <a:rPr lang="es-ES" sz="2000" i="0" u="none" strike="noStrike" dirty="0">
                <a:solidFill>
                  <a:srgbClr val="000000"/>
                </a:solidFill>
                <a:effectLst/>
                <a:latin typeface="YACgEZ1cb1Q 0"/>
              </a:rPr>
            </a:br>
            <a:r>
              <a:rPr lang="es-ES" sz="2000" i="0" u="none" strike="noStrike" dirty="0">
                <a:solidFill>
                  <a:srgbClr val="000000"/>
                </a:solidFill>
                <a:effectLst/>
                <a:latin typeface="YACgEZ1cb1Q 0"/>
              </a:rPr>
              <a:t>Estudiante Lic</a:t>
            </a:r>
            <a:r>
              <a:rPr lang="es-ES" sz="2000" dirty="0">
                <a:solidFill>
                  <a:srgbClr val="000000"/>
                </a:solidFill>
                <a:latin typeface="YACgEZ1cb1Q 0"/>
              </a:rPr>
              <a:t>. Química de Alimentos / FQ UNAM / gutcats@hotmail.com</a:t>
            </a:r>
            <a:br>
              <a:rPr lang="es-ES" sz="2000" dirty="0">
                <a:solidFill>
                  <a:srgbClr val="000000"/>
                </a:solidFill>
                <a:latin typeface="YACgEZ1cb1Q 0"/>
              </a:rPr>
            </a:br>
            <a:endParaRPr lang="es-ES" sz="2000" dirty="0">
              <a:solidFill>
                <a:srgbClr val="000000"/>
              </a:solidFill>
              <a:effectLst/>
              <a:latin typeface="YACgEZ1cb1Q 0"/>
            </a:endParaRPr>
          </a:p>
          <a:p>
            <a:r>
              <a:rPr lang="es-ES" sz="2000" b="1" i="0" u="none" strike="noStrike" dirty="0">
                <a:solidFill>
                  <a:srgbClr val="000000"/>
                </a:solidFill>
                <a:effectLst/>
                <a:latin typeface="YACgEZ1cb1Q 0"/>
              </a:rPr>
              <a:t>Tutora</a:t>
            </a:r>
            <a:r>
              <a:rPr lang="es-ES" sz="2000" i="0" u="none" strike="noStrike" dirty="0">
                <a:solidFill>
                  <a:srgbClr val="000000"/>
                </a:solidFill>
                <a:effectLst/>
                <a:latin typeface="YACgEZ1cb1Q 0"/>
              </a:rPr>
              <a:t>: Dra. María Teresa de Jesús Rodríguez Salazar</a:t>
            </a:r>
          </a:p>
          <a:p>
            <a:r>
              <a:rPr lang="es-ES" sz="2000" dirty="0">
                <a:solidFill>
                  <a:srgbClr val="000000"/>
                </a:solidFill>
                <a:latin typeface="YACgEZ1cb1Q 0"/>
              </a:rPr>
              <a:t>Departamento de Química Analítica / FQ UNAM / mtjr@quimica.unam.mx</a:t>
            </a:r>
            <a:endParaRPr lang="es-ES" sz="2000" dirty="0">
              <a:solidFill>
                <a:srgbClr val="000000"/>
              </a:solidFill>
              <a:effectLst/>
              <a:latin typeface="YACgEZ1cb1Q 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1486D6B-26A9-474E-8B50-7F1A0ED859C2}"/>
              </a:ext>
            </a:extLst>
          </p:cNvPr>
          <p:cNvSpPr/>
          <p:nvPr/>
        </p:nvSpPr>
        <p:spPr>
          <a:xfrm>
            <a:off x="1864841" y="3117900"/>
            <a:ext cx="87116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Sargazo: de especie invasiva a</a:t>
            </a:r>
            <a:b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alternativa nutracéutica.</a:t>
            </a:r>
            <a:endParaRPr lang="es-MX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12C55F5-9DBF-485D-B70D-B69F9526B725}"/>
              </a:ext>
            </a:extLst>
          </p:cNvPr>
          <p:cNvSpPr txBox="1"/>
          <p:nvPr/>
        </p:nvSpPr>
        <p:spPr>
          <a:xfrm>
            <a:off x="8984566" y="5987018"/>
            <a:ext cx="320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CDMX a 25 de Junio del 2021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571DFB-84D8-426A-9FFE-E1B49FAE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8426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3ADCFA-9871-44D0-992B-A50EDD3D245D}"/>
              </a:ext>
            </a:extLst>
          </p:cNvPr>
          <p:cNvSpPr txBox="1"/>
          <p:nvPr/>
        </p:nvSpPr>
        <p:spPr>
          <a:xfrm>
            <a:off x="-2880946" y="126609"/>
            <a:ext cx="109200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Nutrac</a:t>
            </a: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éuticos:</a:t>
            </a:r>
            <a:b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requerimientos. 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A6F931E-546F-451E-A969-49661ACFD0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348914"/>
              </p:ext>
            </p:extLst>
          </p:nvPr>
        </p:nvGraphicFramePr>
        <p:xfrm>
          <a:off x="1614267" y="0"/>
          <a:ext cx="10502315" cy="697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D708041-E685-42E3-9145-9000C2DEB191}"/>
              </a:ext>
            </a:extLst>
          </p:cNvPr>
          <p:cNvSpPr txBox="1"/>
          <p:nvPr/>
        </p:nvSpPr>
        <p:spPr>
          <a:xfrm>
            <a:off x="242667" y="2007544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(Sociedad Española De Nutracéutica Médica)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E23CCE-40B7-48D4-AF6B-6337BF90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783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AB76A6-076A-4436-8C46-803AB51E4A35}"/>
              </a:ext>
            </a:extLst>
          </p:cNvPr>
          <p:cNvSpPr txBox="1"/>
          <p:nvPr/>
        </p:nvSpPr>
        <p:spPr>
          <a:xfrm>
            <a:off x="-157529" y="242886"/>
            <a:ext cx="12507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Resultados: Efectividad de los compuestos</a:t>
            </a:r>
            <a:endParaRPr lang="es-ES" sz="53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4DCB3E-3F43-4F82-91D0-BC23466A0E09}"/>
              </a:ext>
            </a:extLst>
          </p:cNvPr>
          <p:cNvSpPr txBox="1"/>
          <p:nvPr/>
        </p:nvSpPr>
        <p:spPr>
          <a:xfrm>
            <a:off x="4851521" y="1292824"/>
            <a:ext cx="636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FUCOIDAN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C0C984C-21ED-4ADF-A25B-89F213711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2677428"/>
              </p:ext>
            </p:extLst>
          </p:nvPr>
        </p:nvGraphicFramePr>
        <p:xfrm>
          <a:off x="980049" y="1756275"/>
          <a:ext cx="10682068" cy="5069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05DB7AC-716B-4A21-B458-BC91F5BD0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0183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AB76A6-076A-4436-8C46-803AB51E4A35}"/>
              </a:ext>
            </a:extLst>
          </p:cNvPr>
          <p:cNvSpPr txBox="1"/>
          <p:nvPr/>
        </p:nvSpPr>
        <p:spPr>
          <a:xfrm>
            <a:off x="-157530" y="31870"/>
            <a:ext cx="12507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Resultados: Efectividad de los compuestos</a:t>
            </a:r>
            <a:endParaRPr lang="es-ES" sz="53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4DCB3E-3F43-4F82-91D0-BC23466A0E09}"/>
              </a:ext>
            </a:extLst>
          </p:cNvPr>
          <p:cNvSpPr txBox="1"/>
          <p:nvPr/>
        </p:nvSpPr>
        <p:spPr>
          <a:xfrm>
            <a:off x="4668642" y="955200"/>
            <a:ext cx="636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FUCOIDAN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C0C984C-21ED-4ADF-A25B-89F213711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2438181"/>
              </p:ext>
            </p:extLst>
          </p:nvPr>
        </p:nvGraphicFramePr>
        <p:xfrm>
          <a:off x="651803" y="2220875"/>
          <a:ext cx="10888392" cy="447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E16F157-B99C-42E9-9B72-5934ACA2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800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B05421-57EC-42E3-81D3-285B752E4E10}"/>
              </a:ext>
            </a:extLst>
          </p:cNvPr>
          <p:cNvSpPr txBox="1"/>
          <p:nvPr/>
        </p:nvSpPr>
        <p:spPr>
          <a:xfrm>
            <a:off x="-157529" y="154396"/>
            <a:ext cx="12507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Resultados: Efectividad de los compuestos</a:t>
            </a:r>
            <a:endParaRPr lang="es-ES" sz="53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EDF0C3B-E978-4278-9183-19F39B0C6E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978243"/>
              </p:ext>
            </p:extLst>
          </p:nvPr>
        </p:nvGraphicFramePr>
        <p:xfrm>
          <a:off x="2771335" y="1420838"/>
          <a:ext cx="9097108" cy="4614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Gráfico 12" descr="Doctora con relleno sólido">
            <a:extLst>
              <a:ext uri="{FF2B5EF4-FFF2-40B4-BE49-F238E27FC236}">
                <a16:creationId xmlns:a16="http://schemas.microsoft.com/office/drawing/2014/main" id="{1258373D-1760-4834-9252-58A410CA6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57529" y="2064345"/>
            <a:ext cx="3225108" cy="322510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5F259FF-37C8-46C7-BFCD-CEA0F0D5AD49}"/>
              </a:ext>
            </a:extLst>
          </p:cNvPr>
          <p:cNvSpPr txBox="1"/>
          <p:nvPr/>
        </p:nvSpPr>
        <p:spPr>
          <a:xfrm>
            <a:off x="4065563" y="6203852"/>
            <a:ext cx="203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/>
              <a:t>(Chale et al, 2020)</a:t>
            </a:r>
          </a:p>
          <a:p>
            <a:endParaRPr lang="es-MX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01BC234-8692-47CA-BBD6-F1812BB2C26F}"/>
              </a:ext>
            </a:extLst>
          </p:cNvPr>
          <p:cNvSpPr txBox="1"/>
          <p:nvPr/>
        </p:nvSpPr>
        <p:spPr>
          <a:xfrm>
            <a:off x="9073660" y="6157685"/>
            <a:ext cx="188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(Zhang et al, 2020)</a:t>
            </a:r>
          </a:p>
        </p:txBody>
      </p:sp>
      <p:sp>
        <p:nvSpPr>
          <p:cNvPr id="27" name="Marcador de número de diapositiva 26">
            <a:extLst>
              <a:ext uri="{FF2B5EF4-FFF2-40B4-BE49-F238E27FC236}">
                <a16:creationId xmlns:a16="http://schemas.microsoft.com/office/drawing/2014/main" id="{CAF97056-4597-435D-9E04-BDA11F34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2560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47">
            <a:extLst>
              <a:ext uri="{FF2B5EF4-FFF2-40B4-BE49-F238E27FC236}">
                <a16:creationId xmlns:a16="http://schemas.microsoft.com/office/drawing/2014/main" id="{70974B75-0842-4B76-957F-0E0C736A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4FF2C16-929E-4880-AAED-FB5ACCE58831}"/>
              </a:ext>
            </a:extLst>
          </p:cNvPr>
          <p:cNvSpPr txBox="1"/>
          <p:nvPr/>
        </p:nvSpPr>
        <p:spPr>
          <a:xfrm>
            <a:off x="1137034" y="609598"/>
            <a:ext cx="7407658" cy="1330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Por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realizar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59" name="Freeform: Shape 49">
            <a:extLst>
              <a:ext uri="{FF2B5EF4-FFF2-40B4-BE49-F238E27FC236}">
                <a16:creationId xmlns:a16="http://schemas.microsoft.com/office/drawing/2014/main" id="{72E29C87-9572-491A-BB3F-FB4640339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siteX0" fmla="*/ 103528 w 3531060"/>
              <a:gd name="connsiteY0" fmla="*/ 0 h 6858000"/>
              <a:gd name="connsiteX1" fmla="*/ 3531060 w 3531060"/>
              <a:gd name="connsiteY1" fmla="*/ 0 h 6858000"/>
              <a:gd name="connsiteX2" fmla="*/ 3531060 w 3531060"/>
              <a:gd name="connsiteY2" fmla="*/ 6858000 h 6858000"/>
              <a:gd name="connsiteX3" fmla="*/ 11227 w 3531060"/>
              <a:gd name="connsiteY3" fmla="*/ 6858000 h 6858000"/>
              <a:gd name="connsiteX4" fmla="*/ 13007 w 3531060"/>
              <a:gd name="connsiteY4" fmla="*/ 6830689 h 6858000"/>
              <a:gd name="connsiteX5" fmla="*/ 13816 w 3531060"/>
              <a:gd name="connsiteY5" fmla="*/ 6805387 h 6858000"/>
              <a:gd name="connsiteX6" fmla="*/ 6804 w 3531060"/>
              <a:gd name="connsiteY6" fmla="*/ 6745068 h 6858000"/>
              <a:gd name="connsiteX7" fmla="*/ 0 w 3531060"/>
              <a:gd name="connsiteY7" fmla="*/ 6729489 h 6858000"/>
              <a:gd name="connsiteX8" fmla="*/ 2954 w 3531060"/>
              <a:gd name="connsiteY8" fmla="*/ 6720173 h 6858000"/>
              <a:gd name="connsiteX9" fmla="*/ 5781 w 3531060"/>
              <a:gd name="connsiteY9" fmla="*/ 6647880 h 6858000"/>
              <a:gd name="connsiteX10" fmla="*/ 18369 w 3531060"/>
              <a:gd name="connsiteY10" fmla="*/ 6601567 h 6858000"/>
              <a:gd name="connsiteX11" fmla="*/ 23416 w 3531060"/>
              <a:gd name="connsiteY11" fmla="*/ 6560762 h 6858000"/>
              <a:gd name="connsiteX12" fmla="*/ 18598 w 3531060"/>
              <a:gd name="connsiteY12" fmla="*/ 6513714 h 6858000"/>
              <a:gd name="connsiteX13" fmla="*/ 59435 w 3531060"/>
              <a:gd name="connsiteY13" fmla="*/ 6445731 h 6858000"/>
              <a:gd name="connsiteX14" fmla="*/ 63794 w 3531060"/>
              <a:gd name="connsiteY14" fmla="*/ 6393381 h 6858000"/>
              <a:gd name="connsiteX15" fmla="*/ 106081 w 3531060"/>
              <a:gd name="connsiteY15" fmla="*/ 6308405 h 6858000"/>
              <a:gd name="connsiteX16" fmla="*/ 113316 w 3531060"/>
              <a:gd name="connsiteY16" fmla="*/ 6212827 h 6858000"/>
              <a:gd name="connsiteX17" fmla="*/ 254196 w 3531060"/>
              <a:gd name="connsiteY17" fmla="*/ 5897402 h 6858000"/>
              <a:gd name="connsiteX18" fmla="*/ 262830 w 3531060"/>
              <a:gd name="connsiteY18" fmla="*/ 5814193 h 6858000"/>
              <a:gd name="connsiteX19" fmla="*/ 280557 w 3531060"/>
              <a:gd name="connsiteY19" fmla="*/ 5702062 h 6858000"/>
              <a:gd name="connsiteX20" fmla="*/ 297372 w 3531060"/>
              <a:gd name="connsiteY20" fmla="*/ 5654420 h 6858000"/>
              <a:gd name="connsiteX21" fmla="*/ 335148 w 3531060"/>
              <a:gd name="connsiteY21" fmla="*/ 5528164 h 6858000"/>
              <a:gd name="connsiteX22" fmla="*/ 360460 w 3531060"/>
              <a:gd name="connsiteY22" fmla="*/ 5405598 h 6858000"/>
              <a:gd name="connsiteX23" fmla="*/ 397460 w 3531060"/>
              <a:gd name="connsiteY23" fmla="*/ 5273144 h 6858000"/>
              <a:gd name="connsiteX24" fmla="*/ 494993 w 3531060"/>
              <a:gd name="connsiteY24" fmla="*/ 4964102 h 6858000"/>
              <a:gd name="connsiteX25" fmla="*/ 568696 w 3531060"/>
              <a:gd name="connsiteY25" fmla="*/ 4673314 h 6858000"/>
              <a:gd name="connsiteX26" fmla="*/ 564053 w 3531060"/>
              <a:gd name="connsiteY26" fmla="*/ 4444162 h 6858000"/>
              <a:gd name="connsiteX27" fmla="*/ 562482 w 3531060"/>
              <a:gd name="connsiteY27" fmla="*/ 4238831 h 6858000"/>
              <a:gd name="connsiteX28" fmla="*/ 566528 w 3531060"/>
              <a:gd name="connsiteY28" fmla="*/ 4167684 h 6858000"/>
              <a:gd name="connsiteX29" fmla="*/ 565861 w 3531060"/>
              <a:gd name="connsiteY29" fmla="*/ 4066422 h 6858000"/>
              <a:gd name="connsiteX30" fmla="*/ 535898 w 3531060"/>
              <a:gd name="connsiteY30" fmla="*/ 3956159 h 6858000"/>
              <a:gd name="connsiteX31" fmla="*/ 529864 w 3531060"/>
              <a:gd name="connsiteY31" fmla="*/ 3827475 h 6858000"/>
              <a:gd name="connsiteX32" fmla="*/ 529398 w 3531060"/>
              <a:gd name="connsiteY32" fmla="*/ 3731753 h 6858000"/>
              <a:gd name="connsiteX33" fmla="*/ 516932 w 3531060"/>
              <a:gd name="connsiteY33" fmla="*/ 3591228 h 6858000"/>
              <a:gd name="connsiteX34" fmla="*/ 516408 w 3531060"/>
              <a:gd name="connsiteY34" fmla="*/ 3470066 h 6858000"/>
              <a:gd name="connsiteX35" fmla="*/ 503912 w 3531060"/>
              <a:gd name="connsiteY35" fmla="*/ 3378353 h 6858000"/>
              <a:gd name="connsiteX36" fmla="*/ 510998 w 3531060"/>
              <a:gd name="connsiteY36" fmla="*/ 3426234 h 6858000"/>
              <a:gd name="connsiteX37" fmla="*/ 493021 w 3531060"/>
              <a:gd name="connsiteY37" fmla="*/ 3298102 h 6858000"/>
              <a:gd name="connsiteX38" fmla="*/ 476639 w 3531060"/>
              <a:gd name="connsiteY38" fmla="*/ 3237723 h 6858000"/>
              <a:gd name="connsiteX39" fmla="*/ 495722 w 3531060"/>
              <a:gd name="connsiteY39" fmla="*/ 3171637 h 6858000"/>
              <a:gd name="connsiteX40" fmla="*/ 450994 w 3531060"/>
              <a:gd name="connsiteY40" fmla="*/ 3065288 h 6858000"/>
              <a:gd name="connsiteX41" fmla="*/ 421746 w 3531060"/>
              <a:gd name="connsiteY41" fmla="*/ 2897536 h 6858000"/>
              <a:gd name="connsiteX42" fmla="*/ 385928 w 3531060"/>
              <a:gd name="connsiteY42" fmla="*/ 2840607 h 6858000"/>
              <a:gd name="connsiteX43" fmla="*/ 352690 w 3531060"/>
              <a:gd name="connsiteY43" fmla="*/ 2704145 h 6858000"/>
              <a:gd name="connsiteX44" fmla="*/ 327326 w 3531060"/>
              <a:gd name="connsiteY44" fmla="*/ 2596651 h 6858000"/>
              <a:gd name="connsiteX45" fmla="*/ 316968 w 3531060"/>
              <a:gd name="connsiteY45" fmla="*/ 2569830 h 6858000"/>
              <a:gd name="connsiteX46" fmla="*/ 291337 w 3531060"/>
              <a:gd name="connsiteY46" fmla="*/ 2512570 h 6858000"/>
              <a:gd name="connsiteX47" fmla="*/ 296082 w 3531060"/>
              <a:gd name="connsiteY47" fmla="*/ 2497590 h 6858000"/>
              <a:gd name="connsiteX48" fmla="*/ 296084 w 3531060"/>
              <a:gd name="connsiteY48" fmla="*/ 2497483 h 6858000"/>
              <a:gd name="connsiteX49" fmla="*/ 294022 w 3531060"/>
              <a:gd name="connsiteY49" fmla="*/ 2484247 h 6858000"/>
              <a:gd name="connsiteX50" fmla="*/ 292784 w 3531060"/>
              <a:gd name="connsiteY50" fmla="*/ 2486499 h 6858000"/>
              <a:gd name="connsiteX51" fmla="*/ 275200 w 3531060"/>
              <a:gd name="connsiteY51" fmla="*/ 2427557 h 6858000"/>
              <a:gd name="connsiteX52" fmla="*/ 286266 w 3531060"/>
              <a:gd name="connsiteY52" fmla="*/ 2384112 h 6858000"/>
              <a:gd name="connsiteX53" fmla="*/ 263813 w 3531060"/>
              <a:gd name="connsiteY53" fmla="*/ 2270223 h 6858000"/>
              <a:gd name="connsiteX54" fmla="*/ 238402 w 3531060"/>
              <a:gd name="connsiteY54" fmla="*/ 2198449 h 6858000"/>
              <a:gd name="connsiteX55" fmla="*/ 235318 w 3531060"/>
              <a:gd name="connsiteY55" fmla="*/ 2195917 h 6858000"/>
              <a:gd name="connsiteX56" fmla="*/ 230374 w 3531060"/>
              <a:gd name="connsiteY56" fmla="*/ 2180424 h 6858000"/>
              <a:gd name="connsiteX57" fmla="*/ 218180 w 3531060"/>
              <a:gd name="connsiteY57" fmla="*/ 2103866 h 6858000"/>
              <a:gd name="connsiteX58" fmla="*/ 215674 w 3531060"/>
              <a:gd name="connsiteY58" fmla="*/ 2091957 h 6858000"/>
              <a:gd name="connsiteX59" fmla="*/ 205319 w 3531060"/>
              <a:gd name="connsiteY59" fmla="*/ 2010962 h 6858000"/>
              <a:gd name="connsiteX60" fmla="*/ 203437 w 3531060"/>
              <a:gd name="connsiteY60" fmla="*/ 1997565 h 6858000"/>
              <a:gd name="connsiteX61" fmla="*/ 199907 w 3531060"/>
              <a:gd name="connsiteY61" fmla="*/ 1995657 h 6858000"/>
              <a:gd name="connsiteX62" fmla="*/ 199391 w 3531060"/>
              <a:gd name="connsiteY62" fmla="*/ 1990646 h 6858000"/>
              <a:gd name="connsiteX63" fmla="*/ 208753 w 3531060"/>
              <a:gd name="connsiteY63" fmla="*/ 1964565 h 6858000"/>
              <a:gd name="connsiteX64" fmla="*/ 205295 w 3531060"/>
              <a:gd name="connsiteY64" fmla="*/ 1849539 h 6858000"/>
              <a:gd name="connsiteX65" fmla="*/ 215900 w 3531060"/>
              <a:gd name="connsiteY65" fmla="*/ 1739005 h 6858000"/>
              <a:gd name="connsiteX66" fmla="*/ 214116 w 3531060"/>
              <a:gd name="connsiteY66" fmla="*/ 1572143 h 6858000"/>
              <a:gd name="connsiteX67" fmla="*/ 171292 w 3531060"/>
              <a:gd name="connsiteY67" fmla="*/ 1394445 h 6858000"/>
              <a:gd name="connsiteX68" fmla="*/ 147310 w 3531060"/>
              <a:gd name="connsiteY68" fmla="*/ 1368244 h 6858000"/>
              <a:gd name="connsiteX69" fmla="*/ 136918 w 3531060"/>
              <a:gd name="connsiteY69" fmla="*/ 1304100 h 6858000"/>
              <a:gd name="connsiteX70" fmla="*/ 133350 w 3531060"/>
              <a:gd name="connsiteY70" fmla="*/ 1266991 h 6858000"/>
              <a:gd name="connsiteX71" fmla="*/ 120972 w 3531060"/>
              <a:gd name="connsiteY71" fmla="*/ 1165753 h 6858000"/>
              <a:gd name="connsiteX72" fmla="*/ 123458 w 3531060"/>
              <a:gd name="connsiteY72" fmla="*/ 1076447 h 6858000"/>
              <a:gd name="connsiteX73" fmla="*/ 97854 w 3531060"/>
              <a:gd name="connsiteY73" fmla="*/ 1017164 h 6858000"/>
              <a:gd name="connsiteX74" fmla="*/ 87953 w 3531060"/>
              <a:gd name="connsiteY74" fmla="*/ 994620 h 6858000"/>
              <a:gd name="connsiteX75" fmla="*/ 88632 w 3531060"/>
              <a:gd name="connsiteY75" fmla="*/ 989015 h 6858000"/>
              <a:gd name="connsiteX76" fmla="*/ 88620 w 3531060"/>
              <a:gd name="connsiteY76" fmla="*/ 980586 h 6858000"/>
              <a:gd name="connsiteX77" fmla="*/ 88469 w 3531060"/>
              <a:gd name="connsiteY77" fmla="*/ 980346 h 6858000"/>
              <a:gd name="connsiteX78" fmla="*/ 88753 w 3531060"/>
              <a:gd name="connsiteY78" fmla="*/ 972517 h 6858000"/>
              <a:gd name="connsiteX79" fmla="*/ 92049 w 3531060"/>
              <a:gd name="connsiteY79" fmla="*/ 934639 h 6858000"/>
              <a:gd name="connsiteX80" fmla="*/ 75170 w 3531060"/>
              <a:gd name="connsiteY80" fmla="*/ 858806 h 6858000"/>
              <a:gd name="connsiteX81" fmla="*/ 73032 w 3531060"/>
              <a:gd name="connsiteY81" fmla="*/ 847069 h 6858000"/>
              <a:gd name="connsiteX82" fmla="*/ 72378 w 3531060"/>
              <a:gd name="connsiteY82" fmla="*/ 846222 h 6858000"/>
              <a:gd name="connsiteX83" fmla="*/ 79554 w 3531060"/>
              <a:gd name="connsiteY83" fmla="*/ 769298 h 6858000"/>
              <a:gd name="connsiteX84" fmla="*/ 81564 w 3531060"/>
              <a:gd name="connsiteY84" fmla="*/ 766224 h 6858000"/>
              <a:gd name="connsiteX85" fmla="*/ 82266 w 3531060"/>
              <a:gd name="connsiteY85" fmla="*/ 747981 h 6858000"/>
              <a:gd name="connsiteX86" fmla="*/ 81702 w 3531060"/>
              <a:gd name="connsiteY86" fmla="*/ 745740 h 6858000"/>
              <a:gd name="connsiteX87" fmla="*/ 103923 w 3531060"/>
              <a:gd name="connsiteY87" fmla="*/ 677309 h 6858000"/>
              <a:gd name="connsiteX88" fmla="*/ 104946 w 3531060"/>
              <a:gd name="connsiteY88" fmla="*/ 620242 h 6858000"/>
              <a:gd name="connsiteX89" fmla="*/ 112314 w 3531060"/>
              <a:gd name="connsiteY89" fmla="*/ 507811 h 6858000"/>
              <a:gd name="connsiteX90" fmla="*/ 120754 w 3531060"/>
              <a:gd name="connsiteY90" fmla="*/ 390502 h 6858000"/>
              <a:gd name="connsiteX91" fmla="*/ 96054 w 3531060"/>
              <a:gd name="connsiteY91" fmla="*/ 236774 h 6858000"/>
              <a:gd name="connsiteX92" fmla="*/ 100614 w 3531060"/>
              <a:gd name="connsiteY92" fmla="*/ 106394 h 6858000"/>
              <a:gd name="connsiteX93" fmla="*/ 96438 w 3531060"/>
              <a:gd name="connsiteY93" fmla="*/ 51592 h 6858000"/>
              <a:gd name="connsiteX94" fmla="*/ 104784 w 3531060"/>
              <a:gd name="connsiteY94" fmla="*/ 6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531060" h="6858000">
                <a:moveTo>
                  <a:pt x="103528" y="0"/>
                </a:moveTo>
                <a:lnTo>
                  <a:pt x="3531060" y="0"/>
                </a:lnTo>
                <a:lnTo>
                  <a:pt x="3531060" y="6858000"/>
                </a:lnTo>
                <a:lnTo>
                  <a:pt x="11227" y="6858000"/>
                </a:lnTo>
                <a:lnTo>
                  <a:pt x="13007" y="6830689"/>
                </a:lnTo>
                <a:cubicBezTo>
                  <a:pt x="13519" y="6821195"/>
                  <a:pt x="13839" y="6812491"/>
                  <a:pt x="13816" y="6805387"/>
                </a:cubicBezTo>
                <a:cubicBezTo>
                  <a:pt x="15254" y="6794161"/>
                  <a:pt x="9459" y="6753337"/>
                  <a:pt x="6804" y="6745068"/>
                </a:cubicBezTo>
                <a:lnTo>
                  <a:pt x="0" y="6729489"/>
                </a:lnTo>
                <a:lnTo>
                  <a:pt x="2954" y="6720173"/>
                </a:lnTo>
                <a:cubicBezTo>
                  <a:pt x="4526" y="6681672"/>
                  <a:pt x="-2520" y="6667698"/>
                  <a:pt x="5781" y="6647880"/>
                </a:cubicBezTo>
                <a:cubicBezTo>
                  <a:pt x="8350" y="6628113"/>
                  <a:pt x="15430" y="6616086"/>
                  <a:pt x="18369" y="6601567"/>
                </a:cubicBezTo>
                <a:cubicBezTo>
                  <a:pt x="15090" y="6579062"/>
                  <a:pt x="27561" y="6584422"/>
                  <a:pt x="23416" y="6560762"/>
                </a:cubicBezTo>
                <a:cubicBezTo>
                  <a:pt x="13805" y="6562800"/>
                  <a:pt x="26779" y="6518102"/>
                  <a:pt x="18598" y="6513714"/>
                </a:cubicBezTo>
                <a:cubicBezTo>
                  <a:pt x="31032" y="6499191"/>
                  <a:pt x="54928" y="6469276"/>
                  <a:pt x="59435" y="6445731"/>
                </a:cubicBezTo>
                <a:cubicBezTo>
                  <a:pt x="64302" y="6435600"/>
                  <a:pt x="68176" y="6406542"/>
                  <a:pt x="63794" y="6393381"/>
                </a:cubicBezTo>
                <a:cubicBezTo>
                  <a:pt x="87384" y="6347124"/>
                  <a:pt x="95956" y="6355867"/>
                  <a:pt x="106081" y="6308405"/>
                </a:cubicBezTo>
                <a:cubicBezTo>
                  <a:pt x="113812" y="6278148"/>
                  <a:pt x="101282" y="6242621"/>
                  <a:pt x="113316" y="6212827"/>
                </a:cubicBezTo>
                <a:cubicBezTo>
                  <a:pt x="156730" y="6067155"/>
                  <a:pt x="232746" y="6024676"/>
                  <a:pt x="254196" y="5897402"/>
                </a:cubicBezTo>
                <a:cubicBezTo>
                  <a:pt x="278709" y="5861657"/>
                  <a:pt x="256257" y="5849960"/>
                  <a:pt x="262830" y="5814193"/>
                </a:cubicBezTo>
                <a:cubicBezTo>
                  <a:pt x="292627" y="5729321"/>
                  <a:pt x="262967" y="5779716"/>
                  <a:pt x="280557" y="5702062"/>
                </a:cubicBezTo>
                <a:cubicBezTo>
                  <a:pt x="301001" y="5690324"/>
                  <a:pt x="289062" y="5671797"/>
                  <a:pt x="297372" y="5654420"/>
                </a:cubicBezTo>
                <a:cubicBezTo>
                  <a:pt x="310717" y="5602328"/>
                  <a:pt x="319320" y="5592033"/>
                  <a:pt x="335148" y="5528164"/>
                </a:cubicBezTo>
                <a:cubicBezTo>
                  <a:pt x="331779" y="5417827"/>
                  <a:pt x="359342" y="5444441"/>
                  <a:pt x="360460" y="5405598"/>
                </a:cubicBezTo>
                <a:cubicBezTo>
                  <a:pt x="382241" y="5333681"/>
                  <a:pt x="391308" y="5299039"/>
                  <a:pt x="397460" y="5273144"/>
                </a:cubicBezTo>
                <a:cubicBezTo>
                  <a:pt x="403590" y="5241156"/>
                  <a:pt x="498677" y="5031223"/>
                  <a:pt x="494993" y="4964102"/>
                </a:cubicBezTo>
                <a:cubicBezTo>
                  <a:pt x="509257" y="4834400"/>
                  <a:pt x="557982" y="4859515"/>
                  <a:pt x="568696" y="4673314"/>
                </a:cubicBezTo>
                <a:cubicBezTo>
                  <a:pt x="562875" y="4576630"/>
                  <a:pt x="603384" y="4599723"/>
                  <a:pt x="564053" y="4444162"/>
                </a:cubicBezTo>
                <a:cubicBezTo>
                  <a:pt x="584088" y="4367766"/>
                  <a:pt x="539882" y="4356597"/>
                  <a:pt x="562482" y="4238831"/>
                </a:cubicBezTo>
                <a:cubicBezTo>
                  <a:pt x="563771" y="4228532"/>
                  <a:pt x="565115" y="4176012"/>
                  <a:pt x="566528" y="4167684"/>
                </a:cubicBezTo>
                <a:cubicBezTo>
                  <a:pt x="564092" y="4133380"/>
                  <a:pt x="570965" y="4101677"/>
                  <a:pt x="565861" y="4066422"/>
                </a:cubicBezTo>
                <a:cubicBezTo>
                  <a:pt x="560756" y="4031167"/>
                  <a:pt x="538898" y="3990412"/>
                  <a:pt x="535898" y="3956159"/>
                </a:cubicBezTo>
                <a:cubicBezTo>
                  <a:pt x="531004" y="3900312"/>
                  <a:pt x="534822" y="3857908"/>
                  <a:pt x="529864" y="3827475"/>
                </a:cubicBezTo>
                <a:cubicBezTo>
                  <a:pt x="531280" y="3816371"/>
                  <a:pt x="529214" y="3754146"/>
                  <a:pt x="529398" y="3731753"/>
                </a:cubicBezTo>
                <a:cubicBezTo>
                  <a:pt x="528440" y="3695632"/>
                  <a:pt x="516799" y="3663823"/>
                  <a:pt x="516932" y="3591228"/>
                </a:cubicBezTo>
                <a:cubicBezTo>
                  <a:pt x="516182" y="3570529"/>
                  <a:pt x="515070" y="3493177"/>
                  <a:pt x="516408" y="3470066"/>
                </a:cubicBezTo>
                <a:cubicBezTo>
                  <a:pt x="518516" y="3452307"/>
                  <a:pt x="501804" y="3396112"/>
                  <a:pt x="503912" y="3378353"/>
                </a:cubicBezTo>
                <a:lnTo>
                  <a:pt x="510998" y="3426234"/>
                </a:lnTo>
                <a:lnTo>
                  <a:pt x="493021" y="3298102"/>
                </a:lnTo>
                <a:cubicBezTo>
                  <a:pt x="493214" y="3294338"/>
                  <a:pt x="479452" y="3243952"/>
                  <a:pt x="476639" y="3237723"/>
                </a:cubicBezTo>
                <a:cubicBezTo>
                  <a:pt x="477369" y="3215695"/>
                  <a:pt x="494992" y="3193666"/>
                  <a:pt x="495722" y="3171637"/>
                </a:cubicBezTo>
                <a:cubicBezTo>
                  <a:pt x="481856" y="3119765"/>
                  <a:pt x="465452" y="3125243"/>
                  <a:pt x="450994" y="3065288"/>
                </a:cubicBezTo>
                <a:cubicBezTo>
                  <a:pt x="450473" y="3010398"/>
                  <a:pt x="430414" y="2952609"/>
                  <a:pt x="421746" y="2897536"/>
                </a:cubicBezTo>
                <a:cubicBezTo>
                  <a:pt x="400922" y="2881359"/>
                  <a:pt x="396356" y="2866991"/>
                  <a:pt x="385928" y="2840607"/>
                </a:cubicBezTo>
                <a:lnTo>
                  <a:pt x="352690" y="2704145"/>
                </a:lnTo>
                <a:cubicBezTo>
                  <a:pt x="340107" y="2662486"/>
                  <a:pt x="333280" y="2619036"/>
                  <a:pt x="327326" y="2596651"/>
                </a:cubicBezTo>
                <a:cubicBezTo>
                  <a:pt x="320226" y="2593515"/>
                  <a:pt x="322845" y="2562919"/>
                  <a:pt x="316968" y="2569830"/>
                </a:cubicBezTo>
                <a:cubicBezTo>
                  <a:pt x="318605" y="2548205"/>
                  <a:pt x="298030" y="2527006"/>
                  <a:pt x="291337" y="2512570"/>
                </a:cubicBezTo>
                <a:lnTo>
                  <a:pt x="296082" y="2497590"/>
                </a:lnTo>
                <a:cubicBezTo>
                  <a:pt x="296082" y="2497555"/>
                  <a:pt x="296082" y="2497521"/>
                  <a:pt x="296084" y="2497483"/>
                </a:cubicBezTo>
                <a:cubicBezTo>
                  <a:pt x="296167" y="2488909"/>
                  <a:pt x="295802" y="2483236"/>
                  <a:pt x="294022" y="2484247"/>
                </a:cubicBezTo>
                <a:lnTo>
                  <a:pt x="292784" y="2486499"/>
                </a:lnTo>
                <a:lnTo>
                  <a:pt x="275200" y="2427557"/>
                </a:lnTo>
                <a:lnTo>
                  <a:pt x="286266" y="2384112"/>
                </a:lnTo>
                <a:cubicBezTo>
                  <a:pt x="281552" y="2356889"/>
                  <a:pt x="268975" y="2302167"/>
                  <a:pt x="263813" y="2270223"/>
                </a:cubicBezTo>
                <a:cubicBezTo>
                  <a:pt x="260813" y="2252348"/>
                  <a:pt x="240336" y="2209833"/>
                  <a:pt x="238402" y="2198449"/>
                </a:cubicBezTo>
                <a:lnTo>
                  <a:pt x="235318" y="2195917"/>
                </a:lnTo>
                <a:lnTo>
                  <a:pt x="230374" y="2180424"/>
                </a:lnTo>
                <a:lnTo>
                  <a:pt x="218180" y="2103866"/>
                </a:lnTo>
                <a:lnTo>
                  <a:pt x="215674" y="2091957"/>
                </a:lnTo>
                <a:cubicBezTo>
                  <a:pt x="213530" y="2076472"/>
                  <a:pt x="207358" y="2026694"/>
                  <a:pt x="205319" y="2010962"/>
                </a:cubicBezTo>
                <a:cubicBezTo>
                  <a:pt x="205156" y="2005218"/>
                  <a:pt x="204594" y="2000520"/>
                  <a:pt x="203437" y="1997565"/>
                </a:cubicBezTo>
                <a:lnTo>
                  <a:pt x="199907" y="1995657"/>
                </a:lnTo>
                <a:cubicBezTo>
                  <a:pt x="199736" y="1993986"/>
                  <a:pt x="199562" y="1992316"/>
                  <a:pt x="199391" y="1990646"/>
                </a:cubicBezTo>
                <a:lnTo>
                  <a:pt x="208753" y="1964565"/>
                </a:lnTo>
                <a:cubicBezTo>
                  <a:pt x="217880" y="1924146"/>
                  <a:pt x="220709" y="1860908"/>
                  <a:pt x="205295" y="1849539"/>
                </a:cubicBezTo>
                <a:cubicBezTo>
                  <a:pt x="201352" y="1822143"/>
                  <a:pt x="217642" y="1765000"/>
                  <a:pt x="215900" y="1739005"/>
                </a:cubicBezTo>
                <a:cubicBezTo>
                  <a:pt x="215305" y="1683384"/>
                  <a:pt x="214710" y="1627764"/>
                  <a:pt x="214116" y="1572143"/>
                </a:cubicBezTo>
                <a:lnTo>
                  <a:pt x="171292" y="1394445"/>
                </a:lnTo>
                <a:lnTo>
                  <a:pt x="147310" y="1368244"/>
                </a:lnTo>
                <a:cubicBezTo>
                  <a:pt x="150887" y="1343046"/>
                  <a:pt x="142396" y="1338329"/>
                  <a:pt x="136918" y="1304100"/>
                </a:cubicBezTo>
                <a:cubicBezTo>
                  <a:pt x="140988" y="1289635"/>
                  <a:pt x="138268" y="1278156"/>
                  <a:pt x="133350" y="1266991"/>
                </a:cubicBezTo>
                <a:cubicBezTo>
                  <a:pt x="133212" y="1233548"/>
                  <a:pt x="125209" y="1203243"/>
                  <a:pt x="120972" y="1165753"/>
                </a:cubicBezTo>
                <a:cubicBezTo>
                  <a:pt x="124590" y="1125005"/>
                  <a:pt x="127933" y="1116514"/>
                  <a:pt x="123458" y="1076447"/>
                </a:cubicBezTo>
                <a:lnTo>
                  <a:pt x="97854" y="1017164"/>
                </a:lnTo>
                <a:lnTo>
                  <a:pt x="87953" y="994620"/>
                </a:lnTo>
                <a:lnTo>
                  <a:pt x="88632" y="989015"/>
                </a:lnTo>
                <a:cubicBezTo>
                  <a:pt x="88926" y="985113"/>
                  <a:pt x="88892" y="982471"/>
                  <a:pt x="88620" y="980586"/>
                </a:cubicBezTo>
                <a:lnTo>
                  <a:pt x="88469" y="980346"/>
                </a:lnTo>
                <a:cubicBezTo>
                  <a:pt x="88563" y="977736"/>
                  <a:pt x="88658" y="975127"/>
                  <a:pt x="88753" y="972517"/>
                </a:cubicBezTo>
                <a:cubicBezTo>
                  <a:pt x="89577" y="959384"/>
                  <a:pt x="90705" y="946679"/>
                  <a:pt x="92049" y="934639"/>
                </a:cubicBezTo>
                <a:cubicBezTo>
                  <a:pt x="89786" y="915687"/>
                  <a:pt x="78339" y="873402"/>
                  <a:pt x="75170" y="858806"/>
                </a:cubicBezTo>
                <a:cubicBezTo>
                  <a:pt x="75311" y="853363"/>
                  <a:pt x="74422" y="849791"/>
                  <a:pt x="73032" y="847069"/>
                </a:cubicBezTo>
                <a:lnTo>
                  <a:pt x="72378" y="846222"/>
                </a:lnTo>
                <a:lnTo>
                  <a:pt x="79554" y="769298"/>
                </a:lnTo>
                <a:lnTo>
                  <a:pt x="81564" y="766224"/>
                </a:lnTo>
                <a:cubicBezTo>
                  <a:pt x="82786" y="762689"/>
                  <a:pt x="83312" y="757352"/>
                  <a:pt x="82266" y="747981"/>
                </a:cubicBezTo>
                <a:lnTo>
                  <a:pt x="81702" y="745740"/>
                </a:lnTo>
                <a:lnTo>
                  <a:pt x="103923" y="677309"/>
                </a:lnTo>
                <a:cubicBezTo>
                  <a:pt x="105299" y="672730"/>
                  <a:pt x="102678" y="623245"/>
                  <a:pt x="104946" y="620242"/>
                </a:cubicBezTo>
                <a:cubicBezTo>
                  <a:pt x="92830" y="565919"/>
                  <a:pt x="114403" y="564337"/>
                  <a:pt x="112314" y="507811"/>
                </a:cubicBezTo>
                <a:cubicBezTo>
                  <a:pt x="111846" y="486024"/>
                  <a:pt x="112944" y="445088"/>
                  <a:pt x="120754" y="390502"/>
                </a:cubicBezTo>
                <a:cubicBezTo>
                  <a:pt x="118044" y="345330"/>
                  <a:pt x="97534" y="291126"/>
                  <a:pt x="96054" y="236774"/>
                </a:cubicBezTo>
                <a:cubicBezTo>
                  <a:pt x="94028" y="198301"/>
                  <a:pt x="94008" y="171041"/>
                  <a:pt x="100614" y="106394"/>
                </a:cubicBezTo>
                <a:cubicBezTo>
                  <a:pt x="84650" y="66832"/>
                  <a:pt x="99424" y="89628"/>
                  <a:pt x="96438" y="51592"/>
                </a:cubicBezTo>
                <a:cubicBezTo>
                  <a:pt x="111136" y="65057"/>
                  <a:pt x="88198" y="4390"/>
                  <a:pt x="104784" y="600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1">
            <a:extLst>
              <a:ext uri="{FF2B5EF4-FFF2-40B4-BE49-F238E27FC236}">
                <a16:creationId xmlns:a16="http://schemas.microsoft.com/office/drawing/2014/main" id="{B3E7C62F-013B-4BF0-A4FA-40596DEA7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40976" y="736749"/>
            <a:ext cx="2418028" cy="260105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áfico 5" descr="Cabeza con engranajes con relleno sólido">
            <a:extLst>
              <a:ext uri="{FF2B5EF4-FFF2-40B4-BE49-F238E27FC236}">
                <a16:creationId xmlns:a16="http://schemas.microsoft.com/office/drawing/2014/main" id="{E89B7B3D-0EBE-42F3-91F3-93DDB1E54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3330" y="984337"/>
            <a:ext cx="2093320" cy="2093320"/>
          </a:xfrm>
          <a:prstGeom prst="rect">
            <a:avLst/>
          </a:prstGeom>
        </p:spPr>
      </p:pic>
      <p:sp>
        <p:nvSpPr>
          <p:cNvPr id="61" name="Freeform: Shape 53">
            <a:extLst>
              <a:ext uri="{FF2B5EF4-FFF2-40B4-BE49-F238E27FC236}">
                <a16:creationId xmlns:a16="http://schemas.microsoft.com/office/drawing/2014/main" id="{A06EE196-46B1-4987-B8E2-2681AD6A9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42463" y="3502043"/>
            <a:ext cx="2418028" cy="26005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Rectangle 6">
            <a:extLst>
              <a:ext uri="{FF2B5EF4-FFF2-40B4-BE49-F238E27FC236}">
                <a16:creationId xmlns:a16="http://schemas.microsoft.com/office/drawing/2014/main" id="{C99D11B4-B61D-4ECC-AA3A-DE3A9B692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0048" y="3234332"/>
            <a:ext cx="1027015" cy="361496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áfico 7" descr="Mujer científica con relleno sólido">
            <a:extLst>
              <a:ext uri="{FF2B5EF4-FFF2-40B4-BE49-F238E27FC236}">
                <a16:creationId xmlns:a16="http://schemas.microsoft.com/office/drawing/2014/main" id="{6549B9BF-209E-4E7B-9ECC-64B9E973B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330" y="3749246"/>
            <a:ext cx="2093320" cy="209332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C144712-66D5-4051-A2BD-45722A5FEB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368952"/>
              </p:ext>
            </p:extLst>
          </p:nvPr>
        </p:nvGraphicFramePr>
        <p:xfrm>
          <a:off x="1137035" y="2194102"/>
          <a:ext cx="7215395" cy="3733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8F7FA0-9890-4D74-8045-7CD09A0A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0772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50231A-6197-446B-BF8D-AA552E80E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36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MX" dirty="0"/>
              <a:t> Dra. Araceli Peña Álvarez </a:t>
            </a:r>
          </a:p>
          <a:p>
            <a:pPr marL="0" indent="0" algn="ctr">
              <a:buNone/>
            </a:pPr>
            <a:r>
              <a:rPr lang="es-MX" dirty="0"/>
              <a:t>Maestra Iliana Zaldívar Coria </a:t>
            </a:r>
          </a:p>
          <a:p>
            <a:pPr marL="0" indent="0" algn="ctr">
              <a:buNone/>
            </a:pPr>
            <a:r>
              <a:rPr lang="es-MX" dirty="0"/>
              <a:t>Dra. Minerva Monroy Barreto </a:t>
            </a:r>
          </a:p>
          <a:p>
            <a:pPr marL="0" indent="0" algn="ctr">
              <a:buNone/>
            </a:pPr>
            <a:r>
              <a:rPr lang="es-MX" dirty="0"/>
              <a:t>Dra. Flora Mercader Trejo (Universidad Politécnica de Santa Rosa de Jáuregui, UPSRJ) </a:t>
            </a:r>
          </a:p>
          <a:p>
            <a:pPr marL="0" indent="0" algn="ctr">
              <a:buNone/>
            </a:pPr>
            <a:r>
              <a:rPr lang="es-MX" dirty="0"/>
              <a:t>Dr. Raúl Herrera Basurto (Universidad Tecnológica de Querétaro, UTEQ)</a:t>
            </a:r>
          </a:p>
          <a:p>
            <a:pPr marL="0" indent="0" algn="ctr">
              <a:buNone/>
            </a:pPr>
            <a:r>
              <a:rPr lang="es-MX" dirty="0"/>
              <a:t>Dra. Olivia Zamora Martínez ( DQA, FQ / </a:t>
            </a:r>
            <a:r>
              <a:rPr lang="es-MX" dirty="0" err="1"/>
              <a:t>Lab</a:t>
            </a:r>
            <a:r>
              <a:rPr lang="es-MX" dirty="0"/>
              <a:t>. Nacional de </a:t>
            </a:r>
            <a:r>
              <a:rPr lang="es-MX" dirty="0" err="1"/>
              <a:t>Geoq</a:t>
            </a:r>
            <a:r>
              <a:rPr lang="es-MX" dirty="0"/>
              <a:t>. y Mineralogía – LANGEM, Inst. de Geología, UNAM)</a:t>
            </a:r>
          </a:p>
          <a:p>
            <a:pPr marL="0" indent="0" algn="ctr">
              <a:buNone/>
            </a:pPr>
            <a:r>
              <a:rPr lang="es-MX" dirty="0"/>
              <a:t>Dr. Julio C. Aguilar Cordero</a:t>
            </a:r>
          </a:p>
          <a:p>
            <a:pPr marL="0" indent="0" algn="ctr">
              <a:buNone/>
            </a:pPr>
            <a:r>
              <a:rPr lang="es-MX" dirty="0"/>
              <a:t> Responsable: Dra. Ma. Teresa de J. Rodríguez Salazar (DQA, FQ, UNAM)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C27179-51DD-4197-AED6-7678DF7236FF}"/>
              </a:ext>
            </a:extLst>
          </p:cNvPr>
          <p:cNvSpPr txBox="1"/>
          <p:nvPr/>
        </p:nvSpPr>
        <p:spPr>
          <a:xfrm>
            <a:off x="-157529" y="154396"/>
            <a:ext cx="12507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Agradecimientos</a:t>
            </a:r>
            <a:endParaRPr lang="es-ES" sz="53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7F3C76-98B8-416B-B18E-790CED412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3823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EAE656-6B78-4825-8713-EAD01C90F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79" y="1077726"/>
            <a:ext cx="11127544" cy="5421548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Kumar, S., Sahoo, D., &amp; Levine, I. (2015). </a:t>
            </a:r>
            <a:r>
              <a:rPr lang="en-US" sz="1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Assessment of nutritional value in a brown seaweed Sargassum </a:t>
            </a:r>
            <a:r>
              <a:rPr lang="en-US" sz="1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wightii</a:t>
            </a:r>
            <a:r>
              <a:rPr lang="en-US" sz="1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their seasonal variations. </a:t>
            </a:r>
            <a:r>
              <a:rPr lang="es-MX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Algal </a:t>
            </a:r>
            <a:r>
              <a:rPr lang="es-MX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es-MX" sz="1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9, 117–125.</a:t>
            </a:r>
            <a:r>
              <a:rPr lang="es-MX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Terasaki</a:t>
            </a: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M.; Hirose, A.; Narayan, B.; Baba, Y.; Kawagoe, C.; </a:t>
            </a:r>
            <a:r>
              <a:rPr lang="en-US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Yasui</a:t>
            </a: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H.; Saga, N.; Hosokawa, M.; Miyashita, K. (2009). Evaluation of recoverable </a:t>
            </a:r>
            <a:r>
              <a:rPr lang="en-US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fuctional</a:t>
            </a: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lipid components of several brown seaweeds (Phaeophyta) from Japan whit special reference to fucoxanthin and </a:t>
            </a:r>
            <a:r>
              <a:rPr lang="en-US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fucosterol</a:t>
            </a: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contents. J. </a:t>
            </a:r>
            <a:r>
              <a:rPr lang="en-US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Phycol</a:t>
            </a: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45, pp. 974–980</a:t>
            </a:r>
            <a:endParaRPr lang="es-MX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Flórez, N., López, M., González, M. J.,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Vilariño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J. M. L., &amp; Domínguez, H. (2017).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Ultrasound-assisted extraction of fucoidan from Sargassum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muticum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Journal of Applied Phycology, 29(3), 1553–1561. </a:t>
            </a:r>
            <a:r>
              <a:rPr lang="en-US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https://doi.org/10.1007/s10811-016-1043-9</a:t>
            </a:r>
            <a:endParaRPr lang="es-MX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Davis, D.,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Simister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R., Campbell, S., Marston, M., Bose, S., McQueen-Mason, S. J., Gomez, L. D., Gallimore, W. A., &amp;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Tonon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T. (2021). Biomass composition of the golden tide pelagic seaweeds Sargassum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fluitans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S.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natans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(morphotypes I and VIII) to inform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valorisation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pathways. Science of The Total Environment, 762, 143134. </a:t>
            </a:r>
            <a:r>
              <a:rPr lang="en-US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https://doi.org/10.1016/j.scitotenv.2020.143134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sz="1800" dirty="0">
                <a:effectLst/>
                <a:ea typeface="Calibri" panose="020F0502020204030204" pitchFamily="34" charset="0"/>
              </a:rPr>
              <a:t>Secretaría de Marina. (23/10/2020). En 2020 se recolectaron 17,865 </a:t>
            </a:r>
            <a:r>
              <a:rPr lang="es-MX" sz="1800" dirty="0" err="1">
                <a:effectLst/>
                <a:ea typeface="Calibri" panose="020F0502020204030204" pitchFamily="34" charset="0"/>
              </a:rPr>
              <a:t>tons</a:t>
            </a:r>
            <a:r>
              <a:rPr lang="es-MX" sz="1800" dirty="0">
                <a:effectLst/>
                <a:ea typeface="Calibri" panose="020F0502020204030204" pitchFamily="34" charset="0"/>
              </a:rPr>
              <a:t> de sargazo, con el apoyo de los 3 órdenes de Gobierno, Sector Privado y población quintanarroense. [Comunicado de prensa]. Recuperado de: </a:t>
            </a:r>
            <a:r>
              <a:rPr lang="es-MX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https://www.gob.mx/semar/prensa/marina-informa-que-en-2020-se-recolectaron-17-865-toneladas-de-sargazo-con-el-apoyo-de-los-tres-ordenes-de-gobierno-sector-privado-y-pueblo-quintanarroense?idiom=es</a:t>
            </a:r>
            <a:endParaRPr lang="es-MX" sz="18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Maya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Puspita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Enzyme-assisted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extraction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phlorotannins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Sargassum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biological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. Medicinal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Chemistry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Diponegoro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Université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Bretagne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Sud, 2017. English. ⟨tel-01630154v1</a:t>
            </a:r>
            <a:r>
              <a:rPr lang="es-MX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⟩ </a:t>
            </a:r>
          </a:p>
          <a:p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Lim, S. J.,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Wan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Aida, W. M.,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Maskat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M. Y.,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Latip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Badri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K. H., Hassan, O., &amp;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Yamin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B. M. (2016). 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Characterisation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fucoidan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extracted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Malaysian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Sargassum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binderi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Food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Chemistry</a:t>
            </a:r>
            <a:r>
              <a:rPr lang="es-MX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209, 267–273.</a:t>
            </a:r>
          </a:p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A7CEB9-AC3D-4D60-A4F2-6BDFD0C02790}"/>
              </a:ext>
            </a:extLst>
          </p:cNvPr>
          <p:cNvSpPr txBox="1"/>
          <p:nvPr/>
        </p:nvSpPr>
        <p:spPr>
          <a:xfrm>
            <a:off x="-157529" y="154396"/>
            <a:ext cx="12507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Bibliografía</a:t>
            </a:r>
            <a:endParaRPr lang="es-ES" sz="53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4EDC34-985D-4B42-8578-EBAC2D23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328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EAE656-6B78-4825-8713-EAD01C90F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79" y="1077726"/>
            <a:ext cx="11127544" cy="5421548"/>
          </a:xfrm>
        </p:spPr>
        <p:txBody>
          <a:bodyPr>
            <a:normAutofit fontScale="92500" lnSpcReduction="10000"/>
          </a:bodyPr>
          <a:lstStyle/>
          <a:p>
            <a:r>
              <a:rPr lang="es-MX" sz="1900" dirty="0" err="1"/>
              <a:t>Hanjabam</a:t>
            </a:r>
            <a:r>
              <a:rPr lang="es-MX" sz="1900" dirty="0"/>
              <a:t>, M. D., Kumar, A., </a:t>
            </a:r>
            <a:r>
              <a:rPr lang="es-MX" sz="1900" dirty="0" err="1"/>
              <a:t>Tejpal</a:t>
            </a:r>
            <a:r>
              <a:rPr lang="es-MX" sz="1900" dirty="0"/>
              <a:t>, C. S., </a:t>
            </a:r>
            <a:r>
              <a:rPr lang="es-MX" sz="1900" dirty="0" err="1"/>
              <a:t>Krishnamoorthy</a:t>
            </a:r>
            <a:r>
              <a:rPr lang="es-MX" sz="1900" dirty="0"/>
              <a:t>, E., </a:t>
            </a:r>
            <a:r>
              <a:rPr lang="es-MX" sz="1900" dirty="0" err="1"/>
              <a:t>Kishore</a:t>
            </a:r>
            <a:r>
              <a:rPr lang="es-MX" sz="1900" dirty="0"/>
              <a:t>, P., &amp; </a:t>
            </a:r>
            <a:r>
              <a:rPr lang="es-MX" sz="1900" dirty="0" err="1"/>
              <a:t>Ashok</a:t>
            </a:r>
            <a:r>
              <a:rPr lang="es-MX" sz="1900" dirty="0"/>
              <a:t> Kumar, K. (2019). </a:t>
            </a:r>
            <a:r>
              <a:rPr lang="es-MX" sz="1900" dirty="0" err="1"/>
              <a:t>Isolation</a:t>
            </a:r>
            <a:r>
              <a:rPr lang="es-MX" sz="1900" dirty="0"/>
              <a:t> </a:t>
            </a:r>
            <a:r>
              <a:rPr lang="es-MX" sz="1900" dirty="0" err="1"/>
              <a:t>of</a:t>
            </a:r>
            <a:r>
              <a:rPr lang="es-MX" sz="1900" dirty="0"/>
              <a:t> </a:t>
            </a:r>
            <a:r>
              <a:rPr lang="es-MX" sz="1900" dirty="0" err="1"/>
              <a:t>crude</a:t>
            </a:r>
            <a:r>
              <a:rPr lang="es-MX" sz="1900" dirty="0"/>
              <a:t> </a:t>
            </a:r>
            <a:r>
              <a:rPr lang="es-MX" sz="1900" dirty="0" err="1"/>
              <a:t>fucoidan</a:t>
            </a:r>
            <a:r>
              <a:rPr lang="es-MX" sz="1900" dirty="0"/>
              <a:t> </a:t>
            </a:r>
            <a:r>
              <a:rPr lang="es-MX" sz="1900" dirty="0" err="1"/>
              <a:t>from</a:t>
            </a:r>
            <a:r>
              <a:rPr lang="es-MX" sz="1900" dirty="0"/>
              <a:t> </a:t>
            </a:r>
            <a:r>
              <a:rPr lang="es-MX" sz="1900" dirty="0" err="1"/>
              <a:t>Sargassum</a:t>
            </a:r>
            <a:r>
              <a:rPr lang="es-MX" sz="1900" dirty="0"/>
              <a:t> </a:t>
            </a:r>
            <a:r>
              <a:rPr lang="es-MX" sz="1900" dirty="0" err="1"/>
              <a:t>wightii</a:t>
            </a:r>
            <a:r>
              <a:rPr lang="es-MX" sz="1900" dirty="0"/>
              <a:t> </a:t>
            </a:r>
            <a:r>
              <a:rPr lang="es-MX" sz="1900" dirty="0" err="1"/>
              <a:t>using</a:t>
            </a:r>
            <a:r>
              <a:rPr lang="es-MX" sz="1900" dirty="0"/>
              <a:t> </a:t>
            </a:r>
            <a:r>
              <a:rPr lang="es-MX" sz="1900" dirty="0" err="1"/>
              <a:t>conventional</a:t>
            </a:r>
            <a:r>
              <a:rPr lang="es-MX" sz="1900" dirty="0"/>
              <a:t> and </a:t>
            </a:r>
            <a:r>
              <a:rPr lang="es-MX" sz="1900" dirty="0" err="1"/>
              <a:t>ultra-sonication</a:t>
            </a:r>
            <a:r>
              <a:rPr lang="es-MX" sz="1900" dirty="0"/>
              <a:t> </a:t>
            </a:r>
            <a:r>
              <a:rPr lang="es-MX" sz="1900" dirty="0" err="1"/>
              <a:t>extraction</a:t>
            </a:r>
            <a:r>
              <a:rPr lang="es-MX" sz="1900" dirty="0"/>
              <a:t> </a:t>
            </a:r>
            <a:r>
              <a:rPr lang="es-MX" sz="1900" dirty="0" err="1"/>
              <a:t>methods</a:t>
            </a:r>
            <a:r>
              <a:rPr lang="es-MX" sz="1900" dirty="0"/>
              <a:t>. </a:t>
            </a:r>
            <a:r>
              <a:rPr lang="es-MX" sz="1900" dirty="0" err="1"/>
              <a:t>Bioactive</a:t>
            </a:r>
            <a:r>
              <a:rPr lang="es-MX" sz="1900" dirty="0"/>
              <a:t> </a:t>
            </a:r>
            <a:r>
              <a:rPr lang="es-MX" sz="1900" dirty="0" err="1"/>
              <a:t>Carbohydrates</a:t>
            </a:r>
            <a:r>
              <a:rPr lang="es-MX" sz="1900" dirty="0"/>
              <a:t> and </a:t>
            </a:r>
            <a:r>
              <a:rPr lang="es-MX" sz="1900" dirty="0" err="1"/>
              <a:t>Dietary</a:t>
            </a:r>
            <a:r>
              <a:rPr lang="es-MX" sz="1900" dirty="0"/>
              <a:t> </a:t>
            </a:r>
            <a:r>
              <a:rPr lang="es-MX" sz="1900" dirty="0" err="1"/>
              <a:t>Fibre</a:t>
            </a:r>
            <a:r>
              <a:rPr lang="es-MX" sz="1900" dirty="0"/>
              <a:t>, 20, 100200.</a:t>
            </a:r>
          </a:p>
          <a:p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Praiboon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, J.,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Palakas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, S.,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Noiraksa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, T., &amp;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Miyashita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, K. (2017).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Seasonal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variation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nutritional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composition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anti-proliferative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activity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brown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seaweed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Sargassum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oligocystum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s-MX" sz="1900" b="0" i="1" u="none" strike="noStrike" dirty="0" err="1">
                <a:solidFill>
                  <a:srgbClr val="000000"/>
                </a:solidFill>
                <a:effectLst/>
              </a:rPr>
              <a:t>Journal</a:t>
            </a:r>
            <a:r>
              <a:rPr lang="es-MX" sz="19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1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MX" sz="19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1" u="none" strike="noStrike" dirty="0" err="1">
                <a:solidFill>
                  <a:srgbClr val="000000"/>
                </a:solidFill>
                <a:effectLst/>
              </a:rPr>
              <a:t>Applied</a:t>
            </a:r>
            <a:r>
              <a:rPr lang="es-MX" sz="19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1" u="none" strike="noStrike" dirty="0" err="1">
                <a:solidFill>
                  <a:srgbClr val="000000"/>
                </a:solidFill>
                <a:effectLst/>
              </a:rPr>
              <a:t>Phycology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MX" sz="1900" b="0" i="1" u="none" strike="noStrike" dirty="0">
                <a:solidFill>
                  <a:srgbClr val="000000"/>
                </a:solidFill>
                <a:effectLst/>
              </a:rPr>
              <a:t>30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(1), 101–111. 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  <a:hlinkClick r:id="rId2"/>
              </a:rPr>
              <a:t>https://doi.org/10.1007/s10811-017-1248-6</a:t>
            </a:r>
            <a:endParaRPr lang="es-MX" sz="19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Chale-Dzul, J., et al. (2020).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Hepatoprotective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effect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fucoidan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extract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Sargassum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fluitans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Borgesen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against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CCl4-induced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toxicity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rats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. International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Journal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Biological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Macromolecules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, 145, 500-509. </a:t>
            </a:r>
            <a:r>
              <a:rPr lang="es-MX" sz="1900" b="0" i="0" u="none" strike="noStrike" dirty="0" err="1">
                <a:solidFill>
                  <a:srgbClr val="000000"/>
                </a:solidFill>
                <a:effectLst/>
              </a:rPr>
              <a:t>doi</a:t>
            </a:r>
            <a:r>
              <a:rPr lang="es-MX" sz="1900" b="0" i="0" u="none" strike="noStrike" dirty="0">
                <a:solidFill>
                  <a:srgbClr val="000000"/>
                </a:solidFill>
                <a:effectLst/>
              </a:rPr>
              <a:t>: 10.1016/j.ijbiomac.2019.12.183</a:t>
            </a:r>
          </a:p>
          <a:p>
            <a:r>
              <a:rPr lang="es-MX" sz="1900" dirty="0">
                <a:solidFill>
                  <a:srgbClr val="000000"/>
                </a:solidFill>
              </a:rPr>
              <a:t>Zhang, Y., </a:t>
            </a:r>
            <a:r>
              <a:rPr lang="es-MX" sz="1900" dirty="0" err="1">
                <a:solidFill>
                  <a:srgbClr val="000000"/>
                </a:solidFill>
              </a:rPr>
              <a:t>Zuo</a:t>
            </a:r>
            <a:r>
              <a:rPr lang="es-MX" sz="1900" dirty="0">
                <a:solidFill>
                  <a:srgbClr val="000000"/>
                </a:solidFill>
              </a:rPr>
              <a:t>, J., Yan, L., Cheng, Y., Li, Q., Wu, S., Chen, L., </a:t>
            </a:r>
            <a:r>
              <a:rPr lang="es-MX" sz="1900" dirty="0" err="1">
                <a:solidFill>
                  <a:srgbClr val="000000"/>
                </a:solidFill>
              </a:rPr>
              <a:t>Thring</a:t>
            </a:r>
            <a:r>
              <a:rPr lang="es-MX" sz="1900" dirty="0">
                <a:solidFill>
                  <a:srgbClr val="000000"/>
                </a:solidFill>
              </a:rPr>
              <a:t>, R. W., Yang, Y., Gao, Y., Wu, M., &amp; </a:t>
            </a:r>
            <a:r>
              <a:rPr lang="es-MX" sz="1900" dirty="0" err="1">
                <a:solidFill>
                  <a:srgbClr val="000000"/>
                </a:solidFill>
              </a:rPr>
              <a:t>Tong</a:t>
            </a:r>
            <a:r>
              <a:rPr lang="es-MX" sz="1900" dirty="0">
                <a:solidFill>
                  <a:srgbClr val="000000"/>
                </a:solidFill>
              </a:rPr>
              <a:t>, H. (2020). Sargassum fusiforme </a:t>
            </a:r>
            <a:r>
              <a:rPr lang="es-MX" sz="1900" dirty="0" err="1">
                <a:solidFill>
                  <a:srgbClr val="000000"/>
                </a:solidFill>
              </a:rPr>
              <a:t>Fucoidan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Alleviates</a:t>
            </a:r>
            <a:r>
              <a:rPr lang="es-MX" sz="1900" dirty="0">
                <a:solidFill>
                  <a:srgbClr val="000000"/>
                </a:solidFill>
              </a:rPr>
              <a:t> High-</a:t>
            </a:r>
            <a:r>
              <a:rPr lang="es-MX" sz="1900" dirty="0" err="1">
                <a:solidFill>
                  <a:srgbClr val="000000"/>
                </a:solidFill>
              </a:rPr>
              <a:t>Fat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Diet-Induced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Obesity</a:t>
            </a:r>
            <a:r>
              <a:rPr lang="es-MX" sz="1900" dirty="0">
                <a:solidFill>
                  <a:srgbClr val="000000"/>
                </a:solidFill>
              </a:rPr>
              <a:t> and </a:t>
            </a:r>
            <a:r>
              <a:rPr lang="es-MX" sz="1900" dirty="0" err="1">
                <a:solidFill>
                  <a:srgbClr val="000000"/>
                </a:solidFill>
              </a:rPr>
              <a:t>Insulin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Resistance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Associated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with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the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Improvement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of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Hepatic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Oxidative</a:t>
            </a:r>
            <a:r>
              <a:rPr lang="es-MX" sz="1900" dirty="0">
                <a:solidFill>
                  <a:srgbClr val="000000"/>
                </a:solidFill>
              </a:rPr>
              <a:t> Stress and </a:t>
            </a:r>
            <a:r>
              <a:rPr lang="es-MX" sz="1900" dirty="0" err="1">
                <a:solidFill>
                  <a:srgbClr val="000000"/>
                </a:solidFill>
              </a:rPr>
              <a:t>Gut</a:t>
            </a:r>
            <a:r>
              <a:rPr lang="es-MX" sz="1900" dirty="0">
                <a:solidFill>
                  <a:srgbClr val="000000"/>
                </a:solidFill>
              </a:rPr>
              <a:t> Microbiota </a:t>
            </a:r>
            <a:r>
              <a:rPr lang="es-MX" sz="1900" dirty="0" err="1">
                <a:solidFill>
                  <a:srgbClr val="000000"/>
                </a:solidFill>
              </a:rPr>
              <a:t>Profile</a:t>
            </a:r>
            <a:r>
              <a:rPr lang="es-MX" sz="1900" dirty="0">
                <a:solidFill>
                  <a:srgbClr val="000000"/>
                </a:solidFill>
              </a:rPr>
              <a:t>. </a:t>
            </a:r>
            <a:r>
              <a:rPr lang="es-MX" sz="1900" dirty="0" err="1">
                <a:solidFill>
                  <a:srgbClr val="000000"/>
                </a:solidFill>
              </a:rPr>
              <a:t>Journal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of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Agricultural</a:t>
            </a:r>
            <a:r>
              <a:rPr lang="es-MX" sz="1900" dirty="0">
                <a:solidFill>
                  <a:srgbClr val="000000"/>
                </a:solidFill>
              </a:rPr>
              <a:t> and </a:t>
            </a:r>
            <a:r>
              <a:rPr lang="es-MX" sz="1900" dirty="0" err="1">
                <a:solidFill>
                  <a:srgbClr val="000000"/>
                </a:solidFill>
              </a:rPr>
              <a:t>Food</a:t>
            </a:r>
            <a:r>
              <a:rPr lang="es-MX" sz="1900" dirty="0">
                <a:solidFill>
                  <a:srgbClr val="000000"/>
                </a:solidFill>
              </a:rPr>
              <a:t> </a:t>
            </a:r>
            <a:r>
              <a:rPr lang="es-MX" sz="1900" dirty="0" err="1">
                <a:solidFill>
                  <a:srgbClr val="000000"/>
                </a:solidFill>
              </a:rPr>
              <a:t>Chemistry</a:t>
            </a:r>
            <a:r>
              <a:rPr lang="es-MX" sz="1900" dirty="0">
                <a:solidFill>
                  <a:srgbClr val="000000"/>
                </a:solidFill>
              </a:rPr>
              <a:t>, 68(39), 10626–10638. https://doi.org/10.1021/acs.jafc.0c02555</a:t>
            </a:r>
          </a:p>
          <a:p>
            <a:r>
              <a:rPr lang="en-US" sz="1900" dirty="0">
                <a:effectLst/>
              </a:rPr>
              <a:t>Gorham, J., &amp; </a:t>
            </a:r>
            <a:r>
              <a:rPr lang="en-US" sz="1900" dirty="0" err="1">
                <a:effectLst/>
              </a:rPr>
              <a:t>Lewey</a:t>
            </a:r>
            <a:r>
              <a:rPr lang="en-US" sz="1900" dirty="0">
                <a:effectLst/>
              </a:rPr>
              <a:t>, S. A. (1984). Seasonal changes in the chemical composition of Sargassum </a:t>
            </a:r>
            <a:r>
              <a:rPr lang="en-US" sz="1900" dirty="0" err="1">
                <a:effectLst/>
              </a:rPr>
              <a:t>muticum</a:t>
            </a:r>
            <a:r>
              <a:rPr lang="en-US" sz="1900" dirty="0">
                <a:effectLst/>
              </a:rPr>
              <a:t>. </a:t>
            </a:r>
            <a:r>
              <a:rPr lang="en-US" sz="1900" i="1" dirty="0">
                <a:effectLst/>
              </a:rPr>
              <a:t>Marine Biology</a:t>
            </a:r>
            <a:r>
              <a:rPr lang="en-US" sz="1900" dirty="0">
                <a:effectLst/>
              </a:rPr>
              <a:t>, </a:t>
            </a:r>
            <a:r>
              <a:rPr lang="en-US" sz="1900" i="1" dirty="0">
                <a:effectLst/>
              </a:rPr>
              <a:t>80</a:t>
            </a:r>
            <a:r>
              <a:rPr lang="en-US" sz="1900" dirty="0">
                <a:effectLst/>
              </a:rPr>
              <a:t>(1), 103–107. </a:t>
            </a:r>
            <a:r>
              <a:rPr lang="en-US" sz="1900" dirty="0">
                <a:effectLst/>
                <a:hlinkClick r:id="rId3"/>
              </a:rPr>
              <a:t>https://doi.org/10.1007/bf00393133</a:t>
            </a:r>
            <a:endParaRPr lang="en-US" sz="1900" dirty="0">
              <a:effectLst/>
            </a:endParaRPr>
          </a:p>
          <a:p>
            <a:r>
              <a:rPr lang="es-ES" sz="1900" i="1" dirty="0">
                <a:effectLst/>
              </a:rPr>
              <a:t>Sociedad Española de Nutracéutica Medica</a:t>
            </a:r>
            <a:r>
              <a:rPr lang="es-ES" sz="1900" dirty="0">
                <a:effectLst/>
              </a:rPr>
              <a:t>. (s. f.). http://nutraceuticamedica.org/index.htm. http://nutraceuticamedica.org/index.htm</a:t>
            </a:r>
          </a:p>
          <a:p>
            <a:r>
              <a:rPr lang="es-MX" sz="1900" dirty="0">
                <a:effectLst/>
              </a:rPr>
              <a:t>Ferreira, I. J., </a:t>
            </a:r>
            <a:r>
              <a:rPr lang="es-MX" sz="1900" dirty="0" err="1">
                <a:effectLst/>
              </a:rPr>
              <a:t>Civeira</a:t>
            </a:r>
            <a:r>
              <a:rPr lang="es-MX" sz="1900" dirty="0">
                <a:effectLst/>
              </a:rPr>
              <a:t>, F., Cordero, A., Delgado, J., Grima, A., Jarauta, S., </a:t>
            </a:r>
            <a:r>
              <a:rPr lang="es-MX" sz="1900" dirty="0" err="1">
                <a:effectLst/>
              </a:rPr>
              <a:t>Laclaustra</a:t>
            </a:r>
            <a:r>
              <a:rPr lang="es-MX" sz="1900" dirty="0">
                <a:effectLst/>
              </a:rPr>
              <a:t>, M., López, M., Pérez, F., Pérez, P., Ros, E., &amp; Sastre, A. (2007). </a:t>
            </a:r>
            <a:r>
              <a:rPr lang="es-MX" sz="1900" i="1" dirty="0">
                <a:effectLst/>
              </a:rPr>
              <a:t>Alimentos funcionales y nutracéuticos</a:t>
            </a:r>
            <a:r>
              <a:rPr lang="es-MX" sz="1900" dirty="0">
                <a:effectLst/>
              </a:rPr>
              <a:t>. Sociedad Española de Cardiología.</a:t>
            </a:r>
          </a:p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A7CEB9-AC3D-4D60-A4F2-6BDFD0C02790}"/>
              </a:ext>
            </a:extLst>
          </p:cNvPr>
          <p:cNvSpPr txBox="1"/>
          <p:nvPr/>
        </p:nvSpPr>
        <p:spPr>
          <a:xfrm>
            <a:off x="-157529" y="154396"/>
            <a:ext cx="12507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Bibliografía</a:t>
            </a:r>
            <a:endParaRPr lang="es-ES" sz="53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2C5A183-5F45-41DF-98C1-6BE56ADE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898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D8BD7BD-7CED-4E96-A421-3B81CD43B650}"/>
              </a:ext>
            </a:extLst>
          </p:cNvPr>
          <p:cNvSpPr/>
          <p:nvPr/>
        </p:nvSpPr>
        <p:spPr>
          <a:xfrm>
            <a:off x="7371015" y="-295261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Objetivos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Ver las imágenes de origen">
            <a:extLst>
              <a:ext uri="{FF2B5EF4-FFF2-40B4-BE49-F238E27FC236}">
                <a16:creationId xmlns:a16="http://schemas.microsoft.com/office/drawing/2014/main" id="{8E66E522-47D1-4D1F-B46A-47C6CC157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ABC1B0-1BAD-43E2-ACA7-DF6FD3955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1216783"/>
            <a:ext cx="5734157" cy="3843666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400" b="0" i="0" u="none" strike="noStrike" dirty="0" err="1">
                <a:effectLst/>
              </a:rPr>
              <a:t>Realizar</a:t>
            </a:r>
            <a:r>
              <a:rPr lang="en-US" sz="2400" b="0" i="0" u="none" strike="noStrike" dirty="0">
                <a:effectLst/>
              </a:rPr>
              <a:t> la </a:t>
            </a:r>
            <a:r>
              <a:rPr lang="en-US" sz="2400" b="0" i="0" u="none" strike="noStrike" dirty="0" err="1">
                <a:effectLst/>
              </a:rPr>
              <a:t>revisión</a:t>
            </a:r>
            <a:r>
              <a:rPr lang="en-US" sz="2400" b="0" i="0" u="none" strike="noStrike" dirty="0">
                <a:effectLst/>
              </a:rPr>
              <a:t> de </a:t>
            </a:r>
            <a:r>
              <a:rPr lang="en-US" sz="2400" b="0" i="0" u="none" strike="noStrike" dirty="0" err="1">
                <a:effectLst/>
              </a:rPr>
              <a:t>publicaciones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científicas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sobre</a:t>
            </a:r>
            <a:r>
              <a:rPr lang="en-US" sz="2400" b="0" i="0" u="none" strike="noStrike" dirty="0">
                <a:effectLst/>
              </a:rPr>
              <a:t> la </a:t>
            </a:r>
            <a:r>
              <a:rPr lang="en-US" sz="2400" b="0" i="0" u="none" strike="noStrike" dirty="0" err="1">
                <a:effectLst/>
              </a:rPr>
              <a:t>composición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química</a:t>
            </a:r>
            <a:r>
              <a:rPr lang="en-US" sz="2400" b="0" i="0" u="none" strike="noStrike" dirty="0">
                <a:effectLst/>
              </a:rPr>
              <a:t> de </a:t>
            </a:r>
            <a:r>
              <a:rPr lang="en-US" sz="2400" b="0" i="0" u="none" strike="noStrike" dirty="0" err="1">
                <a:effectLst/>
              </a:rPr>
              <a:t>algas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pertenecientes</a:t>
            </a:r>
            <a:r>
              <a:rPr lang="en-US" sz="2400" b="0" i="0" u="none" strike="noStrike" dirty="0">
                <a:effectLst/>
              </a:rPr>
              <a:t> al </a:t>
            </a:r>
            <a:r>
              <a:rPr lang="en-US" sz="2400" b="0" i="0" u="none" strike="noStrike" dirty="0" err="1">
                <a:effectLst/>
              </a:rPr>
              <a:t>género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1" u="none" strike="noStrike" dirty="0">
                <a:effectLst/>
              </a:rPr>
              <a:t>Sargassum</a:t>
            </a:r>
          </a:p>
          <a:p>
            <a:endParaRPr lang="en-US" sz="2400" i="1" dirty="0"/>
          </a:p>
          <a:p>
            <a:pPr algn="ctr"/>
            <a:r>
              <a:rPr lang="en-US" sz="2400" dirty="0" err="1"/>
              <a:t>Evidenciar</a:t>
            </a:r>
            <a:r>
              <a:rPr lang="en-US" sz="2400" dirty="0"/>
              <a:t> </a:t>
            </a:r>
            <a:r>
              <a:rPr lang="en-US" sz="2400" dirty="0" err="1"/>
              <a:t>aquellos</a:t>
            </a:r>
            <a:r>
              <a:rPr lang="en-US" sz="2400" dirty="0"/>
              <a:t> </a:t>
            </a:r>
            <a:r>
              <a:rPr lang="en-US" sz="2400" dirty="0" err="1"/>
              <a:t>compuestos</a:t>
            </a:r>
            <a:r>
              <a:rPr lang="en-US" sz="2400" dirty="0"/>
              <a:t> que </a:t>
            </a:r>
            <a:r>
              <a:rPr lang="en-US" sz="2400" dirty="0" err="1"/>
              <a:t>puedan</a:t>
            </a:r>
            <a:r>
              <a:rPr lang="en-US" sz="2400" dirty="0"/>
              <a:t> </a:t>
            </a:r>
            <a:r>
              <a:rPr lang="en-US" sz="2400" dirty="0" err="1"/>
              <a:t>facilitar</a:t>
            </a:r>
            <a:r>
              <a:rPr lang="en-US" sz="2400" dirty="0"/>
              <a:t> la </a:t>
            </a:r>
            <a:r>
              <a:rPr lang="en-US" sz="2400" dirty="0" err="1"/>
              <a:t>ampliación</a:t>
            </a:r>
            <a:r>
              <a:rPr lang="en-US" sz="2400" dirty="0"/>
              <a:t> de </a:t>
            </a:r>
            <a:r>
              <a:rPr lang="en-US" sz="2400" dirty="0" err="1"/>
              <a:t>perspectivas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uso</a:t>
            </a:r>
            <a:r>
              <a:rPr lang="en-US" sz="2400" dirty="0"/>
              <a:t> </a:t>
            </a:r>
            <a:r>
              <a:rPr lang="en-US" sz="2400" dirty="0" err="1"/>
              <a:t>nutracéutico</a:t>
            </a:r>
            <a:r>
              <a:rPr lang="en-US" sz="2400" dirty="0"/>
              <a:t> del </a:t>
            </a:r>
            <a:r>
              <a:rPr lang="en-US" sz="2400" dirty="0" err="1"/>
              <a:t>sargazo</a:t>
            </a:r>
            <a:endParaRPr lang="en-US" sz="2400" dirty="0"/>
          </a:p>
          <a:p>
            <a:endParaRPr lang="en-US" sz="2400" dirty="0"/>
          </a:p>
          <a:p>
            <a:pPr algn="ctr"/>
            <a:r>
              <a:rPr lang="en-US" sz="2400" dirty="0" err="1"/>
              <a:t>Sentar</a:t>
            </a:r>
            <a:r>
              <a:rPr lang="en-US" sz="2400" dirty="0"/>
              <a:t> las bases y </a:t>
            </a:r>
            <a:r>
              <a:rPr lang="en-US" sz="2400" dirty="0" err="1"/>
              <a:t>señalar</a:t>
            </a:r>
            <a:r>
              <a:rPr lang="en-US" sz="2400" dirty="0"/>
              <a:t> </a:t>
            </a:r>
            <a:r>
              <a:rPr lang="en-US" sz="2400" dirty="0" err="1"/>
              <a:t>áreas</a:t>
            </a:r>
            <a:r>
              <a:rPr lang="en-US" sz="2400" dirty="0"/>
              <a:t> de </a:t>
            </a:r>
            <a:r>
              <a:rPr lang="en-US" sz="2400" dirty="0" err="1"/>
              <a:t>oportunidad</a:t>
            </a:r>
            <a:r>
              <a:rPr lang="en-US" sz="2400" dirty="0"/>
              <a:t> para </a:t>
            </a:r>
            <a:r>
              <a:rPr lang="en-US" sz="2400" dirty="0" err="1"/>
              <a:t>futuras</a:t>
            </a:r>
            <a:r>
              <a:rPr lang="en-US" sz="2400" dirty="0"/>
              <a:t> </a:t>
            </a:r>
            <a:r>
              <a:rPr lang="en-US" sz="2400" dirty="0" err="1"/>
              <a:t>investigaciones</a:t>
            </a:r>
            <a:r>
              <a:rPr lang="en-US" sz="2400" dirty="0"/>
              <a:t> y </a:t>
            </a:r>
            <a:r>
              <a:rPr lang="en-US" sz="2400" dirty="0" err="1"/>
              <a:t>proyectos</a:t>
            </a:r>
            <a:r>
              <a:rPr lang="en-US" sz="2400" dirty="0"/>
              <a:t> </a:t>
            </a:r>
            <a:r>
              <a:rPr lang="en-US" sz="2400" dirty="0" err="1"/>
              <a:t>relacionados</a:t>
            </a:r>
            <a:r>
              <a:rPr lang="en-US" sz="2400" dirty="0"/>
              <a:t> con la </a:t>
            </a:r>
            <a:r>
              <a:rPr lang="en-US" sz="2400" dirty="0" err="1"/>
              <a:t>aplicación</a:t>
            </a:r>
            <a:r>
              <a:rPr lang="en-US" sz="2400" dirty="0"/>
              <a:t> </a:t>
            </a:r>
            <a:r>
              <a:rPr lang="en-US" sz="2400" dirty="0" err="1"/>
              <a:t>nutracéutica</a:t>
            </a:r>
            <a:r>
              <a:rPr lang="en-US" sz="2400" dirty="0"/>
              <a:t> del </a:t>
            </a:r>
            <a:r>
              <a:rPr lang="en-US" sz="2400" dirty="0" err="1"/>
              <a:t>sargazo</a:t>
            </a:r>
            <a:r>
              <a:rPr lang="en-US" sz="2400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F3088C-C04A-4D48-B8B8-F6A8ACE1FD4A}"/>
              </a:ext>
            </a:extLst>
          </p:cNvPr>
          <p:cNvSpPr txBox="1"/>
          <p:nvPr/>
        </p:nvSpPr>
        <p:spPr>
          <a:xfrm>
            <a:off x="-43642" y="6596390"/>
            <a:ext cx="3305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Imagen: elviajista.com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D37072C-AFF9-4F67-B6FC-98BC4759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629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27D88D-4161-4F53-A2F2-59506B45DEAB}"/>
              </a:ext>
            </a:extLst>
          </p:cNvPr>
          <p:cNvSpPr txBox="1"/>
          <p:nvPr/>
        </p:nvSpPr>
        <p:spPr>
          <a:xfrm>
            <a:off x="446648" y="0"/>
            <a:ext cx="109763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Problematica del Sargazo invasivo</a:t>
            </a:r>
            <a:endParaRPr lang="es-MX" sz="54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3C28094-5A8D-48A0-878C-7818638BDD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3006908"/>
              </p:ext>
            </p:extLst>
          </p:nvPr>
        </p:nvGraphicFramePr>
        <p:xfrm>
          <a:off x="2130474" y="10572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6049784-7DA7-4D23-BB45-EAA1143BB9C2}"/>
              </a:ext>
            </a:extLst>
          </p:cNvPr>
          <p:cNvSpPr txBox="1"/>
          <p:nvPr/>
        </p:nvSpPr>
        <p:spPr>
          <a:xfrm>
            <a:off x="3727938" y="5570806"/>
            <a:ext cx="6530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Afectaciones ambientales y económicas</a:t>
            </a:r>
            <a:r>
              <a:rPr lang="es-MX" dirty="0"/>
              <a:t>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546480D-D324-4456-BF98-E3076387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045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 hay ninguna descripción de la foto disponible.">
            <a:extLst>
              <a:ext uri="{FF2B5EF4-FFF2-40B4-BE49-F238E27FC236}">
                <a16:creationId xmlns:a16="http://schemas.microsoft.com/office/drawing/2014/main" id="{E9EEC864-3C58-4A78-A8A7-CE5F8242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0537"/>
            <a:ext cx="13025284" cy="152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90A5AF1-34B0-49CD-852D-835F538ECA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520803"/>
              </p:ext>
            </p:extLst>
          </p:nvPr>
        </p:nvGraphicFramePr>
        <p:xfrm>
          <a:off x="1916068" y="940712"/>
          <a:ext cx="9606877" cy="590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0ABBCA15-5A29-4B1D-BCD5-1CC7C0B83C1D}"/>
              </a:ext>
            </a:extLst>
          </p:cNvPr>
          <p:cNvSpPr txBox="1">
            <a:spLocks/>
          </p:cNvSpPr>
          <p:nvPr/>
        </p:nvSpPr>
        <p:spPr>
          <a:xfrm>
            <a:off x="432110" y="185622"/>
            <a:ext cx="7287064" cy="1006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Sargazo en México.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2F5F64F-FAE5-4562-BD10-4B3B050BED27}"/>
              </a:ext>
            </a:extLst>
          </p:cNvPr>
          <p:cNvSpPr txBox="1">
            <a:spLocks/>
          </p:cNvSpPr>
          <p:nvPr/>
        </p:nvSpPr>
        <p:spPr>
          <a:xfrm>
            <a:off x="275419" y="1238613"/>
            <a:ext cx="6147666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Arribo de 17 mil 865 toneladas (2020)</a:t>
            </a:r>
            <a:r>
              <a:rPr lang="en-US" dirty="0">
                <a:highlight>
                  <a:srgbClr val="000000"/>
                </a:highlight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73263E-AC70-4642-B306-5FC20599F17C}"/>
              </a:ext>
            </a:extLst>
          </p:cNvPr>
          <p:cNvSpPr txBox="1"/>
          <p:nvPr/>
        </p:nvSpPr>
        <p:spPr>
          <a:xfrm>
            <a:off x="0" y="6518489"/>
            <a:ext cx="3599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Imagen: Instagram @Sailing </a:t>
            </a:r>
            <a:r>
              <a:rPr lang="es-MX" sz="1400" dirty="0" err="1"/>
              <a:t>Uma</a:t>
            </a:r>
            <a:r>
              <a:rPr lang="es-MX" sz="1400" dirty="0"/>
              <a:t> 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F97EF0-71EA-4738-AEEF-545DB1C3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1826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5E2AB26-A240-480B-B695-2C7103092C69}"/>
              </a:ext>
            </a:extLst>
          </p:cNvPr>
          <p:cNvSpPr txBox="1"/>
          <p:nvPr/>
        </p:nvSpPr>
        <p:spPr>
          <a:xfrm>
            <a:off x="-711536" y="24362"/>
            <a:ext cx="1124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Sargazo: fuente de nutracéuticos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7EC2DCF-C291-40AE-8CBC-DF7C89D2AFD3}"/>
              </a:ext>
            </a:extLst>
          </p:cNvPr>
          <p:cNvSpPr txBox="1"/>
          <p:nvPr/>
        </p:nvSpPr>
        <p:spPr>
          <a:xfrm>
            <a:off x="3304075" y="955200"/>
            <a:ext cx="557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¿Qué son los nutracéuticos?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29EF8C3-849B-4584-A6A3-286743436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18" t="38919" r="25744" b="22383"/>
          <a:stretch/>
        </p:blipFill>
        <p:spPr>
          <a:xfrm>
            <a:off x="2616591" y="1861969"/>
            <a:ext cx="6639951" cy="4426289"/>
          </a:xfrm>
          <a:prstGeom prst="rect">
            <a:avLst/>
          </a:prstGeom>
        </p:spPr>
      </p:pic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4B8F0217-4945-4ACC-88B8-9C7F8B04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44" y="2423918"/>
            <a:ext cx="190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7EE515A-EF4F-4AFC-98AA-AE6AF9655F31}"/>
              </a:ext>
            </a:extLst>
          </p:cNvPr>
          <p:cNvSpPr txBox="1"/>
          <p:nvPr/>
        </p:nvSpPr>
        <p:spPr>
          <a:xfrm>
            <a:off x="248544" y="5852919"/>
            <a:ext cx="2096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Imagen: bonanzastatic.com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B6D3F4-D21D-4421-B29E-F502E242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61" y="2509842"/>
            <a:ext cx="2663498" cy="33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000F0B-943A-4A22-B49D-3107BAD01D90}"/>
              </a:ext>
            </a:extLst>
          </p:cNvPr>
          <p:cNvSpPr txBox="1"/>
          <p:nvPr/>
        </p:nvSpPr>
        <p:spPr>
          <a:xfrm>
            <a:off x="9603546" y="5973754"/>
            <a:ext cx="2475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Imagen: rsc2.saatscommerce.com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B59496-3DFD-40C3-95BC-2DE8CC741F75}"/>
              </a:ext>
            </a:extLst>
          </p:cNvPr>
          <p:cNvSpPr txBox="1"/>
          <p:nvPr/>
        </p:nvSpPr>
        <p:spPr>
          <a:xfrm>
            <a:off x="7076050" y="6315318"/>
            <a:ext cx="267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(Ferreira et al, 2007)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A392581-4E6F-4A8B-80D7-624B101D5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6749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AF118D7-531C-47FC-9EFD-37DBB80E7C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2201859"/>
              </p:ext>
            </p:extLst>
          </p:nvPr>
        </p:nvGraphicFramePr>
        <p:xfrm>
          <a:off x="1039641" y="923330"/>
          <a:ext cx="1051638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o 3D 5" descr="ADN">
                <a:extLst>
                  <a:ext uri="{FF2B5EF4-FFF2-40B4-BE49-F238E27FC236}">
                    <a16:creationId xmlns:a16="http://schemas.microsoft.com/office/drawing/2014/main" id="{D0664150-DC4D-4624-A946-0B1AFFEEC1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3944176"/>
                  </p:ext>
                </p:extLst>
              </p:nvPr>
            </p:nvGraphicFramePr>
            <p:xfrm rot="4186672">
              <a:off x="1349911" y="-275380"/>
              <a:ext cx="1029044" cy="4296275"/>
            </p:xfrm>
            <a:graphic>
              <a:graphicData uri="http://schemas.microsoft.com/office/drawing/2017/model3d">
                <am3d:model3d r:embed="rId7">
                  <am3d:spPr>
                    <a:xfrm rot="4186672">
                      <a:off x="0" y="0"/>
                      <a:ext cx="1029044" cy="4296275"/>
                    </a:xfrm>
                    <a:prstGeom prst="rect">
                      <a:avLst/>
                    </a:prstGeom>
                  </am3d:spPr>
                  <am3d:camera>
                    <am3d:pos x="0" y="0" z="49127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31" d="1000000"/>
                    <am3d:preTrans dx="-118" dy="-18000000" dz="-1"/>
                    <am3d:scale>
                      <am3d:sx n="1000000" d="1000000"/>
                      <am3d:sy n="1000000" d="1000000"/>
                      <am3d:sz n="1000000" d="1000000"/>
                    </am3d:scale>
                    <am3d:rot ax="178624" ay="2494843" az="118619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3291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ADN">
                <a:extLst>
                  <a:ext uri="{FF2B5EF4-FFF2-40B4-BE49-F238E27FC236}">
                    <a16:creationId xmlns:a16="http://schemas.microsoft.com/office/drawing/2014/main" id="{D0664150-DC4D-4624-A946-0B1AFFEEC1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186672">
                <a:off x="1349911" y="-275380"/>
                <a:ext cx="1029044" cy="429627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73142B54-67F2-42CD-86E5-CE0DF9441573}"/>
              </a:ext>
            </a:extLst>
          </p:cNvPr>
          <p:cNvSpPr txBox="1"/>
          <p:nvPr/>
        </p:nvSpPr>
        <p:spPr>
          <a:xfrm>
            <a:off x="635977" y="0"/>
            <a:ext cx="10920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Sargazo: fuente de nutracéuticos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o 3D 6" descr="Célula animal">
                <a:extLst>
                  <a:ext uri="{FF2B5EF4-FFF2-40B4-BE49-F238E27FC236}">
                    <a16:creationId xmlns:a16="http://schemas.microsoft.com/office/drawing/2014/main" id="{12CD4160-23D0-43C2-82E1-6544FF53A2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343833"/>
                  </p:ext>
                </p:extLst>
              </p:nvPr>
            </p:nvGraphicFramePr>
            <p:xfrm rot="420642">
              <a:off x="5051119" y="2335712"/>
              <a:ext cx="2089763" cy="1914046"/>
            </p:xfrm>
            <a:graphic>
              <a:graphicData uri="http://schemas.microsoft.com/office/drawing/2017/model3d">
                <am3d:model3d r:embed="rId9">
                  <am3d:spPr>
                    <a:xfrm rot="420642">
                      <a:off x="0" y="0"/>
                      <a:ext cx="2089763" cy="1914046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1881905" ay="-2014030" az="-1117544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5707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o 3D 6" descr="Célula animal">
                <a:extLst>
                  <a:ext uri="{FF2B5EF4-FFF2-40B4-BE49-F238E27FC236}">
                    <a16:creationId xmlns:a16="http://schemas.microsoft.com/office/drawing/2014/main" id="{12CD4160-23D0-43C2-82E1-6544FF53A2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420642">
                <a:off x="5051119" y="2335712"/>
                <a:ext cx="2089763" cy="19140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Células de sangre rojas">
                <a:extLst>
                  <a:ext uri="{FF2B5EF4-FFF2-40B4-BE49-F238E27FC236}">
                    <a16:creationId xmlns:a16="http://schemas.microsoft.com/office/drawing/2014/main" id="{F96828D1-6173-4867-BE46-8646FE2D574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32030919"/>
                  </p:ext>
                </p:extLst>
              </p:nvPr>
            </p:nvGraphicFramePr>
            <p:xfrm rot="14583580">
              <a:off x="8507817" y="2924237"/>
              <a:ext cx="4069315" cy="2607236"/>
            </p:xfrm>
            <a:graphic>
              <a:graphicData uri="http://schemas.microsoft.com/office/drawing/2017/model3d">
                <am3d:model3d r:embed="rId11">
                  <am3d:spPr>
                    <a:xfrm rot="14583580">
                      <a:off x="0" y="0"/>
                      <a:ext cx="4069315" cy="2607236"/>
                    </a:xfrm>
                    <a:prstGeom prst="rect">
                      <a:avLst/>
                    </a:prstGeom>
                  </am3d:spPr>
                  <am3d:camera>
                    <am3d:pos x="0" y="0" z="798883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62" d="1000000"/>
                    <am3d:preTrans dx="3586" dy="2661096" dz="236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41715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Células de sangre rojas">
                <a:extLst>
                  <a:ext uri="{FF2B5EF4-FFF2-40B4-BE49-F238E27FC236}">
                    <a16:creationId xmlns:a16="http://schemas.microsoft.com/office/drawing/2014/main" id="{F96828D1-6173-4867-BE46-8646FE2D57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4583580">
                <a:off x="8507817" y="2924237"/>
                <a:ext cx="4069315" cy="2607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o 3D 8" descr="Anatomía del tracto digestivo">
                <a:extLst>
                  <a:ext uri="{FF2B5EF4-FFF2-40B4-BE49-F238E27FC236}">
                    <a16:creationId xmlns:a16="http://schemas.microsoft.com/office/drawing/2014/main" id="{226DF8BF-4941-4262-9F76-0E3685DD58E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79995136"/>
                  </p:ext>
                </p:extLst>
              </p:nvPr>
            </p:nvGraphicFramePr>
            <p:xfrm>
              <a:off x="1038907" y="3373997"/>
              <a:ext cx="2307757" cy="3548665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2307757" cy="3548665"/>
                    </a:xfrm>
                    <a:prstGeom prst="rect">
                      <a:avLst/>
                    </a:prstGeom>
                  </am3d:spPr>
                  <am3d:camera>
                    <am3d:pos x="0" y="0" z="552073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9428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42253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o 3D 8" descr="Anatomía del tracto digestivo">
                <a:extLst>
                  <a:ext uri="{FF2B5EF4-FFF2-40B4-BE49-F238E27FC236}">
                    <a16:creationId xmlns:a16="http://schemas.microsoft.com/office/drawing/2014/main" id="{226DF8BF-4941-4262-9F76-0E3685DD58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8907" y="3373997"/>
                <a:ext cx="2307757" cy="354866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2A7F53-4EED-4A45-8F0F-97593FC1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553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0D7C767-60C9-4511-BADF-E52BE917C486}"/>
              </a:ext>
            </a:extLst>
          </p:cNvPr>
          <p:cNvSpPr txBox="1"/>
          <p:nvPr/>
        </p:nvSpPr>
        <p:spPr>
          <a:xfrm>
            <a:off x="635977" y="0"/>
            <a:ext cx="10920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Sargazo: fuente de nutracéuticos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6AC523E-CF66-40DF-8387-E5E08EA1F6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403747"/>
              </p:ext>
            </p:extLst>
          </p:nvPr>
        </p:nvGraphicFramePr>
        <p:xfrm>
          <a:off x="2032000" y="108542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05A308E-4DA0-4FBE-9660-9B8397ED0F7B}"/>
              </a:ext>
            </a:extLst>
          </p:cNvPr>
          <p:cNvSpPr txBox="1"/>
          <p:nvPr/>
        </p:nvSpPr>
        <p:spPr>
          <a:xfrm>
            <a:off x="6457070" y="6134760"/>
            <a:ext cx="393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N: 33 artículos científicos (2016-2021)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CB5422D-7F5D-4EA2-AF08-5A96014C1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1429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1A607D0-B136-43F2-A1ED-B6EB309BC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130574"/>
              </p:ext>
            </p:extLst>
          </p:nvPr>
        </p:nvGraphicFramePr>
        <p:xfrm>
          <a:off x="643467" y="909584"/>
          <a:ext cx="10905069" cy="503883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136593">
                  <a:extLst>
                    <a:ext uri="{9D8B030D-6E8A-4147-A177-3AD203B41FA5}">
                      <a16:colId xmlns:a16="http://schemas.microsoft.com/office/drawing/2014/main" val="1826586891"/>
                    </a:ext>
                  </a:extLst>
                </a:gridCol>
                <a:gridCol w="2238504">
                  <a:extLst>
                    <a:ext uri="{9D8B030D-6E8A-4147-A177-3AD203B41FA5}">
                      <a16:colId xmlns:a16="http://schemas.microsoft.com/office/drawing/2014/main" val="1598730964"/>
                    </a:ext>
                  </a:extLst>
                </a:gridCol>
                <a:gridCol w="2137806">
                  <a:extLst>
                    <a:ext uri="{9D8B030D-6E8A-4147-A177-3AD203B41FA5}">
                      <a16:colId xmlns:a16="http://schemas.microsoft.com/office/drawing/2014/main" val="3297336334"/>
                    </a:ext>
                  </a:extLst>
                </a:gridCol>
                <a:gridCol w="2212486">
                  <a:extLst>
                    <a:ext uri="{9D8B030D-6E8A-4147-A177-3AD203B41FA5}">
                      <a16:colId xmlns:a16="http://schemas.microsoft.com/office/drawing/2014/main" val="1894567497"/>
                    </a:ext>
                  </a:extLst>
                </a:gridCol>
                <a:gridCol w="2179680">
                  <a:extLst>
                    <a:ext uri="{9D8B030D-6E8A-4147-A177-3AD203B41FA5}">
                      <a16:colId xmlns:a16="http://schemas.microsoft.com/office/drawing/2014/main" val="716980220"/>
                    </a:ext>
                  </a:extLst>
                </a:gridCol>
              </a:tblGrid>
              <a:tr h="704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Compuesto bioactivo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Concentración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Técnica analítica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Especie 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Referencia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extLst>
                  <a:ext uri="{0D108BD9-81ED-4DB2-BD59-A6C34878D82A}">
                    <a16:rowId xmlns:a16="http://schemas.microsoft.com/office/drawing/2014/main" val="3494118057"/>
                  </a:ext>
                </a:extLst>
              </a:tr>
              <a:tr h="70462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Polifenoles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4 a 6 % dw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Espectrometría UV-Vis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>
                          <a:effectLst/>
                        </a:rPr>
                        <a:t>Sargassum </a:t>
                      </a:r>
                      <a:r>
                        <a:rPr lang="es-MX" sz="2100" i="1" dirty="0" err="1">
                          <a:effectLst/>
                        </a:rPr>
                        <a:t>wightii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Kumar et al, 2015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extLst>
                  <a:ext uri="{0D108BD9-81ED-4DB2-BD59-A6C34878D82A}">
                    <a16:rowId xmlns:a16="http://schemas.microsoft.com/office/drawing/2014/main" val="2958101742"/>
                  </a:ext>
                </a:extLst>
              </a:tr>
              <a:tr h="70462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0.26 a 11.58 % dw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>
                          <a:effectLst/>
                        </a:rPr>
                        <a:t>Sargassum </a:t>
                      </a:r>
                      <a:r>
                        <a:rPr lang="es-MX" sz="2100" i="1" dirty="0" err="1">
                          <a:effectLst/>
                        </a:rPr>
                        <a:t>muticum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Gorham y Lewey, 1984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extLst>
                  <a:ext uri="{0D108BD9-81ED-4DB2-BD59-A6C34878D82A}">
                    <a16:rowId xmlns:a16="http://schemas.microsoft.com/office/drawing/2014/main" val="1556886468"/>
                  </a:ext>
                </a:extLst>
              </a:tr>
              <a:tr h="70462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2.5 % dw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>
                          <a:effectLst/>
                        </a:rPr>
                        <a:t>Sargassum </a:t>
                      </a:r>
                      <a:r>
                        <a:rPr lang="es-MX" sz="2100" i="1" dirty="0" err="1">
                          <a:effectLst/>
                        </a:rPr>
                        <a:t>muticum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Puspita, 2019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extLst>
                  <a:ext uri="{0D108BD9-81ED-4DB2-BD59-A6C34878D82A}">
                    <a16:rowId xmlns:a16="http://schemas.microsoft.com/office/drawing/2014/main" val="3158758543"/>
                  </a:ext>
                </a:extLst>
              </a:tr>
              <a:tr h="70462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Fucoxhantina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3.7 mg/g dw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HPLC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>
                          <a:effectLst/>
                        </a:rPr>
                        <a:t>Sargassum </a:t>
                      </a:r>
                      <a:r>
                        <a:rPr lang="es-MX" sz="2100" i="1" dirty="0" err="1">
                          <a:effectLst/>
                        </a:rPr>
                        <a:t>horneri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Terasaki et al, 2009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extLst>
                  <a:ext uri="{0D108BD9-81ED-4DB2-BD59-A6C34878D82A}">
                    <a16:rowId xmlns:a16="http://schemas.microsoft.com/office/drawing/2014/main" val="620969736"/>
                  </a:ext>
                </a:extLst>
              </a:tr>
              <a:tr h="70462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1.8 mg/g dw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>
                          <a:effectLst/>
                        </a:rPr>
                        <a:t>Sargassum </a:t>
                      </a:r>
                      <a:r>
                        <a:rPr lang="es-MX" sz="2100" i="1" dirty="0" err="1">
                          <a:effectLst/>
                        </a:rPr>
                        <a:t>thunbergii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234413"/>
                  </a:ext>
                </a:extLst>
              </a:tr>
              <a:tr h="81109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1.65 mg/g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RP-HPLC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>
                          <a:effectLst/>
                        </a:rPr>
                        <a:t>Sargassum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 err="1">
                          <a:effectLst/>
                        </a:rPr>
                        <a:t>oligocystum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dirty="0" err="1">
                          <a:effectLst/>
                        </a:rPr>
                        <a:t>Paraiboon</a:t>
                      </a:r>
                      <a:r>
                        <a:rPr lang="es-MX" sz="2100" dirty="0">
                          <a:effectLst/>
                        </a:rPr>
                        <a:t> et al, 2017</a:t>
                      </a:r>
                      <a:endParaRPr lang="es-MX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866" marR="71866" marT="0" marB="0" anchor="ctr"/>
                </a:tc>
                <a:extLst>
                  <a:ext uri="{0D108BD9-81ED-4DB2-BD59-A6C34878D82A}">
                    <a16:rowId xmlns:a16="http://schemas.microsoft.com/office/drawing/2014/main" val="2299127712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388A5394-C94F-4C7C-BFF2-FDCEA2A2F255}"/>
              </a:ext>
            </a:extLst>
          </p:cNvPr>
          <p:cNvSpPr txBox="1"/>
          <p:nvPr/>
        </p:nvSpPr>
        <p:spPr>
          <a:xfrm>
            <a:off x="1519311" y="512759"/>
            <a:ext cx="1078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Tabla 1. Contenido de compuestos bioactivos en diferentes especies de Sargazo. Elaboración propia.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53D1C04-6F6A-440B-8783-377E9190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1360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cadillo: rectángulo 2">
            <a:extLst>
              <a:ext uri="{FF2B5EF4-FFF2-40B4-BE49-F238E27FC236}">
                <a16:creationId xmlns:a16="http://schemas.microsoft.com/office/drawing/2014/main" id="{69D58562-34CB-4171-8F50-7291C7AD3FF9}"/>
              </a:ext>
            </a:extLst>
          </p:cNvPr>
          <p:cNvSpPr/>
          <p:nvPr/>
        </p:nvSpPr>
        <p:spPr>
          <a:xfrm>
            <a:off x="323557" y="1352218"/>
            <a:ext cx="3815422" cy="1348779"/>
          </a:xfrm>
          <a:prstGeom prst="wedgeRectCallo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6687E4-C5E5-4E9A-A579-64F7E4C96285}"/>
              </a:ext>
            </a:extLst>
          </p:cNvPr>
          <p:cNvSpPr txBox="1">
            <a:spLocks/>
          </p:cNvSpPr>
          <p:nvPr/>
        </p:nvSpPr>
        <p:spPr>
          <a:xfrm>
            <a:off x="206742" y="1464760"/>
            <a:ext cx="3932237" cy="3811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El contenido de fucosa en sargazo indica indirectamente la abundancia de fucoidan.</a:t>
            </a:r>
            <a:br>
              <a:rPr lang="en-US" sz="2000" b="1"/>
            </a:br>
            <a:r>
              <a:rPr lang="en-US" sz="2000" b="1"/>
              <a:t>(Hanjabam, 2019)</a:t>
            </a:r>
          </a:p>
          <a:p>
            <a:endParaRPr lang="es-MX" dirty="0"/>
          </a:p>
        </p:txBody>
      </p:sp>
      <p:graphicFrame>
        <p:nvGraphicFramePr>
          <p:cNvPr id="5" name="Marcador de posición de imagen 4">
            <a:extLst>
              <a:ext uri="{FF2B5EF4-FFF2-40B4-BE49-F238E27FC236}">
                <a16:creationId xmlns:a16="http://schemas.microsoft.com/office/drawing/2014/main" id="{91486AE4-04F3-4D8C-B2F5-863CB82CA2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568559"/>
              </p:ext>
            </p:extLst>
          </p:nvPr>
        </p:nvGraphicFramePr>
        <p:xfrm>
          <a:off x="4332850" y="987424"/>
          <a:ext cx="7652408" cy="476626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591993">
                  <a:extLst>
                    <a:ext uri="{9D8B030D-6E8A-4147-A177-3AD203B41FA5}">
                      <a16:colId xmlns:a16="http://schemas.microsoft.com/office/drawing/2014/main" val="61356568"/>
                    </a:ext>
                  </a:extLst>
                </a:gridCol>
                <a:gridCol w="1961383">
                  <a:extLst>
                    <a:ext uri="{9D8B030D-6E8A-4147-A177-3AD203B41FA5}">
                      <a16:colId xmlns:a16="http://schemas.microsoft.com/office/drawing/2014/main" val="297078750"/>
                    </a:ext>
                  </a:extLst>
                </a:gridCol>
                <a:gridCol w="1208752">
                  <a:extLst>
                    <a:ext uri="{9D8B030D-6E8A-4147-A177-3AD203B41FA5}">
                      <a16:colId xmlns:a16="http://schemas.microsoft.com/office/drawing/2014/main" val="632795165"/>
                    </a:ext>
                  </a:extLst>
                </a:gridCol>
                <a:gridCol w="1407565">
                  <a:extLst>
                    <a:ext uri="{9D8B030D-6E8A-4147-A177-3AD203B41FA5}">
                      <a16:colId xmlns:a16="http://schemas.microsoft.com/office/drawing/2014/main" val="1274438276"/>
                    </a:ext>
                  </a:extLst>
                </a:gridCol>
                <a:gridCol w="1482715">
                  <a:extLst>
                    <a:ext uri="{9D8B030D-6E8A-4147-A177-3AD203B41FA5}">
                      <a16:colId xmlns:a16="http://schemas.microsoft.com/office/drawing/2014/main" val="840987103"/>
                    </a:ext>
                  </a:extLst>
                </a:gridCol>
              </a:tblGrid>
              <a:tr h="734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dirty="0">
                          <a:effectLst/>
                        </a:rPr>
                        <a:t>Compuesto bioactivo</a:t>
                      </a:r>
                      <a:endParaRPr lang="es-MX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Concentración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Técnica analítica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Especie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Referencia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extLst>
                  <a:ext uri="{0D108BD9-81ED-4DB2-BD59-A6C34878D82A}">
                    <a16:rowId xmlns:a16="http://schemas.microsoft.com/office/drawing/2014/main" val="90057033"/>
                  </a:ext>
                </a:extLst>
              </a:tr>
              <a:tr h="1091445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es-MX" sz="2100" dirty="0">
                          <a:effectLst/>
                        </a:rPr>
                      </a:br>
                      <a:r>
                        <a:rPr lang="es-MX" sz="2100" dirty="0">
                          <a:effectLst/>
                        </a:rPr>
                        <a:t>Fucosa</a:t>
                      </a:r>
                      <a:endParaRPr lang="es-MX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dirty="0">
                          <a:effectLst/>
                        </a:rPr>
                        <a:t>65.9 a 87.9 g/Kg (parte de un oligómero)</a:t>
                      </a:r>
                      <a:endParaRPr lang="es-MX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HPLC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>
                          <a:effectLst/>
                        </a:rPr>
                        <a:t>Sargassum </a:t>
                      </a:r>
                      <a:r>
                        <a:rPr lang="es-MX" sz="2100" i="1" dirty="0" err="1">
                          <a:effectLst/>
                        </a:rPr>
                        <a:t>muticum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dirty="0">
                          <a:effectLst/>
                        </a:rPr>
                        <a:t>Flórez et al, 2017</a:t>
                      </a:r>
                      <a:endParaRPr lang="es-MX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extLst>
                  <a:ext uri="{0D108BD9-81ED-4DB2-BD59-A6C34878D82A}">
                    <a16:rowId xmlns:a16="http://schemas.microsoft.com/office/drawing/2014/main" val="629461061"/>
                  </a:ext>
                </a:extLst>
              </a:tr>
              <a:tr h="73496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dirty="0">
                          <a:effectLst/>
                        </a:rPr>
                        <a:t>&lt;10 g/Kg (monómero)</a:t>
                      </a:r>
                      <a:endParaRPr lang="es-MX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863122"/>
                  </a:ext>
                </a:extLst>
              </a:tr>
              <a:tr h="73496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34.5% de los monosacáridos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GC-MS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 err="1">
                          <a:effectLst/>
                        </a:rPr>
                        <a:t>Sargassum</a:t>
                      </a:r>
                      <a:r>
                        <a:rPr lang="es-MX" sz="2100" i="1" dirty="0">
                          <a:effectLst/>
                        </a:rPr>
                        <a:t> </a:t>
                      </a:r>
                      <a:r>
                        <a:rPr lang="es-MX" sz="2100" i="1" dirty="0" err="1">
                          <a:effectLst/>
                        </a:rPr>
                        <a:t>binderi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Lim et al, 2016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extLst>
                  <a:ext uri="{0D108BD9-81ED-4DB2-BD59-A6C34878D82A}">
                    <a16:rowId xmlns:a16="http://schemas.microsoft.com/office/drawing/2014/main" val="730896015"/>
                  </a:ext>
                </a:extLst>
              </a:tr>
              <a:tr h="73496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16.83 μg/mg de biomasa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dirty="0">
                          <a:effectLst/>
                        </a:rPr>
                        <a:t>ICP-MS</a:t>
                      </a:r>
                      <a:endParaRPr lang="es-MX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 err="1">
                          <a:effectLst/>
                        </a:rPr>
                        <a:t>Sargassum</a:t>
                      </a:r>
                      <a:r>
                        <a:rPr lang="es-MX" sz="2100" i="1" dirty="0">
                          <a:effectLst/>
                        </a:rPr>
                        <a:t> </a:t>
                      </a:r>
                      <a:r>
                        <a:rPr lang="es-MX" sz="2100" i="1" dirty="0" err="1">
                          <a:effectLst/>
                        </a:rPr>
                        <a:t>natans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dirty="0">
                          <a:effectLst/>
                        </a:rPr>
                        <a:t>Davis et al, 2021</a:t>
                      </a:r>
                      <a:endParaRPr lang="es-MX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extLst>
                  <a:ext uri="{0D108BD9-81ED-4DB2-BD59-A6C34878D82A}">
                    <a16:rowId xmlns:a16="http://schemas.microsoft.com/office/drawing/2014/main" val="4046200215"/>
                  </a:ext>
                </a:extLst>
              </a:tr>
              <a:tr h="73496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>
                          <a:effectLst/>
                        </a:rPr>
                        <a:t>15.46 μg/mg de biomasa</a:t>
                      </a:r>
                      <a:endParaRPr lang="es-MX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100" i="1" dirty="0" err="1">
                          <a:effectLst/>
                        </a:rPr>
                        <a:t>Sargassum</a:t>
                      </a:r>
                      <a:r>
                        <a:rPr lang="es-MX" sz="2100" i="1" dirty="0">
                          <a:effectLst/>
                        </a:rPr>
                        <a:t> </a:t>
                      </a:r>
                      <a:r>
                        <a:rPr lang="es-MX" sz="2100" i="1" dirty="0" err="1">
                          <a:effectLst/>
                        </a:rPr>
                        <a:t>fluitans</a:t>
                      </a:r>
                      <a:endParaRPr lang="es-MX" sz="2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7" marR="66677" marT="0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933200"/>
                  </a:ext>
                </a:extLst>
              </a:tr>
            </a:tbl>
          </a:graphicData>
        </a:graphic>
      </p:graphicFrame>
      <p:pic>
        <p:nvPicPr>
          <p:cNvPr id="6" name="Picture 2" descr="Ver las imágenes de origen">
            <a:extLst>
              <a:ext uri="{FF2B5EF4-FFF2-40B4-BE49-F238E27FC236}">
                <a16:creationId xmlns:a16="http://schemas.microsoft.com/office/drawing/2014/main" id="{C4BEC089-F7C8-4649-8D5F-B2D0E5EB9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1" y="3957563"/>
            <a:ext cx="3826057" cy="179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A171630-6AF3-4763-ACD1-59BF802DF49D}"/>
              </a:ext>
            </a:extLst>
          </p:cNvPr>
          <p:cNvSpPr txBox="1"/>
          <p:nvPr/>
        </p:nvSpPr>
        <p:spPr>
          <a:xfrm>
            <a:off x="4138979" y="539269"/>
            <a:ext cx="1078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Tabla 2. Contenido de fucosa en diferentes especies de Sargazo. Elaboración propia.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DB7DD36-BE43-467E-B3D4-3CA66D45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ADE2-E415-476D-BA0D-C32E213F93F1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13830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4479</TotalTime>
  <Words>1713</Words>
  <Application>Microsoft Office PowerPoint</Application>
  <PresentationFormat>Panorámica</PresentationFormat>
  <Paragraphs>191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YACgEZ1cb1Q 0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Caterin</dc:creator>
  <cp:lastModifiedBy>Caterin</cp:lastModifiedBy>
  <cp:revision>92</cp:revision>
  <dcterms:created xsi:type="dcterms:W3CDTF">2021-06-16T02:35:03Z</dcterms:created>
  <dcterms:modified xsi:type="dcterms:W3CDTF">2021-06-25T19:10:59Z</dcterms:modified>
</cp:coreProperties>
</file>