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62" r:id="rId7"/>
    <p:sldId id="266" r:id="rId8"/>
    <p:sldId id="263" r:id="rId9"/>
    <p:sldId id="256" r:id="rId10"/>
    <p:sldId id="264" r:id="rId11"/>
    <p:sldId id="265" r:id="rId12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78FD0D-1A65-403B-BD2C-7620B23C49D9}" v="37" dt="2020-09-07T15:53:57.1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944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is" userId="19a4719e5f3f0efc" providerId="LiveId" clId="{6978FD0D-1A65-403B-BD2C-7620B23C49D9}"/>
    <pc:docChg chg="modSld modShowInfo">
      <pc:chgData name="Luis" userId="19a4719e5f3f0efc" providerId="LiveId" clId="{6978FD0D-1A65-403B-BD2C-7620B23C49D9}" dt="2020-09-07T15:53:57.127" v="39"/>
      <pc:docMkLst>
        <pc:docMk/>
      </pc:docMkLst>
      <pc:sldChg chg="modTransition">
        <pc:chgData name="Luis" userId="19a4719e5f3f0efc" providerId="LiveId" clId="{6978FD0D-1A65-403B-BD2C-7620B23C49D9}" dt="2020-09-07T15:53:32.045" v="37"/>
        <pc:sldMkLst>
          <pc:docMk/>
          <pc:sldMk cId="2566970723" sldId="256"/>
        </pc:sldMkLst>
      </pc:sldChg>
      <pc:sldChg chg="modTransition">
        <pc:chgData name="Luis" userId="19a4719e5f3f0efc" providerId="LiveId" clId="{6978FD0D-1A65-403B-BD2C-7620B23C49D9}" dt="2020-09-07T15:51:20.536" v="29"/>
        <pc:sldMkLst>
          <pc:docMk/>
          <pc:sldMk cId="755019771" sldId="257"/>
        </pc:sldMkLst>
      </pc:sldChg>
      <pc:sldChg chg="modTransition">
        <pc:chgData name="Luis" userId="19a4719e5f3f0efc" providerId="LiveId" clId="{6978FD0D-1A65-403B-BD2C-7620B23C49D9}" dt="2020-09-07T15:51:37.591" v="30"/>
        <pc:sldMkLst>
          <pc:docMk/>
          <pc:sldMk cId="1010177381" sldId="258"/>
        </pc:sldMkLst>
      </pc:sldChg>
      <pc:sldChg chg="modTransition">
        <pc:chgData name="Luis" userId="19a4719e5f3f0efc" providerId="LiveId" clId="{6978FD0D-1A65-403B-BD2C-7620B23C49D9}" dt="2020-09-07T15:51:52.999" v="31"/>
        <pc:sldMkLst>
          <pc:docMk/>
          <pc:sldMk cId="908010506" sldId="259"/>
        </pc:sldMkLst>
      </pc:sldChg>
      <pc:sldChg chg="modTransition">
        <pc:chgData name="Luis" userId="19a4719e5f3f0efc" providerId="LiveId" clId="{6978FD0D-1A65-403B-BD2C-7620B23C49D9}" dt="2020-09-07T15:52:11.316" v="32"/>
        <pc:sldMkLst>
          <pc:docMk/>
          <pc:sldMk cId="3995800216" sldId="260"/>
        </pc:sldMkLst>
      </pc:sldChg>
      <pc:sldChg chg="modTransition">
        <pc:chgData name="Luis" userId="19a4719e5f3f0efc" providerId="LiveId" clId="{6978FD0D-1A65-403B-BD2C-7620B23C49D9}" dt="2020-09-07T15:52:22.232" v="33"/>
        <pc:sldMkLst>
          <pc:docMk/>
          <pc:sldMk cId="4187135812" sldId="261"/>
        </pc:sldMkLst>
      </pc:sldChg>
      <pc:sldChg chg="modTransition">
        <pc:chgData name="Luis" userId="19a4719e5f3f0efc" providerId="LiveId" clId="{6978FD0D-1A65-403B-BD2C-7620B23C49D9}" dt="2020-09-07T15:52:54.307" v="34"/>
        <pc:sldMkLst>
          <pc:docMk/>
          <pc:sldMk cId="1085396367" sldId="262"/>
        </pc:sldMkLst>
      </pc:sldChg>
      <pc:sldChg chg="modTransition">
        <pc:chgData name="Luis" userId="19a4719e5f3f0efc" providerId="LiveId" clId="{6978FD0D-1A65-403B-BD2C-7620B23C49D9}" dt="2020-09-07T15:53:19.736" v="36"/>
        <pc:sldMkLst>
          <pc:docMk/>
          <pc:sldMk cId="2975066271" sldId="263"/>
        </pc:sldMkLst>
      </pc:sldChg>
      <pc:sldChg chg="modTransition">
        <pc:chgData name="Luis" userId="19a4719e5f3f0efc" providerId="LiveId" clId="{6978FD0D-1A65-403B-BD2C-7620B23C49D9}" dt="2020-09-07T15:53:46.314" v="38"/>
        <pc:sldMkLst>
          <pc:docMk/>
          <pc:sldMk cId="2099686254" sldId="264"/>
        </pc:sldMkLst>
      </pc:sldChg>
      <pc:sldChg chg="modTransition">
        <pc:chgData name="Luis" userId="19a4719e5f3f0efc" providerId="LiveId" clId="{6978FD0D-1A65-403B-BD2C-7620B23C49D9}" dt="2020-09-07T15:53:57.127" v="39"/>
        <pc:sldMkLst>
          <pc:docMk/>
          <pc:sldMk cId="3712662801" sldId="265"/>
        </pc:sldMkLst>
      </pc:sldChg>
      <pc:sldChg chg="modTransition">
        <pc:chgData name="Luis" userId="19a4719e5f3f0efc" providerId="LiveId" clId="{6978FD0D-1A65-403B-BD2C-7620B23C49D9}" dt="2020-09-07T15:53:08.427" v="35"/>
        <pc:sldMkLst>
          <pc:docMk/>
          <pc:sldMk cId="21305097" sldId="26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BB3F0B-483C-4F2A-8CF4-F2ACB0FA8007}" type="datetimeFigureOut">
              <a:rPr lang="es-MX" smtClean="0"/>
              <a:t>07/09/2020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239B15-03BA-40E0-A926-D5493618EC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22537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D0638FD-B4F3-4CD3-A89B-BF84085262D6}" type="slidenum">
              <a:rPr lang="es-ES" altLang="es-MX" smtClean="0"/>
              <a:pPr eaLnBrk="1" hangingPunct="1">
                <a:spcBef>
                  <a:spcPct val="0"/>
                </a:spcBef>
              </a:pPr>
              <a:t>1</a:t>
            </a:fld>
            <a:endParaRPr lang="es-ES" altLang="es-MX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MX" altLang="es-MX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239B15-03BA-40E0-A926-D5493618ECA2}" type="slidenum">
              <a:rPr lang="es-MX" smtClean="0"/>
              <a:t>10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966582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239B15-03BA-40E0-A926-D5493618ECA2}" type="slidenum">
              <a:rPr lang="es-MX" smtClean="0"/>
              <a:t>11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862322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68569DF-A7F7-49BB-9AFD-5F8AD0B8F43B}" type="slidenum">
              <a:rPr lang="es-ES" altLang="es-MX" smtClean="0"/>
              <a:pPr eaLnBrk="1" hangingPunct="1">
                <a:spcBef>
                  <a:spcPct val="0"/>
                </a:spcBef>
              </a:pPr>
              <a:t>2</a:t>
            </a:fld>
            <a:endParaRPr lang="es-ES" altLang="es-MX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MX" altLang="es-MX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88B8D3F-90AD-4052-94F1-6F565FE0D09A}" type="slidenum">
              <a:rPr lang="es-ES" altLang="es-MX" smtClean="0"/>
              <a:pPr eaLnBrk="1" hangingPunct="1">
                <a:spcBef>
                  <a:spcPct val="0"/>
                </a:spcBef>
              </a:pPr>
              <a:t>3</a:t>
            </a:fld>
            <a:endParaRPr lang="es-ES" altLang="es-MX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MX" altLang="es-MX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22B668-ED08-42B8-83B4-A0E9BB864A19}" type="slidenum">
              <a:rPr lang="es-ES" smtClean="0"/>
              <a:pPr>
                <a:defRPr/>
              </a:pPr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91765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22B668-ED08-42B8-83B4-A0E9BB864A19}" type="slidenum">
              <a:rPr lang="es-ES" smtClean="0"/>
              <a:pPr>
                <a:defRPr/>
              </a:pPr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9375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A29BB29-A94E-4932-8E4E-F721C7F9D75E}" type="slidenum">
              <a:rPr lang="es-ES" altLang="es-MX" smtClean="0"/>
              <a:pPr eaLnBrk="1" hangingPunct="1">
                <a:spcBef>
                  <a:spcPct val="0"/>
                </a:spcBef>
              </a:pPr>
              <a:t>6</a:t>
            </a:fld>
            <a:endParaRPr lang="es-ES" altLang="es-MX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MX" altLang="es-MX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239B15-03BA-40E0-A926-D5493618ECA2}" type="slidenum">
              <a:rPr lang="es-MX" smtClean="0"/>
              <a:t>7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472003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MX" altLang="es-MX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239B15-03BA-40E0-A926-D5493618ECA2}" type="slidenum">
              <a:rPr lang="es-MX" smtClean="0"/>
              <a:t>9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115230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DE484-11AA-49CA-A89E-3CF5287F6E04}" type="datetimeFigureOut">
              <a:rPr lang="es-MX" smtClean="0"/>
              <a:t>07/09/2020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D4825-4F77-4B62-82B9-410D363F736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52123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DE484-11AA-49CA-A89E-3CF5287F6E04}" type="datetimeFigureOut">
              <a:rPr lang="es-MX" smtClean="0"/>
              <a:t>07/09/2020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D4825-4F77-4B62-82B9-410D363F736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69668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DE484-11AA-49CA-A89E-3CF5287F6E04}" type="datetimeFigureOut">
              <a:rPr lang="es-MX" smtClean="0"/>
              <a:t>07/09/2020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D4825-4F77-4B62-82B9-410D363F736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29501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DE484-11AA-49CA-A89E-3CF5287F6E04}" type="datetimeFigureOut">
              <a:rPr lang="es-MX" smtClean="0"/>
              <a:t>07/09/2020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D4825-4F77-4B62-82B9-410D363F736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22949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DE484-11AA-49CA-A89E-3CF5287F6E04}" type="datetimeFigureOut">
              <a:rPr lang="es-MX" smtClean="0"/>
              <a:t>07/09/2020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D4825-4F77-4B62-82B9-410D363F736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29742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DE484-11AA-49CA-A89E-3CF5287F6E04}" type="datetimeFigureOut">
              <a:rPr lang="es-MX" smtClean="0"/>
              <a:t>07/09/2020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D4825-4F77-4B62-82B9-410D363F736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18891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DE484-11AA-49CA-A89E-3CF5287F6E04}" type="datetimeFigureOut">
              <a:rPr lang="es-MX" smtClean="0"/>
              <a:t>07/09/2020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D4825-4F77-4B62-82B9-410D363F736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14267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DE484-11AA-49CA-A89E-3CF5287F6E04}" type="datetimeFigureOut">
              <a:rPr lang="es-MX" smtClean="0"/>
              <a:t>07/09/2020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D4825-4F77-4B62-82B9-410D363F736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64865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DE484-11AA-49CA-A89E-3CF5287F6E04}" type="datetimeFigureOut">
              <a:rPr lang="es-MX" smtClean="0"/>
              <a:t>07/09/2020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D4825-4F77-4B62-82B9-410D363F736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85478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DE484-11AA-49CA-A89E-3CF5287F6E04}" type="datetimeFigureOut">
              <a:rPr lang="es-MX" smtClean="0"/>
              <a:t>07/09/2020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D4825-4F77-4B62-82B9-410D363F736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45083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DE484-11AA-49CA-A89E-3CF5287F6E04}" type="datetimeFigureOut">
              <a:rPr lang="es-MX" smtClean="0"/>
              <a:t>07/09/2020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D4825-4F77-4B62-82B9-410D363F736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97880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FDE484-11AA-49CA-A89E-3CF5287F6E04}" type="datetimeFigureOut">
              <a:rPr lang="es-MX" smtClean="0"/>
              <a:t>07/09/2020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FD4825-4F77-4B62-82B9-410D363F736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18019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jpe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media2.wav"/><Relationship Id="rId7" Type="http://schemas.openxmlformats.org/officeDocument/2006/relationships/image" Target="../media/image7.wmf"/><Relationship Id="rId2" Type="http://schemas.microsoft.com/office/2007/relationships/media" Target="../media/media2.wav"/><Relationship Id="rId1" Type="http://schemas.openxmlformats.org/officeDocument/2006/relationships/video" Target="file:///C:\Estructura-2012-2\clase1\onda.avi" TargetMode="External"/><Relationship Id="rId6" Type="http://schemas.openxmlformats.org/officeDocument/2006/relationships/image" Target="../media/image6.wmf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gif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jpe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gi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0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5.png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5.png"/><Relationship Id="rId5" Type="http://schemas.openxmlformats.org/officeDocument/2006/relationships/image" Target="../media/image25.jpe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audio-8bae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1125538"/>
            <a:ext cx="2857500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5" descr="agu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981075"/>
            <a:ext cx="3048000" cy="193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6" descr="interferenci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644900"/>
            <a:ext cx="200025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7" descr="ondas-agua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3860800"/>
            <a:ext cx="3657600" cy="240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8" name="Text Box 8"/>
          <p:cNvSpPr txBox="1">
            <a:spLocks noChangeArrowheads="1"/>
          </p:cNvSpPr>
          <p:nvPr/>
        </p:nvSpPr>
        <p:spPr bwMode="auto">
          <a:xfrm>
            <a:off x="1166813" y="419100"/>
            <a:ext cx="86518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MX" altLang="es-MX" sz="1800"/>
              <a:t>ondas</a:t>
            </a:r>
            <a:endParaRPr lang="es-ES" altLang="es-MX" sz="1800"/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0197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70000"/>
    </mc:Choice>
    <mc:Fallback>
      <p:transition spd="slow" advTm="487000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2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134"/>
            <a:ext cx="6248400" cy="645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F:\Estructura de la Materia\clase1\Hydrogen_spectrum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052736"/>
            <a:ext cx="3610372" cy="1675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6862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5000"/>
    </mc:Choice>
    <mc:Fallback>
      <p:transition spd="slow" advTm="18500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9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F:\Estructura de la Materia\clase1\Rydberg-Ritz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47" y="908720"/>
            <a:ext cx="6466632" cy="5554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F:\Estructura de la Materia\clase1\espectro H-b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2728" y="1268760"/>
            <a:ext cx="4511271" cy="1996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6628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80000"/>
    </mc:Choice>
    <mc:Fallback>
      <p:transition spd="slow" advClick="0" advTm="18000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3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3023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s-MX" sz="2400"/>
              <a:t>Descripción</a:t>
            </a:r>
            <a:r>
              <a:rPr lang="es-MX" sz="4000"/>
              <a:t> </a:t>
            </a:r>
            <a:r>
              <a:rPr lang="es-MX" sz="2400"/>
              <a:t>matemática de la onda</a:t>
            </a:r>
            <a:endParaRPr lang="es-ES" sz="2400"/>
          </a:p>
        </p:txBody>
      </p:sp>
      <p:pic>
        <p:nvPicPr>
          <p:cNvPr id="409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981075"/>
            <a:ext cx="3241675" cy="6065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1196975"/>
            <a:ext cx="5508625" cy="2144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onda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4014788"/>
            <a:ext cx="24384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3 CuadroTexto"/>
          <p:cNvSpPr txBox="1">
            <a:spLocks noChangeArrowheads="1"/>
          </p:cNvSpPr>
          <p:nvPr/>
        </p:nvSpPr>
        <p:spPr bwMode="auto">
          <a:xfrm>
            <a:off x="4067175" y="6021388"/>
            <a:ext cx="4968875" cy="96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MX" altLang="es-MX" sz="1400" i="1"/>
              <a:t>La frecuencia es el número de ciclos vibracionales</a:t>
            </a:r>
            <a:r>
              <a:rPr lang="es-MX" altLang="es-MX" sz="1800"/>
              <a:t>  </a:t>
            </a:r>
          </a:p>
          <a:p>
            <a:pPr eaLnBrk="1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</a:pPr>
            <a:r>
              <a:rPr lang="es-MX" altLang="es-MX" sz="1400" i="1"/>
              <a:t>Completos por segundo ( 1 Hz = s </a:t>
            </a:r>
            <a:r>
              <a:rPr lang="es-MX" altLang="es-MX" sz="1400" baseline="30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-1</a:t>
            </a:r>
            <a:r>
              <a:rPr lang="es-MX" altLang="es-MX" sz="1400" i="1"/>
              <a:t> )</a:t>
            </a:r>
            <a:r>
              <a:rPr lang="es-MX" altLang="es-MX" sz="1400" baseline="30000">
                <a:latin typeface="Times New Roman" pitchFamily="18" charset="0"/>
                <a:cs typeface="Calibri" pitchFamily="34" charset="0"/>
              </a:rPr>
              <a:t>  </a:t>
            </a:r>
            <a:endParaRPr lang="es-MX" altLang="es-MX" sz="800">
              <a:latin typeface="Calibri" pitchFamily="34" charset="0"/>
              <a:cs typeface="Calibri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MX" altLang="es-MX" sz="1400" i="1"/>
          </a:p>
        </p:txBody>
      </p:sp>
      <p:pic>
        <p:nvPicPr>
          <p:cNvPr id="3" name="Sonido grabado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177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0000"/>
    </mc:Choice>
    <mc:Fallback>
      <p:transition spd="slow" advTm="14000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372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908050"/>
            <a:ext cx="5083175" cy="303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765175"/>
            <a:ext cx="2632075" cy="545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4" name="Text Box 8"/>
          <p:cNvSpPr txBox="1">
            <a:spLocks noChangeArrowheads="1"/>
          </p:cNvSpPr>
          <p:nvPr/>
        </p:nvSpPr>
        <p:spPr bwMode="auto">
          <a:xfrm>
            <a:off x="1095375" y="131763"/>
            <a:ext cx="22494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MX" altLang="es-MX" sz="1800"/>
              <a:t>Onda estacionaria</a:t>
            </a:r>
            <a:endParaRPr lang="es-ES" altLang="es-MX" sz="1800"/>
          </a:p>
        </p:txBody>
      </p:sp>
      <p:pic>
        <p:nvPicPr>
          <p:cNvPr id="5125" name="Picture 6" descr="C:\Estructura-2012-2\clase1\onda est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5113338"/>
            <a:ext cx="40767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010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6000"/>
    </mc:Choice>
    <mc:Fallback>
      <p:transition spd="slow" advTm="8600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1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7813"/>
            <a:ext cx="7499350" cy="5588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s-MX" sz="3600" dirty="0"/>
              <a:t>Por que la luz es una onda?</a:t>
            </a:r>
          </a:p>
        </p:txBody>
      </p:sp>
      <p:pic>
        <p:nvPicPr>
          <p:cNvPr id="6147" name="3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0713" y="4078288"/>
            <a:ext cx="2663825" cy="307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4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0713" y="908050"/>
            <a:ext cx="3413125" cy="314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6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5688"/>
            <a:ext cx="4392613" cy="396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8002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5000"/>
    </mc:Choice>
    <mc:Fallback>
      <p:transition spd="slow" advTm="13500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6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4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15888"/>
            <a:ext cx="6934200" cy="466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1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275" y="4479925"/>
            <a:ext cx="6905625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1358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000"/>
    </mc:Choice>
    <mc:Fallback>
      <p:transition spd="slow" advTm="4800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14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3429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s-MX" sz="1800"/>
              <a:t>Espectro de la luz</a:t>
            </a:r>
            <a:endParaRPr lang="es-ES" sz="1800"/>
          </a:p>
        </p:txBody>
      </p:sp>
      <p:pic>
        <p:nvPicPr>
          <p:cNvPr id="8195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276475"/>
            <a:ext cx="7258050" cy="2119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5" descr="foto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542925"/>
            <a:ext cx="6048375" cy="169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6" descr="foto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365625"/>
            <a:ext cx="7777162" cy="315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1 Image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1613" y="692150"/>
            <a:ext cx="1905000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3963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2000"/>
    </mc:Choice>
    <mc:Fallback>
      <p:transition spd="slow" advTm="18200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7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Estructura de la Materia\clase1\imágenes\espectros absorcion y emision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325" y="584200"/>
            <a:ext cx="7561263" cy="503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5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5000"/>
    </mc:Choice>
    <mc:Fallback>
      <p:transition spd="slow" advTm="13500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9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7570788" cy="487362"/>
          </a:xfrm>
          <a:noFill/>
        </p:spPr>
        <p:txBody>
          <a:bodyPr>
            <a:normAutofit fontScale="90000"/>
          </a:bodyPr>
          <a:lstStyle/>
          <a:p>
            <a:pPr algn="l"/>
            <a:r>
              <a:rPr lang="es-MX" altLang="es-MX" sz="2800">
                <a:effectLst/>
              </a:rPr>
              <a:t>Luz: espectro electromagnético</a:t>
            </a:r>
            <a:br>
              <a:rPr lang="es-MX" altLang="es-MX" sz="2800">
                <a:effectLst/>
              </a:rPr>
            </a:br>
            <a:r>
              <a:rPr lang="es-MX" altLang="es-MX" sz="2800">
                <a:effectLst/>
              </a:rPr>
              <a:t>Radiación y espectro de elementos</a:t>
            </a:r>
            <a:br>
              <a:rPr lang="es-MX" altLang="es-MX" sz="2800">
                <a:effectLst/>
              </a:rPr>
            </a:br>
            <a:endParaRPr lang="es-ES" altLang="es-MX" sz="2800">
              <a:effectLst/>
            </a:endParaRPr>
          </a:p>
        </p:txBody>
      </p:sp>
      <p:pic>
        <p:nvPicPr>
          <p:cNvPr id="9219" name="Picture 4" descr="foto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836613"/>
            <a:ext cx="6551612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5" descr="espectros-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781300"/>
            <a:ext cx="5786437" cy="378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0662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8000"/>
    </mc:Choice>
    <mc:Fallback>
      <p:transition spd="slow" advTm="6800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7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79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970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0"/>
    </mc:Choice>
    <mc:Fallback>
      <p:transition spd="slow" advTm="5000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4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60</Words>
  <Application>Microsoft Office PowerPoint</Application>
  <PresentationFormat>Presentación en pantalla (4:3)</PresentationFormat>
  <Paragraphs>18</Paragraphs>
  <Slides>11</Slides>
  <Notes>11</Notes>
  <HiddenSlides>0</HiddenSlides>
  <MMClips>12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6" baseType="lpstr">
      <vt:lpstr>Arial</vt:lpstr>
      <vt:lpstr>Calibri</vt:lpstr>
      <vt:lpstr>Times New Roman</vt:lpstr>
      <vt:lpstr>Verdana</vt:lpstr>
      <vt:lpstr>Tema de Office</vt:lpstr>
      <vt:lpstr>Presentación de PowerPoint</vt:lpstr>
      <vt:lpstr>Descripción matemática de la onda</vt:lpstr>
      <vt:lpstr>Presentación de PowerPoint</vt:lpstr>
      <vt:lpstr>Por que la luz es una onda?</vt:lpstr>
      <vt:lpstr>Presentación de PowerPoint</vt:lpstr>
      <vt:lpstr>Espectro de la luz</vt:lpstr>
      <vt:lpstr>Presentación de PowerPoint</vt:lpstr>
      <vt:lpstr>Luz: espectro electromagnético Radiación y espectro de elementos 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luis</dc:creator>
  <cp:lastModifiedBy>Luis</cp:lastModifiedBy>
  <cp:revision>13</cp:revision>
  <dcterms:created xsi:type="dcterms:W3CDTF">2020-08-28T16:57:25Z</dcterms:created>
  <dcterms:modified xsi:type="dcterms:W3CDTF">2020-09-07T15:54:06Z</dcterms:modified>
</cp:coreProperties>
</file>