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D6D1B0-FE37-4DE1-9E82-7595728EF43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s-MX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B9FF507-D70A-40CC-99DB-19CFC3E340B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s-MX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D25745-DBF0-46C5-A8D4-6D7AE71B78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D81DDE-EF23-4044-8F4A-8C57EEDD8D3F}" type="datetimeFigureOut">
              <a:rPr lang="es-MX" smtClean="0"/>
              <a:t>29/nov.2020</a:t>
            </a:fld>
            <a:endParaRPr lang="es-MX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F1ED8CE-AAA3-4F4E-BB8F-AFF51F1F77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554AB56-9E71-45AC-BAF3-47831C81FA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AEB0D-64FE-4B3D-BF91-549D40DC124D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5253948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4FD5EB-9A25-4189-89E6-6391BD6DD5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MX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4201D4D-7E63-4119-9671-31AAB456A8F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MX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E90E4E-23FF-4A95-9869-79C983FA63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D81DDE-EF23-4044-8F4A-8C57EEDD8D3F}" type="datetimeFigureOut">
              <a:rPr lang="es-MX" smtClean="0"/>
              <a:t>29/nov.2020</a:t>
            </a:fld>
            <a:endParaRPr lang="es-MX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FBF01F5-FB95-4E4C-ADCB-9E84A1D48D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9BB3F2-F967-45F2-87CF-A7CDC54E2C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AEB0D-64FE-4B3D-BF91-549D40DC124D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6709331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FEF00BA-A212-496B-B57D-4F433B6AEED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s-MX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AAD0ED2-B6CA-4A73-9290-03D1736D920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MX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E9D7DA-5753-45EB-9428-63DCF8BC8A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D81DDE-EF23-4044-8F4A-8C57EEDD8D3F}" type="datetimeFigureOut">
              <a:rPr lang="es-MX" smtClean="0"/>
              <a:t>29/nov.2020</a:t>
            </a:fld>
            <a:endParaRPr lang="es-MX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C33A377-3398-4B1B-9759-E0F557C267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FD8A7B-9E8B-416F-A916-48AA0B5B76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AEB0D-64FE-4B3D-BF91-549D40DC124D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4328835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68DF89-C837-4E80-9EAA-0FCBF54571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MX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E51140-D39E-407C-A942-2AE93866A0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MX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F3728B-B7BD-4134-9FD8-04E3B3F453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D81DDE-EF23-4044-8F4A-8C57EEDD8D3F}" type="datetimeFigureOut">
              <a:rPr lang="es-MX" smtClean="0"/>
              <a:t>29/nov.2020</a:t>
            </a:fld>
            <a:endParaRPr lang="es-MX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6BB1906-3DD1-444A-99EB-7D8E197A7F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D215618-AF76-4333-9E0D-EB5AA4C26D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AEB0D-64FE-4B3D-BF91-549D40DC124D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4937411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4797EE-5D67-498D-832C-C57E6EAD6F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s-MX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FC3ED15-2183-4AC6-A08B-D4352910153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2D04F85-B58D-4C05-B105-F7DF9049B5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D81DDE-EF23-4044-8F4A-8C57EEDD8D3F}" type="datetimeFigureOut">
              <a:rPr lang="es-MX" smtClean="0"/>
              <a:t>29/nov.2020</a:t>
            </a:fld>
            <a:endParaRPr lang="es-MX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E7038AF-82D3-4073-A3AB-E516FF7E87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BA15F28-C312-4FCD-BC49-D0E4CB4BDA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AEB0D-64FE-4B3D-BF91-549D40DC124D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9369552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A42A45-EF64-4479-9656-99E4834B17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MX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862C97-EC43-499B-94BA-FEF34CDBAFE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MX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F76AC5B-6674-4358-A4FA-884DCB799DF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MX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695B07B-47A2-4BE4-8152-948A214676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D81DDE-EF23-4044-8F4A-8C57EEDD8D3F}" type="datetimeFigureOut">
              <a:rPr lang="es-MX" smtClean="0"/>
              <a:t>29/nov.2020</a:t>
            </a:fld>
            <a:endParaRPr lang="es-MX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899D1EA-847A-4ACD-BA1C-26D5C7BFFA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5BE08E3-CF43-439F-85F5-C626113FC8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AEB0D-64FE-4B3D-BF91-549D40DC124D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8307985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6D2110-1462-48A0-8666-B46B00B207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s-MX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C10E462-8B8B-40BF-A0F4-B3C9683381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08936EB-9892-4D62-8731-694DEF0E557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MX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10D093D-509A-4486-A213-166848F13DE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58BCDB3-4356-4C73-9346-C33B6DF8620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MX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3812B08-DA2B-4BC4-8384-C4321B0108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D81DDE-EF23-4044-8F4A-8C57EEDD8D3F}" type="datetimeFigureOut">
              <a:rPr lang="es-MX" smtClean="0"/>
              <a:t>29/nov.2020</a:t>
            </a:fld>
            <a:endParaRPr lang="es-MX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548C498-03BF-474A-A2BE-52620AAC48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28CDD08-C38E-4F2D-A583-07F6F7FEF7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AEB0D-64FE-4B3D-BF91-549D40DC124D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9272403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81E4AE-86B2-4ECC-833B-1885E2A497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MX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48654EB-8C54-4205-976E-313DCC5B70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D81DDE-EF23-4044-8F4A-8C57EEDD8D3F}" type="datetimeFigureOut">
              <a:rPr lang="es-MX" smtClean="0"/>
              <a:t>29/nov.2020</a:t>
            </a:fld>
            <a:endParaRPr lang="es-MX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666CC00-F85E-4F37-B9A0-B54B1DC2D4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6F752B-F39C-4F17-B2A0-17D91D26DA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AEB0D-64FE-4B3D-BF91-549D40DC124D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541316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91886D2-0FAD-4DF9-A665-A6D302F9AC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D81DDE-EF23-4044-8F4A-8C57EEDD8D3F}" type="datetimeFigureOut">
              <a:rPr lang="es-MX" smtClean="0"/>
              <a:t>29/nov.2020</a:t>
            </a:fld>
            <a:endParaRPr lang="es-MX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ED0D90B-D1F2-481C-A02D-FDAD7F7D78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15C7CC7-9E09-4579-9C0E-C48703D804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AEB0D-64FE-4B3D-BF91-549D40DC124D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9420587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A4B6AB-3DB6-40CE-B077-FCC2750DD8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s-MX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6E144E-2A75-43CB-B334-3646D44807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MX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44386BB-6AEE-416B-AC49-7F02C44D202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CACB9B5-B8A3-41C9-B1FE-8B55E0E45E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D81DDE-EF23-4044-8F4A-8C57EEDD8D3F}" type="datetimeFigureOut">
              <a:rPr lang="es-MX" smtClean="0"/>
              <a:t>29/nov.2020</a:t>
            </a:fld>
            <a:endParaRPr lang="es-MX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F0A57AE-93C4-4C50-B3C0-EBE886C784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5FD3547-9184-4208-9255-5763301E83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AEB0D-64FE-4B3D-BF91-549D40DC124D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0658996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9A3229-B6E7-4B78-B878-E1ED745D38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s-MX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250FCD0-70D7-4600-B8C3-0B70E5BAAEA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DE2C8A3-9FE6-4C1A-8E7D-A2E91F2491D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E9527C7-54AB-4E94-959C-259B5A3A37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D81DDE-EF23-4044-8F4A-8C57EEDD8D3F}" type="datetimeFigureOut">
              <a:rPr lang="es-MX" smtClean="0"/>
              <a:t>29/nov.2020</a:t>
            </a:fld>
            <a:endParaRPr lang="es-MX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E9EADA3-FAB5-4B8E-B9E4-A05F262A7F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15C2567-B2F1-4C68-AF9F-18C13BF61D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AEB0D-64FE-4B3D-BF91-549D40DC124D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0581656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21D7C73-C969-4A32-8E7E-801DC45657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s-MX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5B7703A-E6E0-4ED2-9C69-BDA44808121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MX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C1DECE9-6ADE-4D41-9280-1265F4E03FA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D81DDE-EF23-4044-8F4A-8C57EEDD8D3F}" type="datetimeFigureOut">
              <a:rPr lang="es-MX" smtClean="0"/>
              <a:t>29/nov.2020</a:t>
            </a:fld>
            <a:endParaRPr lang="es-MX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8660D4-3BF0-416D-8716-6B6D51DE562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7B14C4E-CD24-4DCE-8C45-923C3145807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EAEB0D-64FE-4B3D-BF91-549D40DC124D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6357033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9C31B240-1D03-401E-8F0E-268FDB7B6B5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97180"/>
            <a:ext cx="12192000" cy="62636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44483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712F5BFC-E69E-48D3-835C-5E4FF2F2EE3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98333"/>
            <a:ext cx="12192000" cy="62613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38083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0</Words>
  <Application>Microsoft Office PowerPoint</Application>
  <PresentationFormat>Widescreen</PresentationFormat>
  <Paragraphs>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Adriana Ortiz</dc:creator>
  <cp:lastModifiedBy>Adriana Ortiz</cp:lastModifiedBy>
  <cp:revision>6</cp:revision>
  <dcterms:created xsi:type="dcterms:W3CDTF">2020-11-15T23:48:44Z</dcterms:created>
  <dcterms:modified xsi:type="dcterms:W3CDTF">2020-11-29T20:39:05Z</dcterms:modified>
</cp:coreProperties>
</file>