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3"/>
    <p:restoredTop sz="94648"/>
  </p:normalViewPr>
  <p:slideViewPr>
    <p:cSldViewPr snapToGrid="0" snapToObjects="1">
      <p:cViewPr varScale="1">
        <p:scale>
          <a:sx n="109" d="100"/>
          <a:sy n="109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59787"/>
            <a:ext cx="7772400" cy="2387600"/>
          </a:xfrm>
        </p:spPr>
        <p:txBody>
          <a:bodyPr anchor="t"/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87589"/>
            <a:ext cx="6858000" cy="122105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30BB-4A82-6249-9141-7A41E9399A21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CA63-2ECC-534E-9A09-58563230AFF2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BBF4211-DADE-6F43-8D33-BC588BD57B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575"/>
            <a:ext cx="9144001" cy="12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6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30BB-4A82-6249-9141-7A41E9399A21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CA63-2ECC-534E-9A09-58563230A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72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30BB-4A82-6249-9141-7A41E9399A21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CA63-2ECC-534E-9A09-58563230A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404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6698"/>
            <a:ext cx="5943135" cy="1325563"/>
          </a:xfrm>
        </p:spPr>
        <p:txBody>
          <a:bodyPr anchor="t">
            <a:noAutofit/>
          </a:bodyPr>
          <a:lstStyle>
            <a:lvl1pPr>
              <a:defRPr sz="36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9854"/>
            <a:ext cx="7886700" cy="38731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30BB-4A82-6249-9141-7A41E9399A21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CA63-2ECC-534E-9A09-58563230AFF2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3C98C8-9B16-1F40-8911-A239A7C3AA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770" y="226698"/>
            <a:ext cx="1843669" cy="4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7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30BB-4A82-6249-9141-7A41E9399A21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CA63-2ECC-534E-9A09-58563230AFF2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66A6B3D-726D-D440-A81F-AE738AC99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770" y="226698"/>
            <a:ext cx="1843669" cy="4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6698"/>
            <a:ext cx="5829300" cy="1325563"/>
          </a:xfrm>
        </p:spPr>
        <p:txBody>
          <a:bodyPr anchor="t">
            <a:normAutofit/>
          </a:bodyPr>
          <a:lstStyle>
            <a:lvl1pPr>
              <a:defRPr sz="36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30BB-4A82-6249-9141-7A41E9399A21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CA63-2ECC-534E-9A09-58563230AFF2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DD5FCEF-8192-024E-9A28-A1F314F69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770" y="226698"/>
            <a:ext cx="1843669" cy="4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1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30BB-4A82-6249-9141-7A41E9399A21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CA63-2ECC-534E-9A09-58563230A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617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30BB-4A82-6249-9141-7A41E9399A21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CA63-2ECC-534E-9A09-58563230A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013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30BB-4A82-6249-9141-7A41E9399A21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CA63-2ECC-534E-9A09-58563230AFF2}" type="slidenum">
              <a:rPr lang="es-MX" smtClean="0"/>
              <a:t>‹Nº›</a:t>
            </a:fld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2C092E-99B7-2046-BE62-8782515DBF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770" y="226698"/>
            <a:ext cx="1843669" cy="4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8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30BB-4A82-6249-9141-7A41E9399A21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CA63-2ECC-534E-9A09-58563230A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251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30BB-4A82-6249-9141-7A41E9399A21}" type="datetimeFigureOut">
              <a:rPr lang="es-MX" smtClean="0"/>
              <a:t>11/11/2021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CA63-2ECC-534E-9A09-58563230A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22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9730BB-4A82-6249-9141-7A41E9399A21}" type="datetimeFigureOut">
              <a:rPr lang="es-MX" smtClean="0"/>
              <a:pPr/>
              <a:t>11/11/2021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6FCA63-2ECC-534E-9A09-58563230AFF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8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myd.quimica.unam.mx/course/view.php?id=66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0BAC1-ACEA-5243-B4BA-4374C9A57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43564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Propuesta de la Plataforma </a:t>
            </a:r>
            <a:r>
              <a:rPr lang="es-MX" dirty="0" err="1" smtClean="0"/>
              <a:t>AMyD</a:t>
            </a:r>
            <a:r>
              <a:rPr lang="es-MX" dirty="0" smtClean="0"/>
              <a:t> para el apoyo de proyectos </a:t>
            </a:r>
            <a:r>
              <a:rPr lang="es-MX" dirty="0" smtClean="0"/>
              <a:t>PAPIME</a:t>
            </a:r>
            <a:br>
              <a:rPr lang="es-MX" dirty="0" smtClean="0"/>
            </a:br>
            <a:r>
              <a:rPr lang="es-MX" sz="3100" dirty="0"/>
              <a:t>Dra. </a:t>
            </a:r>
            <a:r>
              <a:rPr lang="es-MX" sz="3100" dirty="0" err="1"/>
              <a:t>Maria</a:t>
            </a:r>
            <a:r>
              <a:rPr lang="es-MX" sz="3100" dirty="0"/>
              <a:t> Teresa de </a:t>
            </a:r>
            <a:r>
              <a:rPr lang="es-MX" sz="3100" dirty="0" err="1"/>
              <a:t>Jesus</a:t>
            </a:r>
            <a:r>
              <a:rPr lang="es-MX" sz="3100" dirty="0"/>
              <a:t> </a:t>
            </a:r>
            <a:r>
              <a:rPr lang="es-MX" sz="3100" dirty="0" err="1"/>
              <a:t>Rodriguez</a:t>
            </a:r>
            <a:r>
              <a:rPr lang="es-MX" sz="3100" dirty="0"/>
              <a:t> Salazar</a:t>
            </a:r>
            <a:br>
              <a:rPr lang="es-MX" sz="3100" dirty="0"/>
            </a:br>
            <a:r>
              <a:rPr lang="es-MX" sz="3100" dirty="0"/>
              <a:t>Dra. Flora Mercader </a:t>
            </a:r>
            <a:r>
              <a:rPr lang="es-MX" sz="3100" dirty="0" smtClean="0"/>
              <a:t>Trejo</a:t>
            </a:r>
            <a:br>
              <a:rPr lang="es-MX" sz="3100" dirty="0" smtClean="0"/>
            </a:br>
            <a:r>
              <a:rPr lang="es-MX" sz="3100" dirty="0" smtClean="0"/>
              <a:t>I.Q. Iliana </a:t>
            </a:r>
            <a:r>
              <a:rPr lang="es-MX" sz="3100" dirty="0" err="1" smtClean="0"/>
              <a:t>Zaldivar</a:t>
            </a:r>
            <a:r>
              <a:rPr lang="es-MX" sz="3100" dirty="0" smtClean="0"/>
              <a:t> Coria </a:t>
            </a:r>
            <a:br>
              <a:rPr lang="es-MX" sz="3100" dirty="0" smtClean="0"/>
            </a:br>
            <a:r>
              <a:rPr lang="es-MX" sz="3100" dirty="0" smtClean="0"/>
              <a:t>Dra. Olivia Zamora Martínez</a:t>
            </a:r>
            <a:r>
              <a:rPr lang="es-MX" sz="3100" dirty="0"/>
              <a:t/>
            </a:r>
            <a:br>
              <a:rPr lang="es-MX" sz="3100" dirty="0"/>
            </a:br>
            <a:endParaRPr lang="es-MX" sz="31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0D838C-4F04-3F46-A2EB-B28F9602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330913"/>
            <a:ext cx="6858000" cy="1393403"/>
          </a:xfrm>
        </p:spPr>
        <p:txBody>
          <a:bodyPr>
            <a:normAutofit/>
          </a:bodyPr>
          <a:lstStyle/>
          <a:p>
            <a:r>
              <a:rPr lang="es-MX" dirty="0" smtClean="0"/>
              <a:t>Ejemplo Práctico Sargazo y su difusión electrónica </a:t>
            </a:r>
          </a:p>
          <a:p>
            <a:r>
              <a:rPr lang="es-MX" b="1" dirty="0"/>
              <a:t>Proyecto PAPIME UNAM 210820: "Sargazo: Contribución de la Química Analítica desde la Docencia e Investigación Formativa"</a:t>
            </a:r>
          </a:p>
        </p:txBody>
      </p:sp>
      <p:pic>
        <p:nvPicPr>
          <p:cNvPr id="4" name="Imagen 3" descr="Team/CINVESTAV-IPN-&lt;strong&gt;UNAM&lt;/strong&gt; MX/Institute.htm - 2012.igem.or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7" y="4281854"/>
            <a:ext cx="774997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9B685-E0AC-E34C-B454-71660C4B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Caracteísticas</a:t>
            </a:r>
            <a:r>
              <a:rPr lang="es-MX" dirty="0" smtClean="0"/>
              <a:t> del proyecto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2181E4-AA1F-2B40-99A9-B5B665CAC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30" y="1587359"/>
            <a:ext cx="7886700" cy="3873190"/>
          </a:xfrm>
        </p:spPr>
        <p:txBody>
          <a:bodyPr/>
          <a:lstStyle/>
          <a:p>
            <a:r>
              <a:rPr lang="es-MX" dirty="0" smtClean="0"/>
              <a:t>Proyecto multimodal -  interdisciplinario</a:t>
            </a:r>
          </a:p>
          <a:p>
            <a:pPr lvl="1"/>
            <a:r>
              <a:rPr lang="es-MX" dirty="0" smtClean="0"/>
              <a:t>Líder de proyecto – Responsable Analítica</a:t>
            </a:r>
          </a:p>
          <a:p>
            <a:pPr lvl="1"/>
            <a:r>
              <a:rPr lang="es-MX" dirty="0" smtClean="0"/>
              <a:t>Colaboradores- Investigadores, alumnos, desarrolladores web</a:t>
            </a:r>
          </a:p>
          <a:p>
            <a:r>
              <a:rPr lang="es-MX" dirty="0" smtClean="0"/>
              <a:t>Célula interactiva</a:t>
            </a:r>
          </a:p>
          <a:p>
            <a:r>
              <a:rPr lang="es-MX" dirty="0" smtClean="0"/>
              <a:t>Plataforma institucional </a:t>
            </a:r>
            <a:r>
              <a:rPr lang="es-MX" dirty="0" err="1" smtClean="0"/>
              <a:t>AMyD</a:t>
            </a:r>
            <a:r>
              <a:rPr lang="es-MX" dirty="0" smtClean="0"/>
              <a:t> 2.0</a:t>
            </a:r>
          </a:p>
          <a:p>
            <a:pPr lvl="1"/>
            <a:r>
              <a:rPr lang="es-MX" dirty="0" smtClean="0"/>
              <a:t>Moodle </a:t>
            </a:r>
          </a:p>
          <a:p>
            <a:pPr lvl="1"/>
            <a:r>
              <a:rPr lang="es-MX" dirty="0"/>
              <a:t>https://amyd.quimica.unam.mx/course/view.php?id=662</a:t>
            </a:r>
            <a:endParaRPr lang="es-MX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75" y="5285349"/>
            <a:ext cx="5833255" cy="913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56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BB2F028-6679-F047-A774-5C35BC27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Ventajas </a:t>
            </a:r>
            <a:endParaRPr lang="es-MX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5AF0AD7-388F-504A-A213-D3705D08C1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Plataforma </a:t>
            </a:r>
          </a:p>
          <a:p>
            <a:r>
              <a:rPr lang="es-MX" dirty="0" smtClean="0"/>
              <a:t>Accesos no centralizados</a:t>
            </a:r>
          </a:p>
          <a:p>
            <a:r>
              <a:rPr lang="es-MX" dirty="0"/>
              <a:t>T</a:t>
            </a:r>
            <a:r>
              <a:rPr lang="es-MX" dirty="0" smtClean="0"/>
              <a:t>rabajo paralelo </a:t>
            </a:r>
          </a:p>
          <a:p>
            <a:r>
              <a:rPr lang="es-MX" dirty="0" smtClean="0"/>
              <a:t>Actualización en tiempo real </a:t>
            </a:r>
          </a:p>
          <a:p>
            <a:r>
              <a:rPr lang="es-MX" dirty="0" smtClean="0"/>
              <a:t>Distribución de roles, trabajos y actividades </a:t>
            </a:r>
          </a:p>
          <a:p>
            <a:r>
              <a:rPr lang="es-MX" dirty="0" smtClean="0"/>
              <a:t>Difusión de resultados e interrelación de eventos y tareas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47CA59-AFDA-A248-B950-73B065ED9A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Información disponible 24/7</a:t>
            </a:r>
          </a:p>
          <a:p>
            <a:r>
              <a:rPr lang="es-MX" dirty="0" smtClean="0"/>
              <a:t>Información abierta</a:t>
            </a:r>
          </a:p>
          <a:p>
            <a:r>
              <a:rPr lang="es-MX" dirty="0" smtClean="0"/>
              <a:t>Seguridad garantizada </a:t>
            </a:r>
          </a:p>
          <a:p>
            <a:r>
              <a:rPr lang="es-MX" dirty="0" smtClean="0"/>
              <a:t>Seguimiento de usuarios y distribución de información (</a:t>
            </a:r>
            <a:r>
              <a:rPr lang="es-MX" dirty="0" err="1" smtClean="0"/>
              <a:t>Analytics</a:t>
            </a:r>
            <a:r>
              <a:rPr lang="es-MX" dirty="0" smtClean="0"/>
              <a:t>)</a:t>
            </a:r>
          </a:p>
          <a:p>
            <a:r>
              <a:rPr lang="es-MX" dirty="0" err="1" smtClean="0"/>
              <a:t>Multiherramientas</a:t>
            </a:r>
            <a:r>
              <a:rPr lang="es-MX" dirty="0" smtClean="0"/>
              <a:t> de trabajo: presentaciones, documentos, hojas de cálculo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85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751461" y="5306787"/>
            <a:ext cx="7332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hlinkClick r:id="rId2"/>
              </a:rPr>
              <a:t>https://amyd.quimica.unam.mx/course/view.php?id=662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0781" t="8545" r="61771" b="17343"/>
          <a:stretch/>
        </p:blipFill>
        <p:spPr>
          <a:xfrm>
            <a:off x="381565" y="628650"/>
            <a:ext cx="5276286" cy="438522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657851" y="671691"/>
            <a:ext cx="344368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+mj-lt"/>
              </a:rPr>
              <a:t>Gracias a todos los participantes</a:t>
            </a:r>
          </a:p>
          <a:p>
            <a:r>
              <a:rPr lang="es-MX" sz="1400" dirty="0" smtClean="0">
                <a:latin typeface="+mj-lt"/>
              </a:rPr>
              <a:t>DGAPA- PAPIME</a:t>
            </a:r>
          </a:p>
          <a:p>
            <a:r>
              <a:rPr lang="es-MX" sz="1400" dirty="0" smtClean="0">
                <a:latin typeface="+mj-lt"/>
              </a:rPr>
              <a:t>Dra. </a:t>
            </a:r>
            <a:r>
              <a:rPr lang="es-MX" sz="1400" dirty="0" err="1" smtClean="0">
                <a:latin typeface="+mj-lt"/>
              </a:rPr>
              <a:t>Maria</a:t>
            </a:r>
            <a:r>
              <a:rPr lang="es-MX" sz="1400" dirty="0" smtClean="0">
                <a:latin typeface="+mj-lt"/>
              </a:rPr>
              <a:t> Teresa de </a:t>
            </a:r>
            <a:r>
              <a:rPr lang="es-MX" sz="1400" dirty="0" err="1" smtClean="0">
                <a:latin typeface="+mj-lt"/>
              </a:rPr>
              <a:t>Jesus</a:t>
            </a:r>
            <a:r>
              <a:rPr lang="es-MX" sz="1400" dirty="0" smtClean="0">
                <a:latin typeface="+mj-lt"/>
              </a:rPr>
              <a:t> </a:t>
            </a:r>
            <a:r>
              <a:rPr lang="es-MX" sz="1400" dirty="0" err="1" smtClean="0">
                <a:latin typeface="+mj-lt"/>
              </a:rPr>
              <a:t>Rodriguez</a:t>
            </a:r>
            <a:r>
              <a:rPr lang="es-MX" sz="1400" dirty="0" smtClean="0">
                <a:latin typeface="+mj-lt"/>
              </a:rPr>
              <a:t> Salazar</a:t>
            </a:r>
            <a:r>
              <a:rPr lang="es-MX" sz="1400" dirty="0" smtClean="0">
                <a:latin typeface="+mj-lt"/>
              </a:rPr>
              <a:t/>
            </a:r>
            <a:br>
              <a:rPr lang="es-MX" sz="1400" dirty="0" smtClean="0">
                <a:latin typeface="+mj-lt"/>
              </a:rPr>
            </a:br>
            <a:r>
              <a:rPr lang="es-MX" sz="1400" dirty="0" smtClean="0">
                <a:latin typeface="+mj-lt"/>
              </a:rPr>
              <a:t>Dra. Flora Mercader </a:t>
            </a:r>
            <a:r>
              <a:rPr lang="es-MX" sz="1400" dirty="0" smtClean="0">
                <a:latin typeface="+mj-lt"/>
              </a:rPr>
              <a:t>Trejo</a:t>
            </a:r>
          </a:p>
          <a:p>
            <a:r>
              <a:rPr lang="es-MX" sz="1400" dirty="0">
                <a:latin typeface="+mj-lt"/>
              </a:rPr>
              <a:t>Dra. Olivia Zamora Martínez</a:t>
            </a:r>
            <a:endParaRPr lang="es-MX" sz="1400" dirty="0" smtClean="0">
              <a:latin typeface="+mj-lt"/>
            </a:endParaRPr>
          </a:p>
          <a:p>
            <a:r>
              <a:rPr lang="es-MX" sz="1400" dirty="0" smtClean="0">
                <a:latin typeface="+mj-lt"/>
              </a:rPr>
              <a:t>Dra. Minerva Monroy Barreto </a:t>
            </a:r>
          </a:p>
          <a:p>
            <a:r>
              <a:rPr lang="es-MX" sz="1400" dirty="0" smtClean="0">
                <a:latin typeface="+mj-lt"/>
              </a:rPr>
              <a:t>Dr. Raúl Herrera Basurto </a:t>
            </a:r>
          </a:p>
          <a:p>
            <a:r>
              <a:rPr lang="es-MX" sz="1400" dirty="0" smtClean="0">
                <a:latin typeface="+mj-lt"/>
              </a:rPr>
              <a:t/>
            </a:r>
            <a:br>
              <a:rPr lang="es-MX" sz="1400" dirty="0" smtClean="0">
                <a:latin typeface="+mj-lt"/>
              </a:rPr>
            </a:br>
            <a:r>
              <a:rPr lang="es-MX" sz="1400" dirty="0" smtClean="0">
                <a:latin typeface="+mj-lt"/>
              </a:rPr>
              <a:t>Alumnos:</a:t>
            </a:r>
          </a:p>
          <a:p>
            <a:r>
              <a:rPr lang="es-MX" sz="1400" dirty="0" smtClean="0">
                <a:latin typeface="+mj-lt"/>
              </a:rPr>
              <a:t> </a:t>
            </a:r>
          </a:p>
          <a:p>
            <a:r>
              <a:rPr lang="es-MX" sz="1400" dirty="0" err="1">
                <a:latin typeface="+mj-lt"/>
              </a:rPr>
              <a:t>Est</a:t>
            </a:r>
            <a:r>
              <a:rPr lang="es-MX" sz="1400" dirty="0">
                <a:latin typeface="+mj-lt"/>
              </a:rPr>
              <a:t> QFB- Ana Laura </a:t>
            </a:r>
            <a:r>
              <a:rPr lang="es-MX" sz="1400" dirty="0" err="1">
                <a:latin typeface="+mj-lt"/>
              </a:rPr>
              <a:t>Skadal</a:t>
            </a:r>
            <a:r>
              <a:rPr lang="es-MX" sz="1400" dirty="0">
                <a:latin typeface="+mj-lt"/>
              </a:rPr>
              <a:t> </a:t>
            </a:r>
            <a:r>
              <a:rPr lang="es-MX" sz="1400" dirty="0" smtClean="0">
                <a:latin typeface="+mj-lt"/>
              </a:rPr>
              <a:t>Méndez</a:t>
            </a:r>
            <a:endParaRPr lang="es-MX" sz="1400" dirty="0">
              <a:latin typeface="+mj-lt"/>
            </a:endParaRPr>
          </a:p>
          <a:p>
            <a:r>
              <a:rPr lang="es-MX" sz="1400" dirty="0" err="1">
                <a:latin typeface="+mj-lt"/>
              </a:rPr>
              <a:t>Est</a:t>
            </a:r>
            <a:r>
              <a:rPr lang="es-MX" sz="1400" dirty="0">
                <a:latin typeface="+mj-lt"/>
              </a:rPr>
              <a:t> QA- Ilse Pamela Bernal </a:t>
            </a:r>
            <a:r>
              <a:rPr lang="es-MX" sz="1400" dirty="0" smtClean="0">
                <a:latin typeface="+mj-lt"/>
              </a:rPr>
              <a:t>España</a:t>
            </a:r>
            <a:endParaRPr lang="es-MX" sz="1400" dirty="0">
              <a:latin typeface="+mj-lt"/>
            </a:endParaRPr>
          </a:p>
          <a:p>
            <a:r>
              <a:rPr lang="es-MX" sz="1400" dirty="0" err="1">
                <a:latin typeface="+mj-lt"/>
              </a:rPr>
              <a:t>Est</a:t>
            </a:r>
            <a:r>
              <a:rPr lang="es-MX" sz="1400" dirty="0">
                <a:latin typeface="+mj-lt"/>
              </a:rPr>
              <a:t> QA- </a:t>
            </a:r>
            <a:r>
              <a:rPr lang="es-MX" sz="1400" dirty="0" err="1">
                <a:latin typeface="+mj-lt"/>
              </a:rPr>
              <a:t>Arlett</a:t>
            </a:r>
            <a:r>
              <a:rPr lang="es-MX" sz="1400" dirty="0">
                <a:latin typeface="+mj-lt"/>
              </a:rPr>
              <a:t> Gisela Gómez </a:t>
            </a:r>
            <a:r>
              <a:rPr lang="es-MX" sz="1400" dirty="0" smtClean="0">
                <a:latin typeface="+mj-lt"/>
              </a:rPr>
              <a:t>Carrasco</a:t>
            </a:r>
            <a:endParaRPr lang="es-MX" sz="1400" dirty="0">
              <a:latin typeface="+mj-lt"/>
            </a:endParaRPr>
          </a:p>
          <a:p>
            <a:r>
              <a:rPr lang="es-MX" sz="1400" dirty="0" err="1">
                <a:latin typeface="+mj-lt"/>
              </a:rPr>
              <a:t>Est</a:t>
            </a:r>
            <a:r>
              <a:rPr lang="es-MX" sz="1400" dirty="0">
                <a:latin typeface="+mj-lt"/>
              </a:rPr>
              <a:t> Q- Ruth Silvana Cortés </a:t>
            </a:r>
            <a:r>
              <a:rPr lang="es-MX" sz="1400" dirty="0" err="1" smtClean="0">
                <a:latin typeface="+mj-lt"/>
              </a:rPr>
              <a:t>Lagunes</a:t>
            </a:r>
            <a:endParaRPr lang="es-MX" sz="1400" dirty="0">
              <a:latin typeface="+mj-lt"/>
            </a:endParaRPr>
          </a:p>
          <a:p>
            <a:r>
              <a:rPr lang="es-MX" sz="1400" dirty="0" err="1">
                <a:latin typeface="+mj-lt"/>
              </a:rPr>
              <a:t>Est</a:t>
            </a:r>
            <a:r>
              <a:rPr lang="es-MX" sz="1400" dirty="0">
                <a:latin typeface="+mj-lt"/>
              </a:rPr>
              <a:t> Q-Esperanza Elizabeth Mendoza </a:t>
            </a:r>
            <a:r>
              <a:rPr lang="es-MX" sz="1400" dirty="0" smtClean="0">
                <a:latin typeface="+mj-lt"/>
              </a:rPr>
              <a:t>S</a:t>
            </a:r>
            <a:endParaRPr lang="es-MX" sz="1400" dirty="0">
              <a:latin typeface="+mj-lt"/>
            </a:endParaRPr>
          </a:p>
          <a:p>
            <a:r>
              <a:rPr lang="es-MX" sz="1400" dirty="0" err="1">
                <a:latin typeface="+mj-lt"/>
              </a:rPr>
              <a:t>Est</a:t>
            </a:r>
            <a:r>
              <a:rPr lang="es-MX" sz="1400" dirty="0">
                <a:latin typeface="+mj-lt"/>
              </a:rPr>
              <a:t> QFB- Erick David Delgadillo </a:t>
            </a:r>
            <a:r>
              <a:rPr lang="es-MX" sz="1400" dirty="0" smtClean="0">
                <a:latin typeface="+mj-lt"/>
              </a:rPr>
              <a:t>M</a:t>
            </a:r>
            <a:endParaRPr lang="es-MX" sz="1400" dirty="0">
              <a:latin typeface="+mj-lt"/>
            </a:endParaRPr>
          </a:p>
          <a:p>
            <a:r>
              <a:rPr lang="es-MX" sz="1400" dirty="0" err="1">
                <a:latin typeface="+mj-lt"/>
              </a:rPr>
              <a:t>Est</a:t>
            </a:r>
            <a:r>
              <a:rPr lang="es-MX" sz="1400" dirty="0">
                <a:latin typeface="+mj-lt"/>
              </a:rPr>
              <a:t> QFB- Ariana </a:t>
            </a:r>
            <a:r>
              <a:rPr lang="es-MX" sz="1400" dirty="0" err="1">
                <a:latin typeface="+mj-lt"/>
              </a:rPr>
              <a:t>Janai</a:t>
            </a:r>
            <a:r>
              <a:rPr lang="es-MX" sz="1400" dirty="0">
                <a:latin typeface="+mj-lt"/>
              </a:rPr>
              <a:t> Morales </a:t>
            </a:r>
            <a:r>
              <a:rPr lang="es-MX" sz="1400" dirty="0" smtClean="0">
                <a:latin typeface="+mj-lt"/>
              </a:rPr>
              <a:t>V</a:t>
            </a:r>
            <a:endParaRPr lang="es-MX" sz="1400" dirty="0">
              <a:latin typeface="+mj-lt"/>
            </a:endParaRPr>
          </a:p>
          <a:p>
            <a:r>
              <a:rPr lang="es-MX" sz="1400" dirty="0" err="1">
                <a:latin typeface="+mj-lt"/>
              </a:rPr>
              <a:t>Est</a:t>
            </a:r>
            <a:r>
              <a:rPr lang="es-MX" sz="1400" dirty="0">
                <a:latin typeface="+mj-lt"/>
              </a:rPr>
              <a:t> Q- Adrián </a:t>
            </a:r>
            <a:r>
              <a:rPr lang="es-MX" sz="1400" dirty="0" err="1">
                <a:latin typeface="+mj-lt"/>
              </a:rPr>
              <a:t>Pitalúa</a:t>
            </a:r>
            <a:r>
              <a:rPr lang="es-MX" sz="1400" dirty="0">
                <a:latin typeface="+mj-lt"/>
              </a:rPr>
              <a:t> </a:t>
            </a:r>
            <a:r>
              <a:rPr lang="es-MX" sz="1400" dirty="0" smtClean="0">
                <a:latin typeface="+mj-lt"/>
              </a:rPr>
              <a:t>Calleja</a:t>
            </a:r>
            <a:endParaRPr lang="es-MX" sz="1400" dirty="0">
              <a:latin typeface="+mj-lt"/>
            </a:endParaRPr>
          </a:p>
          <a:p>
            <a:r>
              <a:rPr lang="es-MX" sz="1400" dirty="0" err="1">
                <a:latin typeface="+mj-lt"/>
              </a:rPr>
              <a:t>Est</a:t>
            </a:r>
            <a:r>
              <a:rPr lang="es-MX" sz="1400" dirty="0">
                <a:latin typeface="+mj-lt"/>
              </a:rPr>
              <a:t> Q-</a:t>
            </a:r>
            <a:r>
              <a:rPr lang="es-MX" sz="1400" dirty="0" err="1">
                <a:latin typeface="+mj-lt"/>
              </a:rPr>
              <a:t>Stephany</a:t>
            </a:r>
            <a:r>
              <a:rPr lang="es-MX" sz="1400" dirty="0">
                <a:latin typeface="+mj-lt"/>
              </a:rPr>
              <a:t> Ramírez </a:t>
            </a:r>
            <a:r>
              <a:rPr lang="es-MX" sz="1400" dirty="0" smtClean="0">
                <a:latin typeface="+mj-lt"/>
              </a:rPr>
              <a:t>Arenas</a:t>
            </a:r>
            <a:endParaRPr lang="es-MX" sz="1400" dirty="0">
              <a:latin typeface="+mj-lt"/>
            </a:endParaRPr>
          </a:p>
          <a:p>
            <a:r>
              <a:rPr lang="es-MX" sz="1400" dirty="0" err="1">
                <a:latin typeface="+mj-lt"/>
              </a:rPr>
              <a:t>Est</a:t>
            </a:r>
            <a:r>
              <a:rPr lang="es-MX" sz="1400" dirty="0">
                <a:latin typeface="+mj-lt"/>
              </a:rPr>
              <a:t> IMI- </a:t>
            </a:r>
            <a:r>
              <a:rPr lang="es-MX" sz="1400" dirty="0" err="1">
                <a:latin typeface="+mj-lt"/>
              </a:rPr>
              <a:t>Brayan</a:t>
            </a:r>
            <a:r>
              <a:rPr lang="es-MX" sz="1400" dirty="0">
                <a:latin typeface="+mj-lt"/>
              </a:rPr>
              <a:t> A. Briones </a:t>
            </a:r>
            <a:r>
              <a:rPr lang="es-MX" sz="1400" dirty="0" smtClean="0">
                <a:latin typeface="+mj-lt"/>
              </a:rPr>
              <a:t>González</a:t>
            </a:r>
            <a:endParaRPr lang="es-MX" sz="1400" dirty="0">
              <a:latin typeface="+mj-lt"/>
            </a:endParaRPr>
          </a:p>
          <a:p>
            <a:r>
              <a:rPr lang="es-MX" sz="1400" dirty="0" err="1">
                <a:latin typeface="+mj-lt"/>
              </a:rPr>
              <a:t>Est</a:t>
            </a:r>
            <a:r>
              <a:rPr lang="es-MX" sz="1400" dirty="0">
                <a:latin typeface="+mj-lt"/>
              </a:rPr>
              <a:t> IMI- Daniela E. Flores </a:t>
            </a:r>
            <a:r>
              <a:rPr lang="es-MX" sz="1400" dirty="0" smtClean="0">
                <a:latin typeface="+mj-lt"/>
              </a:rPr>
              <a:t>Acosta</a:t>
            </a:r>
            <a:endParaRPr lang="es-MX" sz="1400" dirty="0">
              <a:latin typeface="+mj-lt"/>
            </a:endParaRPr>
          </a:p>
          <a:p>
            <a:r>
              <a:rPr lang="es-MX" sz="1400" dirty="0" err="1">
                <a:latin typeface="+mj-lt"/>
              </a:rPr>
              <a:t>Est</a:t>
            </a:r>
            <a:r>
              <a:rPr lang="es-MX" sz="1400" dirty="0">
                <a:latin typeface="+mj-lt"/>
              </a:rPr>
              <a:t> QA </a:t>
            </a:r>
            <a:r>
              <a:rPr lang="es-MX" sz="1400" dirty="0" err="1">
                <a:latin typeface="+mj-lt"/>
              </a:rPr>
              <a:t>Caterin</a:t>
            </a:r>
            <a:r>
              <a:rPr lang="es-MX" sz="1400" dirty="0">
                <a:latin typeface="+mj-lt"/>
              </a:rPr>
              <a:t> Gutiérrez </a:t>
            </a:r>
            <a:r>
              <a:rPr lang="es-MX" sz="1400" dirty="0" smtClean="0">
                <a:latin typeface="+mj-lt"/>
              </a:rPr>
              <a:t>Sánchez</a:t>
            </a:r>
            <a:endParaRPr lang="es-MX" sz="1400" dirty="0">
              <a:latin typeface="+mj-lt"/>
            </a:endParaRPr>
          </a:p>
          <a:p>
            <a:r>
              <a:rPr lang="es-MX" sz="1400" dirty="0">
                <a:latin typeface="+mj-lt"/>
              </a:rPr>
              <a:t>EST Q. Ma. Fernanda </a:t>
            </a:r>
            <a:r>
              <a:rPr lang="es-MX" sz="1400" dirty="0" err="1">
                <a:latin typeface="+mj-lt"/>
              </a:rPr>
              <a:t>Leyvas</a:t>
            </a:r>
            <a:r>
              <a:rPr lang="es-MX" sz="1400" dirty="0">
                <a:latin typeface="+mj-lt"/>
              </a:rPr>
              <a:t> </a:t>
            </a:r>
            <a:r>
              <a:rPr lang="es-MX" sz="1400" dirty="0" smtClean="0">
                <a:latin typeface="+mj-lt"/>
              </a:rPr>
              <a:t>Acosta</a:t>
            </a:r>
          </a:p>
          <a:p>
            <a:endParaRPr lang="es-MX" sz="1400" dirty="0">
              <a:latin typeface="+mj-lt"/>
            </a:endParaRPr>
          </a:p>
          <a:p>
            <a:r>
              <a:rPr lang="es-MX" sz="1400" dirty="0" smtClean="0">
                <a:latin typeface="+mj-lt"/>
              </a:rPr>
              <a:t>I.Q. Iliana </a:t>
            </a:r>
            <a:r>
              <a:rPr lang="es-MX" sz="1400" dirty="0" err="1" smtClean="0">
                <a:latin typeface="+mj-lt"/>
              </a:rPr>
              <a:t>Zaldivar</a:t>
            </a:r>
            <a:r>
              <a:rPr lang="es-MX" sz="1400" dirty="0" smtClean="0">
                <a:latin typeface="+mj-lt"/>
              </a:rPr>
              <a:t> Coria </a:t>
            </a:r>
            <a:endParaRPr lang="es-MX" sz="1400" dirty="0" smtClean="0">
              <a:latin typeface="+mj-lt"/>
            </a:endParaRPr>
          </a:p>
          <a:p>
            <a:r>
              <a:rPr lang="es-MX" sz="1400" dirty="0">
                <a:latin typeface="+mj-lt"/>
              </a:rPr>
              <a:t>Ing. José Adolfo </a:t>
            </a:r>
            <a:r>
              <a:rPr lang="es-MX" sz="1400" dirty="0" err="1">
                <a:latin typeface="+mj-lt"/>
              </a:rPr>
              <a:t>Martinez</a:t>
            </a:r>
            <a:r>
              <a:rPr lang="es-MX" sz="1400" dirty="0">
                <a:latin typeface="+mj-lt"/>
              </a:rPr>
              <a:t> Olmedo</a:t>
            </a:r>
          </a:p>
          <a:p>
            <a:endParaRPr lang="es-MX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62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1452</TotalTime>
  <Words>141</Words>
  <Application>Microsoft Office PowerPoint</Application>
  <PresentationFormat>Presentación en pantalla (4:3)</PresentationFormat>
  <Paragraphs>48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Arial Narrow</vt:lpstr>
      <vt:lpstr>Times New Roman</vt:lpstr>
      <vt:lpstr>Tema de Office</vt:lpstr>
      <vt:lpstr>Propuesta de la Plataforma AMyD para el apoyo de proyectos PAPIME Dra. Maria Teresa de Jesus Rodriguez Salazar Dra. Flora Mercader Trejo I.Q. Iliana Zaldivar Coria  Dra. Olivia Zamora Martínez </vt:lpstr>
      <vt:lpstr>Caracteísticas del proyecto</vt:lpstr>
      <vt:lpstr>Ventajas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Iliana</cp:lastModifiedBy>
  <cp:revision>13</cp:revision>
  <dcterms:created xsi:type="dcterms:W3CDTF">2021-08-25T19:54:30Z</dcterms:created>
  <dcterms:modified xsi:type="dcterms:W3CDTF">2021-11-11T18:01:45Z</dcterms:modified>
</cp:coreProperties>
</file>