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1pPr>
    <a:lvl2pPr marL="185115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2pPr>
    <a:lvl3pPr marL="3702306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3pPr>
    <a:lvl4pPr marL="5553459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4pPr>
    <a:lvl5pPr marL="7404613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5pPr>
    <a:lvl6pPr marL="9255765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6pPr>
    <a:lvl7pPr marL="11106918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7pPr>
    <a:lvl8pPr marL="12958071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8pPr>
    <a:lvl9pPr marL="14809224" algn="l" defTabSz="3702306" rtl="0" eaLnBrk="1" latinLnBrk="0" hangingPunct="1">
      <a:defRPr sz="72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8BB"/>
    <a:srgbClr val="FF0000"/>
    <a:srgbClr val="FF3300"/>
    <a:srgbClr val="96AD6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94754"/>
  </p:normalViewPr>
  <p:slideViewPr>
    <p:cSldViewPr>
      <p:cViewPr>
        <p:scale>
          <a:sx n="70" d="100"/>
          <a:sy n="70" d="100"/>
        </p:scale>
        <p:origin x="-2832" y="144"/>
      </p:cViewPr>
      <p:guideLst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032" y="11183255"/>
            <a:ext cx="24480362" cy="771661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064" y="20399853"/>
            <a:ext cx="20160298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8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74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62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49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36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96095" y="9083270"/>
            <a:ext cx="22960339" cy="19351525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105080" y="9083270"/>
            <a:ext cx="68411009" cy="19351525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035" y="23133168"/>
            <a:ext cx="24480362" cy="7149948"/>
          </a:xfrm>
        </p:spPr>
        <p:txBody>
          <a:bodyPr anchor="t"/>
          <a:lstStyle>
            <a:lvl1pPr algn="l">
              <a:defRPr sz="14762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035" y="15258227"/>
            <a:ext cx="24480362" cy="7874940"/>
          </a:xfrm>
        </p:spPr>
        <p:txBody>
          <a:bodyPr anchor="b"/>
          <a:lstStyle>
            <a:lvl1pPr marL="0" indent="0">
              <a:buNone/>
              <a:defRPr sz="7420">
                <a:solidFill>
                  <a:schemeClr val="tx1">
                    <a:tint val="75000"/>
                  </a:schemeClr>
                </a:solidFill>
              </a:defRPr>
            </a:lvl1pPr>
            <a:lvl2pPr marL="1687373" indent="0">
              <a:buNone/>
              <a:defRPr sz="6639">
                <a:solidFill>
                  <a:schemeClr val="tx1">
                    <a:tint val="75000"/>
                  </a:schemeClr>
                </a:solidFill>
              </a:defRPr>
            </a:lvl2pPr>
            <a:lvl3pPr marL="3374747" indent="0">
              <a:buNone/>
              <a:defRPr sz="5936">
                <a:solidFill>
                  <a:schemeClr val="tx1">
                    <a:tint val="75000"/>
                  </a:schemeClr>
                </a:solidFill>
              </a:defRPr>
            </a:lvl3pPr>
            <a:lvl4pPr marL="5062120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4pPr>
            <a:lvl5pPr marL="674949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5pPr>
            <a:lvl6pPr marL="843686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6pPr>
            <a:lvl7pPr marL="10124241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7pPr>
            <a:lvl8pPr marL="11811614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8pPr>
            <a:lvl9pPr marL="13498988" indent="0">
              <a:buNone/>
              <a:defRPr sz="5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05078" y="52916285"/>
            <a:ext cx="45685673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70757" y="52916285"/>
            <a:ext cx="45685676" cy="149682244"/>
          </a:xfrm>
        </p:spPr>
        <p:txBody>
          <a:bodyPr/>
          <a:lstStyle>
            <a:lvl1pPr>
              <a:defRPr sz="10310"/>
            </a:lvl1pPr>
            <a:lvl2pPr>
              <a:defRPr sz="8826"/>
            </a:lvl2pPr>
            <a:lvl3pPr>
              <a:defRPr sz="7420"/>
            </a:lvl3pPr>
            <a:lvl4pPr>
              <a:defRPr sz="6639"/>
            </a:lvl4pPr>
            <a:lvl5pPr>
              <a:defRPr sz="6639"/>
            </a:lvl5pPr>
            <a:lvl6pPr>
              <a:defRPr sz="6639"/>
            </a:lvl6pPr>
            <a:lvl7pPr>
              <a:defRPr sz="6639"/>
            </a:lvl7pPr>
            <a:lvl8pPr>
              <a:defRPr sz="6639"/>
            </a:lvl8pPr>
            <a:lvl9pPr>
              <a:defRPr sz="663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058279"/>
            <a:ext cx="12725189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023" y="11416584"/>
            <a:ext cx="12725189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0218" y="8058279"/>
            <a:ext cx="12730188" cy="3358307"/>
          </a:xfrm>
        </p:spPr>
        <p:txBody>
          <a:bodyPr anchor="b"/>
          <a:lstStyle>
            <a:lvl1pPr marL="0" indent="0">
              <a:buNone/>
              <a:defRPr sz="8826" b="1"/>
            </a:lvl1pPr>
            <a:lvl2pPr marL="1687373" indent="0">
              <a:buNone/>
              <a:defRPr sz="7420" b="1"/>
            </a:lvl2pPr>
            <a:lvl3pPr marL="3374747" indent="0">
              <a:buNone/>
              <a:defRPr sz="6639" b="1"/>
            </a:lvl3pPr>
            <a:lvl4pPr marL="5062120" indent="0">
              <a:buNone/>
              <a:defRPr sz="5936" b="1"/>
            </a:lvl4pPr>
            <a:lvl5pPr marL="6749494" indent="0">
              <a:buNone/>
              <a:defRPr sz="5936" b="1"/>
            </a:lvl5pPr>
            <a:lvl6pPr marL="8436868" indent="0">
              <a:buNone/>
              <a:defRPr sz="5936" b="1"/>
            </a:lvl6pPr>
            <a:lvl7pPr marL="10124241" indent="0">
              <a:buNone/>
              <a:defRPr sz="5936" b="1"/>
            </a:lvl7pPr>
            <a:lvl8pPr marL="11811614" indent="0">
              <a:buNone/>
              <a:defRPr sz="5936" b="1"/>
            </a:lvl8pPr>
            <a:lvl9pPr marL="13498988" indent="0">
              <a:buNone/>
              <a:defRPr sz="593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0218" y="11416584"/>
            <a:ext cx="12730188" cy="20741518"/>
          </a:xfrm>
        </p:spPr>
        <p:txBody>
          <a:bodyPr/>
          <a:lstStyle>
            <a:lvl1pPr>
              <a:defRPr sz="8826"/>
            </a:lvl1pPr>
            <a:lvl2pPr>
              <a:defRPr sz="7420"/>
            </a:lvl2pPr>
            <a:lvl3pPr>
              <a:defRPr sz="6639"/>
            </a:lvl3pPr>
            <a:lvl4pPr>
              <a:defRPr sz="5936"/>
            </a:lvl4pPr>
            <a:lvl5pPr>
              <a:defRPr sz="5936"/>
            </a:lvl5pPr>
            <a:lvl6pPr>
              <a:defRPr sz="5936"/>
            </a:lvl6pPr>
            <a:lvl7pPr>
              <a:defRPr sz="5936"/>
            </a:lvl7pPr>
            <a:lvl8pPr>
              <a:defRPr sz="5936"/>
            </a:lvl8pPr>
            <a:lvl9pPr>
              <a:defRPr sz="5936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024" y="1433323"/>
            <a:ext cx="9475141" cy="6099956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0166" y="1433325"/>
            <a:ext cx="16100238" cy="30724779"/>
          </a:xfrm>
        </p:spPr>
        <p:txBody>
          <a:bodyPr/>
          <a:lstStyle>
            <a:lvl1pPr>
              <a:defRPr sz="11795"/>
            </a:lvl1pPr>
            <a:lvl2pPr>
              <a:defRPr sz="10310"/>
            </a:lvl2pPr>
            <a:lvl3pPr>
              <a:defRPr sz="8826"/>
            </a:lvl3pPr>
            <a:lvl4pPr>
              <a:defRPr sz="7420"/>
            </a:lvl4pPr>
            <a:lvl5pPr>
              <a:defRPr sz="7420"/>
            </a:lvl5pPr>
            <a:lvl6pPr>
              <a:defRPr sz="7420"/>
            </a:lvl6pPr>
            <a:lvl7pPr>
              <a:defRPr sz="7420"/>
            </a:lvl7pPr>
            <a:lvl8pPr>
              <a:defRPr sz="7420"/>
            </a:lvl8pPr>
            <a:lvl9pPr>
              <a:defRPr sz="742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024" y="7533283"/>
            <a:ext cx="9475141" cy="24624823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086" y="25199818"/>
            <a:ext cx="17280255" cy="2974981"/>
          </a:xfrm>
        </p:spPr>
        <p:txBody>
          <a:bodyPr anchor="b"/>
          <a:lstStyle>
            <a:lvl1pPr algn="l">
              <a:defRPr sz="742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086" y="3216645"/>
            <a:ext cx="17280255" cy="21599843"/>
          </a:xfrm>
        </p:spPr>
        <p:txBody>
          <a:bodyPr/>
          <a:lstStyle>
            <a:lvl1pPr marL="0" indent="0">
              <a:buNone/>
              <a:defRPr sz="11795"/>
            </a:lvl1pPr>
            <a:lvl2pPr marL="1687373" indent="0">
              <a:buNone/>
              <a:defRPr sz="10310"/>
            </a:lvl2pPr>
            <a:lvl3pPr marL="3374747" indent="0">
              <a:buNone/>
              <a:defRPr sz="8826"/>
            </a:lvl3pPr>
            <a:lvl4pPr marL="5062120" indent="0">
              <a:buNone/>
              <a:defRPr sz="7420"/>
            </a:lvl4pPr>
            <a:lvl5pPr marL="6749494" indent="0">
              <a:buNone/>
              <a:defRPr sz="7420"/>
            </a:lvl5pPr>
            <a:lvl6pPr marL="8436868" indent="0">
              <a:buNone/>
              <a:defRPr sz="7420"/>
            </a:lvl6pPr>
            <a:lvl7pPr marL="10124241" indent="0">
              <a:buNone/>
              <a:defRPr sz="7420"/>
            </a:lvl7pPr>
            <a:lvl8pPr marL="11811614" indent="0">
              <a:buNone/>
              <a:defRPr sz="7420"/>
            </a:lvl8pPr>
            <a:lvl9pPr marL="13498988" indent="0">
              <a:buNone/>
              <a:defRPr sz="742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086" y="28174799"/>
            <a:ext cx="17280255" cy="4224967"/>
          </a:xfrm>
        </p:spPr>
        <p:txBody>
          <a:bodyPr/>
          <a:lstStyle>
            <a:lvl1pPr marL="0" indent="0">
              <a:buNone/>
              <a:defRPr sz="5155"/>
            </a:lvl1pPr>
            <a:lvl2pPr marL="1687373" indent="0">
              <a:buNone/>
              <a:defRPr sz="4452"/>
            </a:lvl2pPr>
            <a:lvl3pPr marL="3374747" indent="0">
              <a:buNone/>
              <a:defRPr sz="3671"/>
            </a:lvl3pPr>
            <a:lvl4pPr marL="5062120" indent="0">
              <a:buNone/>
              <a:defRPr sz="3359"/>
            </a:lvl4pPr>
            <a:lvl5pPr marL="6749494" indent="0">
              <a:buNone/>
              <a:defRPr sz="3359"/>
            </a:lvl5pPr>
            <a:lvl6pPr marL="8436868" indent="0">
              <a:buNone/>
              <a:defRPr sz="3359"/>
            </a:lvl6pPr>
            <a:lvl7pPr marL="10124241" indent="0">
              <a:buNone/>
              <a:defRPr sz="3359"/>
            </a:lvl7pPr>
            <a:lvl8pPr marL="11811614" indent="0">
              <a:buNone/>
              <a:defRPr sz="3359"/>
            </a:lvl8pPr>
            <a:lvl9pPr marL="13498988" indent="0">
              <a:buNone/>
              <a:defRPr sz="335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023" y="1441659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023" y="8399942"/>
            <a:ext cx="25920383" cy="23758163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023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65241-7601-4DB2-8844-B8569DF8A357}" type="datetimeFigureOut">
              <a:rPr lang="es-MX" smtClean="0"/>
              <a:pPr/>
              <a:t>06/05/25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0147" y="33366427"/>
            <a:ext cx="9120135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0307" y="33366427"/>
            <a:ext cx="6720099" cy="1916653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4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DAB21-A2EA-4A3E-90F6-3334C610DEE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374747" rtl="0" eaLnBrk="1" latinLnBrk="0" hangingPunct="1">
        <a:spcBef>
          <a:spcPct val="0"/>
        </a:spcBef>
        <a:buNone/>
        <a:defRPr sz="162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5530" indent="-1265530" algn="l" defTabSz="3374747" rtl="0" eaLnBrk="1" latinLnBrk="0" hangingPunct="1">
        <a:spcBef>
          <a:spcPct val="20000"/>
        </a:spcBef>
        <a:buFont typeface="Arial" pitchFamily="34" charset="0"/>
        <a:buChar char="•"/>
        <a:defRPr sz="11795" kern="1200">
          <a:solidFill>
            <a:schemeClr val="tx1"/>
          </a:solidFill>
          <a:latin typeface="+mn-lt"/>
          <a:ea typeface="+mn-ea"/>
          <a:cs typeface="+mn-cs"/>
        </a:defRPr>
      </a:lvl1pPr>
      <a:lvl2pPr marL="2741982" indent="-1054609" algn="l" defTabSz="3374747" rtl="0" eaLnBrk="1" latinLnBrk="0" hangingPunct="1">
        <a:spcBef>
          <a:spcPct val="20000"/>
        </a:spcBef>
        <a:buFont typeface="Arial" pitchFamily="34" charset="0"/>
        <a:buChar char="–"/>
        <a:defRPr sz="10310" kern="1200">
          <a:solidFill>
            <a:schemeClr val="tx1"/>
          </a:solidFill>
          <a:latin typeface="+mn-lt"/>
          <a:ea typeface="+mn-ea"/>
          <a:cs typeface="+mn-cs"/>
        </a:defRPr>
      </a:lvl2pPr>
      <a:lvl3pPr marL="4218433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8826" kern="1200">
          <a:solidFill>
            <a:schemeClr val="tx1"/>
          </a:solidFill>
          <a:latin typeface="+mn-lt"/>
          <a:ea typeface="+mn-ea"/>
          <a:cs typeface="+mn-cs"/>
        </a:defRPr>
      </a:lvl3pPr>
      <a:lvl4pPr marL="5905806" indent="-843686" algn="l" defTabSz="3374747" rtl="0" eaLnBrk="1" latinLnBrk="0" hangingPunct="1">
        <a:spcBef>
          <a:spcPct val="20000"/>
        </a:spcBef>
        <a:buFont typeface="Arial" pitchFamily="34" charset="0"/>
        <a:buChar char="–"/>
        <a:defRPr sz="7420" kern="1200">
          <a:solidFill>
            <a:schemeClr val="tx1"/>
          </a:solidFill>
          <a:latin typeface="+mn-lt"/>
          <a:ea typeface="+mn-ea"/>
          <a:cs typeface="+mn-cs"/>
        </a:defRPr>
      </a:lvl4pPr>
      <a:lvl5pPr marL="7593180" indent="-843686" algn="l" defTabSz="3374747" rtl="0" eaLnBrk="1" latinLnBrk="0" hangingPunct="1">
        <a:spcBef>
          <a:spcPct val="20000"/>
        </a:spcBef>
        <a:buFont typeface="Arial" pitchFamily="34" charset="0"/>
        <a:buChar char="»"/>
        <a:defRPr sz="7420" kern="1200">
          <a:solidFill>
            <a:schemeClr val="tx1"/>
          </a:solidFill>
          <a:latin typeface="+mn-lt"/>
          <a:ea typeface="+mn-ea"/>
          <a:cs typeface="+mn-cs"/>
        </a:defRPr>
      </a:lvl5pPr>
      <a:lvl6pPr marL="928055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6pPr>
      <a:lvl7pPr marL="10967927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7pPr>
      <a:lvl8pPr marL="12655300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8pPr>
      <a:lvl9pPr marL="14342674" indent="-843686" algn="l" defTabSz="3374747" rtl="0" eaLnBrk="1" latinLnBrk="0" hangingPunct="1">
        <a:spcBef>
          <a:spcPct val="20000"/>
        </a:spcBef>
        <a:buFont typeface="Arial" pitchFamily="34" charset="0"/>
        <a:buChar char="•"/>
        <a:defRPr sz="74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1pPr>
      <a:lvl2pPr marL="1687373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2pPr>
      <a:lvl3pPr marL="3374747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3pPr>
      <a:lvl4pPr marL="5062120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4pPr>
      <a:lvl5pPr marL="674949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5pPr>
      <a:lvl6pPr marL="843686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6pPr>
      <a:lvl7pPr marL="10124241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7pPr>
      <a:lvl8pPr marL="11811614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8pPr>
      <a:lvl9pPr marL="13498988" algn="l" defTabSz="3374747" rtl="0" eaLnBrk="1" latinLnBrk="0" hangingPunct="1">
        <a:defRPr sz="66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12910" y="10439474"/>
            <a:ext cx="21036704" cy="18079289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INSTRUCCIONES:</a:t>
            </a: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las dimensiones y color del encabezado del cartel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Dimensiones: 80 cm de ancho por 100 cm de alto.</a:t>
            </a: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es-ES" b="1" dirty="0">
                <a:solidFill>
                  <a:schemeClr val="tx1"/>
                </a:solidFill>
              </a:rPr>
              <a:t> Favor de respetar el formato del encabezado, tamaño y tipo de letra para el título del proyecto así como para los autores. En los autores, NO ANOTAR EL NOMBRE DEL ASESOR (A)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endParaRPr lang="es-ES" b="1" dirty="0">
              <a:solidFill>
                <a:schemeClr val="tx1"/>
              </a:solidFill>
            </a:endParaRPr>
          </a:p>
          <a:p>
            <a:pPr lvl="0" algn="l"/>
            <a:r>
              <a:rPr lang="es-ES" b="1" dirty="0">
                <a:solidFill>
                  <a:schemeClr val="tx1"/>
                </a:solidFill>
              </a:rPr>
              <a:t>El formato de tu trabajo es libre (tipo de letra, tamaño, figuras, tablas, etcétera) sólo asegúrate de incluir: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Introducción y desarrollo experimental.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Resultados más importantes del trabajo experimental.</a:t>
            </a: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de datos experimentales y los gráficos más representativos.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Análisis y conclusión.</a:t>
            </a:r>
            <a:endParaRPr lang="es-MX" b="1" dirty="0">
              <a:solidFill>
                <a:schemeClr val="tx1"/>
              </a:solidFill>
            </a:endParaRPr>
          </a:p>
          <a:p>
            <a:pPr lvl="0"/>
            <a:r>
              <a:rPr lang="es-ES" b="1" dirty="0">
                <a:solidFill>
                  <a:schemeClr val="tx1"/>
                </a:solidFill>
              </a:rPr>
              <a:t>Referencias.</a:t>
            </a:r>
            <a:endParaRPr lang="es-MX" b="1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grpSp>
        <p:nvGrpSpPr>
          <p:cNvPr id="9" name="8 Grupo"/>
          <p:cNvGrpSpPr/>
          <p:nvPr/>
        </p:nvGrpSpPr>
        <p:grpSpPr>
          <a:xfrm>
            <a:off x="4603944" y="1341077"/>
            <a:ext cx="22419429" cy="2611307"/>
            <a:chOff x="2128739" y="720381"/>
            <a:chExt cx="28289448" cy="317799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6" name="5 Rectángulo redondeado"/>
            <p:cNvSpPr/>
            <p:nvPr/>
          </p:nvSpPr>
          <p:spPr>
            <a:xfrm>
              <a:off x="2128739" y="720381"/>
              <a:ext cx="28289448" cy="317799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5691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4129769" y="1364180"/>
              <a:ext cx="23360226" cy="12360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6000" dirty="0">
                  <a:latin typeface="Helvetica" charset="0"/>
                  <a:ea typeface="Helvetica" charset="0"/>
                  <a:cs typeface="Helvetica" charset="0"/>
                </a:rPr>
                <a:t>APLICACIONES DE LABORATORIO DE FÍSICA</a:t>
              </a:r>
            </a:p>
          </p:txBody>
        </p:sp>
      </p:grpSp>
      <p:sp>
        <p:nvSpPr>
          <p:cNvPr id="10" name="2 Subtítulo"/>
          <p:cNvSpPr txBox="1">
            <a:spLocks/>
          </p:cNvSpPr>
          <p:nvPr/>
        </p:nvSpPr>
        <p:spPr>
          <a:xfrm>
            <a:off x="7213184" y="4192167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5624" b="1" dirty="0">
                <a:latin typeface="Copperplate Gothic Light" pitchFamily="34" charset="0"/>
              </a:rPr>
              <a:t>Título</a:t>
            </a:r>
            <a:r>
              <a:rPr lang="es-ES" sz="5624" b="1" dirty="0">
                <a:latin typeface="Copperplate Gothic Light" pitchFamily="34" charset="0"/>
              </a:rPr>
              <a:t> del trabajo </a:t>
            </a: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6673156" y="5272263"/>
            <a:ext cx="17717579" cy="1506607"/>
          </a:xfrm>
          <a:prstGeom prst="rect">
            <a:avLst/>
          </a:prstGeom>
        </p:spPr>
        <p:txBody>
          <a:bodyPr vert="horz" lIns="337478" tIns="168739" rIns="337478" bIns="168739" rtlCol="0">
            <a:normAutofit/>
          </a:bodyPr>
          <a:lstStyle/>
          <a:p>
            <a:pPr algn="ctr" defTabSz="3374747">
              <a:spcBef>
                <a:spcPct val="20000"/>
              </a:spcBef>
              <a:defRPr/>
            </a:pPr>
            <a:r>
              <a:rPr lang="es-MX" sz="4217" b="1" dirty="0">
                <a:latin typeface="Copperplate Gothic Light" pitchFamily="34" charset="0"/>
              </a:rPr>
              <a:t>Autores</a:t>
            </a:r>
            <a:endParaRPr lang="es-ES" sz="4217" b="1" dirty="0">
              <a:latin typeface="Copperplate Gothic Light" pitchFamily="34" charset="0"/>
            </a:endParaRPr>
          </a:p>
        </p:txBody>
      </p:sp>
      <p:pic>
        <p:nvPicPr>
          <p:cNvPr id="1026" name="Picture 2" descr="Resultado de imagen de escudo FQ UNAM&quot;">
            <a:extLst>
              <a:ext uri="{FF2B5EF4-FFF2-40B4-BE49-F238E27FC236}">
                <a16:creationId xmlns:a16="http://schemas.microsoft.com/office/drawing/2014/main" id="{A3EAAB44-0370-D74C-B543-204F2D4D9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3441" y="1716748"/>
            <a:ext cx="1912347" cy="192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6572358F-5E58-E455-D03C-1382A11D6818}"/>
              </a:ext>
            </a:extLst>
          </p:cNvPr>
          <p:cNvSpPr/>
          <p:nvPr/>
        </p:nvSpPr>
        <p:spPr>
          <a:xfrm>
            <a:off x="796625" y="1257019"/>
            <a:ext cx="3281412" cy="3025578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 w="190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7967"/>
          </a:p>
        </p:txBody>
      </p:sp>
      <p:pic>
        <p:nvPicPr>
          <p:cNvPr id="25" name="Picture 6" descr="Resultado de imagen de escudo FQ UNAM&quot;">
            <a:extLst>
              <a:ext uri="{FF2B5EF4-FFF2-40B4-BE49-F238E27FC236}">
                <a16:creationId xmlns:a16="http://schemas.microsoft.com/office/drawing/2014/main" id="{B85B48CC-3764-8F09-3A84-DF1EBC5027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6" r="22103" b="23592"/>
          <a:stretch/>
        </p:blipFill>
        <p:spPr bwMode="auto">
          <a:xfrm>
            <a:off x="5044943" y="1356736"/>
            <a:ext cx="2131695" cy="23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7 CuadroTexto">
            <a:extLst>
              <a:ext uri="{FF2B5EF4-FFF2-40B4-BE49-F238E27FC236}">
                <a16:creationId xmlns:a16="http://schemas.microsoft.com/office/drawing/2014/main" id="{85116570-3260-1F40-AED5-9E54747FC93C}"/>
              </a:ext>
            </a:extLst>
          </p:cNvPr>
          <p:cNvSpPr txBox="1"/>
          <p:nvPr/>
        </p:nvSpPr>
        <p:spPr>
          <a:xfrm>
            <a:off x="7439592" y="3065926"/>
            <a:ext cx="1751244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>
                <a:latin typeface="Helvetica" charset="0"/>
                <a:ea typeface="Helvetica" charset="0"/>
                <a:cs typeface="Helvetica" charset="0"/>
              </a:rPr>
              <a:t>Clave: ALF-xx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9FF3D506-4C4C-E239-5DA8-5EB3DBDB39DD}"/>
              </a:ext>
            </a:extLst>
          </p:cNvPr>
          <p:cNvGrpSpPr/>
          <p:nvPr/>
        </p:nvGrpSpPr>
        <p:grpSpPr>
          <a:xfrm>
            <a:off x="1322532" y="1528459"/>
            <a:ext cx="2174650" cy="1035954"/>
            <a:chOff x="2092908" y="1304054"/>
            <a:chExt cx="2174650" cy="1035954"/>
          </a:xfrm>
        </p:grpSpPr>
        <p:sp>
          <p:nvSpPr>
            <p:cNvPr id="21" name="CuadroTexto 20">
              <a:extLst>
                <a:ext uri="{FF2B5EF4-FFF2-40B4-BE49-F238E27FC236}">
                  <a16:creationId xmlns:a16="http://schemas.microsoft.com/office/drawing/2014/main" id="{57A8DF35-6E5A-9CFF-C6BE-FA3CD46EDF09}"/>
                </a:ext>
              </a:extLst>
            </p:cNvPr>
            <p:cNvSpPr txBox="1"/>
            <p:nvPr/>
          </p:nvSpPr>
          <p:spPr>
            <a:xfrm>
              <a:off x="2258407" y="1304054"/>
              <a:ext cx="1909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4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Muestra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7581EF00-00C5-88EC-799A-2F4B6892B778}"/>
                </a:ext>
              </a:extLst>
            </p:cNvPr>
            <p:cNvSpPr txBox="1"/>
            <p:nvPr/>
          </p:nvSpPr>
          <p:spPr>
            <a:xfrm>
              <a:off x="2092908" y="1878343"/>
              <a:ext cx="21746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Experimental</a:t>
              </a:r>
            </a:p>
          </p:txBody>
        </p:sp>
      </p:grpSp>
      <p:pic>
        <p:nvPicPr>
          <p:cNvPr id="23" name="Picture 3">
            <a:extLst>
              <a:ext uri="{FF2B5EF4-FFF2-40B4-BE49-F238E27FC236}">
                <a16:creationId xmlns:a16="http://schemas.microsoft.com/office/drawing/2014/main" id="{9EB1B597-E39E-3D31-4DB8-4F0E3A63B4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/>
          </a:blip>
          <a:srcRect t="47701" r="12497" b="21791"/>
          <a:stretch/>
        </p:blipFill>
        <p:spPr bwMode="auto">
          <a:xfrm>
            <a:off x="1595756" y="2551462"/>
            <a:ext cx="1711139" cy="664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C14E0251-63D2-C522-8012-B53434A669A3}"/>
              </a:ext>
            </a:extLst>
          </p:cNvPr>
          <p:cNvCxnSpPr>
            <a:cxnSpLocks/>
          </p:cNvCxnSpPr>
          <p:nvPr/>
        </p:nvCxnSpPr>
        <p:spPr>
          <a:xfrm>
            <a:off x="1587369" y="3286463"/>
            <a:ext cx="1711139" cy="166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D454A75C-D99A-93AF-10C9-1D60EB4C83C2}"/>
              </a:ext>
            </a:extLst>
          </p:cNvPr>
          <p:cNvSpPr txBox="1"/>
          <p:nvPr/>
        </p:nvSpPr>
        <p:spPr>
          <a:xfrm>
            <a:off x="1500986" y="3235592"/>
            <a:ext cx="1900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200" dirty="0">
                <a:latin typeface="Century Gothic" panose="020B0502020202020204" pitchFamily="34" charset="0"/>
              </a:rPr>
              <a:t>2025-2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132</Words>
  <Application>Microsoft Macintosh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Copperplate Gothic Light</vt:lpstr>
      <vt:lpstr>Helvetica</vt:lpstr>
      <vt:lpstr>Times New Roman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Guerrero</dc:creator>
  <cp:lastModifiedBy>elizabeth hdz</cp:lastModifiedBy>
  <cp:revision>29</cp:revision>
  <cp:lastPrinted>2023-05-12T13:54:09Z</cp:lastPrinted>
  <dcterms:created xsi:type="dcterms:W3CDTF">2018-05-11T20:49:54Z</dcterms:created>
  <dcterms:modified xsi:type="dcterms:W3CDTF">2025-05-07T00:28:07Z</dcterms:modified>
</cp:coreProperties>
</file>