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101"/>
  </p:notesMasterIdLst>
  <p:sldIdLst>
    <p:sldId id="256" r:id="rId2"/>
    <p:sldId id="351" r:id="rId3"/>
    <p:sldId id="257" r:id="rId4"/>
    <p:sldId id="352" r:id="rId5"/>
    <p:sldId id="258" r:id="rId6"/>
    <p:sldId id="259" r:id="rId7"/>
    <p:sldId id="260" r:id="rId8"/>
    <p:sldId id="353" r:id="rId9"/>
    <p:sldId id="261" r:id="rId10"/>
    <p:sldId id="354" r:id="rId11"/>
    <p:sldId id="262" r:id="rId12"/>
    <p:sldId id="355" r:id="rId13"/>
    <p:sldId id="263" r:id="rId14"/>
    <p:sldId id="356" r:id="rId15"/>
    <p:sldId id="264" r:id="rId16"/>
    <p:sldId id="357" r:id="rId17"/>
    <p:sldId id="265" r:id="rId18"/>
    <p:sldId id="358" r:id="rId19"/>
    <p:sldId id="359" r:id="rId20"/>
    <p:sldId id="266" r:id="rId21"/>
    <p:sldId id="360" r:id="rId22"/>
    <p:sldId id="267" r:id="rId23"/>
    <p:sldId id="361" r:id="rId24"/>
    <p:sldId id="268" r:id="rId25"/>
    <p:sldId id="349" r:id="rId26"/>
    <p:sldId id="269" r:id="rId27"/>
    <p:sldId id="362" r:id="rId28"/>
    <p:sldId id="270" r:id="rId29"/>
    <p:sldId id="363" r:id="rId30"/>
    <p:sldId id="271" r:id="rId31"/>
    <p:sldId id="321" r:id="rId32"/>
    <p:sldId id="350" r:id="rId33"/>
    <p:sldId id="272" r:id="rId34"/>
    <p:sldId id="347" r:id="rId35"/>
    <p:sldId id="348" r:id="rId36"/>
    <p:sldId id="301" r:id="rId37"/>
    <p:sldId id="303" r:id="rId38"/>
    <p:sldId id="306" r:id="rId39"/>
    <p:sldId id="304" r:id="rId40"/>
    <p:sldId id="273" r:id="rId41"/>
    <p:sldId id="328" r:id="rId42"/>
    <p:sldId id="274" r:id="rId43"/>
    <p:sldId id="275" r:id="rId44"/>
    <p:sldId id="329" r:id="rId45"/>
    <p:sldId id="276" r:id="rId46"/>
    <p:sldId id="277" r:id="rId47"/>
    <p:sldId id="278" r:id="rId48"/>
    <p:sldId id="280" r:id="rId49"/>
    <p:sldId id="302" r:id="rId50"/>
    <p:sldId id="282" r:id="rId51"/>
    <p:sldId id="324" r:id="rId52"/>
    <p:sldId id="283" r:id="rId53"/>
    <p:sldId id="284" r:id="rId54"/>
    <p:sldId id="285" r:id="rId55"/>
    <p:sldId id="325" r:id="rId56"/>
    <p:sldId id="286" r:id="rId57"/>
    <p:sldId id="281" r:id="rId58"/>
    <p:sldId id="322" r:id="rId59"/>
    <p:sldId id="326" r:id="rId60"/>
    <p:sldId id="287" r:id="rId61"/>
    <p:sldId id="323" r:id="rId62"/>
    <p:sldId id="288" r:id="rId63"/>
    <p:sldId id="327" r:id="rId64"/>
    <p:sldId id="289" r:id="rId65"/>
    <p:sldId id="290" r:id="rId66"/>
    <p:sldId id="291" r:id="rId67"/>
    <p:sldId id="292" r:id="rId68"/>
    <p:sldId id="293" r:id="rId69"/>
    <p:sldId id="294" r:id="rId70"/>
    <p:sldId id="295" r:id="rId71"/>
    <p:sldId id="296" r:id="rId72"/>
    <p:sldId id="297" r:id="rId73"/>
    <p:sldId id="331" r:id="rId74"/>
    <p:sldId id="298" r:id="rId75"/>
    <p:sldId id="332" r:id="rId76"/>
    <p:sldId id="307" r:id="rId77"/>
    <p:sldId id="308" r:id="rId78"/>
    <p:sldId id="333" r:id="rId79"/>
    <p:sldId id="309" r:id="rId80"/>
    <p:sldId id="334" r:id="rId81"/>
    <p:sldId id="310" r:id="rId82"/>
    <p:sldId id="335" r:id="rId83"/>
    <p:sldId id="311" r:id="rId84"/>
    <p:sldId id="336" r:id="rId85"/>
    <p:sldId id="312" r:id="rId86"/>
    <p:sldId id="313" r:id="rId87"/>
    <p:sldId id="337" r:id="rId88"/>
    <p:sldId id="314" r:id="rId89"/>
    <p:sldId id="338" r:id="rId90"/>
    <p:sldId id="315" r:id="rId91"/>
    <p:sldId id="339" r:id="rId92"/>
    <p:sldId id="316" r:id="rId93"/>
    <p:sldId id="317" r:id="rId94"/>
    <p:sldId id="340" r:id="rId95"/>
    <p:sldId id="318" r:id="rId96"/>
    <p:sldId id="341" r:id="rId97"/>
    <p:sldId id="342" r:id="rId98"/>
    <p:sldId id="319" r:id="rId99"/>
    <p:sldId id="320" r:id="rId100"/>
  </p:sldIdLst>
  <p:sldSz cx="9144000" cy="6858000" type="screen4x3"/>
  <p:notesSz cx="6858000" cy="9144000"/>
  <p:defaultTextStyle>
    <a:defPPr>
      <a:defRPr lang="es-ES"/>
    </a:defPPr>
    <a:lvl1pPr algn="l" rtl="0" fontAlgn="base">
      <a:spcBef>
        <a:spcPct val="0"/>
      </a:spcBef>
      <a:spcAft>
        <a:spcPct val="0"/>
      </a:spcAft>
      <a:defRPr kumimoji="1" sz="2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umimoji="1" sz="2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umimoji="1" sz="2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umimoji="1" sz="2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umimoji="1" sz="2800" kern="1200">
        <a:solidFill>
          <a:schemeClr val="tx1"/>
        </a:solidFill>
        <a:latin typeface="Arial" panose="020B0604020202020204" pitchFamily="34" charset="0"/>
        <a:ea typeface="+mn-ea"/>
        <a:cs typeface="+mn-cs"/>
      </a:defRPr>
    </a:lvl5pPr>
    <a:lvl6pPr marL="2286000" algn="l" defTabSz="914400" rtl="0" eaLnBrk="1" latinLnBrk="0" hangingPunct="1">
      <a:defRPr kumimoji="1" sz="2800" kern="1200">
        <a:solidFill>
          <a:schemeClr val="tx1"/>
        </a:solidFill>
        <a:latin typeface="Arial" panose="020B0604020202020204" pitchFamily="34" charset="0"/>
        <a:ea typeface="+mn-ea"/>
        <a:cs typeface="+mn-cs"/>
      </a:defRPr>
    </a:lvl6pPr>
    <a:lvl7pPr marL="2743200" algn="l" defTabSz="914400" rtl="0" eaLnBrk="1" latinLnBrk="0" hangingPunct="1">
      <a:defRPr kumimoji="1" sz="2800" kern="1200">
        <a:solidFill>
          <a:schemeClr val="tx1"/>
        </a:solidFill>
        <a:latin typeface="Arial" panose="020B0604020202020204" pitchFamily="34" charset="0"/>
        <a:ea typeface="+mn-ea"/>
        <a:cs typeface="+mn-cs"/>
      </a:defRPr>
    </a:lvl7pPr>
    <a:lvl8pPr marL="3200400" algn="l" defTabSz="914400" rtl="0" eaLnBrk="1" latinLnBrk="0" hangingPunct="1">
      <a:defRPr kumimoji="1" sz="2800" kern="1200">
        <a:solidFill>
          <a:schemeClr val="tx1"/>
        </a:solidFill>
        <a:latin typeface="Arial" panose="020B0604020202020204" pitchFamily="34" charset="0"/>
        <a:ea typeface="+mn-ea"/>
        <a:cs typeface="+mn-cs"/>
      </a:defRPr>
    </a:lvl8pPr>
    <a:lvl9pPr marL="3657600" algn="l" defTabSz="914400" rtl="0" eaLnBrk="1" latinLnBrk="0" hangingPunct="1">
      <a:defRPr kumimoji="1"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15" autoAdjust="0"/>
    <p:restoredTop sz="90929"/>
  </p:normalViewPr>
  <p:slideViewPr>
    <p:cSldViewPr>
      <p:cViewPr varScale="1">
        <p:scale>
          <a:sx n="73" d="100"/>
          <a:sy n="73" d="100"/>
        </p:scale>
        <p:origin x="86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409460-51C3-42F0-8A9E-4D5A27A6E6D9}" type="datetimeFigureOut">
              <a:rPr lang="es-MX" smtClean="0"/>
              <a:t>14/05/2018</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AB692-385E-467F-BA0E-E7ED316713B0}" type="slidenum">
              <a:rPr lang="es-MX" smtClean="0"/>
              <a:t>‹Nº›</a:t>
            </a:fld>
            <a:endParaRPr lang="es-MX"/>
          </a:p>
        </p:txBody>
      </p:sp>
    </p:spTree>
    <p:extLst>
      <p:ext uri="{BB962C8B-B14F-4D97-AF65-F5344CB8AC3E}">
        <p14:creationId xmlns:p14="http://schemas.microsoft.com/office/powerpoint/2010/main" val="160037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9EB963E-4BAC-456C-8045-F3B1651D803A}"/>
              </a:ext>
            </a:extLst>
          </p:cNvPr>
          <p:cNvSpPr>
            <a:spLocks noChangeArrowheads="1"/>
          </p:cNvSpPr>
          <p:nvPr/>
        </p:nvSpPr>
        <p:spPr bwMode="hidden">
          <a:xfrm>
            <a:off x="228600" y="3200400"/>
            <a:ext cx="8763000" cy="1341438"/>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s-ES" sz="2400">
              <a:latin typeface="Times New Roman" pitchFamily="18" charset="0"/>
            </a:endParaRPr>
          </a:p>
        </p:txBody>
      </p:sp>
      <p:pic>
        <p:nvPicPr>
          <p:cNvPr id="5" name="Picture 3" descr="ANABNR2">
            <a:extLst>
              <a:ext uri="{FF2B5EF4-FFF2-40B4-BE49-F238E27FC236}">
                <a16:creationId xmlns:a16="http://schemas.microsoft.com/office/drawing/2014/main" id="{C0094C85-43DF-41D3-A690-D1554DE132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0" t="-1314" r="-2" b="-36961"/>
          <a:stretch>
            <a:fillRect/>
          </a:stretch>
        </p:blipFill>
        <p:spPr bwMode="auto">
          <a:xfrm>
            <a:off x="533400" y="3200400"/>
            <a:ext cx="8458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3FF75354-1F9D-4150-ACFD-9B99FDAF78D4}"/>
              </a:ext>
            </a:extLst>
          </p:cNvPr>
          <p:cNvSpPr>
            <a:spLocks noChangeArrowheads="1"/>
          </p:cNvSpPr>
          <p:nvPr/>
        </p:nvSpPr>
        <p:spPr bwMode="hidden">
          <a:xfrm>
            <a:off x="795338" y="2895600"/>
            <a:ext cx="304800" cy="9906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5061" name="Rectangle 5"/>
          <p:cNvSpPr>
            <a:spLocks noGrp="1" noChangeArrowheads="1"/>
          </p:cNvSpPr>
          <p:nvPr>
            <p:ph type="ctrTitle"/>
          </p:nvPr>
        </p:nvSpPr>
        <p:spPr>
          <a:xfrm>
            <a:off x="1143000" y="1981200"/>
            <a:ext cx="7772400" cy="1143000"/>
          </a:xfrm>
        </p:spPr>
        <p:txBody>
          <a:bodyPr/>
          <a:lstStyle>
            <a:lvl1pPr>
              <a:defRPr/>
            </a:lvl1pPr>
          </a:lstStyle>
          <a:p>
            <a:r>
              <a:rPr lang="es-ES"/>
              <a:t>Haga clic para modificar el estilo de título del patrón</a:t>
            </a:r>
          </a:p>
        </p:txBody>
      </p:sp>
      <p:sp>
        <p:nvSpPr>
          <p:cNvPr id="45062" name="Rectangle 6"/>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r>
              <a:rPr lang="es-ES"/>
              <a:t>Haga clic para modificar el estilo de subtítulo del patrón</a:t>
            </a:r>
          </a:p>
        </p:txBody>
      </p:sp>
      <p:sp>
        <p:nvSpPr>
          <p:cNvPr id="7" name="Rectangle 7">
            <a:extLst>
              <a:ext uri="{FF2B5EF4-FFF2-40B4-BE49-F238E27FC236}">
                <a16:creationId xmlns:a16="http://schemas.microsoft.com/office/drawing/2014/main" id="{BC9484FF-489D-4D87-B334-3F8D47FC235C}"/>
              </a:ext>
            </a:extLst>
          </p:cNvPr>
          <p:cNvSpPr>
            <a:spLocks noGrp="1" noChangeArrowheads="1"/>
          </p:cNvSpPr>
          <p:nvPr>
            <p:ph type="dt" sz="half" idx="10"/>
          </p:nvPr>
        </p:nvSpPr>
        <p:spPr>
          <a:xfrm>
            <a:off x="685800" y="6324600"/>
            <a:ext cx="1905000" cy="457200"/>
          </a:xfrm>
        </p:spPr>
        <p:txBody>
          <a:bodyPr/>
          <a:lstStyle>
            <a:lvl1pPr>
              <a:defRPr/>
            </a:lvl1pPr>
          </a:lstStyle>
          <a:p>
            <a:pPr>
              <a:defRPr/>
            </a:pPr>
            <a:endParaRPr lang="es-ES"/>
          </a:p>
        </p:txBody>
      </p:sp>
      <p:sp>
        <p:nvSpPr>
          <p:cNvPr id="8" name="Rectangle 8">
            <a:extLst>
              <a:ext uri="{FF2B5EF4-FFF2-40B4-BE49-F238E27FC236}">
                <a16:creationId xmlns:a16="http://schemas.microsoft.com/office/drawing/2014/main" id="{70C74F58-8DB4-4965-9B3E-33CF6BC6031C}"/>
              </a:ext>
            </a:extLst>
          </p:cNvPr>
          <p:cNvSpPr>
            <a:spLocks noGrp="1" noChangeArrowheads="1"/>
          </p:cNvSpPr>
          <p:nvPr>
            <p:ph type="ftr" sz="quarter" idx="11"/>
          </p:nvPr>
        </p:nvSpPr>
        <p:spPr>
          <a:xfrm>
            <a:off x="3124200" y="6324600"/>
            <a:ext cx="2895600" cy="457200"/>
          </a:xfrm>
        </p:spPr>
        <p:txBody>
          <a:bodyPr/>
          <a:lstStyle>
            <a:lvl1pPr>
              <a:defRPr/>
            </a:lvl1pPr>
          </a:lstStyle>
          <a:p>
            <a:pPr>
              <a:defRPr/>
            </a:pPr>
            <a:endParaRPr lang="es-ES"/>
          </a:p>
        </p:txBody>
      </p:sp>
      <p:sp>
        <p:nvSpPr>
          <p:cNvPr id="9" name="Rectangle 9">
            <a:extLst>
              <a:ext uri="{FF2B5EF4-FFF2-40B4-BE49-F238E27FC236}">
                <a16:creationId xmlns:a16="http://schemas.microsoft.com/office/drawing/2014/main" id="{07228E35-112B-49BF-B8BF-A3207A47889C}"/>
              </a:ext>
            </a:extLst>
          </p:cNvPr>
          <p:cNvSpPr>
            <a:spLocks noGrp="1" noChangeArrowheads="1"/>
          </p:cNvSpPr>
          <p:nvPr>
            <p:ph type="sldNum" sz="quarter" idx="12"/>
          </p:nvPr>
        </p:nvSpPr>
        <p:spPr>
          <a:xfrm>
            <a:off x="6553200" y="6324600"/>
            <a:ext cx="1905000" cy="457200"/>
          </a:xfrm>
        </p:spPr>
        <p:txBody>
          <a:bodyPr/>
          <a:lstStyle>
            <a:lvl1pPr>
              <a:defRPr sz="1400"/>
            </a:lvl1pPr>
          </a:lstStyle>
          <a:p>
            <a:fld id="{F4930013-5833-45AB-AED9-10FE4CB2E483}" type="slidenum">
              <a:rPr lang="es-ES" altLang="es-MX"/>
              <a:pPr/>
              <a:t>‹Nº›</a:t>
            </a:fld>
            <a:endParaRPr lang="es-ES" altLang="es-MX"/>
          </a:p>
        </p:txBody>
      </p:sp>
    </p:spTree>
    <p:extLst>
      <p:ext uri="{BB962C8B-B14F-4D97-AF65-F5344CB8AC3E}">
        <p14:creationId xmlns:p14="http://schemas.microsoft.com/office/powerpoint/2010/main" val="307126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5EA0333C-AC98-4762-9F52-254E679E4661}"/>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8">
            <a:extLst>
              <a:ext uri="{FF2B5EF4-FFF2-40B4-BE49-F238E27FC236}">
                <a16:creationId xmlns:a16="http://schemas.microsoft.com/office/drawing/2014/main" id="{9A227C20-488C-4172-AB78-5FB71EC5E3C4}"/>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C156D358-FFD4-4DCE-AD45-FE58C5291DBC}"/>
              </a:ext>
            </a:extLst>
          </p:cNvPr>
          <p:cNvSpPr>
            <a:spLocks noGrp="1" noChangeArrowheads="1"/>
          </p:cNvSpPr>
          <p:nvPr>
            <p:ph type="sldNum" sz="quarter" idx="12"/>
          </p:nvPr>
        </p:nvSpPr>
        <p:spPr>
          <a:ln/>
        </p:spPr>
        <p:txBody>
          <a:bodyPr/>
          <a:lstStyle>
            <a:lvl1pPr>
              <a:defRPr/>
            </a:lvl1pPr>
          </a:lstStyle>
          <a:p>
            <a:fld id="{CD969570-86AD-4596-880A-E7248EF370BD}" type="slidenum">
              <a:rPr lang="es-ES" altLang="es-MX"/>
              <a:pPr/>
              <a:t>‹Nº›</a:t>
            </a:fld>
            <a:endParaRPr lang="es-ES" altLang="es-MX" sz="1400"/>
          </a:p>
        </p:txBody>
      </p:sp>
    </p:spTree>
    <p:extLst>
      <p:ext uri="{BB962C8B-B14F-4D97-AF65-F5344CB8AC3E}">
        <p14:creationId xmlns:p14="http://schemas.microsoft.com/office/powerpoint/2010/main" val="162073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96100" y="838200"/>
            <a:ext cx="1943100" cy="537845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1066800" y="838200"/>
            <a:ext cx="5676900" cy="537845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400BF549-4732-411E-A3B9-D06C3794B85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8">
            <a:extLst>
              <a:ext uri="{FF2B5EF4-FFF2-40B4-BE49-F238E27FC236}">
                <a16:creationId xmlns:a16="http://schemas.microsoft.com/office/drawing/2014/main" id="{4BEC24A4-683E-4914-8E9F-E0B359CBB79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2490F0B5-7428-4A46-B5E3-813E004B743D}"/>
              </a:ext>
            </a:extLst>
          </p:cNvPr>
          <p:cNvSpPr>
            <a:spLocks noGrp="1" noChangeArrowheads="1"/>
          </p:cNvSpPr>
          <p:nvPr>
            <p:ph type="sldNum" sz="quarter" idx="12"/>
          </p:nvPr>
        </p:nvSpPr>
        <p:spPr>
          <a:ln/>
        </p:spPr>
        <p:txBody>
          <a:bodyPr/>
          <a:lstStyle>
            <a:lvl1pPr>
              <a:defRPr/>
            </a:lvl1pPr>
          </a:lstStyle>
          <a:p>
            <a:fld id="{9A953E35-2F02-4F43-9CF3-34AF1817236A}" type="slidenum">
              <a:rPr lang="es-ES" altLang="es-MX"/>
              <a:pPr/>
              <a:t>‹Nº›</a:t>
            </a:fld>
            <a:endParaRPr lang="es-ES" altLang="es-MX" sz="1400"/>
          </a:p>
        </p:txBody>
      </p:sp>
    </p:spTree>
    <p:extLst>
      <p:ext uri="{BB962C8B-B14F-4D97-AF65-F5344CB8AC3E}">
        <p14:creationId xmlns:p14="http://schemas.microsoft.com/office/powerpoint/2010/main" val="938386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Rectangle 7">
            <a:extLst>
              <a:ext uri="{FF2B5EF4-FFF2-40B4-BE49-F238E27FC236}">
                <a16:creationId xmlns:a16="http://schemas.microsoft.com/office/drawing/2014/main" id="{BCD0BC65-53B3-485F-8079-56A9CCB97008}"/>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8">
            <a:extLst>
              <a:ext uri="{FF2B5EF4-FFF2-40B4-BE49-F238E27FC236}">
                <a16:creationId xmlns:a16="http://schemas.microsoft.com/office/drawing/2014/main" id="{0FAE4D7F-42F7-473C-B390-76F3C2E92A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26C52018-50BA-4EF2-B836-AAF6291A6EBD}"/>
              </a:ext>
            </a:extLst>
          </p:cNvPr>
          <p:cNvSpPr>
            <a:spLocks noGrp="1" noChangeArrowheads="1"/>
          </p:cNvSpPr>
          <p:nvPr>
            <p:ph type="sldNum" sz="quarter" idx="12"/>
          </p:nvPr>
        </p:nvSpPr>
        <p:spPr>
          <a:ln/>
        </p:spPr>
        <p:txBody>
          <a:bodyPr/>
          <a:lstStyle>
            <a:lvl1pPr>
              <a:defRPr/>
            </a:lvl1pPr>
          </a:lstStyle>
          <a:p>
            <a:fld id="{923A349F-544D-4359-9C91-6CEC6E5D51B8}" type="slidenum">
              <a:rPr lang="es-ES" altLang="es-MX"/>
              <a:pPr/>
              <a:t>‹Nº›</a:t>
            </a:fld>
            <a:endParaRPr lang="es-ES" altLang="es-MX" sz="1400"/>
          </a:p>
        </p:txBody>
      </p:sp>
    </p:spTree>
    <p:extLst>
      <p:ext uri="{BB962C8B-B14F-4D97-AF65-F5344CB8AC3E}">
        <p14:creationId xmlns:p14="http://schemas.microsoft.com/office/powerpoint/2010/main" val="236916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7">
            <a:extLst>
              <a:ext uri="{FF2B5EF4-FFF2-40B4-BE49-F238E27FC236}">
                <a16:creationId xmlns:a16="http://schemas.microsoft.com/office/drawing/2014/main" id="{4CBDB020-60AE-4799-8278-9CC1B77C946C}"/>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8">
            <a:extLst>
              <a:ext uri="{FF2B5EF4-FFF2-40B4-BE49-F238E27FC236}">
                <a16:creationId xmlns:a16="http://schemas.microsoft.com/office/drawing/2014/main" id="{A222CCF9-702F-41AA-B9A6-8114CDE87E8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11">
            <a:extLst>
              <a:ext uri="{FF2B5EF4-FFF2-40B4-BE49-F238E27FC236}">
                <a16:creationId xmlns:a16="http://schemas.microsoft.com/office/drawing/2014/main" id="{627065E3-B090-4A60-924A-E2A301EB4868}"/>
              </a:ext>
            </a:extLst>
          </p:cNvPr>
          <p:cNvSpPr>
            <a:spLocks noGrp="1" noChangeArrowheads="1"/>
          </p:cNvSpPr>
          <p:nvPr>
            <p:ph type="sldNum" sz="quarter" idx="12"/>
          </p:nvPr>
        </p:nvSpPr>
        <p:spPr>
          <a:ln/>
        </p:spPr>
        <p:txBody>
          <a:bodyPr/>
          <a:lstStyle>
            <a:lvl1pPr>
              <a:defRPr/>
            </a:lvl1pPr>
          </a:lstStyle>
          <a:p>
            <a:fld id="{766564ED-3B6F-438A-9429-3A9449A93E1B}" type="slidenum">
              <a:rPr lang="es-ES" altLang="es-MX"/>
              <a:pPr/>
              <a:t>‹Nº›</a:t>
            </a:fld>
            <a:endParaRPr lang="es-ES" altLang="es-MX" sz="1400"/>
          </a:p>
        </p:txBody>
      </p:sp>
    </p:spTree>
    <p:extLst>
      <p:ext uri="{BB962C8B-B14F-4D97-AF65-F5344CB8AC3E}">
        <p14:creationId xmlns:p14="http://schemas.microsoft.com/office/powerpoint/2010/main" val="207348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Rectangle 7">
            <a:extLst>
              <a:ext uri="{FF2B5EF4-FFF2-40B4-BE49-F238E27FC236}">
                <a16:creationId xmlns:a16="http://schemas.microsoft.com/office/drawing/2014/main" id="{352D5022-C9FB-4427-8740-78B2F81672FD}"/>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8">
            <a:extLst>
              <a:ext uri="{FF2B5EF4-FFF2-40B4-BE49-F238E27FC236}">
                <a16:creationId xmlns:a16="http://schemas.microsoft.com/office/drawing/2014/main" id="{E79222CF-6D69-43BB-B462-E43DBF8390DF}"/>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82FC34EB-87E1-483D-8CD4-C3AB90BDAE85}"/>
              </a:ext>
            </a:extLst>
          </p:cNvPr>
          <p:cNvSpPr>
            <a:spLocks noGrp="1" noChangeArrowheads="1"/>
          </p:cNvSpPr>
          <p:nvPr>
            <p:ph type="sldNum" sz="quarter" idx="12"/>
          </p:nvPr>
        </p:nvSpPr>
        <p:spPr>
          <a:ln/>
        </p:spPr>
        <p:txBody>
          <a:bodyPr/>
          <a:lstStyle>
            <a:lvl1pPr>
              <a:defRPr/>
            </a:lvl1pPr>
          </a:lstStyle>
          <a:p>
            <a:fld id="{AAF0C261-9096-42B3-B5EA-1457AE1B6E2F}" type="slidenum">
              <a:rPr lang="es-ES" altLang="es-MX"/>
              <a:pPr/>
              <a:t>‹Nº›</a:t>
            </a:fld>
            <a:endParaRPr lang="es-ES" altLang="es-MX" sz="1400"/>
          </a:p>
        </p:txBody>
      </p:sp>
    </p:spTree>
    <p:extLst>
      <p:ext uri="{BB962C8B-B14F-4D97-AF65-F5344CB8AC3E}">
        <p14:creationId xmlns:p14="http://schemas.microsoft.com/office/powerpoint/2010/main" val="2847100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Rectangle 7">
            <a:extLst>
              <a:ext uri="{FF2B5EF4-FFF2-40B4-BE49-F238E27FC236}">
                <a16:creationId xmlns:a16="http://schemas.microsoft.com/office/drawing/2014/main" id="{952FB333-2CE0-4231-8D80-046C7DE3877A}"/>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8">
            <a:extLst>
              <a:ext uri="{FF2B5EF4-FFF2-40B4-BE49-F238E27FC236}">
                <a16:creationId xmlns:a16="http://schemas.microsoft.com/office/drawing/2014/main" id="{9F292483-214E-4910-AD02-0A5680F2175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11">
            <a:extLst>
              <a:ext uri="{FF2B5EF4-FFF2-40B4-BE49-F238E27FC236}">
                <a16:creationId xmlns:a16="http://schemas.microsoft.com/office/drawing/2014/main" id="{90EC527D-2B3A-4ED4-A289-FB204648282B}"/>
              </a:ext>
            </a:extLst>
          </p:cNvPr>
          <p:cNvSpPr>
            <a:spLocks noGrp="1" noChangeArrowheads="1"/>
          </p:cNvSpPr>
          <p:nvPr>
            <p:ph type="sldNum" sz="quarter" idx="12"/>
          </p:nvPr>
        </p:nvSpPr>
        <p:spPr>
          <a:ln/>
        </p:spPr>
        <p:txBody>
          <a:bodyPr/>
          <a:lstStyle>
            <a:lvl1pPr>
              <a:defRPr/>
            </a:lvl1pPr>
          </a:lstStyle>
          <a:p>
            <a:fld id="{FC19565C-0649-459C-B681-778CA3CC868B}" type="slidenum">
              <a:rPr lang="es-ES" altLang="es-MX"/>
              <a:pPr/>
              <a:t>‹Nº›</a:t>
            </a:fld>
            <a:endParaRPr lang="es-ES" altLang="es-MX" sz="1400"/>
          </a:p>
        </p:txBody>
      </p:sp>
    </p:spTree>
    <p:extLst>
      <p:ext uri="{BB962C8B-B14F-4D97-AF65-F5344CB8AC3E}">
        <p14:creationId xmlns:p14="http://schemas.microsoft.com/office/powerpoint/2010/main" val="1662018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Rectangle 7">
            <a:extLst>
              <a:ext uri="{FF2B5EF4-FFF2-40B4-BE49-F238E27FC236}">
                <a16:creationId xmlns:a16="http://schemas.microsoft.com/office/drawing/2014/main" id="{5349F883-F655-4F7F-8614-E2D33C85220D}"/>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8">
            <a:extLst>
              <a:ext uri="{FF2B5EF4-FFF2-40B4-BE49-F238E27FC236}">
                <a16:creationId xmlns:a16="http://schemas.microsoft.com/office/drawing/2014/main" id="{F996026F-65C5-4B0D-8EE7-193E61F96860}"/>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11">
            <a:extLst>
              <a:ext uri="{FF2B5EF4-FFF2-40B4-BE49-F238E27FC236}">
                <a16:creationId xmlns:a16="http://schemas.microsoft.com/office/drawing/2014/main" id="{EB7FDA1D-E8B0-4889-A219-8B61E7A68062}"/>
              </a:ext>
            </a:extLst>
          </p:cNvPr>
          <p:cNvSpPr>
            <a:spLocks noGrp="1" noChangeArrowheads="1"/>
          </p:cNvSpPr>
          <p:nvPr>
            <p:ph type="sldNum" sz="quarter" idx="12"/>
          </p:nvPr>
        </p:nvSpPr>
        <p:spPr>
          <a:ln/>
        </p:spPr>
        <p:txBody>
          <a:bodyPr/>
          <a:lstStyle>
            <a:lvl1pPr>
              <a:defRPr/>
            </a:lvl1pPr>
          </a:lstStyle>
          <a:p>
            <a:fld id="{4B50F7BE-8439-4E6E-B42F-AAFD6C53E178}" type="slidenum">
              <a:rPr lang="es-ES" altLang="es-MX"/>
              <a:pPr/>
              <a:t>‹Nº›</a:t>
            </a:fld>
            <a:endParaRPr lang="es-ES" altLang="es-MX" sz="1400"/>
          </a:p>
        </p:txBody>
      </p:sp>
    </p:spTree>
    <p:extLst>
      <p:ext uri="{BB962C8B-B14F-4D97-AF65-F5344CB8AC3E}">
        <p14:creationId xmlns:p14="http://schemas.microsoft.com/office/powerpoint/2010/main" val="368951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7E1D70A-5C85-4757-A9C8-13D972B47CF6}"/>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8">
            <a:extLst>
              <a:ext uri="{FF2B5EF4-FFF2-40B4-BE49-F238E27FC236}">
                <a16:creationId xmlns:a16="http://schemas.microsoft.com/office/drawing/2014/main" id="{74F090F5-8D10-4A17-8B00-A2F2E736A2A5}"/>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11">
            <a:extLst>
              <a:ext uri="{FF2B5EF4-FFF2-40B4-BE49-F238E27FC236}">
                <a16:creationId xmlns:a16="http://schemas.microsoft.com/office/drawing/2014/main" id="{A767612C-71A5-4E40-AE58-EAE623999234}"/>
              </a:ext>
            </a:extLst>
          </p:cNvPr>
          <p:cNvSpPr>
            <a:spLocks noGrp="1" noChangeArrowheads="1"/>
          </p:cNvSpPr>
          <p:nvPr>
            <p:ph type="sldNum" sz="quarter" idx="12"/>
          </p:nvPr>
        </p:nvSpPr>
        <p:spPr>
          <a:ln/>
        </p:spPr>
        <p:txBody>
          <a:bodyPr/>
          <a:lstStyle>
            <a:lvl1pPr>
              <a:defRPr/>
            </a:lvl1pPr>
          </a:lstStyle>
          <a:p>
            <a:fld id="{9192AA73-D837-4E5A-ABAB-F99C622BBB16}" type="slidenum">
              <a:rPr lang="es-ES" altLang="es-MX"/>
              <a:pPr/>
              <a:t>‹Nº›</a:t>
            </a:fld>
            <a:endParaRPr lang="es-ES" altLang="es-MX" sz="1400"/>
          </a:p>
        </p:txBody>
      </p:sp>
    </p:spTree>
    <p:extLst>
      <p:ext uri="{BB962C8B-B14F-4D97-AF65-F5344CB8AC3E}">
        <p14:creationId xmlns:p14="http://schemas.microsoft.com/office/powerpoint/2010/main" val="1271646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a:extLst>
              <a:ext uri="{FF2B5EF4-FFF2-40B4-BE49-F238E27FC236}">
                <a16:creationId xmlns:a16="http://schemas.microsoft.com/office/drawing/2014/main" id="{D47BA6EE-B282-46A8-84FC-945081C3E007}"/>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8">
            <a:extLst>
              <a:ext uri="{FF2B5EF4-FFF2-40B4-BE49-F238E27FC236}">
                <a16:creationId xmlns:a16="http://schemas.microsoft.com/office/drawing/2014/main" id="{BC3365C0-415F-47DA-902E-6C097013F196}"/>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DE61BE40-C5FA-431F-BBE0-A25C565984B1}"/>
              </a:ext>
            </a:extLst>
          </p:cNvPr>
          <p:cNvSpPr>
            <a:spLocks noGrp="1" noChangeArrowheads="1"/>
          </p:cNvSpPr>
          <p:nvPr>
            <p:ph type="sldNum" sz="quarter" idx="12"/>
          </p:nvPr>
        </p:nvSpPr>
        <p:spPr>
          <a:ln/>
        </p:spPr>
        <p:txBody>
          <a:bodyPr/>
          <a:lstStyle>
            <a:lvl1pPr>
              <a:defRPr/>
            </a:lvl1pPr>
          </a:lstStyle>
          <a:p>
            <a:fld id="{666BA9FA-F326-4F48-BF81-F307D872FFAF}" type="slidenum">
              <a:rPr lang="es-ES" altLang="es-MX"/>
              <a:pPr/>
              <a:t>‹Nº›</a:t>
            </a:fld>
            <a:endParaRPr lang="es-ES" altLang="es-MX" sz="1400"/>
          </a:p>
        </p:txBody>
      </p:sp>
    </p:spTree>
    <p:extLst>
      <p:ext uri="{BB962C8B-B14F-4D97-AF65-F5344CB8AC3E}">
        <p14:creationId xmlns:p14="http://schemas.microsoft.com/office/powerpoint/2010/main" val="170839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7">
            <a:extLst>
              <a:ext uri="{FF2B5EF4-FFF2-40B4-BE49-F238E27FC236}">
                <a16:creationId xmlns:a16="http://schemas.microsoft.com/office/drawing/2014/main" id="{C1B61E21-BD68-4DC3-B151-9FAFEAC41E74}"/>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8">
            <a:extLst>
              <a:ext uri="{FF2B5EF4-FFF2-40B4-BE49-F238E27FC236}">
                <a16:creationId xmlns:a16="http://schemas.microsoft.com/office/drawing/2014/main" id="{E70458E0-0733-40B1-9CC7-93F91B484F3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11">
            <a:extLst>
              <a:ext uri="{FF2B5EF4-FFF2-40B4-BE49-F238E27FC236}">
                <a16:creationId xmlns:a16="http://schemas.microsoft.com/office/drawing/2014/main" id="{959B0E06-3A75-4BB4-A9C9-3ED8D54A264F}"/>
              </a:ext>
            </a:extLst>
          </p:cNvPr>
          <p:cNvSpPr>
            <a:spLocks noGrp="1" noChangeArrowheads="1"/>
          </p:cNvSpPr>
          <p:nvPr>
            <p:ph type="sldNum" sz="quarter" idx="12"/>
          </p:nvPr>
        </p:nvSpPr>
        <p:spPr>
          <a:ln/>
        </p:spPr>
        <p:txBody>
          <a:bodyPr/>
          <a:lstStyle>
            <a:lvl1pPr>
              <a:defRPr/>
            </a:lvl1pPr>
          </a:lstStyle>
          <a:p>
            <a:fld id="{7E7613D6-BDF1-403F-9229-496FA534DAF9}" type="slidenum">
              <a:rPr lang="es-ES" altLang="es-MX"/>
              <a:pPr/>
              <a:t>‹Nº›</a:t>
            </a:fld>
            <a:endParaRPr lang="es-ES" altLang="es-MX" sz="1400"/>
          </a:p>
        </p:txBody>
      </p:sp>
    </p:spTree>
    <p:extLst>
      <p:ext uri="{BB962C8B-B14F-4D97-AF65-F5344CB8AC3E}">
        <p14:creationId xmlns:p14="http://schemas.microsoft.com/office/powerpoint/2010/main" val="3228543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D395D61-BE5B-4CCA-A7D3-8EAF84F938CF}"/>
              </a:ext>
            </a:extLst>
          </p:cNvPr>
          <p:cNvSpPr>
            <a:spLocks noChangeArrowheads="1"/>
          </p:cNvSpPr>
          <p:nvPr/>
        </p:nvSpPr>
        <p:spPr bwMode="hidden">
          <a:xfrm>
            <a:off x="152400" y="0"/>
            <a:ext cx="1447800" cy="685800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4035" name="Rectangle 3">
            <a:extLst>
              <a:ext uri="{FF2B5EF4-FFF2-40B4-BE49-F238E27FC236}">
                <a16:creationId xmlns:a16="http://schemas.microsoft.com/office/drawing/2014/main" id="{3445DBC6-E3FC-4881-A092-DCB9A3A0FC13}"/>
              </a:ext>
            </a:extLst>
          </p:cNvPr>
          <p:cNvSpPr>
            <a:spLocks noChangeArrowheads="1"/>
          </p:cNvSpPr>
          <p:nvPr/>
        </p:nvSpPr>
        <p:spPr bwMode="hidden">
          <a:xfrm>
            <a:off x="1676400" y="0"/>
            <a:ext cx="7467600" cy="1219200"/>
          </a:xfrm>
          <a:prstGeom prst="rect">
            <a:avLst/>
          </a:prstGeom>
          <a:gradFill rotWithShape="0">
            <a:gsLst>
              <a:gs pos="0">
                <a:schemeClr val="bg2"/>
              </a:gs>
              <a:gs pos="100000">
                <a:schemeClr val="bg1"/>
              </a:gs>
            </a:gsLst>
            <a:path path="shape">
              <a:fillToRect l="50000" t="50000" r="50000" b="50000"/>
            </a:path>
          </a:gra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4036" name="Rectangle 4" descr="Stationery">
            <a:extLst>
              <a:ext uri="{FF2B5EF4-FFF2-40B4-BE49-F238E27FC236}">
                <a16:creationId xmlns:a16="http://schemas.microsoft.com/office/drawing/2014/main" id="{5C74EF29-C3DC-481A-B8EB-9E92CA1E17DA}"/>
              </a:ext>
            </a:extLst>
          </p:cNvPr>
          <p:cNvSpPr>
            <a:spLocks noChangeArrowheads="1"/>
          </p:cNvSpPr>
          <p:nvPr/>
        </p:nvSpPr>
        <p:spPr bwMode="auto">
          <a:xfrm>
            <a:off x="457200" y="0"/>
            <a:ext cx="1219200" cy="762000"/>
          </a:xfrm>
          <a:prstGeom prst="rect">
            <a:avLst/>
          </a:prstGeom>
          <a:blipFill dpi="0" rotWithShape="0">
            <a:blip r:embed="rId13"/>
            <a:srcRect/>
            <a:tile tx="0" ty="0" sx="100000" sy="100000" flip="none" algn="tl"/>
          </a:blip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4037" name="Rectangle 5" descr="Stationery">
            <a:extLst>
              <a:ext uri="{FF2B5EF4-FFF2-40B4-BE49-F238E27FC236}">
                <a16:creationId xmlns:a16="http://schemas.microsoft.com/office/drawing/2014/main" id="{0B981697-BCA6-4A25-91C2-B81744045FE7}"/>
              </a:ext>
            </a:extLst>
          </p:cNvPr>
          <p:cNvSpPr>
            <a:spLocks noChangeArrowheads="1"/>
          </p:cNvSpPr>
          <p:nvPr/>
        </p:nvSpPr>
        <p:spPr bwMode="auto">
          <a:xfrm>
            <a:off x="0" y="0"/>
            <a:ext cx="457200" cy="6858000"/>
          </a:xfrm>
          <a:prstGeom prst="rect">
            <a:avLst/>
          </a:prstGeom>
          <a:blipFill dpi="0" rotWithShape="0">
            <a:blip r:embed="rId13"/>
            <a:srcRect/>
            <a:tile tx="0" ty="0" sx="100000" sy="100000" flip="none" algn="tl"/>
          </a:blip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5062" name="Rectangle 6">
            <a:extLst>
              <a:ext uri="{FF2B5EF4-FFF2-40B4-BE49-F238E27FC236}">
                <a16:creationId xmlns:a16="http://schemas.microsoft.com/office/drawing/2014/main" id="{B8FA72C7-99C6-45CF-AFD4-1B9C342B9CE6}"/>
              </a:ext>
            </a:extLst>
          </p:cNvPr>
          <p:cNvSpPr>
            <a:spLocks noGrp="1" noChangeArrowheads="1"/>
          </p:cNvSpPr>
          <p:nvPr>
            <p:ph type="title"/>
          </p:nvPr>
        </p:nvSpPr>
        <p:spPr bwMode="auto">
          <a:xfrm>
            <a:off x="1066800" y="838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s-MX"/>
              <a:t>Haga clic para modificar el estilo de título del patrón</a:t>
            </a:r>
          </a:p>
        </p:txBody>
      </p:sp>
      <p:sp>
        <p:nvSpPr>
          <p:cNvPr id="44039" name="Rectangle 7">
            <a:extLst>
              <a:ext uri="{FF2B5EF4-FFF2-40B4-BE49-F238E27FC236}">
                <a16:creationId xmlns:a16="http://schemas.microsoft.com/office/drawing/2014/main" id="{D9FA2DBF-8475-4AB6-B65F-C06806DC9D88}"/>
              </a:ext>
            </a:extLst>
          </p:cNvPr>
          <p:cNvSpPr>
            <a:spLocks noGrp="1" noChangeArrowheads="1"/>
          </p:cNvSpPr>
          <p:nvPr>
            <p:ph type="dt" sz="half" idx="2"/>
          </p:nvPr>
        </p:nvSpPr>
        <p:spPr bwMode="auto">
          <a:xfrm>
            <a:off x="1066800" y="6413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solidFill>
                  <a:schemeClr val="tx2"/>
                </a:solidFill>
                <a:latin typeface="+mn-lt"/>
              </a:defRPr>
            </a:lvl1pPr>
          </a:lstStyle>
          <a:p>
            <a:pPr>
              <a:defRPr/>
            </a:pPr>
            <a:endParaRPr lang="es-ES"/>
          </a:p>
        </p:txBody>
      </p:sp>
      <p:sp>
        <p:nvSpPr>
          <p:cNvPr id="44040" name="Rectangle 8">
            <a:extLst>
              <a:ext uri="{FF2B5EF4-FFF2-40B4-BE49-F238E27FC236}">
                <a16:creationId xmlns:a16="http://schemas.microsoft.com/office/drawing/2014/main" id="{CAAC34F8-40AB-44B5-985C-F64F7CAA2A9E}"/>
              </a:ext>
            </a:extLst>
          </p:cNvPr>
          <p:cNvSpPr>
            <a:spLocks noGrp="1" noChangeArrowheads="1"/>
          </p:cNvSpPr>
          <p:nvPr>
            <p:ph type="ftr" sz="quarter" idx="3"/>
          </p:nvPr>
        </p:nvSpPr>
        <p:spPr bwMode="auto">
          <a:xfrm>
            <a:off x="3429000" y="6413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latin typeface="+mn-lt"/>
              </a:defRPr>
            </a:lvl1pPr>
          </a:lstStyle>
          <a:p>
            <a:pPr>
              <a:defRPr/>
            </a:pPr>
            <a:endParaRPr lang="es-ES"/>
          </a:p>
        </p:txBody>
      </p:sp>
      <p:pic>
        <p:nvPicPr>
          <p:cNvPr id="45065" name="Picture 9" descr="anabnr2">
            <a:extLst>
              <a:ext uri="{FF2B5EF4-FFF2-40B4-BE49-F238E27FC236}">
                <a16:creationId xmlns:a16="http://schemas.microsoft.com/office/drawing/2014/main" id="{1FE2A30F-D0CF-4ABB-97B3-B5B81CB5D4E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8725" y="0"/>
            <a:ext cx="791527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2" name="Rectangle 10">
            <a:extLst>
              <a:ext uri="{FF2B5EF4-FFF2-40B4-BE49-F238E27FC236}">
                <a16:creationId xmlns:a16="http://schemas.microsoft.com/office/drawing/2014/main" id="{B34D047A-8884-410D-8EB5-4A551355D02F}"/>
              </a:ext>
            </a:extLst>
          </p:cNvPr>
          <p:cNvSpPr>
            <a:spLocks noChangeArrowheads="1"/>
          </p:cNvSpPr>
          <p:nvPr/>
        </p:nvSpPr>
        <p:spPr bwMode="auto">
          <a:xfrm>
            <a:off x="304800" y="457200"/>
            <a:ext cx="2514600" cy="304800"/>
          </a:xfrm>
          <a:prstGeom prst="rect">
            <a:avLst/>
          </a:prstGeom>
          <a:solidFill>
            <a:schemeClr val="accent2">
              <a:alpha val="50000"/>
            </a:schemeClr>
          </a:solidFill>
          <a:ln w="9525">
            <a:noFill/>
            <a:miter lim="800000"/>
            <a:headEnd/>
            <a:tailEnd/>
          </a:ln>
          <a:effectLst/>
        </p:spPr>
        <p:txBody>
          <a:bodyPr wrap="none" anchor="ctr"/>
          <a:lstStyle/>
          <a:p>
            <a:pPr algn="ctr">
              <a:defRPr/>
            </a:pPr>
            <a:endParaRPr lang="es-ES" sz="2400">
              <a:latin typeface="Times New Roman" pitchFamily="18" charset="0"/>
            </a:endParaRPr>
          </a:p>
        </p:txBody>
      </p:sp>
      <p:sp>
        <p:nvSpPr>
          <p:cNvPr id="44043" name="Rectangle 11">
            <a:extLst>
              <a:ext uri="{FF2B5EF4-FFF2-40B4-BE49-F238E27FC236}">
                <a16:creationId xmlns:a16="http://schemas.microsoft.com/office/drawing/2014/main" id="{17C187AB-8FE4-4681-9272-F780D63FA08B}"/>
              </a:ext>
            </a:extLst>
          </p:cNvPr>
          <p:cNvSpPr>
            <a:spLocks noGrp="1" noChangeArrowheads="1"/>
          </p:cNvSpPr>
          <p:nvPr>
            <p:ph type="sldNum" sz="quarter" idx="4"/>
          </p:nvPr>
        </p:nvSpPr>
        <p:spPr bwMode="auto">
          <a:xfrm>
            <a:off x="8229600" y="6413500"/>
            <a:ext cx="914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2400">
                <a:solidFill>
                  <a:schemeClr val="tx2"/>
                </a:solidFill>
                <a:latin typeface="Times New Roman" panose="02020603050405020304" pitchFamily="18" charset="0"/>
              </a:defRPr>
            </a:lvl1pPr>
          </a:lstStyle>
          <a:p>
            <a:fld id="{5D1D594A-1F4F-4FF4-B2CA-CEBD5565677A}" type="slidenum">
              <a:rPr lang="es-ES" altLang="es-MX"/>
              <a:pPr/>
              <a:t>‹Nº›</a:t>
            </a:fld>
            <a:endParaRPr lang="es-ES" altLang="es-MX" sz="1400"/>
          </a:p>
        </p:txBody>
      </p:sp>
      <p:sp>
        <p:nvSpPr>
          <p:cNvPr id="45068" name="Rectangle 12">
            <a:extLst>
              <a:ext uri="{FF2B5EF4-FFF2-40B4-BE49-F238E27FC236}">
                <a16:creationId xmlns:a16="http://schemas.microsoft.com/office/drawing/2014/main" id="{B37BF817-FE9A-4205-88D9-70DF52F1802C}"/>
              </a:ext>
            </a:extLst>
          </p:cNvPr>
          <p:cNvSpPr>
            <a:spLocks noGrp="1" noChangeArrowheads="1"/>
          </p:cNvSpPr>
          <p:nvPr>
            <p:ph type="body" idx="1"/>
          </p:nvPr>
        </p:nvSpPr>
        <p:spPr bwMode="auto">
          <a:xfrm>
            <a:off x="1066800" y="210185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Haga clic para modificar el estilo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p>
        </p:txBody>
      </p:sp>
    </p:spTree>
  </p:cSld>
  <p:clrMap bg1="lt1" tx1="dk1" bg2="lt2" tx2="dk2" accent1="accent1" accent2="accent2" accent3="accent3" accent4="accent4" accent5="accent5" accent6="accent6" hlink="hlink" folHlink="folHlink"/>
  <p:sldLayoutIdLst>
    <p:sldLayoutId id="2147483784"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anose="05000000000000000000"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8.bin"/><Relationship Id="rId4" Type="http://schemas.openxmlformats.org/officeDocument/2006/relationships/image" Target="../media/image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8.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25.wmf"/></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6.wmf"/><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0.png"/><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31.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3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37.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6.vml"/><Relationship Id="rId4" Type="http://schemas.openxmlformats.org/officeDocument/2006/relationships/image" Target="../media/image38.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7.vml"/><Relationship Id="rId4" Type="http://schemas.openxmlformats.org/officeDocument/2006/relationships/image" Target="../media/image39.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0.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2.wmf"/></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48.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31.vml"/><Relationship Id="rId4" Type="http://schemas.openxmlformats.org/officeDocument/2006/relationships/image" Target="../media/image49.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51.wmf"/><Relationship Id="rId5" Type="http://schemas.openxmlformats.org/officeDocument/2006/relationships/oleObject" Target="../embeddings/oleObject43.bin"/><Relationship Id="rId4" Type="http://schemas.openxmlformats.org/officeDocument/2006/relationships/image" Target="../media/image50.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53.wmf"/><Relationship Id="rId5" Type="http://schemas.openxmlformats.org/officeDocument/2006/relationships/oleObject" Target="../embeddings/oleObject45.bin"/><Relationship Id="rId4" Type="http://schemas.openxmlformats.org/officeDocument/2006/relationships/image" Target="../media/image52.w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34.vml"/><Relationship Id="rId6" Type="http://schemas.openxmlformats.org/officeDocument/2006/relationships/image" Target="../media/image55.wmf"/><Relationship Id="rId5" Type="http://schemas.openxmlformats.org/officeDocument/2006/relationships/oleObject" Target="../embeddings/oleObject47.bin"/><Relationship Id="rId4" Type="http://schemas.openxmlformats.org/officeDocument/2006/relationships/image" Target="../media/image54.wmf"/></Relationships>
</file>

<file path=ppt/slides/_rels/slide68.xml.rels><?xml version="1.0" encoding="UTF-8" standalone="yes"?>
<Relationships xmlns="http://schemas.openxmlformats.org/package/2006/relationships"><Relationship Id="rId3" Type="http://schemas.openxmlformats.org/officeDocument/2006/relationships/image" Target="http://www.lhup.edu/~rkleinma/Chem430/Chapters/hammett/exercise1.gif" TargetMode="External"/><Relationship Id="rId7" Type="http://schemas.openxmlformats.org/officeDocument/2006/relationships/image" Target="http://www.lhup.edu/~rkleinma/Chem430/Chapters/hammett/exercise3.gif" TargetMode="External"/><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http://www.lhup.edu/~rkleinma/Chem430/Chapters/hammett/exercise2.gif" TargetMode="External"/><Relationship Id="rId4" Type="http://schemas.openxmlformats.org/officeDocument/2006/relationships/image" Target="../media/image5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http://www.lhup.edu/~rkleinma/Chem430/Chapters/hammett/hammettplot.gif"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60.wmf"/></Relationships>
</file>

<file path=ppt/slides/_rels/slide72.xml.rels><?xml version="1.0" encoding="UTF-8" standalone="yes"?>
<Relationships xmlns="http://schemas.openxmlformats.org/package/2006/relationships"><Relationship Id="rId3" Type="http://schemas.openxmlformats.org/officeDocument/2006/relationships/image" Target="http://www.lhup.edu/~rkleinma/Chem430/Chapters/hammett/pathway1.gif" TargetMode="External"/><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http://www.lhup.edu/~rkleinma/Chem430/Chapters/hammett/pathway2.gif" TargetMode="External"/><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http://www.lhup.edu/~rkleinma/Chem430/Chapters/hammett/pathway3.gif" TargetMode="External"/><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http://www.lhup.edu/~rkleinma/Chem430/Chapters/hammett/pathway4.gif" TargetMode="External"/><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http://www.lhup.edu/~rkleinma/Chem430/Chapters/hammett/pathway5.gif" TargetMode="External"/><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image" Target="../media/image67.wmf"/><Relationship Id="rId5" Type="http://schemas.openxmlformats.org/officeDocument/2006/relationships/oleObject" Target="../embeddings/oleObject50.bin"/><Relationship Id="rId4" Type="http://schemas.openxmlformats.org/officeDocument/2006/relationships/image" Target="../media/image66.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37.vml"/><Relationship Id="rId4" Type="http://schemas.openxmlformats.org/officeDocument/2006/relationships/image" Target="../media/image68.wmf"/></Relationships>
</file>

<file path=ppt/slides/_rels/slide81.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70.wmf"/><Relationship Id="rId5" Type="http://schemas.openxmlformats.org/officeDocument/2006/relationships/oleObject" Target="../embeddings/oleObject53.bin"/><Relationship Id="rId4" Type="http://schemas.openxmlformats.org/officeDocument/2006/relationships/image" Target="../media/image69.w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72.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40.vml"/><Relationship Id="rId4" Type="http://schemas.openxmlformats.org/officeDocument/2006/relationships/image" Target="../media/image73.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image" Target="../media/image75.png"/><Relationship Id="rId4" Type="http://schemas.openxmlformats.org/officeDocument/2006/relationships/image" Target="../media/image74.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76.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43.vml"/><Relationship Id="rId4" Type="http://schemas.openxmlformats.org/officeDocument/2006/relationships/image" Target="../media/image77.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a:extLst>
              <a:ext uri="{FF2B5EF4-FFF2-40B4-BE49-F238E27FC236}">
                <a16:creationId xmlns:a16="http://schemas.microsoft.com/office/drawing/2014/main" id="{F7CDA220-7E18-4A1F-8850-4504ADA42994}"/>
              </a:ext>
            </a:extLst>
          </p:cNvPr>
          <p:cNvSpPr>
            <a:spLocks noChangeArrowheads="1"/>
          </p:cNvSpPr>
          <p:nvPr/>
        </p:nvSpPr>
        <p:spPr bwMode="auto">
          <a:xfrm>
            <a:off x="714375" y="857250"/>
            <a:ext cx="771525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3200" dirty="0">
                <a:cs typeface="Times New Roman" panose="02020603050405020304" pitchFamily="18" charset="0"/>
              </a:rPr>
              <a:t>REACCIONES EN DISOLUCI</a:t>
            </a:r>
            <a:r>
              <a:rPr kumimoji="0" lang="es-ES_tradnl" altLang="es-MX" sz="3200" dirty="0" err="1">
                <a:cs typeface="Times New Roman" panose="02020603050405020304" pitchFamily="18" charset="0"/>
              </a:rPr>
              <a:t>Ó</a:t>
            </a:r>
            <a:r>
              <a:rPr kumimoji="0" lang="es-ES" altLang="es-MX" sz="3200" dirty="0">
                <a:cs typeface="Times New Roman" panose="02020603050405020304" pitchFamily="18" charset="0"/>
              </a:rPr>
              <a:t>N</a:t>
            </a:r>
          </a:p>
          <a:p>
            <a:pPr algn="ctr" eaLnBrk="1" hangingPunct="1"/>
            <a:endParaRPr kumimoji="0" lang="es-ES" altLang="es-MX" sz="3200" dirty="0">
              <a:cs typeface="Times New Roman" panose="02020603050405020304" pitchFamily="18" charset="0"/>
            </a:endParaRPr>
          </a:p>
          <a:p>
            <a:r>
              <a:rPr kumimoji="0" lang="es-ES" altLang="es-MX" dirty="0">
                <a:cs typeface="Times New Roman" panose="02020603050405020304" pitchFamily="18" charset="0"/>
              </a:rPr>
              <a:t> 	Las reacciones químicas a menudo se llevan a cabo en fase líquida y la mayoría de los estudios de mecanismos de reacción tanto en sistemas orgánicos como inorgánicos están relacionados con reacciones en disolución. </a:t>
            </a:r>
          </a:p>
          <a:p>
            <a:endParaRPr kumimoji="0" lang="es-ES" altLang="es-MX" dirty="0">
              <a:cs typeface="Times New Roman" panose="02020603050405020304" pitchFamily="18" charset="0"/>
            </a:endParaRPr>
          </a:p>
          <a:p>
            <a:r>
              <a:rPr kumimoji="0" lang="es-ES" altLang="es-MX" dirty="0">
                <a:cs typeface="Times New Roman" panose="02020603050405020304" pitchFamily="18" charset="0"/>
              </a:rPr>
              <a:t>Esto es cierto a pesar de potencialmente los estudios teóricos para sistemas en fase gaseosa presentan mayor profundidad.</a:t>
            </a:r>
            <a:endParaRPr kumimoji="0" lang="es-ES_tradnl" altLang="es-MX" dirty="0">
              <a:cs typeface="Times New Roman" panose="02020603050405020304" pitchFamily="18" charset="0"/>
            </a:endParaRPr>
          </a:p>
          <a:p>
            <a:endParaRPr kumimoji="0" lang="es-ES_tradnl" altLang="es-MX" dirty="0">
              <a:cs typeface="Times New Roman" panose="02020603050405020304" pitchFamily="18" charset="0"/>
            </a:endParaRPr>
          </a:p>
          <a:p>
            <a:endParaRPr kumimoji="0" lang="es-ES" altLang="es-MX" dirty="0"/>
          </a:p>
        </p:txBody>
      </p:sp>
      <p:sp>
        <p:nvSpPr>
          <p:cNvPr id="2" name="Marcador de pie de página 1">
            <a:extLst>
              <a:ext uri="{FF2B5EF4-FFF2-40B4-BE49-F238E27FC236}">
                <a16:creationId xmlns:a16="http://schemas.microsoft.com/office/drawing/2014/main" id="{683C162B-9666-4AF2-B941-EDC649188BAF}"/>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9D1F3F03-E420-4D3B-8969-6B5D2C1867C9}"/>
              </a:ext>
            </a:extLst>
          </p:cNvPr>
          <p:cNvSpPr>
            <a:spLocks noGrp="1"/>
          </p:cNvSpPr>
          <p:nvPr>
            <p:ph type="sldNum" sz="quarter" idx="12"/>
          </p:nvPr>
        </p:nvSpPr>
        <p:spPr/>
        <p:txBody>
          <a:bodyPr/>
          <a:lstStyle/>
          <a:p>
            <a:fld id="{9192AA73-D837-4E5A-ABAB-F99C622BBB16}" type="slidenum">
              <a:rPr lang="es-ES" altLang="es-MX" smtClean="0"/>
              <a:pPr/>
              <a:t>1</a:t>
            </a:fld>
            <a:endParaRPr lang="es-ES" altLang="es-MX"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8ABB578A-0DB4-414E-83C1-69D823074DDF}"/>
              </a:ext>
            </a:extLst>
          </p:cNvPr>
          <p:cNvSpPr>
            <a:spLocks noChangeArrowheads="1"/>
          </p:cNvSpPr>
          <p:nvPr/>
        </p:nvSpPr>
        <p:spPr bwMode="auto">
          <a:xfrm>
            <a:off x="714375" y="857250"/>
            <a:ext cx="82867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spcBef>
                <a:spcPct val="50000"/>
              </a:spcBef>
            </a:pPr>
            <a:r>
              <a:rPr kumimoji="0" lang="es-ES" altLang="es-MX" u="sng">
                <a:cs typeface="Times New Roman" panose="02020603050405020304" pitchFamily="18" charset="0"/>
              </a:rPr>
              <a:t>APLICACIONES DE LA TEORIA DEL COMPLEJO ACTIVADO.</a:t>
            </a:r>
            <a:endParaRPr kumimoji="0" lang="es-ES" altLang="es-MX">
              <a:cs typeface="Times New Roman" panose="02020603050405020304" pitchFamily="18" charset="0"/>
            </a:endParaRPr>
          </a:p>
          <a:p>
            <a:pPr>
              <a:spcBef>
                <a:spcPct val="50000"/>
              </a:spcBef>
            </a:pPr>
            <a:r>
              <a:rPr kumimoji="0" lang="es-ES" altLang="es-MX">
                <a:cs typeface="Times New Roman" panose="02020603050405020304" pitchFamily="18" charset="0"/>
              </a:rPr>
              <a:t>	La formulación básica para reacciones en fase gaseosa se escribe:</a:t>
            </a:r>
          </a:p>
          <a:p>
            <a:pPr>
              <a:spcBef>
                <a:spcPct val="50000"/>
              </a:spcBef>
            </a:pPr>
            <a:r>
              <a:rPr kumimoji="0" lang="es-ES" altLang="es-MX">
                <a:cs typeface="Times New Roman" panose="02020603050405020304" pitchFamily="18" charset="0"/>
              </a:rPr>
              <a:t> </a:t>
            </a:r>
          </a:p>
          <a:p>
            <a:pPr>
              <a:spcBef>
                <a:spcPct val="50000"/>
              </a:spcBef>
            </a:pPr>
            <a:r>
              <a:rPr kumimoji="0" lang="es-ES" altLang="es-MX">
                <a:cs typeface="Times New Roman" panose="02020603050405020304" pitchFamily="18" charset="0"/>
              </a:rPr>
              <a:t> </a:t>
            </a:r>
          </a:p>
          <a:p>
            <a:pPr>
              <a:spcBef>
                <a:spcPct val="50000"/>
              </a:spcBef>
            </a:pPr>
            <a:r>
              <a:rPr kumimoji="0" lang="es-ES" altLang="es-MX">
                <a:cs typeface="Times New Roman" panose="02020603050405020304" pitchFamily="18" charset="0"/>
              </a:rPr>
              <a:t>Los efectos, debidos a cambios en el disolvente, o su composición, o la fuerza iónica, provienen de cambios en los coeficientes de actividad, esta situación no es importante en la fase gaseosa.</a:t>
            </a:r>
          </a:p>
        </p:txBody>
      </p:sp>
      <p:graphicFrame>
        <p:nvGraphicFramePr>
          <p:cNvPr id="3074" name="Object 3">
            <a:extLst>
              <a:ext uri="{FF2B5EF4-FFF2-40B4-BE49-F238E27FC236}">
                <a16:creationId xmlns:a16="http://schemas.microsoft.com/office/drawing/2014/main" id="{B3A90CEE-D62F-4B99-A556-E57292309745}"/>
              </a:ext>
            </a:extLst>
          </p:cNvPr>
          <p:cNvGraphicFramePr>
            <a:graphicFrameLocks noChangeAspect="1"/>
          </p:cNvGraphicFramePr>
          <p:nvPr/>
        </p:nvGraphicFramePr>
        <p:xfrm>
          <a:off x="3214688" y="2928938"/>
          <a:ext cx="2819400" cy="1304925"/>
        </p:xfrm>
        <a:graphic>
          <a:graphicData uri="http://schemas.openxmlformats.org/presentationml/2006/ole">
            <mc:AlternateContent xmlns:mc="http://schemas.openxmlformats.org/markup-compatibility/2006">
              <mc:Choice xmlns:v="urn:schemas-microsoft-com:vml" Requires="v">
                <p:oleObj spid="_x0000_s3078" name="Ecuación" r:id="rId3" imgW="850680" imgH="393480" progId="Equation.3">
                  <p:embed/>
                </p:oleObj>
              </mc:Choice>
              <mc:Fallback>
                <p:oleObj name="Ecuación" r:id="rId3" imgW="850680" imgH="39348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2928938"/>
                        <a:ext cx="28194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DFF1CF71-3F14-4CE7-849A-1F12B5EAAA5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56CDB2BD-7B96-4166-814C-AC8376EA5815}"/>
              </a:ext>
            </a:extLst>
          </p:cNvPr>
          <p:cNvSpPr>
            <a:spLocks noGrp="1"/>
          </p:cNvSpPr>
          <p:nvPr>
            <p:ph type="sldNum" sz="quarter" idx="12"/>
          </p:nvPr>
        </p:nvSpPr>
        <p:spPr/>
        <p:txBody>
          <a:bodyPr/>
          <a:lstStyle/>
          <a:p>
            <a:fld id="{9192AA73-D837-4E5A-ABAB-F99C622BBB16}" type="slidenum">
              <a:rPr lang="es-ES" altLang="es-MX" smtClean="0"/>
              <a:pPr/>
              <a:t>10</a:t>
            </a:fld>
            <a:endParaRPr lang="es-ES" altLang="es-MX" sz="1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10CE8D60-DF6A-493E-AFE2-05B89E4C5DD6}"/>
              </a:ext>
            </a:extLst>
          </p:cNvPr>
          <p:cNvSpPr>
            <a:spLocks noChangeArrowheads="1"/>
          </p:cNvSpPr>
          <p:nvPr/>
        </p:nvSpPr>
        <p:spPr bwMode="auto">
          <a:xfrm>
            <a:off x="928688" y="1214438"/>
            <a:ext cx="821531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spcBef>
                <a:spcPct val="50000"/>
              </a:spcBef>
            </a:pPr>
            <a:r>
              <a:rPr kumimoji="0" lang="es-ES" altLang="es-MX">
                <a:cs typeface="Times New Roman" panose="02020603050405020304" pitchFamily="18" charset="0"/>
              </a:rPr>
              <a:t> 	El valor de K</a:t>
            </a:r>
            <a:r>
              <a:rPr kumimoji="0" lang="es-ES" altLang="es-MX" baseline="30000">
                <a:latin typeface="Times New Roman" panose="02020603050405020304" pitchFamily="18" charset="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se puede escribir en términos de las actividades </a:t>
            </a:r>
            <a:r>
              <a:rPr kumimoji="0" lang="es-ES" altLang="es-MX" i="1">
                <a:latin typeface="Comic Sans MS" panose="030F0702030302020204" pitchFamily="66" charset="0"/>
                <a:cs typeface="Times New Roman" panose="02020603050405020304" pitchFamily="18" charset="0"/>
              </a:rPr>
              <a:t>a</a:t>
            </a:r>
            <a:r>
              <a:rPr kumimoji="0" lang="es-ES" altLang="es-MX">
                <a:cs typeface="Times New Roman" panose="02020603050405020304" pitchFamily="18" charset="0"/>
              </a:rPr>
              <a:t> y se relaciona con la constante expresada en función de concentraciones mediante los coeficientes de actividad apropiados. </a:t>
            </a:r>
          </a:p>
        </p:txBody>
      </p:sp>
      <p:graphicFrame>
        <p:nvGraphicFramePr>
          <p:cNvPr id="4098" name="Object 4">
            <a:extLst>
              <a:ext uri="{FF2B5EF4-FFF2-40B4-BE49-F238E27FC236}">
                <a16:creationId xmlns:a16="http://schemas.microsoft.com/office/drawing/2014/main" id="{CB4CB063-0BFB-47C4-8741-AA15E1207F59}"/>
              </a:ext>
            </a:extLst>
          </p:cNvPr>
          <p:cNvGraphicFramePr>
            <a:graphicFrameLocks noChangeAspect="1"/>
          </p:cNvGraphicFramePr>
          <p:nvPr/>
        </p:nvGraphicFramePr>
        <p:xfrm>
          <a:off x="2143125" y="4143375"/>
          <a:ext cx="4724400" cy="1119188"/>
        </p:xfrm>
        <a:graphic>
          <a:graphicData uri="http://schemas.openxmlformats.org/presentationml/2006/ole">
            <mc:AlternateContent xmlns:mc="http://schemas.openxmlformats.org/markup-compatibility/2006">
              <mc:Choice xmlns:v="urn:schemas-microsoft-com:vml" Requires="v">
                <p:oleObj spid="_x0000_s4102" name="Ecuación" r:id="rId3" imgW="1930320" imgH="457200" progId="Equation.3">
                  <p:embed/>
                </p:oleObj>
              </mc:Choice>
              <mc:Fallback>
                <p:oleObj name="Ecuación" r:id="rId3" imgW="193032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25" y="4143375"/>
                        <a:ext cx="4724400"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C2B0A5A4-A0A1-4025-8770-F40D99500EFA}"/>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D0A3F8B-BC0A-4D7B-83D9-0C85D832A246}"/>
              </a:ext>
            </a:extLst>
          </p:cNvPr>
          <p:cNvSpPr>
            <a:spLocks noGrp="1"/>
          </p:cNvSpPr>
          <p:nvPr>
            <p:ph type="sldNum" sz="quarter" idx="12"/>
          </p:nvPr>
        </p:nvSpPr>
        <p:spPr/>
        <p:txBody>
          <a:bodyPr/>
          <a:lstStyle/>
          <a:p>
            <a:fld id="{9192AA73-D837-4E5A-ABAB-F99C622BBB16}" type="slidenum">
              <a:rPr lang="es-ES" altLang="es-MX" smtClean="0"/>
              <a:pPr/>
              <a:t>11</a:t>
            </a:fld>
            <a:endParaRPr lang="es-ES" altLang="es-MX"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C45AB5CF-B38A-4357-BE13-E5C9331724A0}"/>
              </a:ext>
            </a:extLst>
          </p:cNvPr>
          <p:cNvSpPr>
            <a:spLocks noChangeArrowheads="1"/>
          </p:cNvSpPr>
          <p:nvPr/>
        </p:nvSpPr>
        <p:spPr bwMode="auto">
          <a:xfrm>
            <a:off x="500063" y="857250"/>
            <a:ext cx="86439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rPr>
              <a:t>Esta situación no es importante en la fase gaseosa.</a:t>
            </a:r>
          </a:p>
          <a:p>
            <a:pPr>
              <a:spcBef>
                <a:spcPct val="50000"/>
              </a:spcBef>
            </a:pPr>
            <a:r>
              <a:rPr kumimoji="0" lang="es-ES" altLang="es-MX">
                <a:cs typeface="Times New Roman" panose="02020603050405020304" pitchFamily="18" charset="0"/>
              </a:rPr>
              <a:t> 	El valor de K</a:t>
            </a:r>
            <a:r>
              <a:rPr kumimoji="0" lang="es-ES" altLang="es-MX" baseline="30000">
                <a:latin typeface="Times New Roman" panose="02020603050405020304" pitchFamily="18" charset="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se puede escribir en términos de las actividades a y se relaciona con la constante expresada en función de concentraciones mediante los coeficientes de actividad apropiados.</a:t>
            </a:r>
          </a:p>
          <a:p>
            <a:pPr>
              <a:spcBef>
                <a:spcPct val="50000"/>
              </a:spcBef>
            </a:pPr>
            <a:r>
              <a:rPr kumimoji="0" lang="es-ES" altLang="es-MX">
                <a:cs typeface="Times New Roman" panose="02020603050405020304" pitchFamily="18" charset="0"/>
              </a:rPr>
              <a:t> </a:t>
            </a:r>
          </a:p>
          <a:p>
            <a:pPr>
              <a:spcBef>
                <a:spcPct val="50000"/>
              </a:spcBef>
            </a:pPr>
            <a:r>
              <a:rPr kumimoji="0" lang="es-ES" altLang="es-MX">
                <a:cs typeface="Times New Roman" panose="02020603050405020304" pitchFamily="18" charset="0"/>
              </a:rPr>
              <a:t> </a:t>
            </a:r>
          </a:p>
          <a:p>
            <a:pPr>
              <a:spcBef>
                <a:spcPct val="50000"/>
              </a:spcBef>
            </a:pPr>
            <a:endParaRPr kumimoji="0" lang="es-ES" altLang="es-MX">
              <a:cs typeface="Times New Roman" panose="02020603050405020304" pitchFamily="18" charset="0"/>
            </a:endParaRPr>
          </a:p>
          <a:p>
            <a:pPr>
              <a:spcBef>
                <a:spcPct val="50000"/>
              </a:spcBef>
            </a:pPr>
            <a:r>
              <a:rPr kumimoji="0" lang="es-ES" altLang="es-MX">
                <a:cs typeface="Times New Roman" panose="02020603050405020304" pitchFamily="18" charset="0"/>
              </a:rPr>
              <a:t>De donde tenemos que:</a:t>
            </a:r>
          </a:p>
        </p:txBody>
      </p:sp>
      <p:graphicFrame>
        <p:nvGraphicFramePr>
          <p:cNvPr id="5122" name="Object 4">
            <a:extLst>
              <a:ext uri="{FF2B5EF4-FFF2-40B4-BE49-F238E27FC236}">
                <a16:creationId xmlns:a16="http://schemas.microsoft.com/office/drawing/2014/main" id="{B4C7FC08-EB61-40C4-94CC-C6D28198914F}"/>
              </a:ext>
            </a:extLst>
          </p:cNvPr>
          <p:cNvGraphicFramePr>
            <a:graphicFrameLocks noChangeAspect="1"/>
          </p:cNvGraphicFramePr>
          <p:nvPr/>
        </p:nvGraphicFramePr>
        <p:xfrm>
          <a:off x="2071688" y="3714750"/>
          <a:ext cx="4724400" cy="1119188"/>
        </p:xfrm>
        <a:graphic>
          <a:graphicData uri="http://schemas.openxmlformats.org/presentationml/2006/ole">
            <mc:AlternateContent xmlns:mc="http://schemas.openxmlformats.org/markup-compatibility/2006">
              <mc:Choice xmlns:v="urn:schemas-microsoft-com:vml" Requires="v">
                <p:oleObj spid="_x0000_s5126" name="Ecuación" r:id="rId3" imgW="1930320" imgH="457200" progId="Equation.3">
                  <p:embed/>
                </p:oleObj>
              </mc:Choice>
              <mc:Fallback>
                <p:oleObj name="Ecuación" r:id="rId3" imgW="193032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3714750"/>
                        <a:ext cx="4724400"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50142833-C784-4F2B-80C3-D067589D523E}"/>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701DEC0-C02D-4A0A-86F6-A5309F825FB0}"/>
              </a:ext>
            </a:extLst>
          </p:cNvPr>
          <p:cNvSpPr>
            <a:spLocks noGrp="1"/>
          </p:cNvSpPr>
          <p:nvPr>
            <p:ph type="sldNum" sz="quarter" idx="12"/>
          </p:nvPr>
        </p:nvSpPr>
        <p:spPr/>
        <p:txBody>
          <a:bodyPr/>
          <a:lstStyle/>
          <a:p>
            <a:fld id="{9192AA73-D837-4E5A-ABAB-F99C622BBB16}" type="slidenum">
              <a:rPr lang="es-ES" altLang="es-MX" smtClean="0"/>
              <a:pPr/>
              <a:t>12</a:t>
            </a:fld>
            <a:endParaRPr lang="es-ES" altLang="es-MX" sz="1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CB910455-EF21-4889-A2C8-3E3CBA6F6DC2}"/>
              </a:ext>
            </a:extLst>
          </p:cNvPr>
          <p:cNvSpPr>
            <a:spLocks noChangeArrowheads="1"/>
          </p:cNvSpPr>
          <p:nvPr/>
        </p:nvSpPr>
        <p:spPr bwMode="auto">
          <a:xfrm>
            <a:off x="785813" y="2857500"/>
            <a:ext cx="835818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Esta relación, la ecuación de Brønsted-Bjerrum, es la base para considerar los efectos salinos y del disolvente. </a:t>
            </a:r>
          </a:p>
          <a:p>
            <a:pPr eaLnBrk="1" hangingPunct="1"/>
            <a:endParaRPr kumimoji="0" lang="es-ES" altLang="es-MX">
              <a:cs typeface="Times New Roman" panose="02020603050405020304" pitchFamily="18" charset="0"/>
            </a:endParaRPr>
          </a:p>
          <a:p>
            <a:pPr eaLnBrk="1" hangingPunct="1"/>
            <a:r>
              <a:rPr kumimoji="0" lang="es-ES" altLang="es-MX">
                <a:cs typeface="Times New Roman" panose="02020603050405020304" pitchFamily="18" charset="0"/>
              </a:rPr>
              <a:t>La suposición clave en su derivación es que la velocidad de reacción es proporcional a la concentración del complejo activado, [(AB)</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y no a su actividad.</a:t>
            </a:r>
            <a:r>
              <a:rPr kumimoji="0" lang="es-ES_tradnl" altLang="es-MX">
                <a:cs typeface="Times New Roman" panose="02020603050405020304" pitchFamily="18" charset="0"/>
              </a:rPr>
              <a:t> </a:t>
            </a:r>
            <a:endParaRPr kumimoji="0" lang="es-ES" altLang="es-MX" baseline="30000">
              <a:cs typeface="Times New Roman" panose="02020603050405020304" pitchFamily="18" charset="0"/>
              <a:sym typeface="Symbol" panose="05050102010706020507" pitchFamily="18" charset="2"/>
            </a:endParaRPr>
          </a:p>
        </p:txBody>
      </p:sp>
      <p:graphicFrame>
        <p:nvGraphicFramePr>
          <p:cNvPr id="6146" name="Object 5">
            <a:extLst>
              <a:ext uri="{FF2B5EF4-FFF2-40B4-BE49-F238E27FC236}">
                <a16:creationId xmlns:a16="http://schemas.microsoft.com/office/drawing/2014/main" id="{A3AB6B23-DF4B-46D9-93CF-B9E4C1518F1F}"/>
              </a:ext>
            </a:extLst>
          </p:cNvPr>
          <p:cNvGraphicFramePr>
            <a:graphicFrameLocks noChangeAspect="1"/>
          </p:cNvGraphicFramePr>
          <p:nvPr/>
        </p:nvGraphicFramePr>
        <p:xfrm>
          <a:off x="3071813" y="1143000"/>
          <a:ext cx="3092450" cy="1428750"/>
        </p:xfrm>
        <a:graphic>
          <a:graphicData uri="http://schemas.openxmlformats.org/presentationml/2006/ole">
            <mc:AlternateContent xmlns:mc="http://schemas.openxmlformats.org/markup-compatibility/2006">
              <mc:Choice xmlns:v="urn:schemas-microsoft-com:vml" Requires="v">
                <p:oleObj spid="_x0000_s6150" name="Ecuación" r:id="rId3" imgW="990360" imgH="457200" progId="Equation.3">
                  <p:embed/>
                </p:oleObj>
              </mc:Choice>
              <mc:Fallback>
                <p:oleObj name="Ecuación" r:id="rId3" imgW="99036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1143000"/>
                        <a:ext cx="30924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A809BA6F-A2AC-4FC4-B8E5-EAD96F3C2AA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5635989-630C-4E91-A303-75BC4D924904}"/>
              </a:ext>
            </a:extLst>
          </p:cNvPr>
          <p:cNvSpPr>
            <a:spLocks noGrp="1"/>
          </p:cNvSpPr>
          <p:nvPr>
            <p:ph type="sldNum" sz="quarter" idx="12"/>
          </p:nvPr>
        </p:nvSpPr>
        <p:spPr/>
        <p:txBody>
          <a:bodyPr/>
          <a:lstStyle/>
          <a:p>
            <a:fld id="{9192AA73-D837-4E5A-ABAB-F99C622BBB16}" type="slidenum">
              <a:rPr lang="es-ES" altLang="es-MX" smtClean="0"/>
              <a:pPr/>
              <a:t>13</a:t>
            </a:fld>
            <a:endParaRPr lang="es-ES" altLang="es-MX"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B4118AA-ED31-4B9D-9887-4644B6199FBB}"/>
              </a:ext>
            </a:extLst>
          </p:cNvPr>
          <p:cNvSpPr>
            <a:spLocks noChangeArrowheads="1"/>
          </p:cNvSpPr>
          <p:nvPr/>
        </p:nvSpPr>
        <p:spPr bwMode="auto">
          <a:xfrm>
            <a:off x="571500" y="642938"/>
            <a:ext cx="8429625"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ES_tradnl" altLang="es-MX">
              <a:cs typeface="Times New Roman" panose="02020603050405020304" pitchFamily="18" charset="0"/>
            </a:endParaRPr>
          </a:p>
          <a:p>
            <a:pPr eaLnBrk="1" hangingPunct="1"/>
            <a:r>
              <a:rPr kumimoji="0" lang="es-ES_tradnl" altLang="es-MX">
                <a:cs typeface="Times New Roman" panose="02020603050405020304" pitchFamily="18" charset="0"/>
              </a:rPr>
              <a:t>EFECTOS DEL DISOLVENTE EN REACCIONES POLARES E IÓNICAS.</a:t>
            </a:r>
          </a:p>
          <a:p>
            <a:pPr eaLnBrk="1" hangingPunct="1"/>
            <a:endParaRPr kumimoji="0" lang="es-ES_tradnl" altLang="es-MX">
              <a:cs typeface="Times New Roman" panose="02020603050405020304" pitchFamily="18" charset="0"/>
            </a:endParaRPr>
          </a:p>
          <a:p>
            <a:pPr eaLnBrk="1" hangingPunct="1"/>
            <a:r>
              <a:rPr kumimoji="0" lang="es-ES_tradnl" altLang="es-MX">
                <a:cs typeface="Times New Roman" panose="02020603050405020304" pitchFamily="18" charset="0"/>
              </a:rPr>
              <a:t> </a:t>
            </a:r>
            <a:r>
              <a:rPr kumimoji="0" lang="es-ES" altLang="es-MX">
                <a:cs typeface="Times New Roman" panose="02020603050405020304" pitchFamily="18" charset="0"/>
              </a:rPr>
              <a:t>Podemos considerar tres casos para una reacción de segundo orden: dos moléculas polares, dos iones o una de cada uno.</a:t>
            </a:r>
          </a:p>
          <a:p>
            <a:pPr eaLnBrk="1" hangingPunct="1"/>
            <a:endParaRPr kumimoji="0" lang="es-ES" altLang="es-MX">
              <a:cs typeface="Times New Roman" panose="02020603050405020304" pitchFamily="18" charset="0"/>
            </a:endParaRPr>
          </a:p>
          <a:p>
            <a:pPr eaLnBrk="1" hangingPunct="1"/>
            <a:r>
              <a:rPr kumimoji="0" lang="es-ES" altLang="es-MX">
                <a:cs typeface="Times New Roman" panose="02020603050405020304" pitchFamily="18" charset="0"/>
              </a:rPr>
              <a:t>	Kirkwood nos proporciona expresiones para la energía libre involucrada en la transferencia de </a:t>
            </a:r>
            <a:r>
              <a:rPr kumimoji="0" lang="es-ES" altLang="es-MX">
                <a:solidFill>
                  <a:srgbClr val="FF0000"/>
                </a:solidFill>
                <a:cs typeface="Times New Roman" panose="02020603050405020304" pitchFamily="18" charset="0"/>
              </a:rPr>
              <a:t>una</a:t>
            </a:r>
            <a:r>
              <a:rPr kumimoji="0" lang="es-ES" altLang="es-MX">
                <a:cs typeface="Times New Roman" panose="02020603050405020304" pitchFamily="18" charset="0"/>
              </a:rPr>
              <a:t> </a:t>
            </a:r>
            <a:r>
              <a:rPr kumimoji="0" lang="es-ES" altLang="es-MX">
                <a:solidFill>
                  <a:srgbClr val="FF0000"/>
                </a:solidFill>
                <a:cs typeface="Times New Roman" panose="02020603050405020304" pitchFamily="18" charset="0"/>
              </a:rPr>
              <a:t>molécula polar </a:t>
            </a:r>
            <a:r>
              <a:rPr kumimoji="0" lang="es-ES" altLang="es-MX">
                <a:cs typeface="Times New Roman" panose="02020603050405020304" pitchFamily="18" charset="0"/>
              </a:rPr>
              <a:t>(momento dipolar </a:t>
            </a:r>
            <a:r>
              <a:rPr kumimoji="0" lang="es-ES" altLang="es-MX">
                <a:latin typeface="Times New Roman" panose="02020603050405020304" pitchFamily="18" charset="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y radio r) de un</a:t>
            </a:r>
          </a:p>
          <a:p>
            <a:pPr eaLnBrk="1" hangingPunct="1"/>
            <a:r>
              <a:rPr kumimoji="0" lang="es-ES" altLang="es-MX">
                <a:cs typeface="Times New Roman" panose="02020603050405020304" pitchFamily="18" charset="0"/>
              </a:rPr>
              <a:t>medio de constante dieléctrica unitaria da uno que tiene un valor </a:t>
            </a:r>
            <a:r>
              <a:rPr kumimoji="0" lang="es-ES" altLang="es-MX">
                <a:latin typeface="Times New Roman" panose="02020603050405020304" pitchFamily="18" charset="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a:t>
            </a:r>
            <a:endParaRPr kumimoji="0" lang="es-ES_tradnl" altLang="es-MX" baseline="30000">
              <a:cs typeface="Times New Roman" panose="02020603050405020304" pitchFamily="18" charset="0"/>
              <a:sym typeface="Symbol" panose="05050102010706020507" pitchFamily="18" charset="2"/>
            </a:endParaRPr>
          </a:p>
          <a:p>
            <a:endParaRPr kumimoji="0" lang="es-ES" altLang="es-MX" baseline="30000">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C7DED940-1959-48F4-896E-E2BA9A686F15}"/>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D1A3DED2-544C-4A8F-A104-D4F32C37565F}"/>
              </a:ext>
            </a:extLst>
          </p:cNvPr>
          <p:cNvSpPr>
            <a:spLocks noGrp="1"/>
          </p:cNvSpPr>
          <p:nvPr>
            <p:ph type="sldNum" sz="quarter" idx="12"/>
          </p:nvPr>
        </p:nvSpPr>
        <p:spPr/>
        <p:txBody>
          <a:bodyPr/>
          <a:lstStyle/>
          <a:p>
            <a:fld id="{9192AA73-D837-4E5A-ABAB-F99C622BBB16}" type="slidenum">
              <a:rPr lang="es-ES" altLang="es-MX" smtClean="0"/>
              <a:pPr/>
              <a:t>14</a:t>
            </a:fld>
            <a:endParaRPr lang="es-ES" altLang="es-MX"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a:extLst>
              <a:ext uri="{FF2B5EF4-FFF2-40B4-BE49-F238E27FC236}">
                <a16:creationId xmlns:a16="http://schemas.microsoft.com/office/drawing/2014/main" id="{CD96A444-3F71-485D-ABF9-27B8F0E73DBB}"/>
              </a:ext>
            </a:extLst>
          </p:cNvPr>
          <p:cNvGraphicFramePr>
            <a:graphicFrameLocks noChangeAspect="1"/>
          </p:cNvGraphicFramePr>
          <p:nvPr/>
        </p:nvGraphicFramePr>
        <p:xfrm>
          <a:off x="3143250" y="1143000"/>
          <a:ext cx="2286000" cy="793750"/>
        </p:xfrm>
        <a:graphic>
          <a:graphicData uri="http://schemas.openxmlformats.org/presentationml/2006/ole">
            <mc:AlternateContent xmlns:mc="http://schemas.openxmlformats.org/markup-compatibility/2006">
              <mc:Choice xmlns:v="urn:schemas-microsoft-com:vml" Requires="v">
                <p:oleObj spid="_x0000_s7181" name="Ecuación" r:id="rId3" imgW="1206360" imgH="419040" progId="Equation.3">
                  <p:embed/>
                </p:oleObj>
              </mc:Choice>
              <mc:Fallback>
                <p:oleObj name="Ecuación" r:id="rId3" imgW="1206360" imgH="4190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1143000"/>
                        <a:ext cx="2286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3" name="Rectangle 4">
            <a:extLst>
              <a:ext uri="{FF2B5EF4-FFF2-40B4-BE49-F238E27FC236}">
                <a16:creationId xmlns:a16="http://schemas.microsoft.com/office/drawing/2014/main" id="{66720931-DFCE-43D0-AF76-EFFBB9FF9BE1}"/>
              </a:ext>
            </a:extLst>
          </p:cNvPr>
          <p:cNvSpPr>
            <a:spLocks noChangeArrowheads="1"/>
          </p:cNvSpPr>
          <p:nvPr/>
        </p:nvSpPr>
        <p:spPr bwMode="auto">
          <a:xfrm>
            <a:off x="500063" y="2143125"/>
            <a:ext cx="7715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El valor de la constante de velocidad nos da:</a:t>
            </a:r>
            <a:endParaRPr kumimoji="0" lang="es-ES" altLang="es-MX"/>
          </a:p>
        </p:txBody>
      </p:sp>
      <p:graphicFrame>
        <p:nvGraphicFramePr>
          <p:cNvPr id="7171" name="Object 5">
            <a:extLst>
              <a:ext uri="{FF2B5EF4-FFF2-40B4-BE49-F238E27FC236}">
                <a16:creationId xmlns:a16="http://schemas.microsoft.com/office/drawing/2014/main" id="{DC2D33B4-2B75-4729-A320-1071451D65F6}"/>
              </a:ext>
            </a:extLst>
          </p:cNvPr>
          <p:cNvGraphicFramePr>
            <a:graphicFrameLocks noChangeAspect="1"/>
          </p:cNvGraphicFramePr>
          <p:nvPr/>
        </p:nvGraphicFramePr>
        <p:xfrm>
          <a:off x="1571625" y="3000375"/>
          <a:ext cx="5638800" cy="974725"/>
        </p:xfrm>
        <a:graphic>
          <a:graphicData uri="http://schemas.openxmlformats.org/presentationml/2006/ole">
            <mc:AlternateContent xmlns:mc="http://schemas.openxmlformats.org/markup-compatibility/2006">
              <mc:Choice xmlns:v="urn:schemas-microsoft-com:vml" Requires="v">
                <p:oleObj spid="_x0000_s7182" name="Ecuación" r:id="rId5" imgW="2793960" imgH="482400" progId="Equation.3">
                  <p:embed/>
                </p:oleObj>
              </mc:Choice>
              <mc:Fallback>
                <p:oleObj name="Ecuación" r:id="rId5" imgW="2793960" imgH="482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5" y="3000375"/>
                        <a:ext cx="5638800"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Rectangle 6">
            <a:extLst>
              <a:ext uri="{FF2B5EF4-FFF2-40B4-BE49-F238E27FC236}">
                <a16:creationId xmlns:a16="http://schemas.microsoft.com/office/drawing/2014/main" id="{6147183D-E372-4A3B-B691-574308F55167}"/>
              </a:ext>
            </a:extLst>
          </p:cNvPr>
          <p:cNvSpPr>
            <a:spLocks noChangeArrowheads="1"/>
          </p:cNvSpPr>
          <p:nvPr/>
        </p:nvSpPr>
        <p:spPr bwMode="auto">
          <a:xfrm>
            <a:off x="714375" y="42862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sz="1200">
                <a:latin typeface="Times New Roman" panose="02020603050405020304" pitchFamily="18" charset="0"/>
                <a:cs typeface="Times New Roman" panose="02020603050405020304" pitchFamily="18" charset="0"/>
              </a:rPr>
              <a:t> </a:t>
            </a:r>
            <a:r>
              <a:rPr kumimoji="0" lang="es-ES" altLang="es-MX">
                <a:cs typeface="Times New Roman" panose="02020603050405020304" pitchFamily="18" charset="0"/>
              </a:rPr>
              <a:t>donde k</a:t>
            </a:r>
            <a:r>
              <a:rPr kumimoji="0" lang="es-ES" altLang="es-MX" baseline="-30000">
                <a:cs typeface="Times New Roman" panose="02020603050405020304" pitchFamily="18" charset="0"/>
              </a:rPr>
              <a:t>ref</a:t>
            </a:r>
            <a:r>
              <a:rPr kumimoji="0" lang="es-ES" altLang="es-MX">
                <a:cs typeface="Times New Roman" panose="02020603050405020304" pitchFamily="18" charset="0"/>
              </a:rPr>
              <a:t> se refiere al estado en que </a:t>
            </a:r>
            <a:r>
              <a:rPr kumimoji="0" lang="es-ES"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 1 (como en la fase gaseosa). </a:t>
            </a:r>
            <a:endParaRPr kumimoji="0" lang="es-ES" altLang="es-MX">
              <a:cs typeface="Times New Roman" panose="02020603050405020304" pitchFamily="18" charset="0"/>
              <a:sym typeface="Symbol" panose="05050102010706020507" pitchFamily="18" charset="2"/>
            </a:endParaRPr>
          </a:p>
        </p:txBody>
      </p:sp>
      <p:graphicFrame>
        <p:nvGraphicFramePr>
          <p:cNvPr id="7172" name="Object 8">
            <a:extLst>
              <a:ext uri="{FF2B5EF4-FFF2-40B4-BE49-F238E27FC236}">
                <a16:creationId xmlns:a16="http://schemas.microsoft.com/office/drawing/2014/main" id="{67499079-D612-41E4-A074-34F048FF6919}"/>
              </a:ext>
            </a:extLst>
          </p:cNvPr>
          <p:cNvGraphicFramePr>
            <a:graphicFrameLocks noChangeAspect="1"/>
          </p:cNvGraphicFramePr>
          <p:nvPr/>
        </p:nvGraphicFramePr>
        <p:xfrm>
          <a:off x="3071813" y="5643563"/>
          <a:ext cx="914400" cy="858837"/>
        </p:xfrm>
        <a:graphic>
          <a:graphicData uri="http://schemas.openxmlformats.org/presentationml/2006/ole">
            <mc:AlternateContent xmlns:mc="http://schemas.openxmlformats.org/markup-compatibility/2006">
              <mc:Choice xmlns:v="urn:schemas-microsoft-com:vml" Requires="v">
                <p:oleObj spid="_x0000_s7183" name="Ecuación" r:id="rId7" imgW="419040" imgH="393480" progId="Equation.3">
                  <p:embed/>
                </p:oleObj>
              </mc:Choice>
              <mc:Fallback>
                <p:oleObj name="Ecuación" r:id="rId7" imgW="419040" imgH="39348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813" y="5643563"/>
                        <a:ext cx="91440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669BAF9B-42A6-4CC7-A466-CEF7195A991F}"/>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81D5FAD-9502-4FD4-BC22-CF29DF26DB05}"/>
              </a:ext>
            </a:extLst>
          </p:cNvPr>
          <p:cNvSpPr>
            <a:spLocks noGrp="1"/>
          </p:cNvSpPr>
          <p:nvPr>
            <p:ph type="sldNum" sz="quarter" idx="12"/>
          </p:nvPr>
        </p:nvSpPr>
        <p:spPr/>
        <p:txBody>
          <a:bodyPr/>
          <a:lstStyle/>
          <a:p>
            <a:fld id="{9192AA73-D837-4E5A-ABAB-F99C622BBB16}" type="slidenum">
              <a:rPr lang="es-ES" altLang="es-MX" smtClean="0"/>
              <a:pPr/>
              <a:t>15</a:t>
            </a:fld>
            <a:endParaRPr lang="es-ES" altLang="es-MX"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9">
            <a:extLst>
              <a:ext uri="{FF2B5EF4-FFF2-40B4-BE49-F238E27FC236}">
                <a16:creationId xmlns:a16="http://schemas.microsoft.com/office/drawing/2014/main" id="{F3BA0233-FC65-4212-BA55-A687574CDD91}"/>
              </a:ext>
            </a:extLst>
          </p:cNvPr>
          <p:cNvSpPr>
            <a:spLocks noChangeArrowheads="1"/>
          </p:cNvSpPr>
          <p:nvPr/>
        </p:nvSpPr>
        <p:spPr bwMode="auto">
          <a:xfrm>
            <a:off x="714375" y="2571750"/>
            <a:ext cx="8429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_tradnl" altLang="es-MX">
                <a:cs typeface="Times New Roman" panose="02020603050405020304" pitchFamily="18" charset="0"/>
              </a:rPr>
              <a:t>se obtiene </a:t>
            </a:r>
            <a:r>
              <a:rPr kumimoji="0" lang="es-ES" altLang="es-MX">
                <a:cs typeface="Times New Roman" panose="02020603050405020304" pitchFamily="18" charset="0"/>
              </a:rPr>
              <a:t>una línea recta. </a:t>
            </a:r>
          </a:p>
          <a:p>
            <a:pPr eaLnBrk="1" hangingPunct="1"/>
            <a:endParaRPr kumimoji="0" lang="es-ES" altLang="es-MX">
              <a:cs typeface="Times New Roman" panose="02020603050405020304" pitchFamily="18" charset="0"/>
            </a:endParaRPr>
          </a:p>
          <a:p>
            <a:pPr eaLnBrk="1" hangingPunct="1"/>
            <a:r>
              <a:rPr kumimoji="0" lang="es-ES" altLang="es-MX">
                <a:cs typeface="Times New Roman" panose="02020603050405020304" pitchFamily="18" charset="0"/>
              </a:rPr>
              <a:t>La pendiente positiva es consistente con el desarrollo de la carga iónica en el complejo activado, para el que se podría predecir un gran valor para </a:t>
            </a:r>
            <a:r>
              <a:rPr kumimoji="0" lang="es-ES" altLang="es-MX">
                <a:cs typeface="Times New Roman" panose="02020603050405020304" pitchFamily="18" charset="0"/>
                <a:sym typeface="Symbol" panose="05050102010706020507" pitchFamily="18" charset="2"/>
              </a:rPr>
              <a:t></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y un valor pequeño para r</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a:t>
            </a:r>
            <a:endParaRPr kumimoji="0" lang="es-ES" altLang="es-MX" baseline="-30000">
              <a:cs typeface="Times New Roman" panose="02020603050405020304" pitchFamily="18" charset="0"/>
              <a:sym typeface="Symbol" panose="05050102010706020507" pitchFamily="18" charset="2"/>
            </a:endParaRPr>
          </a:p>
        </p:txBody>
      </p:sp>
      <p:sp>
        <p:nvSpPr>
          <p:cNvPr id="8196" name="8 Rectángulo">
            <a:extLst>
              <a:ext uri="{FF2B5EF4-FFF2-40B4-BE49-F238E27FC236}">
                <a16:creationId xmlns:a16="http://schemas.microsoft.com/office/drawing/2014/main" id="{EDABDC46-EA29-4959-8F14-3CFF3C6C18B1}"/>
              </a:ext>
            </a:extLst>
          </p:cNvPr>
          <p:cNvSpPr>
            <a:spLocks noChangeArrowheads="1"/>
          </p:cNvSpPr>
          <p:nvPr/>
        </p:nvSpPr>
        <p:spPr bwMode="auto">
          <a:xfrm>
            <a:off x="714375" y="928688"/>
            <a:ext cx="7858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Al una graficar los datos que se presentan en la tabla 1 de log k vs </a:t>
            </a:r>
            <a:endParaRPr lang="es-MX" altLang="es-MX"/>
          </a:p>
        </p:txBody>
      </p:sp>
      <p:graphicFrame>
        <p:nvGraphicFramePr>
          <p:cNvPr id="8194" name="Object 8">
            <a:extLst>
              <a:ext uri="{FF2B5EF4-FFF2-40B4-BE49-F238E27FC236}">
                <a16:creationId xmlns:a16="http://schemas.microsoft.com/office/drawing/2014/main" id="{8C5E2DDF-CD39-428A-B2F9-A72FC785974B}"/>
              </a:ext>
            </a:extLst>
          </p:cNvPr>
          <p:cNvGraphicFramePr>
            <a:graphicFrameLocks noChangeAspect="1"/>
          </p:cNvGraphicFramePr>
          <p:nvPr/>
        </p:nvGraphicFramePr>
        <p:xfrm>
          <a:off x="3857625" y="1428750"/>
          <a:ext cx="914400" cy="858838"/>
        </p:xfrm>
        <a:graphic>
          <a:graphicData uri="http://schemas.openxmlformats.org/presentationml/2006/ole">
            <mc:AlternateContent xmlns:mc="http://schemas.openxmlformats.org/markup-compatibility/2006">
              <mc:Choice xmlns:v="urn:schemas-microsoft-com:vml" Requires="v">
                <p:oleObj spid="_x0000_s8199" name="Ecuación" r:id="rId3" imgW="419040" imgH="393480" progId="Equation.3">
                  <p:embed/>
                </p:oleObj>
              </mc:Choice>
              <mc:Fallback>
                <p:oleObj name="Ecuación" r:id="rId3" imgW="419040" imgH="39348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7625" y="1428750"/>
                        <a:ext cx="9144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7B563ABC-A462-40A5-BC89-A7DAFE2925E6}"/>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9DB01DB6-547D-4CD6-9982-FEDE105C9560}"/>
              </a:ext>
            </a:extLst>
          </p:cNvPr>
          <p:cNvSpPr>
            <a:spLocks noGrp="1"/>
          </p:cNvSpPr>
          <p:nvPr>
            <p:ph type="sldNum" sz="quarter" idx="12"/>
          </p:nvPr>
        </p:nvSpPr>
        <p:spPr/>
        <p:txBody>
          <a:bodyPr/>
          <a:lstStyle/>
          <a:p>
            <a:fld id="{9192AA73-D837-4E5A-ABAB-F99C622BBB16}" type="slidenum">
              <a:rPr lang="es-ES" altLang="es-MX" smtClean="0"/>
              <a:pPr/>
              <a:t>16</a:t>
            </a:fld>
            <a:endParaRPr lang="es-ES" altLang="es-MX"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a:extLst>
              <a:ext uri="{FF2B5EF4-FFF2-40B4-BE49-F238E27FC236}">
                <a16:creationId xmlns:a16="http://schemas.microsoft.com/office/drawing/2014/main" id="{09C91A86-3D67-45FB-9DD6-6B80DACB140F}"/>
              </a:ext>
            </a:extLst>
          </p:cNvPr>
          <p:cNvSpPr>
            <a:spLocks noChangeArrowheads="1"/>
          </p:cNvSpPr>
          <p:nvPr/>
        </p:nvSpPr>
        <p:spPr bwMode="auto">
          <a:xfrm>
            <a:off x="714375" y="928688"/>
            <a:ext cx="842962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En forma semejante, la expresión para la energía libre de transferencia de </a:t>
            </a:r>
            <a:r>
              <a:rPr kumimoji="0" lang="es-ES" altLang="es-MX">
                <a:solidFill>
                  <a:srgbClr val="FF0000"/>
                </a:solidFill>
                <a:cs typeface="Times New Roman" panose="02020603050405020304" pitchFamily="18" charset="0"/>
              </a:rPr>
              <a:t>dos iones </a:t>
            </a:r>
            <a:r>
              <a:rPr kumimoji="0" lang="es-ES" altLang="es-MX">
                <a:cs typeface="Times New Roman" panose="02020603050405020304" pitchFamily="18" charset="0"/>
              </a:rPr>
              <a:t>de carga z</a:t>
            </a:r>
            <a:r>
              <a:rPr kumimoji="0" lang="es-ES" altLang="es-MX" baseline="-30000">
                <a:cs typeface="Times New Roman" panose="02020603050405020304" pitchFamily="18" charset="0"/>
              </a:rPr>
              <a:t>A</a:t>
            </a:r>
            <a:r>
              <a:rPr kumimoji="0" lang="es-ES" altLang="es-MX">
                <a:cs typeface="Times New Roman" panose="02020603050405020304" pitchFamily="18" charset="0"/>
              </a:rPr>
              <a:t> y z</a:t>
            </a:r>
            <a:r>
              <a:rPr kumimoji="0" lang="es-ES" altLang="es-MX" baseline="-30000">
                <a:cs typeface="Times New Roman" panose="02020603050405020304" pitchFamily="18" charset="0"/>
              </a:rPr>
              <a:t>B</a:t>
            </a:r>
            <a:r>
              <a:rPr kumimoji="0" lang="es-ES" altLang="es-MX">
                <a:cs typeface="Times New Roman" panose="02020603050405020304" pitchFamily="18" charset="0"/>
              </a:rPr>
              <a:t> de una separación infinita a su distancia de reacción es:</a:t>
            </a:r>
            <a:endParaRPr kumimoji="0" lang="es-ES" altLang="es-MX"/>
          </a:p>
        </p:txBody>
      </p:sp>
      <p:graphicFrame>
        <p:nvGraphicFramePr>
          <p:cNvPr id="9218" name="Object 3">
            <a:extLst>
              <a:ext uri="{FF2B5EF4-FFF2-40B4-BE49-F238E27FC236}">
                <a16:creationId xmlns:a16="http://schemas.microsoft.com/office/drawing/2014/main" id="{3DA81BB7-4147-4056-ADE0-8F8A57881A3D}"/>
              </a:ext>
            </a:extLst>
          </p:cNvPr>
          <p:cNvGraphicFramePr>
            <a:graphicFrameLocks noChangeAspect="1"/>
          </p:cNvGraphicFramePr>
          <p:nvPr/>
        </p:nvGraphicFramePr>
        <p:xfrm>
          <a:off x="3714750" y="2786063"/>
          <a:ext cx="2362200" cy="977900"/>
        </p:xfrm>
        <a:graphic>
          <a:graphicData uri="http://schemas.openxmlformats.org/presentationml/2006/ole">
            <mc:AlternateContent xmlns:mc="http://schemas.openxmlformats.org/markup-compatibility/2006">
              <mc:Choice xmlns:v="urn:schemas-microsoft-com:vml" Requires="v">
                <p:oleObj spid="_x0000_s9226" name="Ecuación" r:id="rId3" imgW="1104840" imgH="457200" progId="Equation.3">
                  <p:embed/>
                </p:oleObj>
              </mc:Choice>
              <mc:Fallback>
                <p:oleObj name="Ecuación" r:id="rId3" imgW="110484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2786063"/>
                        <a:ext cx="23622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1" name="Rectangle 4">
            <a:extLst>
              <a:ext uri="{FF2B5EF4-FFF2-40B4-BE49-F238E27FC236}">
                <a16:creationId xmlns:a16="http://schemas.microsoft.com/office/drawing/2014/main" id="{84244ED4-FCA4-4C70-A53F-93BE25840D0C}"/>
              </a:ext>
            </a:extLst>
          </p:cNvPr>
          <p:cNvSpPr>
            <a:spLocks noChangeArrowheads="1"/>
          </p:cNvSpPr>
          <p:nvPr/>
        </p:nvSpPr>
        <p:spPr bwMode="auto">
          <a:xfrm>
            <a:off x="1143000" y="4214813"/>
            <a:ext cx="50006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que produce la expresión:</a:t>
            </a:r>
            <a:endParaRPr kumimoji="0" lang="es-ES" altLang="es-MX"/>
          </a:p>
        </p:txBody>
      </p:sp>
      <p:graphicFrame>
        <p:nvGraphicFramePr>
          <p:cNvPr id="9219" name="Object 5">
            <a:extLst>
              <a:ext uri="{FF2B5EF4-FFF2-40B4-BE49-F238E27FC236}">
                <a16:creationId xmlns:a16="http://schemas.microsoft.com/office/drawing/2014/main" id="{C62CD192-28E5-4355-AA4E-696366C0F5CF}"/>
              </a:ext>
            </a:extLst>
          </p:cNvPr>
          <p:cNvGraphicFramePr>
            <a:graphicFrameLocks noChangeAspect="1"/>
          </p:cNvGraphicFramePr>
          <p:nvPr/>
        </p:nvGraphicFramePr>
        <p:xfrm>
          <a:off x="3214688" y="5143500"/>
          <a:ext cx="3429000" cy="984250"/>
        </p:xfrm>
        <a:graphic>
          <a:graphicData uri="http://schemas.openxmlformats.org/presentationml/2006/ole">
            <mc:AlternateContent xmlns:mc="http://schemas.openxmlformats.org/markup-compatibility/2006">
              <mc:Choice xmlns:v="urn:schemas-microsoft-com:vml" Requires="v">
                <p:oleObj spid="_x0000_s9227" name="Ecuación" r:id="rId5" imgW="1676160" imgH="482400" progId="Equation.3">
                  <p:embed/>
                </p:oleObj>
              </mc:Choice>
              <mc:Fallback>
                <p:oleObj name="Ecuación" r:id="rId5" imgW="1676160" imgH="482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5143500"/>
                        <a:ext cx="3429000" cy="98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D23AC4A1-66CD-41CD-B5FC-C08A017A774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5AA7000B-1376-4057-894F-84DD584B83EF}"/>
              </a:ext>
            </a:extLst>
          </p:cNvPr>
          <p:cNvSpPr>
            <a:spLocks noGrp="1"/>
          </p:cNvSpPr>
          <p:nvPr>
            <p:ph type="sldNum" sz="quarter" idx="12"/>
          </p:nvPr>
        </p:nvSpPr>
        <p:spPr/>
        <p:txBody>
          <a:bodyPr/>
          <a:lstStyle/>
          <a:p>
            <a:fld id="{9192AA73-D837-4E5A-ABAB-F99C622BBB16}" type="slidenum">
              <a:rPr lang="es-ES" altLang="es-MX" smtClean="0"/>
              <a:pPr/>
              <a:t>17</a:t>
            </a:fld>
            <a:endParaRPr lang="es-ES" altLang="es-MX"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a:extLst>
              <a:ext uri="{FF2B5EF4-FFF2-40B4-BE49-F238E27FC236}">
                <a16:creationId xmlns:a16="http://schemas.microsoft.com/office/drawing/2014/main" id="{2399548E-7DAF-4CA0-8E8F-67027F02D111}"/>
              </a:ext>
            </a:extLst>
          </p:cNvPr>
          <p:cNvSpPr>
            <a:spLocks noChangeArrowheads="1"/>
          </p:cNvSpPr>
          <p:nvPr/>
        </p:nvSpPr>
        <p:spPr bwMode="auto">
          <a:xfrm>
            <a:off x="857250" y="928688"/>
            <a:ext cx="82867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Un tratamiento semejante para </a:t>
            </a:r>
            <a:r>
              <a:rPr kumimoji="0" lang="es-ES" altLang="es-MX">
                <a:solidFill>
                  <a:srgbClr val="FF0000"/>
                </a:solidFill>
                <a:cs typeface="Times New Roman" panose="02020603050405020304" pitchFamily="18" charset="0"/>
              </a:rPr>
              <a:t>un ion y un</a:t>
            </a:r>
            <a:r>
              <a:rPr kumimoji="0" lang="es-ES" altLang="es-MX">
                <a:cs typeface="Times New Roman" panose="02020603050405020304" pitchFamily="18" charset="0"/>
              </a:rPr>
              <a:t>a </a:t>
            </a:r>
            <a:r>
              <a:rPr kumimoji="0" lang="es-ES" altLang="es-MX">
                <a:solidFill>
                  <a:srgbClr val="FF0000"/>
                </a:solidFill>
                <a:cs typeface="Times New Roman" panose="02020603050405020304" pitchFamily="18" charset="0"/>
              </a:rPr>
              <a:t>molécula polar </a:t>
            </a:r>
            <a:r>
              <a:rPr kumimoji="0" lang="es-ES" altLang="es-MX">
                <a:cs typeface="Times New Roman" panose="02020603050405020304" pitchFamily="18" charset="0"/>
              </a:rPr>
              <a:t>da:</a:t>
            </a:r>
            <a:r>
              <a:rPr kumimoji="0" lang="es-ES" altLang="es-MX"/>
              <a:t> </a:t>
            </a:r>
          </a:p>
        </p:txBody>
      </p:sp>
      <p:graphicFrame>
        <p:nvGraphicFramePr>
          <p:cNvPr id="10242" name="Object 7">
            <a:extLst>
              <a:ext uri="{FF2B5EF4-FFF2-40B4-BE49-F238E27FC236}">
                <a16:creationId xmlns:a16="http://schemas.microsoft.com/office/drawing/2014/main" id="{F1DD1C73-4AF4-4627-AF7A-F2340EC2FD25}"/>
              </a:ext>
            </a:extLst>
          </p:cNvPr>
          <p:cNvGraphicFramePr>
            <a:graphicFrameLocks noChangeAspect="1"/>
          </p:cNvGraphicFramePr>
          <p:nvPr/>
        </p:nvGraphicFramePr>
        <p:xfrm>
          <a:off x="1997075" y="2571750"/>
          <a:ext cx="5092700" cy="1008063"/>
        </p:xfrm>
        <a:graphic>
          <a:graphicData uri="http://schemas.openxmlformats.org/presentationml/2006/ole">
            <mc:AlternateContent xmlns:mc="http://schemas.openxmlformats.org/markup-compatibility/2006">
              <mc:Choice xmlns:v="urn:schemas-microsoft-com:vml" Requires="v">
                <p:oleObj spid="_x0000_s10247" name="Ecuación" r:id="rId3" imgW="2438280" imgH="482400" progId="Equation.3">
                  <p:embed/>
                </p:oleObj>
              </mc:Choice>
              <mc:Fallback>
                <p:oleObj name="Ecuación" r:id="rId3" imgW="2438280" imgH="4824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075" y="2571750"/>
                        <a:ext cx="50927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4" name="Rectangle 8">
            <a:extLst>
              <a:ext uri="{FF2B5EF4-FFF2-40B4-BE49-F238E27FC236}">
                <a16:creationId xmlns:a16="http://schemas.microsoft.com/office/drawing/2014/main" id="{62A96806-D324-46C4-9483-F02343793995}"/>
              </a:ext>
            </a:extLst>
          </p:cNvPr>
          <p:cNvSpPr>
            <a:spLocks noChangeArrowheads="1"/>
          </p:cNvSpPr>
          <p:nvPr/>
        </p:nvSpPr>
        <p:spPr bwMode="auto">
          <a:xfrm>
            <a:off x="571500" y="4429125"/>
            <a:ext cx="8286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En todos los casos examinados, la variación de la constante de velocidad con la constante dieléctrica está dada por una gráfica lineal de ln k vs 1/</a:t>
            </a:r>
            <a:r>
              <a:rPr kumimoji="0" lang="es-ES"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a:t>
            </a:r>
            <a:r>
              <a:rPr kumimoji="0" lang="es-ES" altLang="es-MX">
                <a:cs typeface="Times New Roman" panose="02020603050405020304" pitchFamily="18" charset="0"/>
                <a:sym typeface="Symbol" panose="05050102010706020507" pitchFamily="18" charset="2"/>
              </a:rPr>
              <a:t> </a:t>
            </a:r>
          </a:p>
        </p:txBody>
      </p:sp>
      <p:sp>
        <p:nvSpPr>
          <p:cNvPr id="2" name="Marcador de pie de página 1">
            <a:extLst>
              <a:ext uri="{FF2B5EF4-FFF2-40B4-BE49-F238E27FC236}">
                <a16:creationId xmlns:a16="http://schemas.microsoft.com/office/drawing/2014/main" id="{E85C51F0-108D-42FB-B76B-D9DADC6290DE}"/>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EDF2640-48E0-4789-A19C-948201252DEA}"/>
              </a:ext>
            </a:extLst>
          </p:cNvPr>
          <p:cNvSpPr>
            <a:spLocks noGrp="1"/>
          </p:cNvSpPr>
          <p:nvPr>
            <p:ph type="sldNum" sz="quarter" idx="12"/>
          </p:nvPr>
        </p:nvSpPr>
        <p:spPr/>
        <p:txBody>
          <a:bodyPr/>
          <a:lstStyle/>
          <a:p>
            <a:fld id="{9192AA73-D837-4E5A-ABAB-F99C622BBB16}" type="slidenum">
              <a:rPr lang="es-ES" altLang="es-MX" smtClean="0"/>
              <a:pPr/>
              <a:t>18</a:t>
            </a:fld>
            <a:endParaRPr lang="es-ES" altLang="es-MX" sz="1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a:extLst>
              <a:ext uri="{FF2B5EF4-FFF2-40B4-BE49-F238E27FC236}">
                <a16:creationId xmlns:a16="http://schemas.microsoft.com/office/drawing/2014/main" id="{BDB2CE9F-FF20-4D6D-8D3B-74447E5103B0}"/>
              </a:ext>
            </a:extLst>
          </p:cNvPr>
          <p:cNvGraphicFramePr>
            <a:graphicFrameLocks noChangeAspect="1"/>
          </p:cNvGraphicFramePr>
          <p:nvPr/>
        </p:nvGraphicFramePr>
        <p:xfrm>
          <a:off x="1357313" y="841375"/>
          <a:ext cx="6786562" cy="6016625"/>
        </p:xfrm>
        <a:graphic>
          <a:graphicData uri="http://schemas.openxmlformats.org/presentationml/2006/ole">
            <mc:AlternateContent xmlns:mc="http://schemas.openxmlformats.org/markup-compatibility/2006">
              <mc:Choice xmlns:v="urn:schemas-microsoft-com:vml" Requires="v">
                <p:oleObj spid="_x0000_s11270" name="Graph" r:id="rId3" imgW="3523680" imgH="3124800" progId="Origin50.Graph">
                  <p:embed/>
                </p:oleObj>
              </mc:Choice>
              <mc:Fallback>
                <p:oleObj name="Graph" r:id="rId3" imgW="3523680" imgH="3124800"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841375"/>
                        <a:ext cx="6786562" cy="601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2 Rectángulo">
            <a:extLst>
              <a:ext uri="{FF2B5EF4-FFF2-40B4-BE49-F238E27FC236}">
                <a16:creationId xmlns:a16="http://schemas.microsoft.com/office/drawing/2014/main" id="{00CFA7CF-4364-402F-8CB4-B273302ADF4A}"/>
              </a:ext>
            </a:extLst>
          </p:cNvPr>
          <p:cNvSpPr>
            <a:spLocks noChangeArrowheads="1"/>
          </p:cNvSpPr>
          <p:nvPr/>
        </p:nvSpPr>
        <p:spPr bwMode="auto">
          <a:xfrm>
            <a:off x="3000375" y="64293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spcBef>
                <a:spcPct val="50000"/>
              </a:spcBef>
            </a:pPr>
            <a:r>
              <a:rPr lang="es-ES_tradnl" altLang="es-MX"/>
              <a:t>Efecto del disolvente</a:t>
            </a:r>
            <a:endParaRPr lang="es-ES" altLang="es-MX"/>
          </a:p>
        </p:txBody>
      </p:sp>
      <p:sp>
        <p:nvSpPr>
          <p:cNvPr id="2" name="Marcador de pie de página 1">
            <a:extLst>
              <a:ext uri="{FF2B5EF4-FFF2-40B4-BE49-F238E27FC236}">
                <a16:creationId xmlns:a16="http://schemas.microsoft.com/office/drawing/2014/main" id="{3BC25FE8-02E5-4975-B6EA-42FAD0B091DE}"/>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3EC1D7C-06BC-4D67-95AE-075ABBBFFA18}"/>
              </a:ext>
            </a:extLst>
          </p:cNvPr>
          <p:cNvSpPr>
            <a:spLocks noGrp="1"/>
          </p:cNvSpPr>
          <p:nvPr>
            <p:ph type="sldNum" sz="quarter" idx="12"/>
          </p:nvPr>
        </p:nvSpPr>
        <p:spPr/>
        <p:txBody>
          <a:bodyPr/>
          <a:lstStyle/>
          <a:p>
            <a:fld id="{9192AA73-D837-4E5A-ABAB-F99C622BBB16}" type="slidenum">
              <a:rPr lang="es-ES" altLang="es-MX" smtClean="0"/>
              <a:pPr/>
              <a:t>19</a:t>
            </a:fld>
            <a:endParaRPr lang="es-ES" altLang="es-MX"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a:extLst>
              <a:ext uri="{FF2B5EF4-FFF2-40B4-BE49-F238E27FC236}">
                <a16:creationId xmlns:a16="http://schemas.microsoft.com/office/drawing/2014/main" id="{8AEC3A14-7221-4505-9A0D-AD2950970DFE}"/>
              </a:ext>
            </a:extLst>
          </p:cNvPr>
          <p:cNvSpPr>
            <a:spLocks noChangeArrowheads="1"/>
          </p:cNvSpPr>
          <p:nvPr/>
        </p:nvSpPr>
        <p:spPr bwMode="auto">
          <a:xfrm>
            <a:off x="642938" y="1000125"/>
            <a:ext cx="85010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endParaRPr kumimoji="0" lang="es-ES_tradnl" altLang="es-MX">
              <a:cs typeface="Times New Roman" panose="02020603050405020304" pitchFamily="18" charset="0"/>
            </a:endParaRPr>
          </a:p>
          <a:p>
            <a:r>
              <a:rPr kumimoji="0" lang="es-ES" altLang="es-MX" u="sng">
                <a:cs typeface="Times New Roman" panose="02020603050405020304" pitchFamily="18" charset="0"/>
              </a:rPr>
              <a:t>La naturaleza de las reacciones en un disolvente</a:t>
            </a:r>
            <a:r>
              <a:rPr kumimoji="0" lang="es-ES" altLang="es-MX">
                <a:cs typeface="Times New Roman" panose="02020603050405020304" pitchFamily="18" charset="0"/>
              </a:rPr>
              <a:t>.</a:t>
            </a:r>
          </a:p>
          <a:p>
            <a:r>
              <a:rPr kumimoji="0" lang="es-ES" altLang="es-MX">
                <a:cs typeface="Times New Roman" panose="02020603050405020304" pitchFamily="18" charset="0"/>
              </a:rPr>
              <a:t>	</a:t>
            </a:r>
          </a:p>
          <a:p>
            <a:r>
              <a:rPr kumimoji="0" lang="es-ES" altLang="es-MX">
                <a:cs typeface="Times New Roman" panose="02020603050405020304" pitchFamily="18" charset="0"/>
              </a:rPr>
              <a:t>Es posible estudiar relativamente pocas reacciones tanto en fase gaseosa como en una variedad de disolventes, entre ellas se puede mencionar la reacción de descomposición del pentóxido de nitrógeno:</a:t>
            </a:r>
          </a:p>
          <a:p>
            <a:pPr algn="ctr"/>
            <a:r>
              <a:rPr kumimoji="0" lang="es-ES" altLang="es-MX">
                <a:cs typeface="Times New Roman" panose="02020603050405020304" pitchFamily="18" charset="0"/>
              </a:rPr>
              <a:t> N</a:t>
            </a:r>
            <a:r>
              <a:rPr kumimoji="0" lang="es-ES" altLang="es-MX" baseline="-30000">
                <a:cs typeface="Times New Roman" panose="02020603050405020304" pitchFamily="18" charset="0"/>
              </a:rPr>
              <a:t>2</a:t>
            </a:r>
            <a:r>
              <a:rPr kumimoji="0" lang="es-ES" altLang="es-MX">
                <a:cs typeface="Times New Roman" panose="02020603050405020304" pitchFamily="18" charset="0"/>
              </a:rPr>
              <a:t>O</a:t>
            </a:r>
            <a:r>
              <a:rPr kumimoji="0" lang="es-ES" altLang="es-MX" baseline="-30000">
                <a:cs typeface="Times New Roman" panose="02020603050405020304" pitchFamily="18" charset="0"/>
              </a:rPr>
              <a:t>5</a:t>
            </a:r>
            <a:r>
              <a:rPr kumimoji="0" lang="es-ES" altLang="es-MX">
                <a:cs typeface="Times New Roman" panose="02020603050405020304" pitchFamily="18" charset="0"/>
              </a:rPr>
              <a:t> </a:t>
            </a:r>
            <a:r>
              <a:rPr kumimoji="0" lang="es-ES" altLang="es-MX">
                <a:latin typeface="Times New Roman" panose="02020603050405020304" pitchFamily="18" charset="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2 NO</a:t>
            </a:r>
            <a:r>
              <a:rPr kumimoji="0" lang="es-ES" altLang="es-MX" baseline="-30000">
                <a:cs typeface="Times New Roman" panose="02020603050405020304" pitchFamily="18" charset="0"/>
              </a:rPr>
              <a:t>2</a:t>
            </a:r>
            <a:r>
              <a:rPr kumimoji="0" lang="es-ES" altLang="es-MX">
                <a:cs typeface="Times New Roman" panose="02020603050405020304" pitchFamily="18" charset="0"/>
              </a:rPr>
              <a:t> + 1/2 O</a:t>
            </a:r>
            <a:r>
              <a:rPr kumimoji="0" lang="es-ES" altLang="es-MX" baseline="-30000">
                <a:cs typeface="Times New Roman" panose="02020603050405020304" pitchFamily="18" charset="0"/>
              </a:rPr>
              <a:t>2</a:t>
            </a:r>
            <a:r>
              <a:rPr kumimoji="0" lang="es-ES" altLang="es-MX">
                <a:cs typeface="Times New Roman" panose="02020603050405020304" pitchFamily="18" charset="0"/>
              </a:rPr>
              <a:t> (1)</a:t>
            </a:r>
          </a:p>
          <a:p>
            <a:endParaRPr kumimoji="0" lang="es-ES" altLang="es-MX"/>
          </a:p>
        </p:txBody>
      </p:sp>
      <p:sp>
        <p:nvSpPr>
          <p:cNvPr id="2" name="Marcador de pie de página 1">
            <a:extLst>
              <a:ext uri="{FF2B5EF4-FFF2-40B4-BE49-F238E27FC236}">
                <a16:creationId xmlns:a16="http://schemas.microsoft.com/office/drawing/2014/main" id="{DBC808D6-D453-48BA-81D4-52E97842C19E}"/>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6A6DB99-1F5E-428D-AACC-5C6998434E6D}"/>
              </a:ext>
            </a:extLst>
          </p:cNvPr>
          <p:cNvSpPr>
            <a:spLocks noGrp="1"/>
          </p:cNvSpPr>
          <p:nvPr>
            <p:ph type="sldNum" sz="quarter" idx="12"/>
          </p:nvPr>
        </p:nvSpPr>
        <p:spPr/>
        <p:txBody>
          <a:bodyPr/>
          <a:lstStyle/>
          <a:p>
            <a:fld id="{9192AA73-D837-4E5A-ABAB-F99C622BBB16}" type="slidenum">
              <a:rPr lang="es-ES" altLang="es-MX" smtClean="0"/>
              <a:pPr/>
              <a:t>2</a:t>
            </a:fld>
            <a:endParaRPr lang="es-ES" altLang="es-MX"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D41E09F8-9231-4F7B-B4CF-943891455C03}"/>
              </a:ext>
            </a:extLst>
          </p:cNvPr>
          <p:cNvSpPr>
            <a:spLocks noChangeArrowheads="1"/>
          </p:cNvSpPr>
          <p:nvPr/>
        </p:nvSpPr>
        <p:spPr bwMode="auto">
          <a:xfrm>
            <a:off x="571500" y="857250"/>
            <a:ext cx="8286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b="1" u="sng">
                <a:cs typeface="Times New Roman" panose="02020603050405020304" pitchFamily="18" charset="0"/>
              </a:rPr>
              <a:t>EFECTOS SALINOS EN REACCIONES I</a:t>
            </a:r>
            <a:r>
              <a:rPr kumimoji="0" lang="es-ES_tradnl" altLang="es-MX" b="1" u="sng">
                <a:cs typeface="Times New Roman" panose="02020603050405020304" pitchFamily="18" charset="0"/>
              </a:rPr>
              <a:t>Ó</a:t>
            </a:r>
            <a:r>
              <a:rPr kumimoji="0" lang="es-ES" altLang="es-MX" b="1" u="sng">
                <a:cs typeface="Times New Roman" panose="02020603050405020304" pitchFamily="18" charset="0"/>
              </a:rPr>
              <a:t>NICAS DE SEGUNDO ORDEN.</a:t>
            </a:r>
            <a:endParaRPr kumimoji="0" lang="es-ES" altLang="es-MX">
              <a:cs typeface="Times New Roman" panose="02020603050405020304" pitchFamily="18" charset="0"/>
            </a:endParaRPr>
          </a:p>
          <a:p>
            <a:endParaRPr kumimoji="0" lang="es-ES" altLang="es-MX"/>
          </a:p>
        </p:txBody>
      </p:sp>
      <p:sp>
        <p:nvSpPr>
          <p:cNvPr id="12292" name="Rectangle 3">
            <a:extLst>
              <a:ext uri="{FF2B5EF4-FFF2-40B4-BE49-F238E27FC236}">
                <a16:creationId xmlns:a16="http://schemas.microsoft.com/office/drawing/2014/main" id="{3E54ACFC-561B-4DCC-A8F7-1C169AE237DF}"/>
              </a:ext>
            </a:extLst>
          </p:cNvPr>
          <p:cNvSpPr>
            <a:spLocks noChangeArrowheads="1"/>
          </p:cNvSpPr>
          <p:nvPr/>
        </p:nvSpPr>
        <p:spPr bwMode="auto">
          <a:xfrm>
            <a:off x="714375" y="2000250"/>
            <a:ext cx="84296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La ecuación de Debye-Hückel para el coeficiente de actividad de un ion de carga z</a:t>
            </a:r>
            <a:r>
              <a:rPr kumimoji="0" lang="es-ES" altLang="es-MX" baseline="-30000">
                <a:cs typeface="Times New Roman" panose="02020603050405020304" pitchFamily="18" charset="0"/>
              </a:rPr>
              <a:t>i</a:t>
            </a:r>
            <a:r>
              <a:rPr kumimoji="0" lang="es-ES" altLang="es-MX">
                <a:cs typeface="Times New Roman" panose="02020603050405020304" pitchFamily="18" charset="0"/>
              </a:rPr>
              <a:t> es:</a:t>
            </a:r>
            <a:endParaRPr kumimoji="0" lang="es-ES" altLang="es-MX"/>
          </a:p>
        </p:txBody>
      </p:sp>
      <p:graphicFrame>
        <p:nvGraphicFramePr>
          <p:cNvPr id="12290" name="Object 4">
            <a:extLst>
              <a:ext uri="{FF2B5EF4-FFF2-40B4-BE49-F238E27FC236}">
                <a16:creationId xmlns:a16="http://schemas.microsoft.com/office/drawing/2014/main" id="{14C34C94-EE41-4187-9159-AB6E2E05DF09}"/>
              </a:ext>
            </a:extLst>
          </p:cNvPr>
          <p:cNvGraphicFramePr>
            <a:graphicFrameLocks noChangeAspect="1"/>
          </p:cNvGraphicFramePr>
          <p:nvPr/>
        </p:nvGraphicFramePr>
        <p:xfrm>
          <a:off x="3000375" y="3000375"/>
          <a:ext cx="2857500" cy="1071563"/>
        </p:xfrm>
        <a:graphic>
          <a:graphicData uri="http://schemas.openxmlformats.org/presentationml/2006/ole">
            <mc:AlternateContent xmlns:mc="http://schemas.openxmlformats.org/markup-compatibility/2006">
              <mc:Choice xmlns:v="urn:schemas-microsoft-com:vml" Requires="v">
                <p:oleObj spid="_x0000_s12296" name="Ecuación" r:id="rId3" imgW="1117440" imgH="419040" progId="Equation.3">
                  <p:embed/>
                </p:oleObj>
              </mc:Choice>
              <mc:Fallback>
                <p:oleObj name="Ecuación" r:id="rId3" imgW="111744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3000375"/>
                        <a:ext cx="2857500"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Rectangle 5">
            <a:extLst>
              <a:ext uri="{FF2B5EF4-FFF2-40B4-BE49-F238E27FC236}">
                <a16:creationId xmlns:a16="http://schemas.microsoft.com/office/drawing/2014/main" id="{3B037B9D-9867-4B39-82A4-ABD876EB0DAB}"/>
              </a:ext>
            </a:extLst>
          </p:cNvPr>
          <p:cNvSpPr>
            <a:spLocks noChangeArrowheads="1"/>
          </p:cNvSpPr>
          <p:nvPr/>
        </p:nvSpPr>
        <p:spPr bwMode="auto">
          <a:xfrm>
            <a:off x="642938" y="4357688"/>
            <a:ext cx="8215312"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donde </a:t>
            </a:r>
            <a:r>
              <a:rPr kumimoji="0" lang="es-ES" altLang="es-MX" i="1">
                <a:latin typeface="Times New Roman" panose="02020603050405020304" pitchFamily="18" charset="0"/>
                <a:cs typeface="Times New Roman" panose="02020603050405020304" pitchFamily="18" charset="0"/>
                <a:sym typeface="Symbol" panose="05050102010706020507" pitchFamily="18" charset="2"/>
              </a:rPr>
              <a:t>I</a:t>
            </a:r>
            <a:r>
              <a:rPr kumimoji="0" lang="es-ES" altLang="es-MX">
                <a:cs typeface="Times New Roman" panose="02020603050405020304" pitchFamily="18" charset="0"/>
              </a:rPr>
              <a:t> es la fuerza iónica de la solución (</a:t>
            </a:r>
            <a:r>
              <a:rPr kumimoji="0" lang="es-ES" altLang="es-MX">
                <a:latin typeface="Times New Roman" panose="02020603050405020304" pitchFamily="18" charset="0"/>
                <a:cs typeface="Times New Roman" panose="02020603050405020304" pitchFamily="18" charset="0"/>
                <a:sym typeface="Symbol" panose="05050102010706020507" pitchFamily="18" charset="2"/>
              </a:rPr>
              <a:t>I</a:t>
            </a:r>
            <a:r>
              <a:rPr kumimoji="0" lang="es-ES" altLang="es-MX">
                <a:cs typeface="Times New Roman" panose="02020603050405020304" pitchFamily="18" charset="0"/>
              </a:rPr>
              <a:t>= 1/2</a:t>
            </a:r>
            <a:r>
              <a:rPr kumimoji="0" lang="es-ES"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[i]z</a:t>
            </a:r>
            <a:r>
              <a:rPr kumimoji="0" lang="es-ES" altLang="es-MX" baseline="-30000">
                <a:cs typeface="Times New Roman" panose="02020603050405020304" pitchFamily="18" charset="0"/>
                <a:sym typeface="Symbol" panose="05050102010706020507" pitchFamily="18" charset="2"/>
              </a:rPr>
              <a:t>i</a:t>
            </a:r>
            <a:r>
              <a:rPr kumimoji="0" lang="es-ES" altLang="es-MX" baseline="30000">
                <a:cs typeface="Times New Roman" panose="02020603050405020304" pitchFamily="18" charset="0"/>
                <a:sym typeface="Symbol" panose="05050102010706020507" pitchFamily="18" charset="2"/>
              </a:rPr>
              <a:t>2</a:t>
            </a:r>
            <a:r>
              <a:rPr kumimoji="0" lang="es-ES" altLang="es-MX">
                <a:cs typeface="Times New Roman" panose="02020603050405020304" pitchFamily="18" charset="0"/>
                <a:sym typeface="Symbol" panose="05050102010706020507" pitchFamily="18" charset="2"/>
              </a:rPr>
              <a:t>, la suma de todos los iones presentes) y A es una colección de constantes físicas, cuyo valor es 0.509 para agua a 298 K.</a:t>
            </a:r>
          </a:p>
          <a:p>
            <a:r>
              <a:rPr kumimoji="0" lang="es-ES" altLang="es-MX">
                <a:cs typeface="Times New Roman" panose="02020603050405020304" pitchFamily="18" charset="0"/>
                <a:sym typeface="Symbol" panose="05050102010706020507" pitchFamily="18" charset="2"/>
              </a:rPr>
              <a:t>	</a:t>
            </a:r>
            <a:endParaRPr kumimoji="0" lang="es-ES" altLang="es-MX" baseline="-30000">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FFB0C480-2BFF-451E-9734-4B9E9AA7FC0E}"/>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33089A18-CAC5-4895-9C7C-5E2C0D9DBC6E}"/>
              </a:ext>
            </a:extLst>
          </p:cNvPr>
          <p:cNvSpPr>
            <a:spLocks noGrp="1"/>
          </p:cNvSpPr>
          <p:nvPr>
            <p:ph type="sldNum" sz="quarter" idx="12"/>
          </p:nvPr>
        </p:nvSpPr>
        <p:spPr/>
        <p:txBody>
          <a:bodyPr/>
          <a:lstStyle/>
          <a:p>
            <a:fld id="{9192AA73-D837-4E5A-ABAB-F99C622BBB16}" type="slidenum">
              <a:rPr lang="es-ES" altLang="es-MX" smtClean="0"/>
              <a:pPr/>
              <a:t>20</a:t>
            </a:fld>
            <a:endParaRPr lang="es-ES" altLang="es-MX"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a:extLst>
              <a:ext uri="{FF2B5EF4-FFF2-40B4-BE49-F238E27FC236}">
                <a16:creationId xmlns:a16="http://schemas.microsoft.com/office/drawing/2014/main" id="{7851753A-9CCA-497F-8EAD-32A737B4EC3F}"/>
              </a:ext>
            </a:extLst>
          </p:cNvPr>
          <p:cNvSpPr>
            <a:spLocks noChangeArrowheads="1"/>
          </p:cNvSpPr>
          <p:nvPr/>
        </p:nvSpPr>
        <p:spPr bwMode="auto">
          <a:xfrm>
            <a:off x="285750" y="1785938"/>
            <a:ext cx="8858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s-ES" altLang="es-MX">
                <a:cs typeface="Times New Roman" panose="02020603050405020304" pitchFamily="18" charset="0"/>
                <a:sym typeface="Symbol" panose="05050102010706020507" pitchFamily="18" charset="2"/>
              </a:rPr>
              <a:t>	Si se considera que z</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 z</a:t>
            </a:r>
            <a:r>
              <a:rPr kumimoji="0" lang="es-ES" altLang="es-MX" baseline="-30000">
                <a:cs typeface="Times New Roman" panose="02020603050405020304" pitchFamily="18" charset="0"/>
                <a:sym typeface="Symbol" panose="05050102010706020507" pitchFamily="18" charset="2"/>
              </a:rPr>
              <a:t>A</a:t>
            </a:r>
            <a:r>
              <a:rPr kumimoji="0" lang="es-ES" altLang="es-MX">
                <a:cs typeface="Times New Roman" panose="02020603050405020304" pitchFamily="18" charset="0"/>
                <a:sym typeface="Symbol" panose="05050102010706020507" pitchFamily="18" charset="2"/>
              </a:rPr>
              <a:t> + z</a:t>
            </a:r>
            <a:r>
              <a:rPr kumimoji="0" lang="es-ES" altLang="es-MX" baseline="-30000">
                <a:cs typeface="Times New Roman" panose="02020603050405020304" pitchFamily="18" charset="0"/>
                <a:sym typeface="Symbol" panose="05050102010706020507" pitchFamily="18" charset="2"/>
              </a:rPr>
              <a:t>B</a:t>
            </a:r>
            <a:r>
              <a:rPr kumimoji="0" lang="es-ES" altLang="es-MX">
                <a:cs typeface="Times New Roman" panose="02020603050405020304" pitchFamily="18" charset="0"/>
                <a:sym typeface="Symbol" panose="05050102010706020507" pitchFamily="18" charset="2"/>
              </a:rPr>
              <a:t>, entonces:</a:t>
            </a:r>
            <a:endParaRPr kumimoji="0" lang="es-ES" altLang="es-MX" baseline="-30000">
              <a:cs typeface="Times New Roman" panose="02020603050405020304" pitchFamily="18" charset="0"/>
              <a:sym typeface="Symbol" panose="05050102010706020507" pitchFamily="18" charset="2"/>
            </a:endParaRPr>
          </a:p>
        </p:txBody>
      </p:sp>
      <p:graphicFrame>
        <p:nvGraphicFramePr>
          <p:cNvPr id="13314" name="Object 6">
            <a:extLst>
              <a:ext uri="{FF2B5EF4-FFF2-40B4-BE49-F238E27FC236}">
                <a16:creationId xmlns:a16="http://schemas.microsoft.com/office/drawing/2014/main" id="{09D85FC6-5E5E-4F10-934E-4E003D818D60}"/>
              </a:ext>
            </a:extLst>
          </p:cNvPr>
          <p:cNvGraphicFramePr>
            <a:graphicFrameLocks noChangeAspect="1"/>
          </p:cNvGraphicFramePr>
          <p:nvPr/>
        </p:nvGraphicFramePr>
        <p:xfrm>
          <a:off x="1071563" y="2857500"/>
          <a:ext cx="7340600" cy="2286000"/>
        </p:xfrm>
        <a:graphic>
          <a:graphicData uri="http://schemas.openxmlformats.org/presentationml/2006/ole">
            <mc:AlternateContent xmlns:mc="http://schemas.openxmlformats.org/markup-compatibility/2006">
              <mc:Choice xmlns:v="urn:schemas-microsoft-com:vml" Requires="v">
                <p:oleObj spid="_x0000_s13318" name="Ecuación" r:id="rId3" imgW="2768400" imgH="863280" progId="Equation.3">
                  <p:embed/>
                </p:oleObj>
              </mc:Choice>
              <mc:Fallback>
                <p:oleObj name="Ecuación" r:id="rId3" imgW="2768400" imgH="86328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2857500"/>
                        <a:ext cx="7340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3AE09E9F-2C40-4E2F-A2E8-7F92A05D2E2A}"/>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9B7A323F-32E2-43F4-97AF-86822C045546}"/>
              </a:ext>
            </a:extLst>
          </p:cNvPr>
          <p:cNvSpPr>
            <a:spLocks noGrp="1"/>
          </p:cNvSpPr>
          <p:nvPr>
            <p:ph type="sldNum" sz="quarter" idx="12"/>
          </p:nvPr>
        </p:nvSpPr>
        <p:spPr/>
        <p:txBody>
          <a:bodyPr/>
          <a:lstStyle/>
          <a:p>
            <a:fld id="{9192AA73-D837-4E5A-ABAB-F99C622BBB16}" type="slidenum">
              <a:rPr lang="es-ES" altLang="es-MX" smtClean="0"/>
              <a:pPr/>
              <a:t>21</a:t>
            </a:fld>
            <a:endParaRPr lang="es-ES" altLang="es-MX" sz="1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F379F88F-41C5-406A-A49B-5B740F5604DA}"/>
              </a:ext>
            </a:extLst>
          </p:cNvPr>
          <p:cNvSpPr>
            <a:spLocks noChangeArrowheads="1"/>
          </p:cNvSpPr>
          <p:nvPr/>
        </p:nvSpPr>
        <p:spPr bwMode="auto">
          <a:xfrm>
            <a:off x="3529013"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aphicFrame>
        <p:nvGraphicFramePr>
          <p:cNvPr id="14338" name="Object 2">
            <a:extLst>
              <a:ext uri="{FF2B5EF4-FFF2-40B4-BE49-F238E27FC236}">
                <a16:creationId xmlns:a16="http://schemas.microsoft.com/office/drawing/2014/main" id="{45A84104-445B-46EF-ABD1-B2705598C8E2}"/>
              </a:ext>
            </a:extLst>
          </p:cNvPr>
          <p:cNvGraphicFramePr>
            <a:graphicFrameLocks noChangeAspect="1"/>
          </p:cNvGraphicFramePr>
          <p:nvPr/>
        </p:nvGraphicFramePr>
        <p:xfrm>
          <a:off x="2071688" y="785813"/>
          <a:ext cx="5068887" cy="1143000"/>
        </p:xfrm>
        <a:graphic>
          <a:graphicData uri="http://schemas.openxmlformats.org/presentationml/2006/ole">
            <mc:AlternateContent xmlns:mc="http://schemas.openxmlformats.org/markup-compatibility/2006">
              <mc:Choice xmlns:v="urn:schemas-microsoft-com:vml" Requires="v">
                <p:oleObj spid="_x0000_s14343" name="Ecuación" r:id="rId3" imgW="1866600" imgH="419040" progId="Equation.3">
                  <p:embed/>
                </p:oleObj>
              </mc:Choice>
              <mc:Fallback>
                <p:oleObj name="Ecuación" r:id="rId3" imgW="186660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688" y="785813"/>
                        <a:ext cx="506888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Rectangle 4">
            <a:extLst>
              <a:ext uri="{FF2B5EF4-FFF2-40B4-BE49-F238E27FC236}">
                <a16:creationId xmlns:a16="http://schemas.microsoft.com/office/drawing/2014/main" id="{6A4C0F10-A3D4-451E-8CFB-1A581A2B2590}"/>
              </a:ext>
            </a:extLst>
          </p:cNvPr>
          <p:cNvSpPr>
            <a:spLocks noChangeArrowheads="1"/>
          </p:cNvSpPr>
          <p:nvPr/>
        </p:nvSpPr>
        <p:spPr bwMode="auto">
          <a:xfrm>
            <a:off x="571500" y="1857375"/>
            <a:ext cx="83581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El estado de referencia es agua pura, fuerza iónica cero.</a:t>
            </a:r>
          </a:p>
          <a:p>
            <a:r>
              <a:rPr kumimoji="0" lang="es-ES" altLang="es-MX">
                <a:cs typeface="Times New Roman" panose="02020603050405020304" pitchFamily="18" charset="0"/>
              </a:rPr>
              <a:t>	</a:t>
            </a:r>
          </a:p>
          <a:p>
            <a:r>
              <a:rPr kumimoji="0" lang="es-ES" altLang="es-MX">
                <a:cs typeface="Times New Roman" panose="02020603050405020304" pitchFamily="18" charset="0"/>
              </a:rPr>
              <a:t>La validez de la ecuación anterior se ha probado numerosas ocasiones, pero no podemos esperar que sea más precisa que la ecuación de Debye-Hückel. </a:t>
            </a:r>
          </a:p>
          <a:p>
            <a:endParaRPr kumimoji="0" lang="es-ES" altLang="es-MX">
              <a:cs typeface="Times New Roman" panose="02020603050405020304" pitchFamily="18" charset="0"/>
            </a:endParaRPr>
          </a:p>
          <a:p>
            <a:r>
              <a:rPr kumimoji="0" lang="es-ES" altLang="es-MX">
                <a:cs typeface="Times New Roman" panose="02020603050405020304" pitchFamily="18" charset="0"/>
              </a:rPr>
              <a:t>Por lo tanto, no puede aplicarse para fuerzas iónicas altas, especialmente si los reactivos tienen altas cargas iónicas.</a:t>
            </a:r>
            <a:endParaRPr kumimoji="0" lang="es-ES" altLang="es-MX"/>
          </a:p>
        </p:txBody>
      </p:sp>
      <p:sp>
        <p:nvSpPr>
          <p:cNvPr id="2" name="Marcador de pie de página 1">
            <a:extLst>
              <a:ext uri="{FF2B5EF4-FFF2-40B4-BE49-F238E27FC236}">
                <a16:creationId xmlns:a16="http://schemas.microsoft.com/office/drawing/2014/main" id="{5E4F8398-4851-472F-97B3-7E50ABF3615E}"/>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460C7E23-56BB-489F-A470-B66D9E318536}"/>
              </a:ext>
            </a:extLst>
          </p:cNvPr>
          <p:cNvSpPr>
            <a:spLocks noGrp="1"/>
          </p:cNvSpPr>
          <p:nvPr>
            <p:ph type="sldNum" sz="quarter" idx="12"/>
          </p:nvPr>
        </p:nvSpPr>
        <p:spPr/>
        <p:txBody>
          <a:bodyPr/>
          <a:lstStyle/>
          <a:p>
            <a:fld id="{9192AA73-D837-4E5A-ABAB-F99C622BBB16}" type="slidenum">
              <a:rPr lang="es-ES" altLang="es-MX" smtClean="0"/>
              <a:pPr/>
              <a:t>22</a:t>
            </a:fld>
            <a:endParaRPr lang="es-ES" altLang="es-MX"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58AC3B21-A0DF-4F19-8F5B-D05B885DBB97}"/>
              </a:ext>
            </a:extLst>
          </p:cNvPr>
          <p:cNvSpPr>
            <a:spLocks noChangeArrowheads="1"/>
          </p:cNvSpPr>
          <p:nvPr/>
        </p:nvSpPr>
        <p:spPr bwMode="auto">
          <a:xfrm>
            <a:off x="3529013"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sp>
        <p:nvSpPr>
          <p:cNvPr id="55299" name="Rectangle 4">
            <a:extLst>
              <a:ext uri="{FF2B5EF4-FFF2-40B4-BE49-F238E27FC236}">
                <a16:creationId xmlns:a16="http://schemas.microsoft.com/office/drawing/2014/main" id="{A2D03D4B-A5B2-4F2A-8058-2DE680885D36}"/>
              </a:ext>
            </a:extLst>
          </p:cNvPr>
          <p:cNvSpPr>
            <a:spLocks noChangeArrowheads="1"/>
          </p:cNvSpPr>
          <p:nvPr/>
        </p:nvSpPr>
        <p:spPr bwMode="auto">
          <a:xfrm>
            <a:off x="642938" y="928688"/>
            <a:ext cx="82867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s-ES" altLang="es-MX">
                <a:cs typeface="Times New Roman" panose="02020603050405020304" pitchFamily="18" charset="0"/>
              </a:rPr>
              <a:t>Al estudiar la cinética de una reacción en que los reactivos son iones deben tenerse precauciones con los efectos salinos. </a:t>
            </a:r>
          </a:p>
          <a:p>
            <a:endParaRPr kumimoji="0" lang="es-ES" altLang="es-MX">
              <a:cs typeface="Times New Roman" panose="02020603050405020304" pitchFamily="18" charset="0"/>
            </a:endParaRPr>
          </a:p>
          <a:p>
            <a:r>
              <a:rPr kumimoji="0" lang="es-ES" altLang="es-MX">
                <a:cs typeface="Times New Roman" panose="02020603050405020304" pitchFamily="18" charset="0"/>
              </a:rPr>
              <a:t>Imagine, por ejemplo, que la siguiente reacción se estudió con las siguientes concentraciones iniciales:</a:t>
            </a:r>
          </a:p>
          <a:p>
            <a:endParaRPr kumimoji="0" lang="es-ES" altLang="es-MX"/>
          </a:p>
        </p:txBody>
      </p:sp>
      <p:sp>
        <p:nvSpPr>
          <p:cNvPr id="55300" name="4 Rectángulo">
            <a:extLst>
              <a:ext uri="{FF2B5EF4-FFF2-40B4-BE49-F238E27FC236}">
                <a16:creationId xmlns:a16="http://schemas.microsoft.com/office/drawing/2014/main" id="{AD195EC2-C313-498D-99C0-2A60C8B9424B}"/>
              </a:ext>
            </a:extLst>
          </p:cNvPr>
          <p:cNvSpPr>
            <a:spLocks noChangeArrowheads="1"/>
          </p:cNvSpPr>
          <p:nvPr/>
        </p:nvSpPr>
        <p:spPr bwMode="auto">
          <a:xfrm>
            <a:off x="714375" y="4357688"/>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GB" altLang="es-MX">
                <a:cs typeface="Times New Roman" panose="02020603050405020304" pitchFamily="18" charset="0"/>
              </a:rPr>
              <a:t>[Co(NH</a:t>
            </a:r>
            <a:r>
              <a:rPr kumimoji="0" lang="en-GB" altLang="es-MX" baseline="-30000">
                <a:cs typeface="Times New Roman" panose="02020603050405020304" pitchFamily="18" charset="0"/>
              </a:rPr>
              <a:t>3</a:t>
            </a:r>
            <a:r>
              <a:rPr kumimoji="0" lang="en-GB" altLang="es-MX">
                <a:cs typeface="Times New Roman" panose="02020603050405020304" pitchFamily="18" charset="0"/>
              </a:rPr>
              <a:t>)</a:t>
            </a:r>
            <a:r>
              <a:rPr kumimoji="0" lang="en-GB" altLang="es-MX" baseline="-30000">
                <a:cs typeface="Times New Roman" panose="02020603050405020304" pitchFamily="18" charset="0"/>
              </a:rPr>
              <a:t>5</a:t>
            </a:r>
            <a:r>
              <a:rPr kumimoji="0" lang="en-GB" altLang="es-MX">
                <a:cs typeface="Times New Roman" panose="02020603050405020304" pitchFamily="18" charset="0"/>
              </a:rPr>
              <a:t>OH</a:t>
            </a:r>
            <a:r>
              <a:rPr kumimoji="0" lang="en-GB" altLang="es-MX" baseline="-30000">
                <a:cs typeface="Times New Roman" panose="02020603050405020304" pitchFamily="18" charset="0"/>
              </a:rPr>
              <a:t>2</a:t>
            </a:r>
            <a:r>
              <a:rPr kumimoji="0" lang="en-GB" altLang="es-MX">
                <a:cs typeface="Times New Roman" panose="02020603050405020304" pitchFamily="18" charset="0"/>
              </a:rPr>
              <a:t>](ClO</a:t>
            </a:r>
            <a:r>
              <a:rPr kumimoji="0" lang="en-GB" altLang="es-MX" baseline="-30000">
                <a:cs typeface="Times New Roman" panose="02020603050405020304" pitchFamily="18" charset="0"/>
              </a:rPr>
              <a:t>4</a:t>
            </a:r>
            <a:r>
              <a:rPr kumimoji="0" lang="en-GB" altLang="es-MX">
                <a:cs typeface="Times New Roman" panose="02020603050405020304" pitchFamily="18" charset="0"/>
              </a:rPr>
              <a:t>)</a:t>
            </a:r>
            <a:r>
              <a:rPr kumimoji="0" lang="en-GB" altLang="es-MX" baseline="-30000">
                <a:cs typeface="Times New Roman" panose="02020603050405020304" pitchFamily="18" charset="0"/>
              </a:rPr>
              <a:t>3</a:t>
            </a:r>
            <a:r>
              <a:rPr kumimoji="0" lang="en-GB" altLang="es-MX">
                <a:cs typeface="Times New Roman" panose="02020603050405020304" pitchFamily="18" charset="0"/>
              </a:rPr>
              <a:t>		2.00 x 10</a:t>
            </a:r>
            <a:r>
              <a:rPr kumimoji="0" lang="en-GB" altLang="es-MX" baseline="30000">
                <a:cs typeface="Times New Roman" panose="02020603050405020304" pitchFamily="18" charset="0"/>
              </a:rPr>
              <a:t>-3</a:t>
            </a:r>
            <a:r>
              <a:rPr kumimoji="0" lang="en-GB" altLang="es-MX">
                <a:cs typeface="Times New Roman" panose="02020603050405020304" pitchFamily="18" charset="0"/>
              </a:rPr>
              <a:t> M</a:t>
            </a:r>
            <a:endParaRPr kumimoji="0" lang="es-ES" altLang="es-MX">
              <a:cs typeface="Times New Roman" panose="02020603050405020304" pitchFamily="18" charset="0"/>
            </a:endParaRPr>
          </a:p>
          <a:p>
            <a:r>
              <a:rPr kumimoji="0" lang="en-GB" altLang="es-MX">
                <a:cs typeface="Times New Roman" panose="02020603050405020304" pitchFamily="18" charset="0"/>
              </a:rPr>
              <a:t>HCl				         6.00 x 10</a:t>
            </a:r>
            <a:r>
              <a:rPr kumimoji="0" lang="en-GB" altLang="es-MX" baseline="30000">
                <a:cs typeface="Times New Roman" panose="02020603050405020304" pitchFamily="18" charset="0"/>
              </a:rPr>
              <a:t>-3</a:t>
            </a:r>
            <a:r>
              <a:rPr kumimoji="0" lang="en-GB" altLang="es-MX">
                <a:cs typeface="Times New Roman" panose="02020603050405020304" pitchFamily="18" charset="0"/>
              </a:rPr>
              <a:t> M</a:t>
            </a:r>
            <a:endParaRPr kumimoji="0" lang="es-ES" altLang="es-MX">
              <a:cs typeface="Times New Roman" panose="02020603050405020304" pitchFamily="18" charset="0"/>
            </a:endParaRPr>
          </a:p>
          <a:p>
            <a:r>
              <a:rPr kumimoji="0" lang="en-GB" altLang="es-MX">
                <a:cs typeface="Times New Roman" panose="02020603050405020304" pitchFamily="18" charset="0"/>
              </a:rPr>
              <a:t> </a:t>
            </a:r>
            <a:endParaRPr kumimoji="0" lang="es-ES" altLang="es-MX">
              <a:cs typeface="Times New Roman" panose="02020603050405020304" pitchFamily="18" charset="0"/>
            </a:endParaRPr>
          </a:p>
          <a:p>
            <a:pPr algn="ctr"/>
            <a:r>
              <a:rPr kumimoji="0" lang="en-GB" altLang="es-MX">
                <a:cs typeface="Times New Roman" panose="02020603050405020304" pitchFamily="18" charset="0"/>
              </a:rPr>
              <a:t>Co(NH</a:t>
            </a:r>
            <a:r>
              <a:rPr kumimoji="0" lang="en-GB" altLang="es-MX" baseline="-30000">
                <a:cs typeface="Times New Roman" panose="02020603050405020304" pitchFamily="18" charset="0"/>
              </a:rPr>
              <a:t>3</a:t>
            </a:r>
            <a:r>
              <a:rPr kumimoji="0" lang="en-GB" altLang="es-MX">
                <a:cs typeface="Times New Roman" panose="02020603050405020304" pitchFamily="18" charset="0"/>
              </a:rPr>
              <a:t>)</a:t>
            </a:r>
            <a:r>
              <a:rPr kumimoji="0" lang="en-GB" altLang="es-MX" baseline="-30000">
                <a:cs typeface="Times New Roman" panose="02020603050405020304" pitchFamily="18" charset="0"/>
              </a:rPr>
              <a:t>5</a:t>
            </a:r>
            <a:r>
              <a:rPr kumimoji="0" lang="en-GB" altLang="es-MX">
                <a:cs typeface="Times New Roman" panose="02020603050405020304" pitchFamily="18" charset="0"/>
              </a:rPr>
              <a:t>OH</a:t>
            </a:r>
            <a:r>
              <a:rPr kumimoji="0" lang="en-GB" altLang="es-MX" baseline="-30000">
                <a:cs typeface="Times New Roman" panose="02020603050405020304" pitchFamily="18" charset="0"/>
              </a:rPr>
              <a:t>2</a:t>
            </a:r>
            <a:r>
              <a:rPr kumimoji="0" lang="en-GB" altLang="es-MX" baseline="30000">
                <a:cs typeface="Times New Roman" panose="02020603050405020304" pitchFamily="18" charset="0"/>
              </a:rPr>
              <a:t>3+</a:t>
            </a:r>
            <a:r>
              <a:rPr kumimoji="0" lang="en-GB" altLang="es-MX">
                <a:cs typeface="Times New Roman" panose="02020603050405020304" pitchFamily="18" charset="0"/>
              </a:rPr>
              <a:t> + Cl</a:t>
            </a:r>
            <a:r>
              <a:rPr kumimoji="0" lang="en-GB" altLang="es-MX" baseline="30000">
                <a:cs typeface="Times New Roman" panose="02020603050405020304" pitchFamily="18" charset="0"/>
              </a:rPr>
              <a:t>-</a:t>
            </a:r>
            <a:r>
              <a:rPr kumimoji="0" lang="en-GB" altLang="es-MX">
                <a:cs typeface="Times New Roman" panose="02020603050405020304" pitchFamily="18" charset="0"/>
              </a:rPr>
              <a:t> </a:t>
            </a:r>
            <a:r>
              <a:rPr kumimoji="0" lang="es-ES" altLang="es-MX">
                <a:cs typeface="Times New Roman" panose="02020603050405020304" pitchFamily="18" charset="0"/>
                <a:sym typeface="Symbol" panose="05050102010706020507" pitchFamily="18" charset="2"/>
              </a:rPr>
              <a:t></a:t>
            </a:r>
            <a:r>
              <a:rPr kumimoji="0" lang="en-GB" altLang="es-MX">
                <a:cs typeface="Times New Roman" panose="02020603050405020304" pitchFamily="18" charset="0"/>
              </a:rPr>
              <a:t> Co(NH</a:t>
            </a:r>
            <a:r>
              <a:rPr kumimoji="0" lang="en-GB" altLang="es-MX" baseline="-30000">
                <a:cs typeface="Times New Roman" panose="02020603050405020304" pitchFamily="18" charset="0"/>
                <a:sym typeface="Symbol" panose="05050102010706020507" pitchFamily="18" charset="2"/>
              </a:rPr>
              <a:t>3</a:t>
            </a:r>
            <a:r>
              <a:rPr kumimoji="0" lang="en-GB" altLang="es-MX">
                <a:cs typeface="Times New Roman" panose="02020603050405020304" pitchFamily="18" charset="0"/>
                <a:sym typeface="Symbol" panose="05050102010706020507" pitchFamily="18" charset="2"/>
              </a:rPr>
              <a:t>)</a:t>
            </a:r>
            <a:r>
              <a:rPr kumimoji="0" lang="en-GB" altLang="es-MX" baseline="-30000">
                <a:cs typeface="Times New Roman" panose="02020603050405020304" pitchFamily="18" charset="0"/>
                <a:sym typeface="Symbol" panose="05050102010706020507" pitchFamily="18" charset="2"/>
              </a:rPr>
              <a:t>5</a:t>
            </a:r>
            <a:r>
              <a:rPr kumimoji="0" lang="en-GB" altLang="es-MX">
                <a:cs typeface="Times New Roman" panose="02020603050405020304" pitchFamily="18" charset="0"/>
                <a:sym typeface="Symbol" panose="05050102010706020507" pitchFamily="18" charset="2"/>
              </a:rPr>
              <a:t>Cl</a:t>
            </a:r>
            <a:r>
              <a:rPr kumimoji="0" lang="en-GB" altLang="es-MX" baseline="30000">
                <a:cs typeface="Times New Roman" panose="02020603050405020304" pitchFamily="18" charset="0"/>
                <a:sym typeface="Symbol" panose="05050102010706020507" pitchFamily="18" charset="2"/>
              </a:rPr>
              <a:t>2+</a:t>
            </a:r>
            <a:r>
              <a:rPr kumimoji="0" lang="en-GB" altLang="es-MX">
                <a:cs typeface="Times New Roman" panose="02020603050405020304" pitchFamily="18" charset="0"/>
                <a:sym typeface="Symbol" panose="05050102010706020507" pitchFamily="18" charset="2"/>
              </a:rPr>
              <a:t> + H</a:t>
            </a:r>
            <a:r>
              <a:rPr kumimoji="0" lang="en-GB" altLang="es-MX" baseline="-30000">
                <a:cs typeface="Times New Roman" panose="02020603050405020304" pitchFamily="18" charset="0"/>
                <a:sym typeface="Symbol" panose="05050102010706020507" pitchFamily="18" charset="2"/>
              </a:rPr>
              <a:t>2</a:t>
            </a:r>
            <a:r>
              <a:rPr kumimoji="0" lang="en-GB" altLang="es-MX">
                <a:cs typeface="Times New Roman" panose="02020603050405020304" pitchFamily="18" charset="0"/>
                <a:sym typeface="Symbol" panose="05050102010706020507" pitchFamily="18" charset="2"/>
              </a:rPr>
              <a:t>O</a:t>
            </a:r>
            <a:endParaRPr kumimoji="0" lang="es-ES" altLang="es-MX">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FC3771BA-98B8-415B-83C5-9C06A05A227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474CC21-3307-421B-BC63-49C68AB13F06}"/>
              </a:ext>
            </a:extLst>
          </p:cNvPr>
          <p:cNvSpPr>
            <a:spLocks noGrp="1"/>
          </p:cNvSpPr>
          <p:nvPr>
            <p:ph type="sldNum" sz="quarter" idx="12"/>
          </p:nvPr>
        </p:nvSpPr>
        <p:spPr/>
        <p:txBody>
          <a:bodyPr/>
          <a:lstStyle/>
          <a:p>
            <a:fld id="{9192AA73-D837-4E5A-ABAB-F99C622BBB16}" type="slidenum">
              <a:rPr lang="es-ES" altLang="es-MX" smtClean="0"/>
              <a:pPr/>
              <a:t>23</a:t>
            </a:fld>
            <a:endParaRPr lang="es-ES" altLang="es-MX"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C87DA483-E7EE-4302-AC9D-2B56CAAB89A3}"/>
              </a:ext>
            </a:extLst>
          </p:cNvPr>
          <p:cNvSpPr>
            <a:spLocks noChangeArrowheads="1"/>
          </p:cNvSpPr>
          <p:nvPr/>
        </p:nvSpPr>
        <p:spPr bwMode="auto">
          <a:xfrm>
            <a:off x="428625" y="785813"/>
            <a:ext cx="8715375"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n-GB" altLang="es-MX">
                <a:cs typeface="Times New Roman" panose="02020603050405020304" pitchFamily="18" charset="0"/>
                <a:sym typeface="Symbol" panose="05050102010706020507" pitchFamily="18" charset="2"/>
              </a:rPr>
              <a:t> </a:t>
            </a:r>
            <a:r>
              <a:rPr kumimoji="0" lang="es-ES" altLang="es-MX">
                <a:cs typeface="Times New Roman" panose="02020603050405020304" pitchFamily="18" charset="0"/>
                <a:sym typeface="Symbol" panose="05050102010706020507" pitchFamily="18" charset="2"/>
              </a:rPr>
              <a:t>La fuerza iónica de la solución al inicio de la reacción sería 0.018 M, y al final, suponiendo que la reacción llega a terminación sería 0.010 M. </a:t>
            </a:r>
          </a:p>
          <a:p>
            <a:endParaRPr kumimoji="0" lang="es-ES" altLang="es-MX">
              <a:cs typeface="Times New Roman" panose="02020603050405020304" pitchFamily="18" charset="0"/>
              <a:sym typeface="Symbol" panose="05050102010706020507" pitchFamily="18" charset="2"/>
            </a:endParaRPr>
          </a:p>
          <a:p>
            <a:r>
              <a:rPr kumimoji="0" lang="es-ES" altLang="es-MX">
                <a:cs typeface="Times New Roman" panose="02020603050405020304" pitchFamily="18" charset="0"/>
                <a:sym typeface="Symbol" panose="05050102010706020507" pitchFamily="18" charset="2"/>
              </a:rPr>
              <a:t>La constante de velocidad de segundo orden para la reacción aumentaría regularmente durante la corrida debido a cambios en la fuerza iónica. </a:t>
            </a:r>
          </a:p>
          <a:p>
            <a:endParaRPr kumimoji="0" lang="es-ES" altLang="es-MX">
              <a:cs typeface="Times New Roman" panose="02020603050405020304" pitchFamily="18" charset="0"/>
              <a:sym typeface="Symbol" panose="05050102010706020507" pitchFamily="18" charset="2"/>
            </a:endParaRPr>
          </a:p>
          <a:p>
            <a:r>
              <a:rPr kumimoji="0" lang="es-ES" altLang="es-MX">
                <a:cs typeface="Times New Roman" panose="02020603050405020304" pitchFamily="18" charset="0"/>
                <a:sym typeface="Symbol" panose="05050102010706020507" pitchFamily="18" charset="2"/>
              </a:rPr>
              <a:t>Este aumento sería de aproximadamente 12%, es decir al término de la reacción la constante de velocidad sería 1.12 veces el valor de la constante inicial. Y peor aún, habría mayores</a:t>
            </a:r>
          </a:p>
        </p:txBody>
      </p:sp>
      <p:sp>
        <p:nvSpPr>
          <p:cNvPr id="2" name="Marcador de pie de página 1">
            <a:extLst>
              <a:ext uri="{FF2B5EF4-FFF2-40B4-BE49-F238E27FC236}">
                <a16:creationId xmlns:a16="http://schemas.microsoft.com/office/drawing/2014/main" id="{7D869828-71A0-4690-9D41-C578F2013EEC}"/>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7CCC9D2-B2F9-4223-941B-00F2582DA2A2}"/>
              </a:ext>
            </a:extLst>
          </p:cNvPr>
          <p:cNvSpPr>
            <a:spLocks noGrp="1"/>
          </p:cNvSpPr>
          <p:nvPr>
            <p:ph type="sldNum" sz="quarter" idx="12"/>
          </p:nvPr>
        </p:nvSpPr>
        <p:spPr/>
        <p:txBody>
          <a:bodyPr/>
          <a:lstStyle/>
          <a:p>
            <a:fld id="{9192AA73-D837-4E5A-ABAB-F99C622BBB16}" type="slidenum">
              <a:rPr lang="es-ES" altLang="es-MX" smtClean="0"/>
              <a:pPr/>
              <a:t>24</a:t>
            </a:fld>
            <a:endParaRPr lang="es-ES" altLang="es-MX"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F158192C-35D4-41B3-9CA0-C6680E941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86" t="3796" r="4633" b="2531"/>
          <a:stretch>
            <a:fillRect/>
          </a:stretch>
        </p:blipFill>
        <p:spPr bwMode="auto">
          <a:xfrm>
            <a:off x="285750" y="1285875"/>
            <a:ext cx="4786313"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a:extLst>
              <a:ext uri="{FF2B5EF4-FFF2-40B4-BE49-F238E27FC236}">
                <a16:creationId xmlns:a16="http://schemas.microsoft.com/office/drawing/2014/main" id="{F8F9C3DB-D93E-4392-8E7F-7C6210989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4" t="5669" r="2113" b="17809"/>
          <a:stretch>
            <a:fillRect/>
          </a:stretch>
        </p:blipFill>
        <p:spPr bwMode="auto">
          <a:xfrm>
            <a:off x="3695700" y="857250"/>
            <a:ext cx="54483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3 CuadroTexto">
            <a:extLst>
              <a:ext uri="{FF2B5EF4-FFF2-40B4-BE49-F238E27FC236}">
                <a16:creationId xmlns:a16="http://schemas.microsoft.com/office/drawing/2014/main" id="{FB9DFA2A-2B4E-4AE9-906F-2AE610C8F62A}"/>
              </a:ext>
            </a:extLst>
          </p:cNvPr>
          <p:cNvSpPr txBox="1">
            <a:spLocks noChangeArrowheads="1"/>
          </p:cNvSpPr>
          <p:nvPr/>
        </p:nvSpPr>
        <p:spPr bwMode="auto">
          <a:xfrm>
            <a:off x="4857750" y="4286250"/>
            <a:ext cx="378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lang="es-ES" altLang="es-MX" sz="2400"/>
              <a:t>Efecto de la Fuerza Iónica</a:t>
            </a:r>
          </a:p>
        </p:txBody>
      </p:sp>
      <p:sp>
        <p:nvSpPr>
          <p:cNvPr id="2" name="Marcador de pie de página 1">
            <a:extLst>
              <a:ext uri="{FF2B5EF4-FFF2-40B4-BE49-F238E27FC236}">
                <a16:creationId xmlns:a16="http://schemas.microsoft.com/office/drawing/2014/main" id="{72F871EB-6210-4225-89B1-87167D49AD04}"/>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AAFFE81B-C61D-40DA-B8A9-85087C2DB2E7}"/>
              </a:ext>
            </a:extLst>
          </p:cNvPr>
          <p:cNvSpPr>
            <a:spLocks noGrp="1"/>
          </p:cNvSpPr>
          <p:nvPr>
            <p:ph type="sldNum" sz="quarter" idx="12"/>
          </p:nvPr>
        </p:nvSpPr>
        <p:spPr/>
        <p:txBody>
          <a:bodyPr/>
          <a:lstStyle/>
          <a:p>
            <a:fld id="{9192AA73-D837-4E5A-ABAB-F99C622BBB16}" type="slidenum">
              <a:rPr lang="es-ES" altLang="es-MX" smtClean="0"/>
              <a:pPr/>
              <a:t>25</a:t>
            </a:fld>
            <a:endParaRPr lang="es-ES" altLang="es-MX"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15836EE-DB1E-4916-8655-6168722132AD}"/>
              </a:ext>
            </a:extLst>
          </p:cNvPr>
          <p:cNvSpPr>
            <a:spLocks noChangeArrowheads="1"/>
          </p:cNvSpPr>
          <p:nvPr/>
        </p:nvSpPr>
        <p:spPr bwMode="auto">
          <a:xfrm>
            <a:off x="642938" y="1000125"/>
            <a:ext cx="850106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s-ES" altLang="es-MX">
                <a:cs typeface="Times New Roman" panose="02020603050405020304" pitchFamily="18" charset="0"/>
                <a:sym typeface="Symbol" panose="05050102010706020507" pitchFamily="18" charset="2"/>
              </a:rPr>
              <a:t>discrepancias para concentraciones iniciales diferentes de los reactivos.</a:t>
            </a:r>
          </a:p>
        </p:txBody>
      </p:sp>
      <p:sp>
        <p:nvSpPr>
          <p:cNvPr id="58371" name="Rectangle 3">
            <a:extLst>
              <a:ext uri="{FF2B5EF4-FFF2-40B4-BE49-F238E27FC236}">
                <a16:creationId xmlns:a16="http://schemas.microsoft.com/office/drawing/2014/main" id="{F09891F9-78B7-4A02-9B5D-50ED8BA29054}"/>
              </a:ext>
            </a:extLst>
          </p:cNvPr>
          <p:cNvSpPr>
            <a:spLocks noChangeArrowheads="1"/>
          </p:cNvSpPr>
          <p:nvPr/>
        </p:nvSpPr>
        <p:spPr bwMode="auto">
          <a:xfrm>
            <a:off x="428625" y="2286000"/>
            <a:ext cx="83581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En general, se resuelve este problema adicionando electrolitos inertes para mantener la fuerza iónica constante entre corridas. </a:t>
            </a:r>
          </a:p>
          <a:p>
            <a:pPr algn="just" eaLnBrk="1" hangingPunct="1"/>
            <a:endParaRPr kumimoji="0" lang="es-ES" altLang="es-MX">
              <a:cs typeface="Times New Roman" panose="02020603050405020304" pitchFamily="18" charset="0"/>
            </a:endParaRPr>
          </a:p>
          <a:p>
            <a:pPr algn="just" eaLnBrk="1" hangingPunct="1"/>
            <a:r>
              <a:rPr kumimoji="0" lang="es-ES" altLang="es-MX">
                <a:cs typeface="Times New Roman" panose="02020603050405020304" pitchFamily="18" charset="0"/>
              </a:rPr>
              <a:t>En el caso del ejemplo anterior, puede utilizarse por ejemplo ácido perclórico para llevar a una fuerza iónica de 0.500 M, lo que sería válido si la velocidad es independiente de [H</a:t>
            </a:r>
            <a:r>
              <a:rPr kumimoji="0" lang="es-ES" altLang="es-MX" baseline="30000">
                <a:cs typeface="Times New Roman" panose="02020603050405020304" pitchFamily="18" charset="0"/>
              </a:rPr>
              <a:t>+</a:t>
            </a:r>
            <a:r>
              <a:rPr kumimoji="0" lang="es-ES" altLang="es-MX">
                <a:cs typeface="Times New Roman" panose="02020603050405020304" pitchFamily="18" charset="0"/>
              </a:rPr>
              <a:t>].</a:t>
            </a:r>
          </a:p>
          <a:p>
            <a:r>
              <a:rPr kumimoji="0" lang="es-ES" altLang="es-MX">
                <a:cs typeface="Times New Roman" panose="02020603050405020304" pitchFamily="18" charset="0"/>
              </a:rPr>
              <a:t> </a:t>
            </a:r>
            <a:endParaRPr kumimoji="0" lang="es-ES_tradnl" altLang="es-MX">
              <a:cs typeface="Times New Roman" panose="02020603050405020304" pitchFamily="18" charset="0"/>
            </a:endParaRPr>
          </a:p>
        </p:txBody>
      </p:sp>
      <p:sp>
        <p:nvSpPr>
          <p:cNvPr id="2" name="Marcador de pie de página 1">
            <a:extLst>
              <a:ext uri="{FF2B5EF4-FFF2-40B4-BE49-F238E27FC236}">
                <a16:creationId xmlns:a16="http://schemas.microsoft.com/office/drawing/2014/main" id="{B4CAEA1E-6833-43A3-ADF1-3A6857713DE1}"/>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7C835C0C-0691-4B83-8D6F-2489835D6CA0}"/>
              </a:ext>
            </a:extLst>
          </p:cNvPr>
          <p:cNvSpPr>
            <a:spLocks noGrp="1"/>
          </p:cNvSpPr>
          <p:nvPr>
            <p:ph type="sldNum" sz="quarter" idx="12"/>
          </p:nvPr>
        </p:nvSpPr>
        <p:spPr/>
        <p:txBody>
          <a:bodyPr/>
          <a:lstStyle/>
          <a:p>
            <a:fld id="{9192AA73-D837-4E5A-ABAB-F99C622BBB16}" type="slidenum">
              <a:rPr lang="es-ES" altLang="es-MX" smtClean="0"/>
              <a:pPr/>
              <a:t>26</a:t>
            </a:fld>
            <a:endParaRPr lang="es-ES" altLang="es-MX"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a:extLst>
              <a:ext uri="{FF2B5EF4-FFF2-40B4-BE49-F238E27FC236}">
                <a16:creationId xmlns:a16="http://schemas.microsoft.com/office/drawing/2014/main" id="{FB1C4D25-C2D7-40C8-9759-F1902B3CF4A1}"/>
              </a:ext>
            </a:extLst>
          </p:cNvPr>
          <p:cNvSpPr>
            <a:spLocks noChangeArrowheads="1"/>
          </p:cNvSpPr>
          <p:nvPr/>
        </p:nvSpPr>
        <p:spPr bwMode="auto">
          <a:xfrm>
            <a:off x="571500" y="785813"/>
            <a:ext cx="85725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a:r>
              <a:rPr kumimoji="0" lang="es-ES" altLang="es-MX">
                <a:cs typeface="Times New Roman" panose="02020603050405020304" pitchFamily="18" charset="0"/>
              </a:rPr>
              <a:t>            INFLUENCIA DE LA PRESION EN LAS                REACCIONES EN SOLUCION</a:t>
            </a:r>
          </a:p>
          <a:p>
            <a:r>
              <a:rPr kumimoji="0" lang="es-ES" altLang="es-MX">
                <a:cs typeface="Times New Roman" panose="02020603050405020304" pitchFamily="18" charset="0"/>
              </a:rPr>
              <a:t> </a:t>
            </a:r>
          </a:p>
          <a:p>
            <a:r>
              <a:rPr kumimoji="0" lang="es-ES" altLang="es-MX">
                <a:cs typeface="Times New Roman" panose="02020603050405020304" pitchFamily="18" charset="0"/>
              </a:rPr>
              <a:t>Cuando se aplica la relación termodinámica:</a:t>
            </a:r>
          </a:p>
          <a:p>
            <a:r>
              <a:rPr kumimoji="0" lang="es-ES" altLang="es-MX">
                <a:cs typeface="Times New Roman" panose="02020603050405020304" pitchFamily="18" charset="0"/>
              </a:rPr>
              <a:t> </a:t>
            </a:r>
          </a:p>
          <a:p>
            <a:endParaRPr kumimoji="0" lang="es-ES" altLang="es-MX">
              <a:cs typeface="Times New Roman" panose="02020603050405020304" pitchFamily="18" charset="0"/>
            </a:endParaRPr>
          </a:p>
          <a:p>
            <a:endParaRPr kumimoji="0" lang="es-ES" altLang="es-MX"/>
          </a:p>
        </p:txBody>
      </p:sp>
      <p:graphicFrame>
        <p:nvGraphicFramePr>
          <p:cNvPr id="15362" name="Object 4">
            <a:extLst>
              <a:ext uri="{FF2B5EF4-FFF2-40B4-BE49-F238E27FC236}">
                <a16:creationId xmlns:a16="http://schemas.microsoft.com/office/drawing/2014/main" id="{095219C5-0F5E-48A5-9B7B-366311F65A2E}"/>
              </a:ext>
            </a:extLst>
          </p:cNvPr>
          <p:cNvGraphicFramePr>
            <a:graphicFrameLocks noChangeAspect="1"/>
          </p:cNvGraphicFramePr>
          <p:nvPr/>
        </p:nvGraphicFramePr>
        <p:xfrm>
          <a:off x="3357563" y="2643188"/>
          <a:ext cx="2571750" cy="1176337"/>
        </p:xfrm>
        <a:graphic>
          <a:graphicData uri="http://schemas.openxmlformats.org/presentationml/2006/ole">
            <mc:AlternateContent xmlns:mc="http://schemas.openxmlformats.org/markup-compatibility/2006">
              <mc:Choice xmlns:v="urn:schemas-microsoft-com:vml" Requires="v">
                <p:oleObj spid="_x0000_s15370" name="Ecuación" r:id="rId3" imgW="1054080" imgH="482400" progId="Equation.3">
                  <p:embed/>
                </p:oleObj>
              </mc:Choice>
              <mc:Fallback>
                <p:oleObj name="Ecuación" r:id="rId3" imgW="1054080" imgH="4824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63" y="2643188"/>
                        <a:ext cx="257175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4 Rectángulo">
            <a:extLst>
              <a:ext uri="{FF2B5EF4-FFF2-40B4-BE49-F238E27FC236}">
                <a16:creationId xmlns:a16="http://schemas.microsoft.com/office/drawing/2014/main" id="{A98678DF-88F5-4186-AD71-0F53CCC682F4}"/>
              </a:ext>
            </a:extLst>
          </p:cNvPr>
          <p:cNvSpPr>
            <a:spLocks noChangeArrowheads="1"/>
          </p:cNvSpPr>
          <p:nvPr/>
        </p:nvSpPr>
        <p:spPr bwMode="auto">
          <a:xfrm>
            <a:off x="785813" y="4143375"/>
            <a:ext cx="8143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a </a:t>
            </a:r>
            <a:r>
              <a:rPr kumimoji="0" lang="es-ES"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G</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para k = (RT/Nh)exp(-</a:t>
            </a:r>
            <a:r>
              <a:rPr kumimoji="0" lang="es-ES"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G</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/RT), se obtiene:</a:t>
            </a:r>
            <a:endParaRPr kumimoji="0" lang="es-ES" altLang="es-MX" baseline="30000">
              <a:cs typeface="Times New Roman" panose="02020603050405020304" pitchFamily="18" charset="0"/>
              <a:sym typeface="Symbol" panose="05050102010706020507" pitchFamily="18" charset="2"/>
            </a:endParaRPr>
          </a:p>
        </p:txBody>
      </p:sp>
      <p:graphicFrame>
        <p:nvGraphicFramePr>
          <p:cNvPr id="15363" name="Object 3">
            <a:extLst>
              <a:ext uri="{FF2B5EF4-FFF2-40B4-BE49-F238E27FC236}">
                <a16:creationId xmlns:a16="http://schemas.microsoft.com/office/drawing/2014/main" id="{C42805FC-3DD8-4ECA-8E85-55DAC57735AE}"/>
              </a:ext>
            </a:extLst>
          </p:cNvPr>
          <p:cNvGraphicFramePr>
            <a:graphicFrameLocks noChangeAspect="1"/>
          </p:cNvGraphicFramePr>
          <p:nvPr/>
        </p:nvGraphicFramePr>
        <p:xfrm>
          <a:off x="2571750" y="4929188"/>
          <a:ext cx="5365750" cy="1143000"/>
        </p:xfrm>
        <a:graphic>
          <a:graphicData uri="http://schemas.openxmlformats.org/presentationml/2006/ole">
            <mc:AlternateContent xmlns:mc="http://schemas.openxmlformats.org/markup-compatibility/2006">
              <mc:Choice xmlns:v="urn:schemas-microsoft-com:vml" Requires="v">
                <p:oleObj spid="_x0000_s15371" name="Ecuación" r:id="rId5" imgW="2145960" imgH="457200" progId="Equation.3">
                  <p:embed/>
                </p:oleObj>
              </mc:Choice>
              <mc:Fallback>
                <p:oleObj name="Ecuación" r:id="rId5" imgW="214596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1750" y="4929188"/>
                        <a:ext cx="5365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6B45EF2F-90A0-44FC-949A-6BB443103EA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E61C1D94-FF38-477D-BB19-9C3F6CD38360}"/>
              </a:ext>
            </a:extLst>
          </p:cNvPr>
          <p:cNvSpPr>
            <a:spLocks noGrp="1"/>
          </p:cNvSpPr>
          <p:nvPr>
            <p:ph type="sldNum" sz="quarter" idx="12"/>
          </p:nvPr>
        </p:nvSpPr>
        <p:spPr/>
        <p:txBody>
          <a:bodyPr/>
          <a:lstStyle/>
          <a:p>
            <a:fld id="{9192AA73-D837-4E5A-ABAB-F99C622BBB16}" type="slidenum">
              <a:rPr lang="es-ES" altLang="es-MX" smtClean="0"/>
              <a:pPr/>
              <a:t>27</a:t>
            </a:fld>
            <a:endParaRPr lang="es-ES" altLang="es-MX" sz="1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a:extLst>
              <a:ext uri="{FF2B5EF4-FFF2-40B4-BE49-F238E27FC236}">
                <a16:creationId xmlns:a16="http://schemas.microsoft.com/office/drawing/2014/main" id="{0F63BB4B-052A-4B94-A7DA-03D402F6E07F}"/>
              </a:ext>
            </a:extLst>
          </p:cNvPr>
          <p:cNvSpPr>
            <a:spLocks noChangeArrowheads="1"/>
          </p:cNvSpPr>
          <p:nvPr/>
        </p:nvSpPr>
        <p:spPr bwMode="auto">
          <a:xfrm>
            <a:off x="3471863"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sp>
        <p:nvSpPr>
          <p:cNvPr id="16389" name="Rectangle 6">
            <a:extLst>
              <a:ext uri="{FF2B5EF4-FFF2-40B4-BE49-F238E27FC236}">
                <a16:creationId xmlns:a16="http://schemas.microsoft.com/office/drawing/2014/main" id="{C46941D4-B1CC-4598-85B5-98B6BE5A72B1}"/>
              </a:ext>
            </a:extLst>
          </p:cNvPr>
          <p:cNvSpPr>
            <a:spLocks noChangeArrowheads="1"/>
          </p:cNvSpPr>
          <p:nvPr/>
        </p:nvSpPr>
        <p:spPr bwMode="auto">
          <a:xfrm>
            <a:off x="500063" y="857250"/>
            <a:ext cx="8643937"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proporciona un medio para medir volúmenes de activación. Su integración nos da:</a:t>
            </a:r>
          </a:p>
          <a:p>
            <a:endParaRPr kumimoji="0" lang="es-ES" altLang="es-MX"/>
          </a:p>
        </p:txBody>
      </p:sp>
      <p:graphicFrame>
        <p:nvGraphicFramePr>
          <p:cNvPr id="16386" name="Object 7">
            <a:extLst>
              <a:ext uri="{FF2B5EF4-FFF2-40B4-BE49-F238E27FC236}">
                <a16:creationId xmlns:a16="http://schemas.microsoft.com/office/drawing/2014/main" id="{7BFB1674-CDEF-46D4-B063-F817D8BD1D51}"/>
              </a:ext>
            </a:extLst>
          </p:cNvPr>
          <p:cNvGraphicFramePr>
            <a:graphicFrameLocks noChangeAspect="1"/>
          </p:cNvGraphicFramePr>
          <p:nvPr/>
        </p:nvGraphicFramePr>
        <p:xfrm>
          <a:off x="3071813" y="1857375"/>
          <a:ext cx="3679825" cy="1214438"/>
        </p:xfrm>
        <a:graphic>
          <a:graphicData uri="http://schemas.openxmlformats.org/presentationml/2006/ole">
            <mc:AlternateContent xmlns:mc="http://schemas.openxmlformats.org/markup-compatibility/2006">
              <mc:Choice xmlns:v="urn:schemas-microsoft-com:vml" Requires="v">
                <p:oleObj spid="_x0000_s16395" name="Ecuación" r:id="rId3" imgW="1269720" imgH="419040" progId="Equation.3">
                  <p:embed/>
                </p:oleObj>
              </mc:Choice>
              <mc:Fallback>
                <p:oleObj name="Ecuación" r:id="rId3" imgW="1269720" imgH="41904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813" y="1857375"/>
                        <a:ext cx="3679825"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Rectangle 10">
            <a:extLst>
              <a:ext uri="{FF2B5EF4-FFF2-40B4-BE49-F238E27FC236}">
                <a16:creationId xmlns:a16="http://schemas.microsoft.com/office/drawing/2014/main" id="{8A86A876-52E0-4C2A-8728-0254E8181F6F}"/>
              </a:ext>
            </a:extLst>
          </p:cNvPr>
          <p:cNvSpPr>
            <a:spLocks noChangeArrowheads="1"/>
          </p:cNvSpPr>
          <p:nvPr/>
        </p:nvSpPr>
        <p:spPr bwMode="auto">
          <a:xfrm>
            <a:off x="571500" y="3429000"/>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Esta relación indica que la constante de velocidad de reacción aumenta con la presión si  </a:t>
            </a:r>
            <a:r>
              <a:rPr kumimoji="0" lang="es-ES_tradnl" altLang="es-MX">
                <a:cs typeface="Times New Roman" panose="02020603050405020304" pitchFamily="18" charset="0"/>
              </a:rPr>
              <a:t>        </a:t>
            </a:r>
            <a:r>
              <a:rPr kumimoji="0" lang="es-ES" altLang="es-MX">
                <a:cs typeface="Times New Roman" panose="02020603050405020304" pitchFamily="18" charset="0"/>
              </a:rPr>
              <a:t>es negativo </a:t>
            </a:r>
            <a:r>
              <a:rPr kumimoji="0" lang="es-ES_tradnl" altLang="es-MX">
                <a:cs typeface="Times New Roman" panose="02020603050405020304" pitchFamily="18" charset="0"/>
              </a:rPr>
              <a:t>  </a:t>
            </a:r>
            <a:r>
              <a:rPr kumimoji="0" lang="es-ES" altLang="es-MX">
                <a:cs typeface="Times New Roman" panose="02020603050405020304" pitchFamily="18" charset="0"/>
              </a:rPr>
              <a:t>(es decir, si el complejo activado tiene un volumen molar menor que los reactivos juntos). </a:t>
            </a:r>
          </a:p>
          <a:p>
            <a:pPr eaLnBrk="1" hangingPunct="1"/>
            <a:endParaRPr kumimoji="0" lang="es-ES" altLang="es-MX">
              <a:cs typeface="Times New Roman" panose="02020603050405020304" pitchFamily="18" charset="0"/>
            </a:endParaRPr>
          </a:p>
          <a:p>
            <a:endParaRPr kumimoji="0" lang="es-ES" altLang="es-MX"/>
          </a:p>
        </p:txBody>
      </p:sp>
      <p:graphicFrame>
        <p:nvGraphicFramePr>
          <p:cNvPr id="16387" name="Object 9">
            <a:extLst>
              <a:ext uri="{FF2B5EF4-FFF2-40B4-BE49-F238E27FC236}">
                <a16:creationId xmlns:a16="http://schemas.microsoft.com/office/drawing/2014/main" id="{A638CB5C-9619-414B-A8A6-810575E24240}"/>
              </a:ext>
            </a:extLst>
          </p:cNvPr>
          <p:cNvGraphicFramePr>
            <a:graphicFrameLocks noChangeAspect="1"/>
          </p:cNvGraphicFramePr>
          <p:nvPr/>
        </p:nvGraphicFramePr>
        <p:xfrm>
          <a:off x="6858000" y="3857625"/>
          <a:ext cx="685800" cy="439738"/>
        </p:xfrm>
        <a:graphic>
          <a:graphicData uri="http://schemas.openxmlformats.org/presentationml/2006/ole">
            <mc:AlternateContent xmlns:mc="http://schemas.openxmlformats.org/markup-compatibility/2006">
              <mc:Choice xmlns:v="urn:schemas-microsoft-com:vml" Requires="v">
                <p:oleObj spid="_x0000_s16396" name="Ecuación" r:id="rId5" imgW="317160" imgH="203040" progId="Equation.3">
                  <p:embed/>
                </p:oleObj>
              </mc:Choice>
              <mc:Fallback>
                <p:oleObj name="Ecuación" r:id="rId5" imgW="317160" imgH="20304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857625"/>
                        <a:ext cx="6858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pie de página 1">
            <a:extLst>
              <a:ext uri="{FF2B5EF4-FFF2-40B4-BE49-F238E27FC236}">
                <a16:creationId xmlns:a16="http://schemas.microsoft.com/office/drawing/2014/main" id="{B3BB9C27-1411-4A8D-B981-D3E1E9BAB81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D2D7842-9E5A-498B-996E-95E65A04D0CA}"/>
              </a:ext>
            </a:extLst>
          </p:cNvPr>
          <p:cNvSpPr>
            <a:spLocks noGrp="1"/>
          </p:cNvSpPr>
          <p:nvPr>
            <p:ph type="sldNum" sz="quarter" idx="12"/>
          </p:nvPr>
        </p:nvSpPr>
        <p:spPr/>
        <p:txBody>
          <a:bodyPr/>
          <a:lstStyle/>
          <a:p>
            <a:fld id="{9192AA73-D837-4E5A-ABAB-F99C622BBB16}" type="slidenum">
              <a:rPr lang="es-ES" altLang="es-MX" smtClean="0"/>
              <a:pPr/>
              <a:t>28</a:t>
            </a:fld>
            <a:endParaRPr lang="es-ES" altLang="es-MX"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a:extLst>
              <a:ext uri="{FF2B5EF4-FFF2-40B4-BE49-F238E27FC236}">
                <a16:creationId xmlns:a16="http://schemas.microsoft.com/office/drawing/2014/main" id="{3A428F1E-022D-4EA6-8437-894D0A060700}"/>
              </a:ext>
            </a:extLst>
          </p:cNvPr>
          <p:cNvSpPr>
            <a:spLocks noChangeArrowheads="1"/>
          </p:cNvSpPr>
          <p:nvPr/>
        </p:nvSpPr>
        <p:spPr bwMode="auto">
          <a:xfrm>
            <a:off x="3471863"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sp>
        <p:nvSpPr>
          <p:cNvPr id="17412" name="Rectangle 10">
            <a:extLst>
              <a:ext uri="{FF2B5EF4-FFF2-40B4-BE49-F238E27FC236}">
                <a16:creationId xmlns:a16="http://schemas.microsoft.com/office/drawing/2014/main" id="{C2E8661E-42FD-473E-AF4C-83BDD1C44448}"/>
              </a:ext>
            </a:extLst>
          </p:cNvPr>
          <p:cNvSpPr>
            <a:spLocks noChangeArrowheads="1"/>
          </p:cNvSpPr>
          <p:nvPr/>
        </p:nvSpPr>
        <p:spPr bwMode="auto">
          <a:xfrm>
            <a:off x="714375" y="928688"/>
            <a:ext cx="80724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En la práctica se requieren presiones del orden de 0.5 a 5 kbar si se requieren valores significativos. </a:t>
            </a:r>
          </a:p>
          <a:p>
            <a:pPr eaLnBrk="1" hangingPunct="1"/>
            <a:endParaRPr kumimoji="0" lang="es-ES" altLang="es-MX">
              <a:cs typeface="Times New Roman" panose="02020603050405020304" pitchFamily="18" charset="0"/>
            </a:endParaRPr>
          </a:p>
          <a:p>
            <a:pPr eaLnBrk="1" hangingPunct="1"/>
            <a:r>
              <a:rPr kumimoji="0" lang="es-ES" altLang="es-MX">
                <a:cs typeface="Times New Roman" panose="02020603050405020304" pitchFamily="18" charset="0"/>
              </a:rPr>
              <a:t>Una gráfica de ln k vs P debe ser lineal y su pendiente igual a </a:t>
            </a:r>
            <a:r>
              <a:rPr kumimoji="0" lang="es-ES_tradnl" altLang="es-MX">
                <a:cs typeface="Times New Roman" panose="02020603050405020304" pitchFamily="18" charset="0"/>
              </a:rPr>
              <a:t>        </a:t>
            </a:r>
            <a:r>
              <a:rPr kumimoji="0" lang="es-ES" altLang="es-MX">
                <a:cs typeface="Times New Roman" panose="02020603050405020304" pitchFamily="18" charset="0"/>
              </a:rPr>
              <a:t>/RT.</a:t>
            </a:r>
          </a:p>
          <a:p>
            <a:endParaRPr kumimoji="0" lang="es-ES" altLang="es-MX"/>
          </a:p>
        </p:txBody>
      </p:sp>
      <p:graphicFrame>
        <p:nvGraphicFramePr>
          <p:cNvPr id="17410" name="Object 8">
            <a:extLst>
              <a:ext uri="{FF2B5EF4-FFF2-40B4-BE49-F238E27FC236}">
                <a16:creationId xmlns:a16="http://schemas.microsoft.com/office/drawing/2014/main" id="{6E06771A-1428-4C65-B309-B757AF4EBB77}"/>
              </a:ext>
            </a:extLst>
          </p:cNvPr>
          <p:cNvGraphicFramePr>
            <a:graphicFrameLocks noChangeAspect="1"/>
          </p:cNvGraphicFramePr>
          <p:nvPr/>
        </p:nvGraphicFramePr>
        <p:xfrm>
          <a:off x="3714750" y="3000375"/>
          <a:ext cx="714375" cy="447675"/>
        </p:xfrm>
        <a:graphic>
          <a:graphicData uri="http://schemas.openxmlformats.org/presentationml/2006/ole">
            <mc:AlternateContent xmlns:mc="http://schemas.openxmlformats.org/markup-compatibility/2006">
              <mc:Choice xmlns:v="urn:schemas-microsoft-com:vml" Requires="v">
                <p:oleObj spid="_x0000_s17415" r:id="rId3" imgW="710891" imgH="444307" progId="Equation.2">
                  <p:embed/>
                </p:oleObj>
              </mc:Choice>
              <mc:Fallback>
                <p:oleObj r:id="rId3" imgW="710891" imgH="444307" progId="Equation.2">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3000375"/>
                        <a:ext cx="7143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pie de página 1">
            <a:extLst>
              <a:ext uri="{FF2B5EF4-FFF2-40B4-BE49-F238E27FC236}">
                <a16:creationId xmlns:a16="http://schemas.microsoft.com/office/drawing/2014/main" id="{F3399F43-D93F-4562-8EBF-163053C94A92}"/>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758924E-C0F0-4A8A-AEA4-2848B34DC8D8}"/>
              </a:ext>
            </a:extLst>
          </p:cNvPr>
          <p:cNvSpPr>
            <a:spLocks noGrp="1"/>
          </p:cNvSpPr>
          <p:nvPr>
            <p:ph type="sldNum" sz="quarter" idx="12"/>
          </p:nvPr>
        </p:nvSpPr>
        <p:spPr/>
        <p:txBody>
          <a:bodyPr/>
          <a:lstStyle/>
          <a:p>
            <a:fld id="{9192AA73-D837-4E5A-ABAB-F99C622BBB16}" type="slidenum">
              <a:rPr lang="es-ES" altLang="es-MX" smtClean="0"/>
              <a:pPr/>
              <a:t>29</a:t>
            </a:fld>
            <a:endParaRPr lang="es-ES" altLang="es-MX"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5FF0C14-FDC4-4722-8C69-109E56957AF3}"/>
              </a:ext>
            </a:extLst>
          </p:cNvPr>
          <p:cNvSpPr>
            <a:spLocks noChangeArrowheads="1"/>
          </p:cNvSpPr>
          <p:nvPr/>
        </p:nvSpPr>
        <p:spPr bwMode="auto">
          <a:xfrm>
            <a:off x="642938" y="1000125"/>
            <a:ext cx="81438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La formación del ioduro de tetrametil amonio se puede llevar a cabo en varios disolventes polares:</a:t>
            </a:r>
          </a:p>
          <a:p>
            <a:r>
              <a:rPr kumimoji="0" lang="es-ES" altLang="es-MX">
                <a:cs typeface="Times New Roman" panose="02020603050405020304" pitchFamily="18" charset="0"/>
              </a:rPr>
              <a:t> </a:t>
            </a:r>
          </a:p>
          <a:p>
            <a:pPr algn="ctr"/>
            <a:r>
              <a:rPr kumimoji="0" lang="fr-FR" altLang="es-MX">
                <a:cs typeface="Times New Roman" panose="02020603050405020304" pitchFamily="18" charset="0"/>
              </a:rPr>
              <a:t>Et</a:t>
            </a:r>
            <a:r>
              <a:rPr kumimoji="0" lang="fr-FR" altLang="es-MX" baseline="-30000">
                <a:cs typeface="Times New Roman" panose="02020603050405020304" pitchFamily="18" charset="0"/>
              </a:rPr>
              <a:t>3</a:t>
            </a:r>
            <a:r>
              <a:rPr kumimoji="0" lang="fr-FR" altLang="es-MX">
                <a:cs typeface="Times New Roman" panose="02020603050405020304" pitchFamily="18" charset="0"/>
              </a:rPr>
              <a:t>N + EtI </a:t>
            </a:r>
            <a:r>
              <a:rPr kumimoji="0" lang="es-ES" altLang="es-MX">
                <a:cs typeface="Times New Roman" panose="02020603050405020304" pitchFamily="18" charset="0"/>
                <a:sym typeface="Symbol" panose="05050102010706020507" pitchFamily="18" charset="2"/>
              </a:rPr>
              <a:t></a:t>
            </a:r>
            <a:r>
              <a:rPr kumimoji="0" lang="fr-FR" altLang="es-MX">
                <a:cs typeface="Times New Roman" panose="02020603050405020304" pitchFamily="18" charset="0"/>
              </a:rPr>
              <a:t> </a:t>
            </a:r>
            <a:r>
              <a:rPr kumimoji="0" lang="fr-FR" altLang="es-MX">
                <a:cs typeface="Times New Roman" panose="02020603050405020304" pitchFamily="18" charset="0"/>
                <a:sym typeface="Symbol" panose="05050102010706020507" pitchFamily="18" charset="2"/>
              </a:rPr>
              <a:t>Et</a:t>
            </a:r>
            <a:r>
              <a:rPr kumimoji="0" lang="fr-FR" altLang="es-MX" baseline="-30000">
                <a:cs typeface="Times New Roman" panose="02020603050405020304" pitchFamily="18" charset="0"/>
                <a:sym typeface="Symbol" panose="05050102010706020507" pitchFamily="18" charset="2"/>
              </a:rPr>
              <a:t>4</a:t>
            </a:r>
            <a:r>
              <a:rPr kumimoji="0" lang="fr-FR" altLang="es-MX">
                <a:cs typeface="Times New Roman" panose="02020603050405020304" pitchFamily="18" charset="0"/>
                <a:sym typeface="Symbol" panose="05050102010706020507" pitchFamily="18" charset="2"/>
              </a:rPr>
              <a:t>N</a:t>
            </a:r>
            <a:r>
              <a:rPr kumimoji="0" lang="fr-FR" altLang="es-MX" baseline="30000">
                <a:cs typeface="Times New Roman" panose="02020603050405020304" pitchFamily="18" charset="0"/>
                <a:sym typeface="Symbol" panose="05050102010706020507" pitchFamily="18" charset="2"/>
              </a:rPr>
              <a:t>+</a:t>
            </a:r>
            <a:r>
              <a:rPr kumimoji="0" lang="fr-FR" altLang="es-MX">
                <a:cs typeface="Times New Roman" panose="02020603050405020304" pitchFamily="18" charset="0"/>
                <a:sym typeface="Symbol" panose="05050102010706020507" pitchFamily="18" charset="2"/>
              </a:rPr>
              <a:t>I</a:t>
            </a:r>
            <a:r>
              <a:rPr kumimoji="0" lang="fr-FR" altLang="es-MX" baseline="30000">
                <a:cs typeface="Times New Roman" panose="02020603050405020304" pitchFamily="18" charset="0"/>
                <a:sym typeface="Symbol" panose="05050102010706020507" pitchFamily="18" charset="2"/>
              </a:rPr>
              <a:t>-</a:t>
            </a:r>
            <a:r>
              <a:rPr kumimoji="0" lang="fr-FR" altLang="es-MX">
                <a:cs typeface="Times New Roman" panose="02020603050405020304" pitchFamily="18" charset="0"/>
                <a:sym typeface="Symbol" panose="05050102010706020507" pitchFamily="18" charset="2"/>
              </a:rPr>
              <a:t> (2)</a:t>
            </a:r>
            <a:endParaRPr kumimoji="0" lang="es-ES" altLang="es-MX">
              <a:cs typeface="Times New Roman" panose="02020603050405020304" pitchFamily="18" charset="0"/>
              <a:sym typeface="Symbol" panose="05050102010706020507" pitchFamily="18" charset="2"/>
            </a:endParaRPr>
          </a:p>
          <a:p>
            <a:r>
              <a:rPr kumimoji="0" lang="fr-FR" altLang="es-MX">
                <a:cs typeface="Times New Roman" panose="02020603050405020304" pitchFamily="18" charset="0"/>
                <a:sym typeface="Symbol" panose="05050102010706020507" pitchFamily="18" charset="2"/>
              </a:rPr>
              <a:t> </a:t>
            </a:r>
            <a:endParaRPr kumimoji="0" lang="es-ES" altLang="es-MX">
              <a:cs typeface="Times New Roman" panose="02020603050405020304" pitchFamily="18" charset="0"/>
              <a:sym typeface="Symbol" panose="05050102010706020507" pitchFamily="18" charset="2"/>
            </a:endParaRPr>
          </a:p>
          <a:p>
            <a:r>
              <a:rPr kumimoji="0" lang="es-ES" altLang="es-MX">
                <a:cs typeface="Times New Roman" panose="02020603050405020304" pitchFamily="18" charset="0"/>
                <a:sym typeface="Symbol" panose="05050102010706020507" pitchFamily="18" charset="2"/>
              </a:rPr>
              <a:t>A continuación se presentan dos tablas en que se resumen datos cinéticos para estas reacciones. </a:t>
            </a:r>
          </a:p>
        </p:txBody>
      </p:sp>
      <p:sp>
        <p:nvSpPr>
          <p:cNvPr id="2" name="Marcador de pie de página 1">
            <a:extLst>
              <a:ext uri="{FF2B5EF4-FFF2-40B4-BE49-F238E27FC236}">
                <a16:creationId xmlns:a16="http://schemas.microsoft.com/office/drawing/2014/main" id="{6BD0E4A9-D7B5-4050-A88F-18FF072E595A}"/>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7462B53-1FBC-4E91-A4DD-B209EE8F235C}"/>
              </a:ext>
            </a:extLst>
          </p:cNvPr>
          <p:cNvSpPr>
            <a:spLocks noGrp="1"/>
          </p:cNvSpPr>
          <p:nvPr>
            <p:ph type="sldNum" sz="quarter" idx="12"/>
          </p:nvPr>
        </p:nvSpPr>
        <p:spPr/>
        <p:txBody>
          <a:bodyPr/>
          <a:lstStyle/>
          <a:p>
            <a:fld id="{9192AA73-D837-4E5A-ABAB-F99C622BBB16}" type="slidenum">
              <a:rPr lang="es-ES" altLang="es-MX" smtClean="0"/>
              <a:pPr/>
              <a:t>3</a:t>
            </a:fld>
            <a:endParaRPr lang="es-ES" altLang="es-MX"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FCCC0EAC-AD23-4ABA-828F-48B6F000F733}"/>
              </a:ext>
            </a:extLst>
          </p:cNvPr>
          <p:cNvSpPr>
            <a:spLocks noChangeArrowheads="1"/>
          </p:cNvSpPr>
          <p:nvPr/>
        </p:nvSpPr>
        <p:spPr bwMode="auto">
          <a:xfrm>
            <a:off x="468313" y="981075"/>
            <a:ext cx="84963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Si consideramos por ejemplo  </a:t>
            </a:r>
            <a:r>
              <a:rPr kumimoji="0" lang="es-ES_tradnl" altLang="es-MX">
                <a:cs typeface="Times New Roman" panose="02020603050405020304" pitchFamily="18" charset="0"/>
              </a:rPr>
              <a:t>     </a:t>
            </a:r>
            <a:r>
              <a:rPr kumimoji="0" lang="es-ES" altLang="es-MX">
                <a:cs typeface="Times New Roman" panose="02020603050405020304" pitchFamily="18" charset="0"/>
              </a:rPr>
              <a:t>= +5.0 cm</a:t>
            </a:r>
            <a:r>
              <a:rPr kumimoji="0" lang="es-ES" altLang="es-MX" baseline="30000">
                <a:cs typeface="Times New Roman" panose="02020603050405020304" pitchFamily="18" charset="0"/>
              </a:rPr>
              <a:t>3</a:t>
            </a:r>
            <a:r>
              <a:rPr kumimoji="0" lang="es-ES" altLang="es-MX">
                <a:cs typeface="Times New Roman" panose="02020603050405020304" pitchFamily="18" charset="0"/>
              </a:rPr>
              <a:t> mol</a:t>
            </a:r>
            <a:r>
              <a:rPr kumimoji="0" lang="es-ES" altLang="es-MX" baseline="30000">
                <a:cs typeface="Times New Roman" panose="02020603050405020304" pitchFamily="18" charset="0"/>
              </a:rPr>
              <a:t>-1</a:t>
            </a:r>
            <a:r>
              <a:rPr kumimoji="0" lang="es-ES" altLang="es-MX">
                <a:cs typeface="Times New Roman" panose="02020603050405020304" pitchFamily="18" charset="0"/>
              </a:rPr>
              <a:t> a 298 K, un valor típico, la presión requerida para el cambio de velocidad en un factor de 2 de su valor a presión atmosférica (1 bar = 10</a:t>
            </a:r>
            <a:r>
              <a:rPr kumimoji="0" lang="es-ES" altLang="es-MX" baseline="30000">
                <a:cs typeface="Times New Roman" panose="02020603050405020304" pitchFamily="18" charset="0"/>
              </a:rPr>
              <a:t>5</a:t>
            </a:r>
            <a:r>
              <a:rPr kumimoji="0" lang="es-ES" altLang="es-MX">
                <a:cs typeface="Times New Roman" panose="02020603050405020304" pitchFamily="18" charset="0"/>
              </a:rPr>
              <a:t> N m</a:t>
            </a:r>
            <a:r>
              <a:rPr kumimoji="0" lang="es-ES" altLang="es-MX" baseline="30000">
                <a:cs typeface="Times New Roman" panose="02020603050405020304" pitchFamily="18" charset="0"/>
              </a:rPr>
              <a:t>-2</a:t>
            </a:r>
            <a:r>
              <a:rPr kumimoji="0" lang="es-ES" altLang="es-MX">
                <a:cs typeface="Times New Roman" panose="02020603050405020304" pitchFamily="18" charset="0"/>
              </a:rPr>
              <a:t> = 10</a:t>
            </a:r>
            <a:r>
              <a:rPr kumimoji="0" lang="es-ES" altLang="es-MX" baseline="30000">
                <a:cs typeface="Times New Roman" panose="02020603050405020304" pitchFamily="18" charset="0"/>
              </a:rPr>
              <a:t>5</a:t>
            </a:r>
            <a:r>
              <a:rPr kumimoji="0" lang="es-ES" altLang="es-MX">
                <a:cs typeface="Times New Roman" panose="02020603050405020304" pitchFamily="18" charset="0"/>
              </a:rPr>
              <a:t> Pa = 0.1 MPa), da un valor de 3.4 x 10</a:t>
            </a:r>
            <a:r>
              <a:rPr kumimoji="0" lang="es-ES" altLang="es-MX" baseline="30000">
                <a:cs typeface="Times New Roman" panose="02020603050405020304" pitchFamily="18" charset="0"/>
              </a:rPr>
              <a:t>8</a:t>
            </a:r>
            <a:r>
              <a:rPr kumimoji="0" lang="es-ES" altLang="es-MX">
                <a:cs typeface="Times New Roman" panose="02020603050405020304" pitchFamily="18" charset="0"/>
              </a:rPr>
              <a:t> Pa.</a:t>
            </a:r>
          </a:p>
          <a:p>
            <a:pPr eaLnBrk="1" hangingPunct="1"/>
            <a:r>
              <a:rPr kumimoji="0" lang="es-ES_tradnl" altLang="es-MX">
                <a:cs typeface="Times New Roman" panose="02020603050405020304" pitchFamily="18" charset="0"/>
              </a:rPr>
              <a:t>1 MPa (10</a:t>
            </a:r>
            <a:r>
              <a:rPr kumimoji="0" lang="es-ES_tradnl" altLang="es-MX" baseline="30000">
                <a:cs typeface="Times New Roman" panose="02020603050405020304" pitchFamily="18" charset="0"/>
              </a:rPr>
              <a:t>6</a:t>
            </a:r>
            <a:r>
              <a:rPr kumimoji="0" lang="es-ES_tradnl" altLang="es-MX">
                <a:cs typeface="Times New Roman" panose="02020603050405020304" pitchFamily="18" charset="0"/>
              </a:rPr>
              <a:t> Pa) = 10 bar = 9.87 atm = 1 J cm</a:t>
            </a:r>
            <a:r>
              <a:rPr kumimoji="0" lang="es-ES_tradnl" altLang="es-MX" baseline="30000">
                <a:cs typeface="Times New Roman" panose="02020603050405020304" pitchFamily="18" charset="0"/>
              </a:rPr>
              <a:t>-3</a:t>
            </a:r>
            <a:endParaRPr kumimoji="0" lang="es-ES_tradnl" altLang="es-MX">
              <a:cs typeface="Times New Roman" panose="02020603050405020304" pitchFamily="18" charset="0"/>
            </a:endParaRPr>
          </a:p>
          <a:p>
            <a:pPr eaLnBrk="1" hangingPunct="1"/>
            <a:endParaRPr kumimoji="0" lang="es-ES_tradnl" altLang="es-MX">
              <a:cs typeface="Times New Roman" panose="02020603050405020304" pitchFamily="18" charset="0"/>
            </a:endParaRPr>
          </a:p>
          <a:p>
            <a:pPr eaLnBrk="1" hangingPunct="1"/>
            <a:r>
              <a:rPr kumimoji="0" lang="es-ES_tradnl" altLang="es-MX">
                <a:cs typeface="Times New Roman" panose="02020603050405020304" pitchFamily="18" charset="0"/>
              </a:rPr>
              <a:t>A 298.3 K;  RT = 2.48 x 10</a:t>
            </a:r>
            <a:r>
              <a:rPr kumimoji="0" lang="es-ES_tradnl" altLang="es-MX" baseline="30000">
                <a:cs typeface="Times New Roman" panose="02020603050405020304" pitchFamily="18" charset="0"/>
              </a:rPr>
              <a:t>3 </a:t>
            </a:r>
            <a:r>
              <a:rPr kumimoji="0" lang="es-ES_tradnl" altLang="es-MX">
                <a:cs typeface="Times New Roman" panose="02020603050405020304" pitchFamily="18" charset="0"/>
              </a:rPr>
              <a:t>J mol</a:t>
            </a:r>
            <a:r>
              <a:rPr kumimoji="0" lang="es-ES_tradnl" altLang="es-MX" baseline="30000">
                <a:cs typeface="Times New Roman" panose="02020603050405020304" pitchFamily="18" charset="0"/>
              </a:rPr>
              <a:t>-1</a:t>
            </a:r>
            <a:endParaRPr kumimoji="0" lang="es-ES" altLang="es-MX">
              <a:cs typeface="Times New Roman" panose="02020603050405020304" pitchFamily="18" charset="0"/>
            </a:endParaRPr>
          </a:p>
          <a:p>
            <a:endParaRPr kumimoji="0" lang="es-ES" altLang="es-MX"/>
          </a:p>
        </p:txBody>
      </p:sp>
      <p:graphicFrame>
        <p:nvGraphicFramePr>
          <p:cNvPr id="18434" name="Object 2">
            <a:extLst>
              <a:ext uri="{FF2B5EF4-FFF2-40B4-BE49-F238E27FC236}">
                <a16:creationId xmlns:a16="http://schemas.microsoft.com/office/drawing/2014/main" id="{E3F8D55F-DEAC-478C-B1E7-14E8959BA37C}"/>
              </a:ext>
            </a:extLst>
          </p:cNvPr>
          <p:cNvGraphicFramePr>
            <a:graphicFrameLocks noChangeAspect="1"/>
          </p:cNvGraphicFramePr>
          <p:nvPr/>
        </p:nvGraphicFramePr>
        <p:xfrm>
          <a:off x="5219700" y="981075"/>
          <a:ext cx="714375" cy="447675"/>
        </p:xfrm>
        <a:graphic>
          <a:graphicData uri="http://schemas.openxmlformats.org/presentationml/2006/ole">
            <mc:AlternateContent xmlns:mc="http://schemas.openxmlformats.org/markup-compatibility/2006">
              <mc:Choice xmlns:v="urn:schemas-microsoft-com:vml" Requires="v">
                <p:oleObj spid="_x0000_s18438" r:id="rId3" imgW="710891" imgH="444307" progId="Equation.2">
                  <p:embed/>
                </p:oleObj>
              </mc:Choice>
              <mc:Fallback>
                <p:oleObj r:id="rId3" imgW="710891" imgH="444307" progId="Equation.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981075"/>
                        <a:ext cx="714375" cy="44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pie de página 1">
            <a:extLst>
              <a:ext uri="{FF2B5EF4-FFF2-40B4-BE49-F238E27FC236}">
                <a16:creationId xmlns:a16="http://schemas.microsoft.com/office/drawing/2014/main" id="{7BA1C40B-FEAE-4130-9D08-B117ABF1F3F6}"/>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3B78492C-8ADE-4AB3-A402-4972635EE278}"/>
              </a:ext>
            </a:extLst>
          </p:cNvPr>
          <p:cNvSpPr>
            <a:spLocks noGrp="1"/>
          </p:cNvSpPr>
          <p:nvPr>
            <p:ph type="sldNum" sz="quarter" idx="12"/>
          </p:nvPr>
        </p:nvSpPr>
        <p:spPr/>
        <p:txBody>
          <a:bodyPr/>
          <a:lstStyle/>
          <a:p>
            <a:fld id="{9192AA73-D837-4E5A-ABAB-F99C622BBB16}" type="slidenum">
              <a:rPr lang="es-ES" altLang="es-MX" smtClean="0"/>
              <a:pPr/>
              <a:t>30</a:t>
            </a:fld>
            <a:endParaRPr lang="es-ES" altLang="es-MX" sz="1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a:extLst>
              <a:ext uri="{FF2B5EF4-FFF2-40B4-BE49-F238E27FC236}">
                <a16:creationId xmlns:a16="http://schemas.microsoft.com/office/drawing/2014/main" id="{D084D7B9-2241-464B-8A49-B5016AB2F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12875"/>
            <a:ext cx="6408738"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a:extLst>
              <a:ext uri="{FF2B5EF4-FFF2-40B4-BE49-F238E27FC236}">
                <a16:creationId xmlns:a16="http://schemas.microsoft.com/office/drawing/2014/main" id="{D47DDA43-84C4-47EA-B989-4AAC2674AB04}"/>
              </a:ext>
            </a:extLst>
          </p:cNvPr>
          <p:cNvSpPr txBox="1">
            <a:spLocks noChangeArrowheads="1"/>
          </p:cNvSpPr>
          <p:nvPr/>
        </p:nvSpPr>
        <p:spPr bwMode="auto">
          <a:xfrm>
            <a:off x="0" y="188913"/>
            <a:ext cx="91440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spcBef>
                <a:spcPct val="10000"/>
              </a:spcBef>
            </a:pPr>
            <a:r>
              <a:rPr lang="es-ES_tradnl" altLang="es-MX" sz="2400"/>
              <a:t>Efecto de la presión en la reacción:</a:t>
            </a:r>
          </a:p>
          <a:p>
            <a:pPr eaLnBrk="1" hangingPunct="1">
              <a:spcBef>
                <a:spcPct val="10000"/>
              </a:spcBef>
            </a:pPr>
            <a:r>
              <a:rPr lang="es-ES_tradnl" altLang="es-MX" sz="2400"/>
              <a:t>  Cr(H</a:t>
            </a:r>
            <a:r>
              <a:rPr lang="es-ES_tradnl" altLang="es-MX" sz="2400" baseline="-25000"/>
              <a:t>2</a:t>
            </a:r>
            <a:r>
              <a:rPr lang="es-ES_tradnl" altLang="es-MX" sz="2400"/>
              <a:t>O)</a:t>
            </a:r>
            <a:r>
              <a:rPr lang="es-ES_tradnl" altLang="es-MX" sz="2400" baseline="-25000"/>
              <a:t>5</a:t>
            </a:r>
            <a:r>
              <a:rPr lang="es-ES_tradnl" altLang="es-MX" sz="2400"/>
              <a:t>(H</a:t>
            </a:r>
            <a:r>
              <a:rPr lang="es-ES_tradnl" altLang="es-MX" sz="2400" baseline="-25000"/>
              <a:t>2</a:t>
            </a:r>
            <a:r>
              <a:rPr lang="es-ES_tradnl" altLang="es-MX" sz="2400"/>
              <a:t>*O)</a:t>
            </a:r>
            <a:r>
              <a:rPr lang="es-ES_tradnl" altLang="es-MX" sz="2400" baseline="30000"/>
              <a:t>3+ </a:t>
            </a:r>
            <a:r>
              <a:rPr lang="es-ES_tradnl" altLang="es-MX" sz="2400"/>
              <a:t>+ H</a:t>
            </a:r>
            <a:r>
              <a:rPr lang="es-ES_tradnl" altLang="es-MX" sz="2400" baseline="-25000"/>
              <a:t>2</a:t>
            </a:r>
            <a:r>
              <a:rPr lang="es-ES_tradnl" altLang="es-MX" sz="2400"/>
              <a:t>O               Cr(H</a:t>
            </a:r>
            <a:r>
              <a:rPr lang="es-ES_tradnl" altLang="es-MX" sz="2400" baseline="-25000"/>
              <a:t>2</a:t>
            </a:r>
            <a:r>
              <a:rPr lang="es-ES_tradnl" altLang="es-MX" sz="2400"/>
              <a:t>O)</a:t>
            </a:r>
            <a:r>
              <a:rPr lang="es-ES_tradnl" altLang="es-MX" sz="2400" baseline="-25000"/>
              <a:t>6 </a:t>
            </a:r>
            <a:r>
              <a:rPr lang="es-ES_tradnl" altLang="es-MX" sz="2400" baseline="30000"/>
              <a:t>3+</a:t>
            </a:r>
            <a:r>
              <a:rPr lang="es-ES_tradnl" altLang="es-MX" sz="2400"/>
              <a:t> + H</a:t>
            </a:r>
            <a:r>
              <a:rPr lang="es-ES_tradnl" altLang="es-MX" sz="2400" baseline="-25000"/>
              <a:t>2</a:t>
            </a:r>
            <a:r>
              <a:rPr lang="es-ES_tradnl" altLang="es-MX" sz="2400"/>
              <a:t>*O (en HClO</a:t>
            </a:r>
            <a:r>
              <a:rPr lang="es-ES_tradnl" altLang="es-MX" sz="2400" baseline="-25000"/>
              <a:t>4</a:t>
            </a:r>
            <a:r>
              <a:rPr lang="es-ES_tradnl" altLang="es-MX" sz="2400"/>
              <a:t>)</a:t>
            </a:r>
          </a:p>
          <a:p>
            <a:pPr eaLnBrk="1" hangingPunct="1">
              <a:spcBef>
                <a:spcPct val="10000"/>
              </a:spcBef>
            </a:pPr>
            <a:r>
              <a:rPr lang="es-ES_tradnl" altLang="es-MX" sz="2400"/>
              <a:t>                                  k</a:t>
            </a:r>
            <a:r>
              <a:rPr lang="es-ES_tradnl" altLang="es-MX" sz="2400" baseline="-25000"/>
              <a:t>obs</a:t>
            </a:r>
            <a:r>
              <a:rPr lang="es-ES_tradnl" altLang="es-MX" sz="2400"/>
              <a:t> = k</a:t>
            </a:r>
            <a:r>
              <a:rPr lang="es-ES_tradnl" altLang="es-MX" sz="2400" baseline="-25000"/>
              <a:t>0</a:t>
            </a:r>
            <a:r>
              <a:rPr lang="es-ES_tradnl" altLang="es-MX" sz="2400"/>
              <a:t> + k</a:t>
            </a:r>
            <a:r>
              <a:rPr lang="es-ES_tradnl" altLang="es-MX" sz="2400" baseline="-25000"/>
              <a:t>1</a:t>
            </a:r>
            <a:r>
              <a:rPr lang="es-ES_tradnl" altLang="es-MX" sz="2400"/>
              <a:t>[H</a:t>
            </a:r>
            <a:r>
              <a:rPr lang="es-ES_tradnl" altLang="es-MX" sz="2400" baseline="30000"/>
              <a:t>+</a:t>
            </a:r>
            <a:r>
              <a:rPr lang="es-ES_tradnl" altLang="es-MX" sz="2400"/>
              <a:t>]</a:t>
            </a:r>
            <a:endParaRPr lang="es-ES" altLang="es-MX" sz="2400"/>
          </a:p>
        </p:txBody>
      </p:sp>
      <p:graphicFrame>
        <p:nvGraphicFramePr>
          <p:cNvPr id="19458" name="Object 6">
            <a:extLst>
              <a:ext uri="{FF2B5EF4-FFF2-40B4-BE49-F238E27FC236}">
                <a16:creationId xmlns:a16="http://schemas.microsoft.com/office/drawing/2014/main" id="{0B7B034A-B42B-42F7-87E8-1335E4FF1E43}"/>
              </a:ext>
            </a:extLst>
          </p:cNvPr>
          <p:cNvGraphicFramePr>
            <a:graphicFrameLocks noChangeAspect="1"/>
          </p:cNvGraphicFramePr>
          <p:nvPr/>
        </p:nvGraphicFramePr>
        <p:xfrm>
          <a:off x="3492500" y="692150"/>
          <a:ext cx="1296988" cy="217488"/>
        </p:xfrm>
        <a:graphic>
          <a:graphicData uri="http://schemas.openxmlformats.org/presentationml/2006/ole">
            <mc:AlternateContent xmlns:mc="http://schemas.openxmlformats.org/markup-compatibility/2006">
              <mc:Choice xmlns:v="urn:schemas-microsoft-com:vml" Requires="v">
                <p:oleObj spid="_x0000_s19465" name="ISIS/Draw Sketch" r:id="rId4" imgW="1076040" imgH="180720" progId="ISISServer">
                  <p:embed/>
                </p:oleObj>
              </mc:Choice>
              <mc:Fallback>
                <p:oleObj name="ISIS/Draw Sketch" r:id="rId4" imgW="1076040" imgH="180720" progId="ISISServer">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692150"/>
                        <a:ext cx="1296988"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1" name="Text Box 7">
            <a:extLst>
              <a:ext uri="{FF2B5EF4-FFF2-40B4-BE49-F238E27FC236}">
                <a16:creationId xmlns:a16="http://schemas.microsoft.com/office/drawing/2014/main" id="{9750423D-7790-4639-9941-F9AB9C478322}"/>
              </a:ext>
            </a:extLst>
          </p:cNvPr>
          <p:cNvSpPr txBox="1">
            <a:spLocks noChangeArrowheads="1"/>
          </p:cNvSpPr>
          <p:nvPr/>
        </p:nvSpPr>
        <p:spPr bwMode="auto">
          <a:xfrm>
            <a:off x="6300788" y="1989138"/>
            <a:ext cx="284321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spcBef>
                <a:spcPct val="50000"/>
              </a:spcBef>
            </a:pPr>
            <a:r>
              <a:rPr lang="es-ES_tradnl" altLang="es-MX" sz="2000"/>
              <a:t>Efecto de la presión en k</a:t>
            </a:r>
            <a:r>
              <a:rPr lang="es-ES_tradnl" altLang="es-MX" sz="2000" baseline="-25000"/>
              <a:t>0</a:t>
            </a:r>
            <a:r>
              <a:rPr lang="es-ES_tradnl" altLang="es-MX" sz="2000"/>
              <a:t> y k</a:t>
            </a:r>
            <a:r>
              <a:rPr lang="es-ES_tradnl" altLang="es-MX" sz="2000" baseline="-25000"/>
              <a:t>1 </a:t>
            </a:r>
            <a:r>
              <a:rPr lang="es-ES_tradnl" altLang="es-MX" sz="2000"/>
              <a:t>para la reacción anterior.</a:t>
            </a:r>
          </a:p>
          <a:p>
            <a:pPr eaLnBrk="1" hangingPunct="1">
              <a:spcBef>
                <a:spcPct val="50000"/>
              </a:spcBef>
            </a:pPr>
            <a:r>
              <a:rPr lang="es-ES_tradnl" altLang="es-MX" sz="2000">
                <a:sym typeface="Symbol" panose="05050102010706020507" pitchFamily="18" charset="2"/>
              </a:rPr>
              <a:t>V</a:t>
            </a:r>
            <a:r>
              <a:rPr lang="es-ES_tradnl" altLang="es-MX" sz="2000" baseline="-25000">
                <a:sym typeface="Symbol" panose="05050102010706020507" pitchFamily="18" charset="2"/>
              </a:rPr>
              <a:t>0</a:t>
            </a:r>
            <a:r>
              <a:rPr lang="es-ES_tradnl" altLang="es-MX" sz="2000" baseline="30000">
                <a:cs typeface="Arial" panose="020B0604020202020204" pitchFamily="34" charset="0"/>
                <a:sym typeface="Symbol" panose="05050102010706020507" pitchFamily="18" charset="2"/>
              </a:rPr>
              <a:t>≠</a:t>
            </a:r>
            <a:r>
              <a:rPr lang="es-ES_tradnl" altLang="es-MX" sz="2000">
                <a:cs typeface="Arial" panose="020B0604020202020204" pitchFamily="34" charset="0"/>
                <a:sym typeface="Symbol" panose="05050102010706020507" pitchFamily="18" charset="2"/>
              </a:rPr>
              <a:t> = -10 cm</a:t>
            </a:r>
            <a:r>
              <a:rPr lang="es-ES_tradnl" altLang="es-MX" sz="2000" baseline="30000">
                <a:cs typeface="Arial" panose="020B0604020202020204" pitchFamily="34" charset="0"/>
                <a:sym typeface="Symbol" panose="05050102010706020507" pitchFamily="18" charset="2"/>
              </a:rPr>
              <a:t>3</a:t>
            </a:r>
            <a:r>
              <a:rPr lang="es-ES_tradnl" altLang="es-MX" sz="2000">
                <a:cs typeface="Arial" panose="020B0604020202020204" pitchFamily="34" charset="0"/>
                <a:sym typeface="Symbol" panose="05050102010706020507" pitchFamily="18" charset="2"/>
              </a:rPr>
              <a:t> mol</a:t>
            </a:r>
            <a:r>
              <a:rPr lang="es-ES_tradnl" altLang="es-MX" sz="2000" baseline="30000">
                <a:cs typeface="Arial" panose="020B0604020202020204" pitchFamily="34" charset="0"/>
                <a:sym typeface="Symbol" panose="05050102010706020507" pitchFamily="18" charset="2"/>
              </a:rPr>
              <a:t>-1</a:t>
            </a:r>
          </a:p>
          <a:p>
            <a:pPr eaLnBrk="1" hangingPunct="1">
              <a:spcBef>
                <a:spcPct val="50000"/>
              </a:spcBef>
            </a:pPr>
            <a:r>
              <a:rPr lang="es-ES_tradnl" altLang="es-MX" sz="2000">
                <a:sym typeface="Symbol" panose="05050102010706020507" pitchFamily="18" charset="2"/>
              </a:rPr>
              <a:t>V</a:t>
            </a:r>
            <a:r>
              <a:rPr lang="es-ES_tradnl" altLang="es-MX" sz="2000" baseline="-25000">
                <a:sym typeface="Symbol" panose="05050102010706020507" pitchFamily="18" charset="2"/>
              </a:rPr>
              <a:t>1</a:t>
            </a:r>
            <a:r>
              <a:rPr lang="es-ES_tradnl" altLang="es-MX" sz="2000" baseline="30000">
                <a:sym typeface="Symbol" panose="05050102010706020507" pitchFamily="18" charset="2"/>
              </a:rPr>
              <a:t>≠</a:t>
            </a:r>
            <a:r>
              <a:rPr lang="es-ES_tradnl" altLang="es-MX" sz="2000">
                <a:sym typeface="Symbol" panose="05050102010706020507" pitchFamily="18" charset="2"/>
              </a:rPr>
              <a:t> = -0.9 cm</a:t>
            </a:r>
            <a:r>
              <a:rPr lang="es-ES_tradnl" altLang="es-MX" sz="2000" baseline="30000">
                <a:sym typeface="Symbol" panose="05050102010706020507" pitchFamily="18" charset="2"/>
              </a:rPr>
              <a:t>3</a:t>
            </a:r>
            <a:r>
              <a:rPr lang="es-ES_tradnl" altLang="es-MX" sz="2000">
                <a:sym typeface="Symbol" panose="05050102010706020507" pitchFamily="18" charset="2"/>
              </a:rPr>
              <a:t> mol</a:t>
            </a:r>
            <a:r>
              <a:rPr lang="es-ES_tradnl" altLang="es-MX" sz="2000" baseline="30000">
                <a:sym typeface="Symbol" panose="05050102010706020507" pitchFamily="18" charset="2"/>
              </a:rPr>
              <a:t>-1</a:t>
            </a:r>
            <a:endParaRPr lang="es-ES_tradnl" altLang="es-MX" sz="2000" baseline="30000">
              <a:cs typeface="Arial" panose="020B0604020202020204" pitchFamily="34" charset="0"/>
              <a:sym typeface="Symbol" panose="05050102010706020507" pitchFamily="18" charset="2"/>
            </a:endParaRPr>
          </a:p>
          <a:p>
            <a:pPr eaLnBrk="1" hangingPunct="1">
              <a:spcBef>
                <a:spcPct val="50000"/>
              </a:spcBef>
            </a:pPr>
            <a:endParaRPr lang="es-ES_tradnl" altLang="es-MX" sz="2000" baseline="30000">
              <a:cs typeface="Arial" panose="020B0604020202020204" pitchFamily="34" charset="0"/>
              <a:sym typeface="Symbol" panose="05050102010706020507" pitchFamily="18" charset="2"/>
            </a:endParaRPr>
          </a:p>
        </p:txBody>
      </p:sp>
      <p:sp>
        <p:nvSpPr>
          <p:cNvPr id="19462" name="Text Box 9">
            <a:extLst>
              <a:ext uri="{FF2B5EF4-FFF2-40B4-BE49-F238E27FC236}">
                <a16:creationId xmlns:a16="http://schemas.microsoft.com/office/drawing/2014/main" id="{9406D65F-3918-4DE7-B8E2-FD052A9FCA15}"/>
              </a:ext>
            </a:extLst>
          </p:cNvPr>
          <p:cNvSpPr txBox="1">
            <a:spLocks noChangeArrowheads="1"/>
          </p:cNvSpPr>
          <p:nvPr/>
        </p:nvSpPr>
        <p:spPr bwMode="auto">
          <a:xfrm>
            <a:off x="468313" y="5734050"/>
            <a:ext cx="82804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spcBef>
                <a:spcPct val="50000"/>
              </a:spcBef>
            </a:pPr>
            <a:r>
              <a:rPr lang="es-ES_tradnl" altLang="es-MX" sz="2000">
                <a:sym typeface="Symbol" panose="05050102010706020507" pitchFamily="18" charset="2"/>
              </a:rPr>
              <a:t>V</a:t>
            </a:r>
            <a:r>
              <a:rPr lang="es-ES_tradnl" altLang="es-MX" sz="2000" baseline="-25000">
                <a:sym typeface="Symbol" panose="05050102010706020507" pitchFamily="18" charset="2"/>
              </a:rPr>
              <a:t>0</a:t>
            </a:r>
            <a:r>
              <a:rPr lang="es-ES_tradnl" altLang="es-MX" sz="2000" baseline="30000">
                <a:sym typeface="Symbol" panose="05050102010706020507" pitchFamily="18" charset="2"/>
              </a:rPr>
              <a:t>≠ </a:t>
            </a:r>
            <a:r>
              <a:rPr lang="es-ES_tradnl" altLang="es-MX" sz="2000">
                <a:sym typeface="Symbol" panose="05050102010706020507" pitchFamily="18" charset="2"/>
              </a:rPr>
              <a:t>= 2.48 x 10</a:t>
            </a:r>
            <a:r>
              <a:rPr lang="es-ES_tradnl" altLang="es-MX" sz="2000" baseline="30000">
                <a:sym typeface="Symbol" panose="05050102010706020507" pitchFamily="18" charset="2"/>
              </a:rPr>
              <a:t>3</a:t>
            </a:r>
            <a:r>
              <a:rPr lang="es-ES_tradnl" altLang="es-MX" sz="2000">
                <a:sym typeface="Symbol" panose="05050102010706020507" pitchFamily="18" charset="2"/>
              </a:rPr>
              <a:t> x pendiente = 2.48 x 10</a:t>
            </a:r>
            <a:r>
              <a:rPr lang="es-ES_tradnl" altLang="es-MX" sz="2000" baseline="30000">
                <a:sym typeface="Symbol" panose="05050102010706020507" pitchFamily="18" charset="2"/>
              </a:rPr>
              <a:t>3</a:t>
            </a:r>
            <a:r>
              <a:rPr lang="es-ES_tradnl" altLang="es-MX" sz="2000">
                <a:sym typeface="Symbol" panose="05050102010706020507" pitchFamily="18" charset="2"/>
              </a:rPr>
              <a:t> x 3.8 x 10</a:t>
            </a:r>
            <a:r>
              <a:rPr lang="es-ES_tradnl" altLang="es-MX" sz="2000" baseline="30000">
                <a:sym typeface="Symbol" panose="05050102010706020507" pitchFamily="18" charset="2"/>
              </a:rPr>
              <a:t>-3</a:t>
            </a:r>
            <a:r>
              <a:rPr lang="es-ES_tradnl" altLang="es-MX" sz="2000">
                <a:sym typeface="Symbol" panose="05050102010706020507" pitchFamily="18" charset="2"/>
              </a:rPr>
              <a:t> = -10 cm</a:t>
            </a:r>
            <a:r>
              <a:rPr lang="es-ES_tradnl" altLang="es-MX" sz="2000" baseline="30000">
                <a:sym typeface="Symbol" panose="05050102010706020507" pitchFamily="18" charset="2"/>
              </a:rPr>
              <a:t>3</a:t>
            </a:r>
            <a:r>
              <a:rPr lang="es-ES_tradnl" altLang="es-MX" sz="2000">
                <a:sym typeface="Symbol" panose="05050102010706020507" pitchFamily="18" charset="2"/>
              </a:rPr>
              <a:t> mol</a:t>
            </a:r>
            <a:r>
              <a:rPr lang="es-ES_tradnl" altLang="es-MX" sz="2000" baseline="30000">
                <a:sym typeface="Symbol" panose="05050102010706020507" pitchFamily="18" charset="2"/>
              </a:rPr>
              <a:t>-1</a:t>
            </a:r>
            <a:endParaRPr lang="es-ES_tradnl" altLang="es-MX" sz="2000">
              <a:sym typeface="Symbol" panose="05050102010706020507" pitchFamily="18" charset="2"/>
            </a:endParaRPr>
          </a:p>
          <a:p>
            <a:pPr eaLnBrk="1" hangingPunct="1">
              <a:spcBef>
                <a:spcPct val="50000"/>
              </a:spcBef>
            </a:pPr>
            <a:r>
              <a:rPr lang="es-ES_tradnl" altLang="es-MX" sz="2000">
                <a:sym typeface="Symbol" panose="05050102010706020507" pitchFamily="18" charset="2"/>
              </a:rPr>
              <a:t>V</a:t>
            </a:r>
            <a:r>
              <a:rPr lang="es-ES_tradnl" altLang="es-MX" sz="2000" baseline="-25000">
                <a:sym typeface="Symbol" panose="05050102010706020507" pitchFamily="18" charset="2"/>
              </a:rPr>
              <a:t>1</a:t>
            </a:r>
            <a:r>
              <a:rPr lang="es-ES_tradnl" altLang="es-MX" sz="2000">
                <a:sym typeface="Symbol" panose="05050102010706020507" pitchFamily="18" charset="2"/>
              </a:rPr>
              <a:t>≠ = 2.48 x 10</a:t>
            </a:r>
            <a:r>
              <a:rPr lang="es-ES_tradnl" altLang="es-MX" sz="2000" baseline="30000">
                <a:sym typeface="Symbol" panose="05050102010706020507" pitchFamily="18" charset="2"/>
              </a:rPr>
              <a:t>3</a:t>
            </a:r>
            <a:r>
              <a:rPr lang="es-ES_tradnl" altLang="es-MX" sz="2000">
                <a:sym typeface="Symbol" panose="05050102010706020507" pitchFamily="18" charset="2"/>
              </a:rPr>
              <a:t> x pendiente = 2.48 x 10</a:t>
            </a:r>
            <a:r>
              <a:rPr lang="es-ES_tradnl" altLang="es-MX" sz="2000" baseline="30000">
                <a:sym typeface="Symbol" panose="05050102010706020507" pitchFamily="18" charset="2"/>
              </a:rPr>
              <a:t>3</a:t>
            </a:r>
            <a:r>
              <a:rPr lang="es-ES_tradnl" altLang="es-MX" sz="2000">
                <a:sym typeface="Symbol" panose="05050102010706020507" pitchFamily="18" charset="2"/>
              </a:rPr>
              <a:t> x 3.3 x 10</a:t>
            </a:r>
            <a:r>
              <a:rPr lang="es-ES_tradnl" altLang="es-MX" sz="2000" baseline="30000">
                <a:sym typeface="Symbol" panose="05050102010706020507" pitchFamily="18" charset="2"/>
              </a:rPr>
              <a:t>-4</a:t>
            </a:r>
            <a:r>
              <a:rPr lang="es-ES_tradnl" altLang="es-MX" sz="2000">
                <a:sym typeface="Symbol" panose="05050102010706020507" pitchFamily="18" charset="2"/>
              </a:rPr>
              <a:t> = -0.9 cm</a:t>
            </a:r>
            <a:r>
              <a:rPr lang="es-ES_tradnl" altLang="es-MX" sz="2000" baseline="30000">
                <a:sym typeface="Symbol" panose="05050102010706020507" pitchFamily="18" charset="2"/>
              </a:rPr>
              <a:t>3</a:t>
            </a:r>
            <a:r>
              <a:rPr lang="es-ES_tradnl" altLang="es-MX" sz="2000">
                <a:sym typeface="Symbol" panose="05050102010706020507" pitchFamily="18" charset="2"/>
              </a:rPr>
              <a:t> mol</a:t>
            </a:r>
            <a:r>
              <a:rPr lang="es-ES_tradnl" altLang="es-MX" sz="2000" baseline="30000">
                <a:sym typeface="Symbol" panose="05050102010706020507" pitchFamily="18" charset="2"/>
              </a:rPr>
              <a:t>-1</a:t>
            </a:r>
            <a:endParaRPr lang="es-ES" altLang="es-MX" sz="2000">
              <a:sym typeface="Symbol" panose="05050102010706020507" pitchFamily="18" charset="2"/>
            </a:endParaRPr>
          </a:p>
        </p:txBody>
      </p:sp>
      <p:sp>
        <p:nvSpPr>
          <p:cNvPr id="2" name="Marcador de pie de página 1">
            <a:extLst>
              <a:ext uri="{FF2B5EF4-FFF2-40B4-BE49-F238E27FC236}">
                <a16:creationId xmlns:a16="http://schemas.microsoft.com/office/drawing/2014/main" id="{2E50463F-5335-484C-AD4A-B4C69FF3FE6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E38CEDD2-1C83-4C83-84A6-3CA42F7472C3}"/>
              </a:ext>
            </a:extLst>
          </p:cNvPr>
          <p:cNvSpPr>
            <a:spLocks noGrp="1"/>
          </p:cNvSpPr>
          <p:nvPr>
            <p:ph type="sldNum" sz="quarter" idx="12"/>
          </p:nvPr>
        </p:nvSpPr>
        <p:spPr/>
        <p:txBody>
          <a:bodyPr/>
          <a:lstStyle/>
          <a:p>
            <a:fld id="{9192AA73-D837-4E5A-ABAB-F99C622BBB16}" type="slidenum">
              <a:rPr lang="es-ES" altLang="es-MX" smtClean="0"/>
              <a:pPr/>
              <a:t>31</a:t>
            </a:fld>
            <a:endParaRPr lang="es-ES" altLang="es-MX"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FE64BD58-2B43-4531-B6FD-05534F777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436688"/>
            <a:ext cx="5286375" cy="542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2 CuadroTexto">
            <a:extLst>
              <a:ext uri="{FF2B5EF4-FFF2-40B4-BE49-F238E27FC236}">
                <a16:creationId xmlns:a16="http://schemas.microsoft.com/office/drawing/2014/main" id="{C9035FEB-E0C6-4A53-86B6-251399178B0D}"/>
              </a:ext>
            </a:extLst>
          </p:cNvPr>
          <p:cNvSpPr txBox="1">
            <a:spLocks noChangeArrowheads="1"/>
          </p:cNvSpPr>
          <p:nvPr/>
        </p:nvSpPr>
        <p:spPr bwMode="auto">
          <a:xfrm>
            <a:off x="2000250" y="1000125"/>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lang="es-ES" altLang="es-MX"/>
              <a:t>Efecto de la Presión Hidrostática</a:t>
            </a:r>
          </a:p>
        </p:txBody>
      </p:sp>
      <p:sp>
        <p:nvSpPr>
          <p:cNvPr id="59396" name="3 CuadroTexto">
            <a:extLst>
              <a:ext uri="{FF2B5EF4-FFF2-40B4-BE49-F238E27FC236}">
                <a16:creationId xmlns:a16="http://schemas.microsoft.com/office/drawing/2014/main" id="{7CB96757-93A0-4022-9246-469CEDBDBE83}"/>
              </a:ext>
            </a:extLst>
          </p:cNvPr>
          <p:cNvSpPr txBox="1">
            <a:spLocks noChangeArrowheads="1"/>
          </p:cNvSpPr>
          <p:nvPr/>
        </p:nvSpPr>
        <p:spPr bwMode="auto">
          <a:xfrm>
            <a:off x="6215063" y="2286000"/>
            <a:ext cx="2643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lang="es-ES" altLang="es-MX" sz="2400"/>
              <a:t>Gráfica de log k/k</a:t>
            </a:r>
            <a:r>
              <a:rPr lang="es-ES" altLang="es-MX" sz="2400" baseline="-25000"/>
              <a:t>0</a:t>
            </a:r>
            <a:r>
              <a:rPr lang="es-ES" altLang="es-MX" sz="2400"/>
              <a:t> en función de la presión hidrostática para la hidrólisis alcalina de ésteres y amidas.</a:t>
            </a:r>
          </a:p>
        </p:txBody>
      </p:sp>
      <p:sp>
        <p:nvSpPr>
          <p:cNvPr id="2" name="Marcador de pie de página 1">
            <a:extLst>
              <a:ext uri="{FF2B5EF4-FFF2-40B4-BE49-F238E27FC236}">
                <a16:creationId xmlns:a16="http://schemas.microsoft.com/office/drawing/2014/main" id="{F3DF34AE-E31F-4282-B76F-18C906582276}"/>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CC32303-509C-4131-A1A2-4511203CBC77}"/>
              </a:ext>
            </a:extLst>
          </p:cNvPr>
          <p:cNvSpPr>
            <a:spLocks noGrp="1"/>
          </p:cNvSpPr>
          <p:nvPr>
            <p:ph type="sldNum" sz="quarter" idx="12"/>
          </p:nvPr>
        </p:nvSpPr>
        <p:spPr/>
        <p:txBody>
          <a:bodyPr/>
          <a:lstStyle/>
          <a:p>
            <a:fld id="{9192AA73-D837-4E5A-ABAB-F99C622BBB16}" type="slidenum">
              <a:rPr lang="es-ES" altLang="es-MX" smtClean="0"/>
              <a:pPr/>
              <a:t>32</a:t>
            </a:fld>
            <a:endParaRPr lang="es-ES" altLang="es-MX"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00BB9E8-46D5-42BD-94A7-71004B7246C3}"/>
              </a:ext>
            </a:extLst>
          </p:cNvPr>
          <p:cNvSpPr>
            <a:spLocks noChangeArrowheads="1"/>
          </p:cNvSpPr>
          <p:nvPr/>
        </p:nvSpPr>
        <p:spPr bwMode="auto">
          <a:xfrm>
            <a:off x="1995488" y="1852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aphicFrame>
        <p:nvGraphicFramePr>
          <p:cNvPr id="20482" name="Object 4">
            <a:extLst>
              <a:ext uri="{FF2B5EF4-FFF2-40B4-BE49-F238E27FC236}">
                <a16:creationId xmlns:a16="http://schemas.microsoft.com/office/drawing/2014/main" id="{1741CD96-D2CF-473D-AA61-E5509254119A}"/>
              </a:ext>
            </a:extLst>
          </p:cNvPr>
          <p:cNvGraphicFramePr>
            <a:graphicFrameLocks noChangeAspect="1"/>
          </p:cNvGraphicFramePr>
          <p:nvPr/>
        </p:nvGraphicFramePr>
        <p:xfrm>
          <a:off x="990600" y="1176338"/>
          <a:ext cx="7924800" cy="4848225"/>
        </p:xfrm>
        <a:graphic>
          <a:graphicData uri="http://schemas.openxmlformats.org/presentationml/2006/ole">
            <mc:AlternateContent xmlns:mc="http://schemas.openxmlformats.org/markup-compatibility/2006">
              <mc:Choice xmlns:v="urn:schemas-microsoft-com:vml" Requires="v">
                <p:oleObj spid="_x0000_s20487" r:id="rId3" imgW="3467405" imgH="2912669" progId="Origin50.Graph">
                  <p:embed/>
                </p:oleObj>
              </mc:Choice>
              <mc:Fallback>
                <p:oleObj r:id="rId3" imgW="3467405" imgH="2912669"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176338"/>
                        <a:ext cx="7924800" cy="484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484" name="Picture 6">
            <a:extLst>
              <a:ext uri="{FF2B5EF4-FFF2-40B4-BE49-F238E27FC236}">
                <a16:creationId xmlns:a16="http://schemas.microsoft.com/office/drawing/2014/main" id="{CC2BB646-F23D-4DBF-9E2A-28E0738E2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762000"/>
            <a:ext cx="78549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a:extLst>
              <a:ext uri="{FF2B5EF4-FFF2-40B4-BE49-F238E27FC236}">
                <a16:creationId xmlns:a16="http://schemas.microsoft.com/office/drawing/2014/main" id="{513CF318-805F-464D-83EF-918C41367A5D}"/>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847C1D2-049B-4B6A-B1B1-48731B73A294}"/>
              </a:ext>
            </a:extLst>
          </p:cNvPr>
          <p:cNvSpPr>
            <a:spLocks noGrp="1"/>
          </p:cNvSpPr>
          <p:nvPr>
            <p:ph type="sldNum" sz="quarter" idx="12"/>
          </p:nvPr>
        </p:nvSpPr>
        <p:spPr/>
        <p:txBody>
          <a:bodyPr/>
          <a:lstStyle/>
          <a:p>
            <a:fld id="{9192AA73-D837-4E5A-ABAB-F99C622BBB16}" type="slidenum">
              <a:rPr lang="es-ES" altLang="es-MX" smtClean="0"/>
              <a:pPr/>
              <a:t>33</a:t>
            </a:fld>
            <a:endParaRPr lang="es-ES" altLang="es-MX" sz="1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a:extLst>
              <a:ext uri="{FF2B5EF4-FFF2-40B4-BE49-F238E27FC236}">
                <a16:creationId xmlns:a16="http://schemas.microsoft.com/office/drawing/2014/main" id="{F28B8FC5-5882-4FAD-B2C5-27AEC833F8F0}"/>
              </a:ext>
            </a:extLst>
          </p:cNvPr>
          <p:cNvGraphicFramePr>
            <a:graphicFrameLocks noGrp="1"/>
          </p:cNvGraphicFramePr>
          <p:nvPr/>
        </p:nvGraphicFramePr>
        <p:xfrm>
          <a:off x="500063" y="1428750"/>
          <a:ext cx="8286752" cy="5260974"/>
        </p:xfrm>
        <a:graphic>
          <a:graphicData uri="http://schemas.openxmlformats.org/drawingml/2006/table">
            <a:tbl>
              <a:tblPr firstRow="1" bandRow="1">
                <a:tableStyleId>{10A1B5D5-9B99-4C35-A422-299274C87663}</a:tableStyleId>
              </a:tblPr>
              <a:tblGrid>
                <a:gridCol w="2071688">
                  <a:extLst>
                    <a:ext uri="{9D8B030D-6E8A-4147-A177-3AD203B41FA5}">
                      <a16:colId xmlns:a16="http://schemas.microsoft.com/office/drawing/2014/main" val="20000"/>
                    </a:ext>
                  </a:extLst>
                </a:gridCol>
                <a:gridCol w="2071688">
                  <a:extLst>
                    <a:ext uri="{9D8B030D-6E8A-4147-A177-3AD203B41FA5}">
                      <a16:colId xmlns:a16="http://schemas.microsoft.com/office/drawing/2014/main" val="20001"/>
                    </a:ext>
                  </a:extLst>
                </a:gridCol>
                <a:gridCol w="2071688">
                  <a:extLst>
                    <a:ext uri="{9D8B030D-6E8A-4147-A177-3AD203B41FA5}">
                      <a16:colId xmlns:a16="http://schemas.microsoft.com/office/drawing/2014/main" val="20002"/>
                    </a:ext>
                  </a:extLst>
                </a:gridCol>
                <a:gridCol w="2071688">
                  <a:extLst>
                    <a:ext uri="{9D8B030D-6E8A-4147-A177-3AD203B41FA5}">
                      <a16:colId xmlns:a16="http://schemas.microsoft.com/office/drawing/2014/main" val="20003"/>
                    </a:ext>
                  </a:extLst>
                </a:gridCol>
              </a:tblGrid>
              <a:tr h="1483262">
                <a:tc>
                  <a:txBody>
                    <a:bodyPr/>
                    <a:lstStyle/>
                    <a:p>
                      <a:endParaRPr lang="es-ES" sz="1800" dirty="0"/>
                    </a:p>
                    <a:p>
                      <a:endParaRPr lang="es-ES" sz="1800" dirty="0"/>
                    </a:p>
                    <a:p>
                      <a:pPr algn="ctr"/>
                      <a:r>
                        <a:rPr lang="es-ES" sz="1800" dirty="0"/>
                        <a:t>Tipo de reacción</a:t>
                      </a:r>
                    </a:p>
                  </a:txBody>
                  <a:tcPr marL="91439" marR="91439" marT="45723" marB="45723"/>
                </a:tc>
                <a:tc>
                  <a:txBody>
                    <a:bodyPr/>
                    <a:lstStyle/>
                    <a:p>
                      <a:pPr algn="ctr"/>
                      <a:r>
                        <a:rPr lang="es-ES" sz="1800" dirty="0"/>
                        <a:t>Efecto  al </a:t>
                      </a:r>
                    </a:p>
                    <a:p>
                      <a:r>
                        <a:rPr lang="es-ES" sz="1800" dirty="0"/>
                        <a:t>_______________</a:t>
                      </a:r>
                    </a:p>
                    <a:p>
                      <a:pPr algn="ctr"/>
                      <a:r>
                        <a:rPr lang="es-ES" sz="1800" dirty="0"/>
                        <a:t>Constante</a:t>
                      </a:r>
                    </a:p>
                    <a:p>
                      <a:pPr algn="ctr"/>
                      <a:r>
                        <a:rPr lang="es-ES" sz="1800" dirty="0"/>
                        <a:t>Dieléctrica</a:t>
                      </a:r>
                    </a:p>
                    <a:p>
                      <a:endParaRPr lang="es-ES" sz="1800" dirty="0"/>
                    </a:p>
                  </a:txBody>
                  <a:tcPr marL="91439" marR="91439" marT="45723" marB="45723"/>
                </a:tc>
                <a:tc>
                  <a:txBody>
                    <a:bodyPr/>
                    <a:lstStyle/>
                    <a:p>
                      <a:pPr algn="ctr"/>
                      <a:r>
                        <a:rPr lang="es-ES" sz="1800" dirty="0"/>
                        <a:t>Aumentar</a:t>
                      </a:r>
                    </a:p>
                    <a:p>
                      <a:r>
                        <a:rPr lang="es-ES" sz="1800" dirty="0"/>
                        <a:t>_______________</a:t>
                      </a:r>
                    </a:p>
                    <a:p>
                      <a:pPr algn="ctr"/>
                      <a:r>
                        <a:rPr lang="es-ES" sz="1800" dirty="0"/>
                        <a:t>Fuerza</a:t>
                      </a:r>
                    </a:p>
                    <a:p>
                      <a:pPr algn="ctr"/>
                      <a:r>
                        <a:rPr lang="es-ES" sz="1800" dirty="0"/>
                        <a:t>Iónica</a:t>
                      </a:r>
                    </a:p>
                    <a:p>
                      <a:endParaRPr lang="es-ES" sz="1800" dirty="0"/>
                    </a:p>
                  </a:txBody>
                  <a:tcPr marL="91439" marR="91439" marT="45723" marB="45723"/>
                </a:tc>
                <a:tc>
                  <a:txBody>
                    <a:bodyPr/>
                    <a:lstStyle/>
                    <a:p>
                      <a:endParaRPr lang="es-ES" sz="1800" dirty="0"/>
                    </a:p>
                    <a:p>
                      <a:endParaRPr lang="es-ES" sz="1800" dirty="0"/>
                    </a:p>
                    <a:p>
                      <a:pPr algn="ctr"/>
                      <a:r>
                        <a:rPr lang="es-ES" sz="1800" dirty="0"/>
                        <a:t>Ejemplos</a:t>
                      </a:r>
                    </a:p>
                  </a:txBody>
                  <a:tcPr marL="91439" marR="91439" marT="45723" marB="45723"/>
                </a:tc>
                <a:extLst>
                  <a:ext uri="{0D108BD9-81ED-4DB2-BD59-A6C34878D82A}">
                    <a16:rowId xmlns:a16="http://schemas.microsoft.com/office/drawing/2014/main" val="10000"/>
                  </a:ext>
                </a:extLst>
              </a:tr>
              <a:tr h="927039">
                <a:tc>
                  <a:txBody>
                    <a:bodyPr/>
                    <a:lstStyle/>
                    <a:p>
                      <a:r>
                        <a:rPr lang="es-ES" sz="1800" dirty="0"/>
                        <a:t>Dos moléculas que forman un compuesto </a:t>
                      </a:r>
                      <a:r>
                        <a:rPr lang="es-ES" sz="1800" baseline="0" dirty="0"/>
                        <a:t> polar</a:t>
                      </a:r>
                      <a:endParaRPr lang="es-ES" sz="1800" dirty="0"/>
                    </a:p>
                  </a:txBody>
                  <a:tcPr marL="91439" marR="91439" marT="45723" marB="45723"/>
                </a:tc>
                <a:tc>
                  <a:txBody>
                    <a:bodyPr/>
                    <a:lstStyle/>
                    <a:p>
                      <a:r>
                        <a:rPr lang="es-ES" sz="1800" dirty="0"/>
                        <a:t>Aumento</a:t>
                      </a:r>
                    </a:p>
                  </a:txBody>
                  <a:tcPr marL="91439" marR="91439" marT="45723" marB="45723"/>
                </a:tc>
                <a:tc>
                  <a:txBody>
                    <a:bodyPr/>
                    <a:lstStyle/>
                    <a:p>
                      <a:r>
                        <a:rPr lang="es-ES" sz="1800" dirty="0"/>
                        <a:t>Efecto pequeño</a:t>
                      </a:r>
                    </a:p>
                  </a:txBody>
                  <a:tcPr marL="91439" marR="91439" marT="45723" marB="45723"/>
                </a:tc>
                <a:tc>
                  <a:txBody>
                    <a:bodyPr/>
                    <a:lstStyle/>
                    <a:p>
                      <a:r>
                        <a:rPr lang="es-ES" sz="1800" dirty="0"/>
                        <a:t>R3N +RX</a:t>
                      </a:r>
                    </a:p>
                    <a:p>
                      <a:r>
                        <a:rPr lang="es-ES" sz="1800" dirty="0"/>
                        <a:t>H2O + RX</a:t>
                      </a:r>
                    </a:p>
                  </a:txBody>
                  <a:tcPr marL="91439" marR="91439" marT="45723" marB="45723"/>
                </a:tc>
                <a:extLst>
                  <a:ext uri="{0D108BD9-81ED-4DB2-BD59-A6C34878D82A}">
                    <a16:rowId xmlns:a16="http://schemas.microsoft.com/office/drawing/2014/main" val="10001"/>
                  </a:ext>
                </a:extLst>
              </a:tr>
              <a:tr h="927039">
                <a:tc>
                  <a:txBody>
                    <a:bodyPr/>
                    <a:lstStyle/>
                    <a:p>
                      <a:r>
                        <a:rPr lang="es-ES" sz="1800" dirty="0"/>
                        <a:t>Dos iones del mismo signo</a:t>
                      </a:r>
                    </a:p>
                  </a:txBody>
                  <a:tcPr marL="91439" marR="91439" marT="45723" marB="45723"/>
                </a:tc>
                <a:tc>
                  <a:txBody>
                    <a:bodyPr/>
                    <a:lstStyle/>
                    <a:p>
                      <a:r>
                        <a:rPr lang="es-ES" sz="1800" dirty="0"/>
                        <a:t>Aumento</a:t>
                      </a:r>
                    </a:p>
                  </a:txBody>
                  <a:tcPr marL="91439" marR="91439" marT="45723" marB="45723"/>
                </a:tc>
                <a:tc>
                  <a:txBody>
                    <a:bodyPr/>
                    <a:lstStyle/>
                    <a:p>
                      <a:r>
                        <a:rPr lang="es-ES" sz="1800" dirty="0"/>
                        <a:t>Aumento</a:t>
                      </a:r>
                    </a:p>
                  </a:txBody>
                  <a:tcPr marL="91439" marR="91439" marT="45723" marB="45723"/>
                </a:tc>
                <a:tc>
                  <a:txBody>
                    <a:bodyPr/>
                    <a:lstStyle/>
                    <a:p>
                      <a:r>
                        <a:rPr lang="es-ES" sz="1800" dirty="0" err="1"/>
                        <a:t>BrAc</a:t>
                      </a:r>
                      <a:r>
                        <a:rPr lang="es-ES" sz="1800" dirty="0"/>
                        <a:t>- + S2O32-</a:t>
                      </a:r>
                    </a:p>
                    <a:p>
                      <a:r>
                        <a:rPr lang="es-ES" sz="1800" dirty="0"/>
                        <a:t>OH- + Azul de </a:t>
                      </a:r>
                      <a:r>
                        <a:rPr lang="es-ES" sz="1800" dirty="0" err="1"/>
                        <a:t>bromofenol</a:t>
                      </a:r>
                      <a:r>
                        <a:rPr lang="es-ES" sz="1800" dirty="0"/>
                        <a:t>-</a:t>
                      </a:r>
                    </a:p>
                  </a:txBody>
                  <a:tcPr marL="91439" marR="91439" marT="45723" marB="45723"/>
                </a:tc>
                <a:extLst>
                  <a:ext uri="{0D108BD9-81ED-4DB2-BD59-A6C34878D82A}">
                    <a16:rowId xmlns:a16="http://schemas.microsoft.com/office/drawing/2014/main" val="10002"/>
                  </a:ext>
                </a:extLst>
              </a:tr>
              <a:tr h="718483">
                <a:tc>
                  <a:txBody>
                    <a:bodyPr/>
                    <a:lstStyle/>
                    <a:p>
                      <a:r>
                        <a:rPr lang="es-ES" sz="1800" dirty="0"/>
                        <a:t>Dos iones de signo opuesto</a:t>
                      </a:r>
                    </a:p>
                  </a:txBody>
                  <a:tcPr marL="91439" marR="91439" marT="45723" marB="45723"/>
                </a:tc>
                <a:tc>
                  <a:txBody>
                    <a:bodyPr/>
                    <a:lstStyle/>
                    <a:p>
                      <a:r>
                        <a:rPr lang="es-ES" sz="1800" dirty="0"/>
                        <a:t>Disminución</a:t>
                      </a:r>
                    </a:p>
                  </a:txBody>
                  <a:tcPr marL="91439" marR="91439" marT="45723" marB="45723"/>
                </a:tc>
                <a:tc>
                  <a:txBody>
                    <a:bodyPr/>
                    <a:lstStyle/>
                    <a:p>
                      <a:r>
                        <a:rPr lang="es-ES" sz="1800" dirty="0"/>
                        <a:t>Disminución</a:t>
                      </a:r>
                    </a:p>
                  </a:txBody>
                  <a:tcPr marL="91439" marR="91439" marT="45723" marB="45723"/>
                </a:tc>
                <a:tc>
                  <a:txBody>
                    <a:bodyPr/>
                    <a:lstStyle/>
                    <a:p>
                      <a:r>
                        <a:rPr lang="es-ES" sz="1800" dirty="0"/>
                        <a:t>OH- + Me3S+</a:t>
                      </a:r>
                    </a:p>
                  </a:txBody>
                  <a:tcPr marL="91439" marR="91439" marT="45723" marB="45723"/>
                </a:tc>
                <a:extLst>
                  <a:ext uri="{0D108BD9-81ED-4DB2-BD59-A6C34878D82A}">
                    <a16:rowId xmlns:a16="http://schemas.microsoft.com/office/drawing/2014/main" val="10003"/>
                  </a:ext>
                </a:extLst>
              </a:tr>
              <a:tr h="1205151">
                <a:tc>
                  <a:txBody>
                    <a:bodyPr/>
                    <a:lstStyle/>
                    <a:p>
                      <a:r>
                        <a:rPr lang="es-ES" sz="1800" dirty="0"/>
                        <a:t>Ion y molécula</a:t>
                      </a:r>
                    </a:p>
                    <a:p>
                      <a:r>
                        <a:rPr lang="es-ES" sz="1800" dirty="0"/>
                        <a:t>neutra</a:t>
                      </a:r>
                    </a:p>
                  </a:txBody>
                  <a:tcPr marL="91439" marR="91439" marT="45723" marB="45723"/>
                </a:tc>
                <a:tc>
                  <a:txBody>
                    <a:bodyPr/>
                    <a:lstStyle/>
                    <a:p>
                      <a:r>
                        <a:rPr lang="es-ES" sz="1800" dirty="0"/>
                        <a:t>Efecto pequeño</a:t>
                      </a:r>
                    </a:p>
                  </a:txBody>
                  <a:tcPr marL="91439" marR="91439" marT="45723" marB="45723"/>
                </a:tc>
                <a:tc>
                  <a:txBody>
                    <a:bodyPr/>
                    <a:lstStyle/>
                    <a:p>
                      <a:r>
                        <a:rPr lang="es-ES" sz="1800" dirty="0"/>
                        <a:t>Efecto pequeño</a:t>
                      </a:r>
                    </a:p>
                  </a:txBody>
                  <a:tcPr marL="91439" marR="91439" marT="45723" marB="45723"/>
                </a:tc>
                <a:tc>
                  <a:txBody>
                    <a:bodyPr/>
                    <a:lstStyle/>
                    <a:p>
                      <a:r>
                        <a:rPr lang="es-ES" sz="1800" dirty="0"/>
                        <a:t>OH- + RX</a:t>
                      </a:r>
                    </a:p>
                    <a:p>
                      <a:r>
                        <a:rPr lang="es-ES" sz="1800" dirty="0"/>
                        <a:t>OR- + RX</a:t>
                      </a:r>
                    </a:p>
                    <a:p>
                      <a:r>
                        <a:rPr lang="es-ES" sz="1800" dirty="0"/>
                        <a:t>X- + RX</a:t>
                      </a:r>
                    </a:p>
                    <a:p>
                      <a:r>
                        <a:rPr lang="es-ES" sz="1800" dirty="0"/>
                        <a:t>Me2BuS+ + H2O</a:t>
                      </a:r>
                    </a:p>
                  </a:txBody>
                  <a:tcPr marL="91439" marR="91439" marT="45723" marB="45723"/>
                </a:tc>
                <a:extLst>
                  <a:ext uri="{0D108BD9-81ED-4DB2-BD59-A6C34878D82A}">
                    <a16:rowId xmlns:a16="http://schemas.microsoft.com/office/drawing/2014/main" val="10004"/>
                  </a:ext>
                </a:extLst>
              </a:tr>
            </a:tbl>
          </a:graphicData>
        </a:graphic>
      </p:graphicFrame>
      <p:sp>
        <p:nvSpPr>
          <p:cNvPr id="60447" name="2 CuadroTexto">
            <a:extLst>
              <a:ext uri="{FF2B5EF4-FFF2-40B4-BE49-F238E27FC236}">
                <a16:creationId xmlns:a16="http://schemas.microsoft.com/office/drawing/2014/main" id="{76F60738-3337-4172-B424-8C7FD3AE53C0}"/>
              </a:ext>
            </a:extLst>
          </p:cNvPr>
          <p:cNvSpPr txBox="1">
            <a:spLocks noChangeArrowheads="1"/>
          </p:cNvSpPr>
          <p:nvPr/>
        </p:nvSpPr>
        <p:spPr bwMode="auto">
          <a:xfrm>
            <a:off x="642938" y="571500"/>
            <a:ext cx="81438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lang="es-ES" altLang="es-MX">
                <a:latin typeface="Calibri" panose="020F0502020204030204" pitchFamily="34" charset="0"/>
              </a:rPr>
              <a:t>Influencia de la constante dieléctrica y fuerza iónica en las velocidades de diferentes reacciones.</a:t>
            </a:r>
          </a:p>
        </p:txBody>
      </p:sp>
      <p:sp>
        <p:nvSpPr>
          <p:cNvPr id="3" name="Marcador de pie de página 2">
            <a:extLst>
              <a:ext uri="{FF2B5EF4-FFF2-40B4-BE49-F238E27FC236}">
                <a16:creationId xmlns:a16="http://schemas.microsoft.com/office/drawing/2014/main" id="{276CEC01-989E-4F21-BEA2-8511EC4D376F}"/>
              </a:ext>
            </a:extLst>
          </p:cNvPr>
          <p:cNvSpPr>
            <a:spLocks noGrp="1"/>
          </p:cNvSpPr>
          <p:nvPr>
            <p:ph type="ftr" sz="quarter" idx="11"/>
          </p:nvPr>
        </p:nvSpPr>
        <p:spPr/>
        <p:txBody>
          <a:bodyPr/>
          <a:lstStyle/>
          <a:p>
            <a:pPr>
              <a:defRPr/>
            </a:pPr>
            <a:endParaRPr lang="es-ES"/>
          </a:p>
        </p:txBody>
      </p:sp>
      <p:sp>
        <p:nvSpPr>
          <p:cNvPr id="4" name="Marcador de número de diapositiva 3">
            <a:extLst>
              <a:ext uri="{FF2B5EF4-FFF2-40B4-BE49-F238E27FC236}">
                <a16:creationId xmlns:a16="http://schemas.microsoft.com/office/drawing/2014/main" id="{0778FE5D-7BC5-4B20-B816-A7A4A97D15EC}"/>
              </a:ext>
            </a:extLst>
          </p:cNvPr>
          <p:cNvSpPr>
            <a:spLocks noGrp="1"/>
          </p:cNvSpPr>
          <p:nvPr>
            <p:ph type="sldNum" sz="quarter" idx="12"/>
          </p:nvPr>
        </p:nvSpPr>
        <p:spPr/>
        <p:txBody>
          <a:bodyPr/>
          <a:lstStyle/>
          <a:p>
            <a:fld id="{9192AA73-D837-4E5A-ABAB-F99C622BBB16}" type="slidenum">
              <a:rPr lang="es-ES" altLang="es-MX" smtClean="0"/>
              <a:pPr/>
              <a:t>34</a:t>
            </a:fld>
            <a:endParaRPr lang="es-ES" altLang="es-MX"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a:extLst>
              <a:ext uri="{FF2B5EF4-FFF2-40B4-BE49-F238E27FC236}">
                <a16:creationId xmlns:a16="http://schemas.microsoft.com/office/drawing/2014/main" id="{8301A5FE-4328-4305-B4ED-422BF7024745}"/>
              </a:ext>
            </a:extLst>
          </p:cNvPr>
          <p:cNvGraphicFramePr>
            <a:graphicFrameLocks noGrp="1"/>
          </p:cNvGraphicFramePr>
          <p:nvPr/>
        </p:nvGraphicFramePr>
        <p:xfrm>
          <a:off x="571500" y="1857375"/>
          <a:ext cx="8572500" cy="4629154"/>
        </p:xfrm>
        <a:graphic>
          <a:graphicData uri="http://schemas.openxmlformats.org/drawingml/2006/table">
            <a:tbl>
              <a:tblPr firstRow="1" bandRow="1">
                <a:tableStyleId>{10A1B5D5-9B99-4C35-A422-299274C87663}</a:tableStyleId>
              </a:tblPr>
              <a:tblGrid>
                <a:gridCol w="1508125">
                  <a:extLst>
                    <a:ext uri="{9D8B030D-6E8A-4147-A177-3AD203B41FA5}">
                      <a16:colId xmlns:a16="http://schemas.microsoft.com/office/drawing/2014/main" val="20000"/>
                    </a:ext>
                  </a:extLst>
                </a:gridCol>
                <a:gridCol w="1920875">
                  <a:extLst>
                    <a:ext uri="{9D8B030D-6E8A-4147-A177-3AD203B41FA5}">
                      <a16:colId xmlns:a16="http://schemas.microsoft.com/office/drawing/2014/main" val="20001"/>
                    </a:ext>
                  </a:extLst>
                </a:gridCol>
                <a:gridCol w="2164919">
                  <a:extLst>
                    <a:ext uri="{9D8B030D-6E8A-4147-A177-3AD203B41FA5}">
                      <a16:colId xmlns:a16="http://schemas.microsoft.com/office/drawing/2014/main" val="20002"/>
                    </a:ext>
                  </a:extLst>
                </a:gridCol>
                <a:gridCol w="1470455">
                  <a:extLst>
                    <a:ext uri="{9D8B030D-6E8A-4147-A177-3AD203B41FA5}">
                      <a16:colId xmlns:a16="http://schemas.microsoft.com/office/drawing/2014/main" val="20003"/>
                    </a:ext>
                  </a:extLst>
                </a:gridCol>
                <a:gridCol w="1508126">
                  <a:extLst>
                    <a:ext uri="{9D8B030D-6E8A-4147-A177-3AD203B41FA5}">
                      <a16:colId xmlns:a16="http://schemas.microsoft.com/office/drawing/2014/main" val="20004"/>
                    </a:ext>
                  </a:extLst>
                </a:gridCol>
              </a:tblGrid>
              <a:tr h="657369">
                <a:tc>
                  <a:txBody>
                    <a:bodyPr/>
                    <a:lstStyle/>
                    <a:p>
                      <a:r>
                        <a:rPr lang="es-ES" sz="1800" dirty="0"/>
                        <a:t>Clasificación</a:t>
                      </a:r>
                    </a:p>
                  </a:txBody>
                  <a:tcPr marL="91439" marR="91439"/>
                </a:tc>
                <a:tc>
                  <a:txBody>
                    <a:bodyPr/>
                    <a:lstStyle/>
                    <a:p>
                      <a:r>
                        <a:rPr lang="es-ES" sz="1800" dirty="0"/>
                        <a:t>Carácter Iónico</a:t>
                      </a:r>
                    </a:p>
                  </a:txBody>
                  <a:tcPr marL="91439" marR="91439"/>
                </a:tc>
                <a:tc>
                  <a:txBody>
                    <a:bodyPr/>
                    <a:lstStyle/>
                    <a:p>
                      <a:r>
                        <a:rPr lang="es-ES" sz="1800" dirty="0"/>
                        <a:t>Ejemplos</a:t>
                      </a:r>
                    </a:p>
                  </a:txBody>
                  <a:tcPr marL="91439" marR="91439"/>
                </a:tc>
                <a:tc>
                  <a:txBody>
                    <a:bodyPr/>
                    <a:lstStyle/>
                    <a:p>
                      <a:r>
                        <a:rPr lang="es-ES" sz="1800" dirty="0"/>
                        <a:t>Volumen de activación</a:t>
                      </a:r>
                    </a:p>
                  </a:txBody>
                  <a:tcPr marL="91439" marR="91439"/>
                </a:tc>
                <a:tc>
                  <a:txBody>
                    <a:bodyPr/>
                    <a:lstStyle/>
                    <a:p>
                      <a:r>
                        <a:rPr lang="es-ES" sz="1800" dirty="0"/>
                        <a:t>Entropía de activación</a:t>
                      </a:r>
                    </a:p>
                  </a:txBody>
                  <a:tcPr marL="91439" marR="91439"/>
                </a:tc>
                <a:extLst>
                  <a:ext uri="{0D108BD9-81ED-4DB2-BD59-A6C34878D82A}">
                    <a16:rowId xmlns:a16="http://schemas.microsoft.com/office/drawing/2014/main" val="10000"/>
                  </a:ext>
                </a:extLst>
              </a:tr>
              <a:tr h="2057259">
                <a:tc>
                  <a:txBody>
                    <a:bodyPr/>
                    <a:lstStyle/>
                    <a:p>
                      <a:r>
                        <a:rPr lang="es-ES" sz="1800" dirty="0"/>
                        <a:t>“Lenta”</a:t>
                      </a:r>
                    </a:p>
                  </a:txBody>
                  <a:tcPr marL="91439" marR="91439"/>
                </a:tc>
                <a:tc>
                  <a:txBody>
                    <a:bodyPr/>
                    <a:lstStyle/>
                    <a:p>
                      <a:r>
                        <a:rPr lang="es-ES" sz="1800" dirty="0"/>
                        <a:t>Formación de cargas opuestas </a:t>
                      </a:r>
                    </a:p>
                    <a:p>
                      <a:r>
                        <a:rPr lang="es-ES" sz="1800" dirty="0"/>
                        <a:t>Aproximación</a:t>
                      </a:r>
                      <a:r>
                        <a:rPr lang="es-ES" sz="1800" baseline="0" dirty="0"/>
                        <a:t> </a:t>
                      </a:r>
                      <a:r>
                        <a:rPr lang="es-ES" sz="1800" dirty="0"/>
                        <a:t>de especies de la misma carga</a:t>
                      </a:r>
                    </a:p>
                  </a:txBody>
                  <a:tcPr marL="91439" marR="91439"/>
                </a:tc>
                <a:tc>
                  <a:txBody>
                    <a:bodyPr/>
                    <a:lstStyle/>
                    <a:p>
                      <a:pPr>
                        <a:buFont typeface="Arial" pitchFamily="34" charset="0"/>
                        <a:buChar char="•"/>
                      </a:pPr>
                      <a:r>
                        <a:rPr lang="es-ES" sz="1800" dirty="0"/>
                        <a:t>Reacciones entre</a:t>
                      </a:r>
                      <a:r>
                        <a:rPr lang="es-ES" sz="1800" baseline="0" dirty="0"/>
                        <a:t> iones del mismo signo,</a:t>
                      </a:r>
                    </a:p>
                    <a:p>
                      <a:pPr>
                        <a:buFont typeface="Arial" pitchFamily="34" charset="0"/>
                        <a:buChar char="•"/>
                      </a:pPr>
                      <a:r>
                        <a:rPr lang="es-ES" sz="1800" baseline="0" dirty="0"/>
                        <a:t>Hidrólisis de </a:t>
                      </a:r>
                      <a:r>
                        <a:rPr lang="es-ES" sz="1800" baseline="0" dirty="0" err="1"/>
                        <a:t>ésteres</a:t>
                      </a:r>
                      <a:endParaRPr lang="es-ES" sz="1800" baseline="0" dirty="0"/>
                    </a:p>
                    <a:p>
                      <a:pPr>
                        <a:buFont typeface="Arial" pitchFamily="34" charset="0"/>
                        <a:buChar char="•"/>
                      </a:pPr>
                      <a:r>
                        <a:rPr lang="es-ES" sz="1800" baseline="0" dirty="0"/>
                        <a:t>Esterificaciones</a:t>
                      </a:r>
                    </a:p>
                    <a:p>
                      <a:pPr>
                        <a:buFont typeface="Arial" pitchFamily="34" charset="0"/>
                        <a:buChar char="•"/>
                      </a:pPr>
                      <a:r>
                        <a:rPr lang="es-ES" sz="1800" baseline="0" dirty="0" err="1"/>
                        <a:t>Solvólisis</a:t>
                      </a:r>
                      <a:r>
                        <a:rPr lang="es-ES" sz="1800" baseline="0" dirty="0"/>
                        <a:t> </a:t>
                      </a:r>
                      <a:r>
                        <a:rPr lang="es-ES" sz="1800" baseline="0" dirty="0" err="1"/>
                        <a:t>unimolecular</a:t>
                      </a:r>
                      <a:r>
                        <a:rPr lang="es-ES" sz="1800" baseline="0" dirty="0"/>
                        <a:t>                                                                   </a:t>
                      </a:r>
                      <a:endParaRPr lang="es-ES" sz="1800" dirty="0"/>
                    </a:p>
                  </a:txBody>
                  <a:tcPr marL="91439" marR="91439"/>
                </a:tc>
                <a:tc>
                  <a:txBody>
                    <a:bodyPr/>
                    <a:lstStyle/>
                    <a:p>
                      <a:r>
                        <a:rPr lang="es-ES" sz="1800" dirty="0"/>
                        <a:t>Grande</a:t>
                      </a:r>
                    </a:p>
                    <a:p>
                      <a:r>
                        <a:rPr lang="es-ES" sz="1800" dirty="0"/>
                        <a:t>Negativo</a:t>
                      </a:r>
                    </a:p>
                  </a:txBody>
                  <a:tcPr marL="91439" marR="91439"/>
                </a:tc>
                <a:tc>
                  <a:txBody>
                    <a:bodyPr/>
                    <a:lstStyle/>
                    <a:p>
                      <a:r>
                        <a:rPr lang="es-ES" sz="1800" dirty="0"/>
                        <a:t>Grande</a:t>
                      </a:r>
                    </a:p>
                    <a:p>
                      <a:r>
                        <a:rPr lang="es-ES" sz="1800" dirty="0"/>
                        <a:t>Negativo</a:t>
                      </a:r>
                    </a:p>
                  </a:txBody>
                  <a:tcPr marL="91439" marR="91439"/>
                </a:tc>
                <a:extLst>
                  <a:ext uri="{0D108BD9-81ED-4DB2-BD59-A6C34878D82A}">
                    <a16:rowId xmlns:a16="http://schemas.microsoft.com/office/drawing/2014/main" val="10001"/>
                  </a:ext>
                </a:extLst>
              </a:tr>
              <a:tr h="1000126">
                <a:tc>
                  <a:txBody>
                    <a:bodyPr/>
                    <a:lstStyle/>
                    <a:p>
                      <a:r>
                        <a:rPr lang="es-ES" sz="1800" dirty="0"/>
                        <a:t>“Normal”</a:t>
                      </a:r>
                    </a:p>
                  </a:txBody>
                  <a:tcPr marL="91439" marR="91439"/>
                </a:tc>
                <a:tc>
                  <a:txBody>
                    <a:bodyPr/>
                    <a:lstStyle/>
                    <a:p>
                      <a:r>
                        <a:rPr lang="es-ES" sz="1800" dirty="0"/>
                        <a:t>Efectos electrostáticos no importantes</a:t>
                      </a:r>
                    </a:p>
                  </a:txBody>
                  <a:tcPr marL="91439" marR="91439"/>
                </a:tc>
                <a:tc>
                  <a:txBody>
                    <a:bodyPr/>
                    <a:lstStyle/>
                    <a:p>
                      <a:r>
                        <a:rPr lang="es-ES" sz="1800" dirty="0"/>
                        <a:t>Reemplazo de iones negativos</a:t>
                      </a:r>
                    </a:p>
                  </a:txBody>
                  <a:tcPr marL="91439" marR="91439"/>
                </a:tc>
                <a:tc>
                  <a:txBody>
                    <a:bodyPr/>
                    <a:lstStyle/>
                    <a:p>
                      <a:r>
                        <a:rPr lang="es-ES" sz="1800" dirty="0"/>
                        <a:t>Pequeña</a:t>
                      </a:r>
                    </a:p>
                    <a:p>
                      <a:r>
                        <a:rPr lang="es-ES" sz="1800" dirty="0"/>
                        <a:t>negativa</a:t>
                      </a:r>
                    </a:p>
                  </a:txBody>
                  <a:tcPr marL="91439" marR="91439"/>
                </a:tc>
                <a:tc>
                  <a:txBody>
                    <a:bodyPr/>
                    <a:lstStyle/>
                    <a:p>
                      <a:r>
                        <a:rPr lang="es-ES" sz="1800" dirty="0"/>
                        <a:t>Pequeña negativa</a:t>
                      </a:r>
                    </a:p>
                  </a:txBody>
                  <a:tcPr marL="91439" marR="91439"/>
                </a:tc>
                <a:extLst>
                  <a:ext uri="{0D108BD9-81ED-4DB2-BD59-A6C34878D82A}">
                    <a16:rowId xmlns:a16="http://schemas.microsoft.com/office/drawing/2014/main" val="10002"/>
                  </a:ext>
                </a:extLst>
              </a:tr>
              <a:tr h="914395">
                <a:tc>
                  <a:txBody>
                    <a:bodyPr/>
                    <a:lstStyle/>
                    <a:p>
                      <a:r>
                        <a:rPr lang="es-ES" sz="1800" dirty="0"/>
                        <a:t>“Rápida”</a:t>
                      </a:r>
                    </a:p>
                  </a:txBody>
                  <a:tcPr marL="91439" marR="91439"/>
                </a:tc>
                <a:tc>
                  <a:txBody>
                    <a:bodyPr/>
                    <a:lstStyle/>
                    <a:p>
                      <a:r>
                        <a:rPr lang="es-ES" sz="1800" dirty="0"/>
                        <a:t>Aproximación de especies de carga opuesta</a:t>
                      </a:r>
                    </a:p>
                  </a:txBody>
                  <a:tcPr marL="91439" marR="91439"/>
                </a:tc>
                <a:tc>
                  <a:txBody>
                    <a:bodyPr/>
                    <a:lstStyle/>
                    <a:p>
                      <a:r>
                        <a:rPr lang="es-ES" sz="1800" dirty="0"/>
                        <a:t>Reacciones</a:t>
                      </a:r>
                      <a:r>
                        <a:rPr lang="es-ES" sz="1800" baseline="0" dirty="0"/>
                        <a:t> entre iones de signo opuesto</a:t>
                      </a:r>
                      <a:endParaRPr lang="es-ES" sz="1800" dirty="0"/>
                    </a:p>
                  </a:txBody>
                  <a:tcPr marL="91439" marR="91439"/>
                </a:tc>
                <a:tc>
                  <a:txBody>
                    <a:bodyPr/>
                    <a:lstStyle/>
                    <a:p>
                      <a:r>
                        <a:rPr lang="es-ES" sz="1800" dirty="0"/>
                        <a:t>Positiva</a:t>
                      </a:r>
                    </a:p>
                  </a:txBody>
                  <a:tcPr marL="91439" marR="91439"/>
                </a:tc>
                <a:tc>
                  <a:txBody>
                    <a:bodyPr/>
                    <a:lstStyle/>
                    <a:p>
                      <a:r>
                        <a:rPr lang="es-ES" sz="1800" dirty="0"/>
                        <a:t>Positiva</a:t>
                      </a:r>
                    </a:p>
                  </a:txBody>
                  <a:tcPr marL="91439" marR="91439"/>
                </a:tc>
                <a:extLst>
                  <a:ext uri="{0D108BD9-81ED-4DB2-BD59-A6C34878D82A}">
                    <a16:rowId xmlns:a16="http://schemas.microsoft.com/office/drawing/2014/main" val="10003"/>
                  </a:ext>
                </a:extLst>
              </a:tr>
            </a:tbl>
          </a:graphicData>
        </a:graphic>
      </p:graphicFrame>
      <p:sp>
        <p:nvSpPr>
          <p:cNvPr id="61470" name="4 CuadroTexto">
            <a:extLst>
              <a:ext uri="{FF2B5EF4-FFF2-40B4-BE49-F238E27FC236}">
                <a16:creationId xmlns:a16="http://schemas.microsoft.com/office/drawing/2014/main" id="{642D46A2-7D1D-4131-88B2-A6A0C50864DD}"/>
              </a:ext>
            </a:extLst>
          </p:cNvPr>
          <p:cNvSpPr txBox="1">
            <a:spLocks noChangeArrowheads="1"/>
          </p:cNvSpPr>
          <p:nvPr/>
        </p:nvSpPr>
        <p:spPr bwMode="auto">
          <a:xfrm>
            <a:off x="428625" y="857250"/>
            <a:ext cx="8715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lang="es-ES" altLang="es-MX">
                <a:latin typeface="Calibri" panose="020F0502020204030204" pitchFamily="34" charset="0"/>
              </a:rPr>
              <a:t>Resumen de los efectos de la Presión en las </a:t>
            </a:r>
          </a:p>
          <a:p>
            <a:pPr algn="ctr" eaLnBrk="1" hangingPunct="1"/>
            <a:r>
              <a:rPr lang="es-ES" altLang="es-MX">
                <a:latin typeface="Calibri" panose="020F0502020204030204" pitchFamily="34" charset="0"/>
              </a:rPr>
              <a:t>velocidades de reacción</a:t>
            </a:r>
          </a:p>
        </p:txBody>
      </p:sp>
      <p:sp>
        <p:nvSpPr>
          <p:cNvPr id="2" name="Marcador de pie de página 1">
            <a:extLst>
              <a:ext uri="{FF2B5EF4-FFF2-40B4-BE49-F238E27FC236}">
                <a16:creationId xmlns:a16="http://schemas.microsoft.com/office/drawing/2014/main" id="{38B93E2F-92E0-48D5-812A-98E2A210E6D5}"/>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BFAA599-83BA-4301-BDC3-B42B74D34E1A}"/>
              </a:ext>
            </a:extLst>
          </p:cNvPr>
          <p:cNvSpPr>
            <a:spLocks noGrp="1"/>
          </p:cNvSpPr>
          <p:nvPr>
            <p:ph type="sldNum" sz="quarter" idx="12"/>
          </p:nvPr>
        </p:nvSpPr>
        <p:spPr/>
        <p:txBody>
          <a:bodyPr/>
          <a:lstStyle/>
          <a:p>
            <a:fld id="{9192AA73-D837-4E5A-ABAB-F99C622BBB16}" type="slidenum">
              <a:rPr lang="es-ES" altLang="es-MX" smtClean="0"/>
              <a:pPr/>
              <a:t>35</a:t>
            </a:fld>
            <a:endParaRPr lang="es-ES" altLang="es-MX"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a:extLst>
              <a:ext uri="{FF2B5EF4-FFF2-40B4-BE49-F238E27FC236}">
                <a16:creationId xmlns:a16="http://schemas.microsoft.com/office/drawing/2014/main" id="{E0EC69EE-3F33-4C44-9862-495226BD1BAE}"/>
              </a:ext>
            </a:extLst>
          </p:cNvPr>
          <p:cNvSpPr>
            <a:spLocks noChangeArrowheads="1"/>
          </p:cNvSpPr>
          <p:nvPr/>
        </p:nvSpPr>
        <p:spPr bwMode="auto">
          <a:xfrm>
            <a:off x="0" y="0"/>
            <a:ext cx="9144000" cy="661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3200" b="1">
                <a:cs typeface="Times New Roman" panose="02020603050405020304" pitchFamily="18" charset="0"/>
              </a:rPr>
              <a:t>Mecanismos de Reacción</a:t>
            </a:r>
            <a:endParaRPr kumimoji="0" lang="es-ES_tradnl" altLang="es-MX" sz="3200" b="1">
              <a:cs typeface="Times New Roman" panose="02020603050405020304" pitchFamily="18" charset="0"/>
            </a:endParaRPr>
          </a:p>
          <a:p>
            <a:pPr algn="ctr" eaLnBrk="1" hangingPunct="1"/>
            <a:endParaRPr kumimoji="0" lang="es-ES" altLang="es-MX" sz="3200">
              <a:cs typeface="Times New Roman" panose="02020603050405020304" pitchFamily="18" charset="0"/>
            </a:endParaRPr>
          </a:p>
          <a:p>
            <a:r>
              <a:rPr kumimoji="0" lang="es-ES" altLang="es-MX">
                <a:cs typeface="Times New Roman" panose="02020603050405020304" pitchFamily="18" charset="0"/>
              </a:rPr>
              <a:t>Forma detallada en que procede una reacción, con énfasis en el número y naturaleza de los pasos involucrados.</a:t>
            </a:r>
            <a:endParaRPr kumimoji="0" lang="es-ES_tradnl" altLang="es-MX">
              <a:cs typeface="Times New Roman" panose="02020603050405020304" pitchFamily="18" charset="0"/>
            </a:endParaRPr>
          </a:p>
          <a:p>
            <a:endParaRPr kumimoji="0" lang="es-ES" altLang="es-MX">
              <a:solidFill>
                <a:srgbClr val="0000FF"/>
              </a:solidFill>
              <a:cs typeface="Times New Roman" panose="02020603050405020304" pitchFamily="18" charset="0"/>
            </a:endParaRPr>
          </a:p>
          <a:p>
            <a:r>
              <a:rPr kumimoji="0" lang="es-ES" altLang="es-MX">
                <a:cs typeface="Times New Roman" panose="02020603050405020304" pitchFamily="18" charset="0"/>
              </a:rPr>
              <a:t>Por lo menos una dimensión más complicada que la determinación de estructuras ya que requiere una descripción detallada de la forma en que la estructura y el enlace de los reactivos cambia con el tiempo en un acto individual de cambio químico.</a:t>
            </a:r>
            <a:endParaRPr kumimoji="0" lang="es-ES_tradnl" altLang="es-MX">
              <a:cs typeface="Times New Roman" panose="02020603050405020304" pitchFamily="18" charset="0"/>
            </a:endParaRPr>
          </a:p>
          <a:p>
            <a:endParaRPr kumimoji="0" lang="es-ES" altLang="es-MX">
              <a:solidFill>
                <a:srgbClr val="0000FF"/>
              </a:solidFill>
              <a:cs typeface="Times New Roman" panose="02020603050405020304" pitchFamily="18" charset="0"/>
            </a:endParaRPr>
          </a:p>
          <a:p>
            <a:r>
              <a:rPr kumimoji="0" lang="es-ES" altLang="es-MX">
                <a:cs typeface="Times New Roman" panose="02020603050405020304" pitchFamily="18" charset="0"/>
              </a:rPr>
              <a:t>Una descripción completa del mecanismo requeriría:</a:t>
            </a:r>
          </a:p>
          <a:p>
            <a:r>
              <a:rPr kumimoji="0" lang="es-ES" altLang="es-MX">
                <a:cs typeface="Times New Roman" panose="02020603050405020304" pitchFamily="18" charset="0"/>
              </a:rPr>
              <a:t>la subdivisión de la reacción en sus pasos individuales y equilibrios</a:t>
            </a:r>
            <a:r>
              <a:rPr kumimoji="0" lang="es-ES_tradnl" altLang="es-MX">
                <a:cs typeface="Times New Roman" panose="02020603050405020304" pitchFamily="18" charset="0"/>
              </a:rPr>
              <a:t> </a:t>
            </a:r>
            <a:endParaRPr kumimoji="0" lang="es-ES" altLang="es-MX">
              <a:cs typeface="Times New Roman" panose="02020603050405020304" pitchFamily="18" charset="0"/>
            </a:endParaRPr>
          </a:p>
        </p:txBody>
      </p:sp>
      <p:sp>
        <p:nvSpPr>
          <p:cNvPr id="2" name="Marcador de pie de página 1">
            <a:extLst>
              <a:ext uri="{FF2B5EF4-FFF2-40B4-BE49-F238E27FC236}">
                <a16:creationId xmlns:a16="http://schemas.microsoft.com/office/drawing/2014/main" id="{6E7FFDE4-D8C2-46DB-99CC-F9E3FBA3560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AB98766-4ECC-4908-AA80-0585EB2B6DD3}"/>
              </a:ext>
            </a:extLst>
          </p:cNvPr>
          <p:cNvSpPr>
            <a:spLocks noGrp="1"/>
          </p:cNvSpPr>
          <p:nvPr>
            <p:ph type="sldNum" sz="quarter" idx="12"/>
          </p:nvPr>
        </p:nvSpPr>
        <p:spPr/>
        <p:txBody>
          <a:bodyPr/>
          <a:lstStyle/>
          <a:p>
            <a:fld id="{9192AA73-D837-4E5A-ABAB-F99C622BBB16}" type="slidenum">
              <a:rPr lang="es-ES" altLang="es-MX" smtClean="0"/>
              <a:pPr/>
              <a:t>36</a:t>
            </a:fld>
            <a:endParaRPr lang="es-ES" altLang="es-MX"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29BF5EC-433F-4F50-9126-698FBF68654D}"/>
              </a:ext>
            </a:extLst>
          </p:cNvPr>
          <p:cNvSpPr>
            <a:spLocks noChangeArrowheads="1"/>
          </p:cNvSpPr>
          <p:nvPr/>
        </p:nvSpPr>
        <p:spPr bwMode="auto">
          <a:xfrm>
            <a:off x="468313" y="692150"/>
            <a:ext cx="8496300"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r>
              <a:rPr kumimoji="0" lang="es-ES_tradnl" altLang="es-MX">
                <a:cs typeface="Times New Roman" panose="02020603050405020304" pitchFamily="18" charset="0"/>
              </a:rPr>
              <a:t> la caracterización de los intermediarios de reacción </a:t>
            </a:r>
            <a:r>
              <a:rPr kumimoji="0" lang="es-ES" altLang="es-MX">
                <a:cs typeface="Times New Roman" panose="02020603050405020304" pitchFamily="18" charset="0"/>
              </a:rPr>
              <a:t>y un estimado de sus tiempos de vida media</a:t>
            </a:r>
            <a:endParaRPr kumimoji="0" lang="es-ES_tradnl" altLang="es-MX">
              <a:cs typeface="Times New Roman" panose="02020603050405020304" pitchFamily="18" charset="0"/>
            </a:endParaRPr>
          </a:p>
          <a:p>
            <a:endParaRPr kumimoji="0" lang="es-ES_tradnl" altLang="es-MX">
              <a:cs typeface="Times New Roman" panose="02020603050405020304" pitchFamily="18" charset="0"/>
            </a:endParaRPr>
          </a:p>
          <a:p>
            <a:pPr algn="just"/>
            <a:r>
              <a:rPr kumimoji="0" lang="es-ES_tradnl" altLang="es-MX">
                <a:cs typeface="Times New Roman" panose="02020603050405020304" pitchFamily="18" charset="0"/>
              </a:rPr>
              <a:t> </a:t>
            </a:r>
            <a:r>
              <a:rPr kumimoji="0" lang="es-ES" altLang="es-MX">
                <a:cs typeface="Times New Roman" panose="02020603050405020304" pitchFamily="18" charset="0"/>
              </a:rPr>
              <a:t>una descripción</a:t>
            </a:r>
            <a:r>
              <a:rPr kumimoji="0" lang="es-ES_tradnl" altLang="es-MX">
                <a:cs typeface="Times New Roman" panose="02020603050405020304" pitchFamily="18" charset="0"/>
              </a:rPr>
              <a:t> </a:t>
            </a:r>
            <a:r>
              <a:rPr kumimoji="0" lang="es-ES" altLang="es-MX">
                <a:cs typeface="Times New Roman" panose="02020603050405020304" pitchFamily="18" charset="0"/>
              </a:rPr>
              <a:t>del llamado “estado de transición” para cada paso de reacción en términos de (a) su composición, (b) geometría, (c) solvatación y (d) energética,</a:t>
            </a:r>
            <a:r>
              <a:rPr kumimoji="0" lang="es-ES_tradnl" altLang="es-MX">
                <a:cs typeface="Times New Roman" panose="02020603050405020304" pitchFamily="18" charset="0"/>
              </a:rPr>
              <a:t> </a:t>
            </a:r>
          </a:p>
          <a:p>
            <a:endParaRPr kumimoji="0" lang="es-ES_tradnl" altLang="es-MX">
              <a:cs typeface="Times New Roman" panose="02020603050405020304" pitchFamily="18" charset="0"/>
            </a:endParaRPr>
          </a:p>
          <a:p>
            <a:pPr algn="just"/>
            <a:r>
              <a:rPr kumimoji="0" lang="es-ES" altLang="es-MX">
                <a:cs typeface="Times New Roman" panose="02020603050405020304" pitchFamily="18" charset="0"/>
              </a:rPr>
              <a:t>una descripción completa del proceso que lleva a cada estado de transición y fuera de él en términos de los niveles de energía (esto es vibracional, rotacional, electrónico, etc.) tanto del estado basal como de los estados excitados.</a:t>
            </a:r>
            <a:r>
              <a:rPr kumimoji="0" lang="es-ES" altLang="es-MX" sz="1000" b="1">
                <a:latin typeface="Times New Roman" panose="02020603050405020304" pitchFamily="18" charset="0"/>
                <a:cs typeface="Times New Roman" panose="02020603050405020304" pitchFamily="18" charset="0"/>
              </a:rPr>
              <a:t> </a:t>
            </a:r>
          </a:p>
        </p:txBody>
      </p:sp>
      <p:sp>
        <p:nvSpPr>
          <p:cNvPr id="2" name="Marcador de pie de página 1">
            <a:extLst>
              <a:ext uri="{FF2B5EF4-FFF2-40B4-BE49-F238E27FC236}">
                <a16:creationId xmlns:a16="http://schemas.microsoft.com/office/drawing/2014/main" id="{DF61AB1B-693A-4658-B99B-8CDCF609A78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BE90DCA-9848-4AC4-8895-759FB6473DD2}"/>
              </a:ext>
            </a:extLst>
          </p:cNvPr>
          <p:cNvSpPr>
            <a:spLocks noGrp="1"/>
          </p:cNvSpPr>
          <p:nvPr>
            <p:ph type="sldNum" sz="quarter" idx="12"/>
          </p:nvPr>
        </p:nvSpPr>
        <p:spPr/>
        <p:txBody>
          <a:bodyPr/>
          <a:lstStyle/>
          <a:p>
            <a:fld id="{9192AA73-D837-4E5A-ABAB-F99C622BBB16}" type="slidenum">
              <a:rPr lang="es-ES" altLang="es-MX" smtClean="0"/>
              <a:pPr/>
              <a:t>37</a:t>
            </a:fld>
            <a:endParaRPr lang="es-ES" altLang="es-MX"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7FD9A540-2EED-452E-A204-C60BF24E2881}"/>
              </a:ext>
            </a:extLst>
          </p:cNvPr>
          <p:cNvSpPr>
            <a:spLocks noChangeArrowheads="1"/>
          </p:cNvSpPr>
          <p:nvPr/>
        </p:nvSpPr>
        <p:spPr bwMode="auto">
          <a:xfrm>
            <a:off x="323850" y="692150"/>
            <a:ext cx="8820150" cy="596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3200" b="1">
                <a:cs typeface="Times New Roman" panose="02020603050405020304" pitchFamily="18" charset="0"/>
              </a:rPr>
              <a:t>Métodos para determinar mecanismos de reacción</a:t>
            </a:r>
            <a:endParaRPr kumimoji="0" lang="es-ES" altLang="es-MX" sz="3200">
              <a:cs typeface="Times New Roman" panose="02020603050405020304" pitchFamily="18" charset="0"/>
            </a:endParaRPr>
          </a:p>
          <a:p>
            <a:r>
              <a:rPr kumimoji="0" lang="es-ES" altLang="es-MX" sz="3200" b="1">
                <a:cs typeface="Times New Roman" panose="02020603050405020304" pitchFamily="18" charset="0"/>
              </a:rPr>
              <a:t> </a:t>
            </a:r>
            <a:endParaRPr kumimoji="0" lang="es-ES" altLang="es-MX" sz="3200">
              <a:cs typeface="Times New Roman" panose="02020603050405020304" pitchFamily="18" charset="0"/>
            </a:endParaRPr>
          </a:p>
          <a:p>
            <a:r>
              <a:rPr kumimoji="0" lang="es-ES_tradnl" altLang="es-MX" sz="3000">
                <a:cs typeface="Times New Roman" panose="02020603050405020304" pitchFamily="18" charset="0"/>
              </a:rPr>
              <a:t>1.-</a:t>
            </a:r>
            <a:r>
              <a:rPr kumimoji="0" lang="es-ES" altLang="es-MX" sz="3000">
                <a:cs typeface="Times New Roman" panose="02020603050405020304" pitchFamily="18" charset="0"/>
              </a:rPr>
              <a:t>Cinético:</a:t>
            </a:r>
            <a:r>
              <a:rPr kumimoji="0" lang="es-ES" altLang="es-MX">
                <a:cs typeface="Times New Roman" panose="02020603050405020304" pitchFamily="18" charset="0"/>
              </a:rPr>
              <a:t> </a:t>
            </a:r>
          </a:p>
          <a:p>
            <a:r>
              <a:rPr kumimoji="0" lang="es-ES_tradnl" altLang="es-MX">
                <a:cs typeface="Times New Roman" panose="02020603050405020304" pitchFamily="18" charset="0"/>
              </a:rPr>
              <a:t>	</a:t>
            </a:r>
            <a:r>
              <a:rPr kumimoji="0" lang="es-ES" altLang="es-MX">
                <a:cs typeface="Times New Roman" panose="02020603050405020304" pitchFamily="18" charset="0"/>
              </a:rPr>
              <a:t>Ley de velocidad</a:t>
            </a:r>
          </a:p>
          <a:p>
            <a:r>
              <a:rPr kumimoji="0" lang="es-ES_tradnl" altLang="es-MX">
                <a:cs typeface="Times New Roman" panose="02020603050405020304" pitchFamily="18" charset="0"/>
              </a:rPr>
              <a:t>	</a:t>
            </a:r>
            <a:r>
              <a:rPr kumimoji="0" lang="es-ES" altLang="es-MX">
                <a:cs typeface="Times New Roman" panose="02020603050405020304" pitchFamily="18" charset="0"/>
              </a:rPr>
              <a:t>Dependencia de la velocidad en la naturaleza de </a:t>
            </a:r>
            <a:r>
              <a:rPr kumimoji="0" lang="es-ES_tradnl" altLang="es-MX">
                <a:cs typeface="Times New Roman" panose="02020603050405020304" pitchFamily="18" charset="0"/>
              </a:rPr>
              <a:t>	l</a:t>
            </a:r>
            <a:r>
              <a:rPr kumimoji="0" lang="es-ES" altLang="es-MX">
                <a:cs typeface="Times New Roman" panose="02020603050405020304" pitchFamily="18" charset="0"/>
              </a:rPr>
              <a:t>os reactivos</a:t>
            </a:r>
          </a:p>
          <a:p>
            <a:r>
              <a:rPr kumimoji="0" lang="es-ES_tradnl" altLang="es-MX">
                <a:cs typeface="Times New Roman" panose="02020603050405020304" pitchFamily="18" charset="0"/>
              </a:rPr>
              <a:t>	</a:t>
            </a:r>
            <a:r>
              <a:rPr kumimoji="0" lang="es-ES" altLang="es-MX">
                <a:cs typeface="Times New Roman" panose="02020603050405020304" pitchFamily="18" charset="0"/>
              </a:rPr>
              <a:t>Dependencia de la velocidad en los ligantes que </a:t>
            </a:r>
            <a:r>
              <a:rPr kumimoji="0" lang="es-ES_tradnl" altLang="es-MX">
                <a:cs typeface="Times New Roman" panose="02020603050405020304" pitchFamily="18" charset="0"/>
              </a:rPr>
              <a:t>	</a:t>
            </a:r>
            <a:r>
              <a:rPr kumimoji="0" lang="es-ES" altLang="es-MX">
                <a:cs typeface="Times New Roman" panose="02020603050405020304" pitchFamily="18" charset="0"/>
              </a:rPr>
              <a:t>no se sustituyen</a:t>
            </a:r>
          </a:p>
          <a:p>
            <a:r>
              <a:rPr kumimoji="0" lang="es-ES" altLang="es-MX" sz="1000">
                <a:latin typeface="Times New Roman" panose="02020603050405020304" pitchFamily="18" charset="0"/>
                <a:cs typeface="Times New Roman" panose="02020603050405020304" pitchFamily="18" charset="0"/>
              </a:rPr>
              <a:t> </a:t>
            </a:r>
            <a:endParaRPr kumimoji="0" lang="es-ES" altLang="es-MX" sz="1200">
              <a:latin typeface="Times New Roman" panose="02020603050405020304" pitchFamily="18" charset="0"/>
              <a:cs typeface="Times New Roman" panose="02020603050405020304" pitchFamily="18" charset="0"/>
            </a:endParaRPr>
          </a:p>
          <a:p>
            <a:pPr>
              <a:spcBef>
                <a:spcPct val="50000"/>
              </a:spcBef>
            </a:pPr>
            <a:r>
              <a:rPr kumimoji="0" lang="es-ES_tradnl" altLang="es-MX">
                <a:cs typeface="Times New Roman" panose="02020603050405020304" pitchFamily="18" charset="0"/>
              </a:rPr>
              <a:t>2.- </a:t>
            </a:r>
            <a:r>
              <a:rPr kumimoji="0" lang="es-ES" altLang="es-MX">
                <a:cs typeface="Times New Roman" panose="02020603050405020304" pitchFamily="18" charset="0"/>
              </a:rPr>
              <a:t>Detección de intermediarios de reacción</a:t>
            </a:r>
          </a:p>
          <a:p>
            <a:pPr>
              <a:spcBef>
                <a:spcPct val="20000"/>
              </a:spcBef>
            </a:pPr>
            <a:r>
              <a:rPr kumimoji="0" lang="es-ES_tradnl" altLang="es-MX">
                <a:cs typeface="Times New Roman" panose="02020603050405020304" pitchFamily="18" charset="0"/>
              </a:rPr>
              <a:t>	</a:t>
            </a:r>
            <a:r>
              <a:rPr kumimoji="0" lang="es-ES" altLang="es-MX">
                <a:cs typeface="Times New Roman" panose="02020603050405020304" pitchFamily="18" charset="0"/>
              </a:rPr>
              <a:t>Directa</a:t>
            </a:r>
          </a:p>
          <a:p>
            <a:pPr>
              <a:spcBef>
                <a:spcPct val="20000"/>
              </a:spcBef>
            </a:pPr>
            <a:r>
              <a:rPr kumimoji="0" lang="es-ES_tradnl" altLang="es-MX">
                <a:cs typeface="Times New Roman" panose="02020603050405020304" pitchFamily="18" charset="0"/>
              </a:rPr>
              <a:t>	</a:t>
            </a:r>
            <a:r>
              <a:rPr kumimoji="0" lang="es-ES" altLang="es-MX">
                <a:cs typeface="Times New Roman" panose="02020603050405020304" pitchFamily="18" charset="0"/>
              </a:rPr>
              <a:t>Indirecta</a:t>
            </a:r>
            <a:endParaRPr kumimoji="0" lang="es-ES" altLang="es-MX" sz="2400">
              <a:latin typeface="Times New Roman" panose="02020603050405020304" pitchFamily="18" charset="0"/>
            </a:endParaRPr>
          </a:p>
        </p:txBody>
      </p:sp>
      <p:sp>
        <p:nvSpPr>
          <p:cNvPr id="2" name="Marcador de pie de página 1">
            <a:extLst>
              <a:ext uri="{FF2B5EF4-FFF2-40B4-BE49-F238E27FC236}">
                <a16:creationId xmlns:a16="http://schemas.microsoft.com/office/drawing/2014/main" id="{CF906768-D085-48AA-82C4-B5972AB8FDEE}"/>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FC015D2-D67D-4FFE-956C-3B8299941D77}"/>
              </a:ext>
            </a:extLst>
          </p:cNvPr>
          <p:cNvSpPr>
            <a:spLocks noGrp="1"/>
          </p:cNvSpPr>
          <p:nvPr>
            <p:ph type="sldNum" sz="quarter" idx="12"/>
          </p:nvPr>
        </p:nvSpPr>
        <p:spPr/>
        <p:txBody>
          <a:bodyPr/>
          <a:lstStyle/>
          <a:p>
            <a:fld id="{9192AA73-D837-4E5A-ABAB-F99C622BBB16}" type="slidenum">
              <a:rPr lang="es-ES" altLang="es-MX" smtClean="0"/>
              <a:pPr/>
              <a:t>38</a:t>
            </a:fld>
            <a:endParaRPr lang="es-ES" altLang="es-MX"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BC9A503-BEA0-4532-ABD3-A398A914AF77}"/>
              </a:ext>
            </a:extLst>
          </p:cNvPr>
          <p:cNvSpPr>
            <a:spLocks noChangeArrowheads="1"/>
          </p:cNvSpPr>
          <p:nvPr/>
        </p:nvSpPr>
        <p:spPr bwMode="auto">
          <a:xfrm>
            <a:off x="0" y="228600"/>
            <a:ext cx="9144000" cy="651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spcBef>
                <a:spcPct val="50000"/>
              </a:spcBef>
            </a:pPr>
            <a:r>
              <a:rPr kumimoji="0" lang="es-ES" altLang="es-MX">
                <a:cs typeface="Times New Roman" panose="02020603050405020304" pitchFamily="18" charset="0"/>
              </a:rPr>
              <a:t> </a:t>
            </a:r>
            <a:r>
              <a:rPr kumimoji="0" lang="es-ES_tradnl" altLang="es-MX">
                <a:cs typeface="Times New Roman" panose="02020603050405020304" pitchFamily="18" charset="0"/>
              </a:rPr>
              <a:t>3.-</a:t>
            </a:r>
            <a:r>
              <a:rPr kumimoji="0" lang="es-ES" altLang="es-MX">
                <a:cs typeface="Times New Roman" panose="02020603050405020304" pitchFamily="18" charset="0"/>
              </a:rPr>
              <a:t>Examen de los productos: estereoquímica</a:t>
            </a:r>
            <a:endParaRPr kumimoji="0" lang="es-ES_tradnl" altLang="es-MX">
              <a:cs typeface="Times New Roman" panose="02020603050405020304" pitchFamily="18" charset="0"/>
            </a:endParaRPr>
          </a:p>
          <a:p>
            <a:pPr>
              <a:spcBef>
                <a:spcPct val="50000"/>
              </a:spcBef>
            </a:pPr>
            <a:r>
              <a:rPr kumimoji="0" lang="es-ES" altLang="es-MX">
                <a:cs typeface="Times New Roman" panose="02020603050405020304" pitchFamily="18" charset="0"/>
              </a:rPr>
              <a:t> </a:t>
            </a:r>
            <a:endParaRPr kumimoji="0" lang="es-ES_tradnl" altLang="es-MX">
              <a:cs typeface="Times New Roman" panose="02020603050405020304" pitchFamily="18" charset="0"/>
            </a:endParaRPr>
          </a:p>
          <a:p>
            <a:pPr>
              <a:spcBef>
                <a:spcPct val="50000"/>
              </a:spcBef>
            </a:pPr>
            <a:r>
              <a:rPr kumimoji="0" lang="es-ES_tradnl" altLang="es-MX">
                <a:cs typeface="Times New Roman" panose="02020603050405020304" pitchFamily="18" charset="0"/>
              </a:rPr>
              <a:t>4.-</a:t>
            </a:r>
            <a:r>
              <a:rPr kumimoji="0" lang="es-ES" altLang="es-MX">
                <a:cs typeface="Times New Roman" panose="02020603050405020304" pitchFamily="18" charset="0"/>
              </a:rPr>
              <a:t>Determinación de la ruptura del enlace</a:t>
            </a:r>
          </a:p>
          <a:p>
            <a:pPr>
              <a:spcBef>
                <a:spcPct val="50000"/>
              </a:spcBef>
            </a:pPr>
            <a:r>
              <a:rPr kumimoji="0" lang="es-ES" altLang="es-MX">
                <a:cs typeface="Times New Roman" panose="02020603050405020304" pitchFamily="18" charset="0"/>
              </a:rPr>
              <a:t> </a:t>
            </a:r>
            <a:endParaRPr kumimoji="0" lang="es-ES_tradnl" altLang="es-MX">
              <a:cs typeface="Times New Roman" panose="02020603050405020304" pitchFamily="18" charset="0"/>
            </a:endParaRPr>
          </a:p>
          <a:p>
            <a:pPr>
              <a:spcBef>
                <a:spcPct val="50000"/>
              </a:spcBef>
            </a:pPr>
            <a:r>
              <a:rPr kumimoji="0" lang="es-ES_tradnl" altLang="es-MX">
                <a:cs typeface="Times New Roman" panose="02020603050405020304" pitchFamily="18" charset="0"/>
              </a:rPr>
              <a:t>5.- </a:t>
            </a:r>
            <a:r>
              <a:rPr kumimoji="0" lang="es-ES" altLang="es-MX">
                <a:cs typeface="Times New Roman" panose="02020603050405020304" pitchFamily="18" charset="0"/>
              </a:rPr>
              <a:t>Parámetros de activación</a:t>
            </a:r>
          </a:p>
          <a:p>
            <a:pPr>
              <a:spcBef>
                <a:spcPct val="50000"/>
              </a:spcBef>
            </a:pPr>
            <a:r>
              <a:rPr kumimoji="0" lang="es-ES_tradnl" altLang="es-MX">
                <a:cs typeface="Times New Roman" panose="02020603050405020304" pitchFamily="18" charset="0"/>
              </a:rPr>
              <a:t>	</a:t>
            </a:r>
            <a:r>
              <a:rPr kumimoji="0" lang="es-ES" altLang="es-MX">
                <a:cs typeface="Times New Roman" panose="02020603050405020304" pitchFamily="18" charset="0"/>
              </a:rPr>
              <a:t>Entalpía de activación</a:t>
            </a:r>
          </a:p>
          <a:p>
            <a:pPr>
              <a:spcBef>
                <a:spcPct val="50000"/>
              </a:spcBef>
            </a:pPr>
            <a:r>
              <a:rPr kumimoji="0" lang="es-ES_tradnl" altLang="es-MX">
                <a:cs typeface="Times New Roman" panose="02020603050405020304" pitchFamily="18" charset="0"/>
              </a:rPr>
              <a:t>	</a:t>
            </a:r>
            <a:r>
              <a:rPr kumimoji="0" lang="es-ES" altLang="es-MX">
                <a:cs typeface="Times New Roman" panose="02020603050405020304" pitchFamily="18" charset="0"/>
              </a:rPr>
              <a:t>Entropía de activación</a:t>
            </a:r>
          </a:p>
          <a:p>
            <a:pPr>
              <a:spcBef>
                <a:spcPct val="50000"/>
              </a:spcBef>
            </a:pPr>
            <a:r>
              <a:rPr kumimoji="0" lang="es-ES_tradnl" altLang="es-MX">
                <a:cs typeface="Times New Roman" panose="02020603050405020304" pitchFamily="18" charset="0"/>
              </a:rPr>
              <a:t>	</a:t>
            </a:r>
            <a:r>
              <a:rPr kumimoji="0" lang="es-ES" altLang="es-MX">
                <a:cs typeface="Times New Roman" panose="02020603050405020304" pitchFamily="18" charset="0"/>
              </a:rPr>
              <a:t>Volúmenes de activación</a:t>
            </a:r>
          </a:p>
          <a:p>
            <a:pPr>
              <a:spcBef>
                <a:spcPct val="50000"/>
              </a:spcBef>
            </a:pPr>
            <a:r>
              <a:rPr kumimoji="0" lang="es-ES" altLang="es-MX" sz="1000">
                <a:latin typeface="Times New Roman" panose="02020603050405020304" pitchFamily="18" charset="0"/>
                <a:cs typeface="Times New Roman" panose="02020603050405020304" pitchFamily="18" charset="0"/>
              </a:rPr>
              <a:t> </a:t>
            </a:r>
            <a:endParaRPr kumimoji="0" lang="es-ES" altLang="es-MX" sz="1200">
              <a:latin typeface="Times New Roman" panose="02020603050405020304" pitchFamily="18" charset="0"/>
              <a:cs typeface="Times New Roman" panose="02020603050405020304" pitchFamily="18" charset="0"/>
            </a:endParaRPr>
          </a:p>
          <a:p>
            <a:pPr>
              <a:spcBef>
                <a:spcPct val="50000"/>
              </a:spcBef>
            </a:pPr>
            <a:r>
              <a:rPr kumimoji="0" lang="es-ES_tradnl" altLang="es-MX">
                <a:cs typeface="Times New Roman" panose="02020603050405020304" pitchFamily="18" charset="0"/>
              </a:rPr>
              <a:t>6.- </a:t>
            </a:r>
            <a:r>
              <a:rPr kumimoji="0" lang="es-ES" altLang="es-MX">
                <a:cs typeface="Times New Roman" panose="02020603050405020304" pitchFamily="18" charset="0"/>
              </a:rPr>
              <a:t>Relaciones lineales de energía libre</a:t>
            </a:r>
          </a:p>
          <a:p>
            <a:pPr>
              <a:spcBef>
                <a:spcPct val="50000"/>
              </a:spcBef>
            </a:pPr>
            <a:endParaRPr kumimoji="0" lang="es-ES" altLang="es-MX"/>
          </a:p>
        </p:txBody>
      </p:sp>
      <p:sp>
        <p:nvSpPr>
          <p:cNvPr id="2" name="Marcador de pie de página 1">
            <a:extLst>
              <a:ext uri="{FF2B5EF4-FFF2-40B4-BE49-F238E27FC236}">
                <a16:creationId xmlns:a16="http://schemas.microsoft.com/office/drawing/2014/main" id="{88137679-B758-47DD-B141-A94417F9AD5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E481EBAD-1DD3-429B-9C47-1E26BE961D7A}"/>
              </a:ext>
            </a:extLst>
          </p:cNvPr>
          <p:cNvSpPr>
            <a:spLocks noGrp="1"/>
          </p:cNvSpPr>
          <p:nvPr>
            <p:ph type="sldNum" sz="quarter" idx="12"/>
          </p:nvPr>
        </p:nvSpPr>
        <p:spPr/>
        <p:txBody>
          <a:bodyPr/>
          <a:lstStyle/>
          <a:p>
            <a:fld id="{9192AA73-D837-4E5A-ABAB-F99C622BBB16}" type="slidenum">
              <a:rPr lang="es-ES" altLang="es-MX" smtClean="0"/>
              <a:pPr/>
              <a:t>39</a:t>
            </a:fld>
            <a:endParaRPr lang="es-ES" altLang="es-MX"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55F9E1A-746B-4C4D-B611-2A720C98FC13}"/>
              </a:ext>
            </a:extLst>
          </p:cNvPr>
          <p:cNvSpPr>
            <a:spLocks noChangeArrowheads="1"/>
          </p:cNvSpPr>
          <p:nvPr/>
        </p:nvSpPr>
        <p:spPr bwMode="auto">
          <a:xfrm>
            <a:off x="642938" y="928688"/>
            <a:ext cx="8501062"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sym typeface="Symbol" panose="05050102010706020507" pitchFamily="18" charset="2"/>
              </a:rPr>
              <a:t>La velocidad de descomposición del pentóxido de nitrógeno es la misma en fase gaseos</a:t>
            </a:r>
            <a:r>
              <a:rPr kumimoji="0" lang="es-ES_tradnl" altLang="es-MX">
                <a:cs typeface="Times New Roman" panose="02020603050405020304" pitchFamily="18" charset="0"/>
                <a:sym typeface="Symbol" panose="05050102010706020507" pitchFamily="18" charset="2"/>
              </a:rPr>
              <a:t>a</a:t>
            </a:r>
            <a:r>
              <a:rPr kumimoji="0" lang="es-ES" altLang="es-MX">
                <a:cs typeface="Times New Roman" panose="02020603050405020304" pitchFamily="18" charset="0"/>
                <a:sym typeface="Symbol" panose="05050102010706020507" pitchFamily="18" charset="2"/>
              </a:rPr>
              <a:t> que en disolución en diversos disolventes.</a:t>
            </a:r>
          </a:p>
          <a:p>
            <a:pPr eaLnBrk="1" hangingPunct="1"/>
            <a:endParaRPr kumimoji="0" lang="es-ES" altLang="es-MX">
              <a:cs typeface="Times New Roman" panose="02020603050405020304" pitchFamily="18" charset="0"/>
              <a:sym typeface="Symbol" panose="05050102010706020507" pitchFamily="18" charset="2"/>
            </a:endParaRPr>
          </a:p>
          <a:p>
            <a:pPr eaLnBrk="1" hangingPunct="1"/>
            <a:r>
              <a:rPr kumimoji="0" lang="es-ES" altLang="es-MX">
                <a:cs typeface="Times New Roman" panose="02020603050405020304" pitchFamily="18" charset="0"/>
                <a:sym typeface="Symbol" panose="05050102010706020507" pitchFamily="18" charset="2"/>
              </a:rPr>
              <a:t>Por otra parte la reacción (2) es muy sensible a cambios de disolvente, es más rápida en disolventes más polares. </a:t>
            </a:r>
          </a:p>
          <a:p>
            <a:pPr eaLnBrk="1" hangingPunct="1"/>
            <a:endParaRPr kumimoji="0" lang="es-ES" altLang="es-MX">
              <a:cs typeface="Times New Roman" panose="02020603050405020304" pitchFamily="18" charset="0"/>
              <a:sym typeface="Symbol" panose="05050102010706020507" pitchFamily="18" charset="2"/>
            </a:endParaRPr>
          </a:p>
          <a:p>
            <a:pPr eaLnBrk="1" hangingPunct="1"/>
            <a:r>
              <a:rPr kumimoji="0" lang="es-ES" altLang="es-MX">
                <a:cs typeface="Times New Roman" panose="02020603050405020304" pitchFamily="18" charset="0"/>
                <a:sym typeface="Symbol" panose="05050102010706020507" pitchFamily="18" charset="2"/>
              </a:rPr>
              <a:t>Sería factible que esta última reacción tuviera un estado de transición polar, si se considera su naturaleza. Los datos sirven para mostrar que no se puede hacer una sola generalización simple:</a:t>
            </a:r>
          </a:p>
        </p:txBody>
      </p:sp>
      <p:sp>
        <p:nvSpPr>
          <p:cNvPr id="2" name="Marcador de pie de página 1">
            <a:extLst>
              <a:ext uri="{FF2B5EF4-FFF2-40B4-BE49-F238E27FC236}">
                <a16:creationId xmlns:a16="http://schemas.microsoft.com/office/drawing/2014/main" id="{9E471C46-1142-4BB8-A71B-7C49593FE5C1}"/>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5FDA5FC-C883-4F8B-A1AE-085FF97EA800}"/>
              </a:ext>
            </a:extLst>
          </p:cNvPr>
          <p:cNvSpPr>
            <a:spLocks noGrp="1"/>
          </p:cNvSpPr>
          <p:nvPr>
            <p:ph type="sldNum" sz="quarter" idx="12"/>
          </p:nvPr>
        </p:nvSpPr>
        <p:spPr/>
        <p:txBody>
          <a:bodyPr/>
          <a:lstStyle/>
          <a:p>
            <a:fld id="{9192AA73-D837-4E5A-ABAB-F99C622BBB16}" type="slidenum">
              <a:rPr lang="es-ES" altLang="es-MX" smtClean="0"/>
              <a:pPr/>
              <a:t>4</a:t>
            </a:fld>
            <a:endParaRPr lang="es-ES" altLang="es-MX" sz="1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8BD7A12-9426-48D5-BADB-06A098B43DD6}"/>
              </a:ext>
            </a:extLst>
          </p:cNvPr>
          <p:cNvSpPr>
            <a:spLocks noChangeArrowheads="1"/>
          </p:cNvSpPr>
          <p:nvPr/>
        </p:nvSpPr>
        <p:spPr bwMode="auto">
          <a:xfrm>
            <a:off x="539750" y="692150"/>
            <a:ext cx="8353425"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3200" b="1">
                <a:cs typeface="Times New Roman" panose="02020603050405020304" pitchFamily="18" charset="0"/>
              </a:rPr>
              <a:t>RELACIONES LINEALES DE ENERGíA LIBRE</a:t>
            </a:r>
            <a:endParaRPr kumimoji="0" lang="es-ES" altLang="es-MX" sz="3200">
              <a:cs typeface="Times New Roman" panose="02020603050405020304" pitchFamily="18" charset="0"/>
            </a:endParaRPr>
          </a:p>
          <a:p>
            <a:pPr algn="just"/>
            <a:r>
              <a:rPr kumimoji="0" lang="es-ES" altLang="es-MX">
                <a:cs typeface="Times New Roman" panose="02020603050405020304" pitchFamily="18" charset="0"/>
              </a:rPr>
              <a:t> La experiencia ha mostrado durante los últimos años que hay un número grande de correlaciones lineales empíricas entre los logaritmos de constantes de equilibrio o de velocidad de una serie de reacciones con logaritmos de una segunda serie de reacciones, relacionadas con la primera.</a:t>
            </a:r>
          </a:p>
          <a:p>
            <a:pPr algn="just">
              <a:spcBef>
                <a:spcPct val="30000"/>
              </a:spcBef>
            </a:pPr>
            <a:r>
              <a:rPr kumimoji="0" lang="es-ES" altLang="es-MX">
                <a:cs typeface="Times New Roman" panose="02020603050405020304" pitchFamily="18" charset="0"/>
              </a:rPr>
              <a:t> En primer lugar podemos cuestionar el hecho de que </a:t>
            </a:r>
            <a:r>
              <a:rPr kumimoji="0" lang="es-ES" altLang="es-MX" i="1">
                <a:cs typeface="Times New Roman" panose="02020603050405020304" pitchFamily="18" charset="0"/>
              </a:rPr>
              <a:t>a priori</a:t>
            </a:r>
            <a:r>
              <a:rPr kumimoji="0" lang="es-ES" altLang="es-MX">
                <a:cs typeface="Times New Roman" panose="02020603050405020304" pitchFamily="18" charset="0"/>
              </a:rPr>
              <a:t> haya una razón para dichas correlaciones, y en segundo lugar, una vez que se encuentran las relaciones nos preguntamos si son de algún valor. </a:t>
            </a:r>
            <a:endParaRPr kumimoji="0" lang="es-ES" altLang="es-MX"/>
          </a:p>
        </p:txBody>
      </p:sp>
      <p:sp>
        <p:nvSpPr>
          <p:cNvPr id="2" name="Marcador de pie de página 1">
            <a:extLst>
              <a:ext uri="{FF2B5EF4-FFF2-40B4-BE49-F238E27FC236}">
                <a16:creationId xmlns:a16="http://schemas.microsoft.com/office/drawing/2014/main" id="{EE95458E-73A2-49EB-A430-6E3EEA84312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2C0055F4-74CB-41FB-B8E1-50C50D0D0AC4}"/>
              </a:ext>
            </a:extLst>
          </p:cNvPr>
          <p:cNvSpPr>
            <a:spLocks noGrp="1"/>
          </p:cNvSpPr>
          <p:nvPr>
            <p:ph type="sldNum" sz="quarter" idx="12"/>
          </p:nvPr>
        </p:nvSpPr>
        <p:spPr/>
        <p:txBody>
          <a:bodyPr/>
          <a:lstStyle/>
          <a:p>
            <a:fld id="{9192AA73-D837-4E5A-ABAB-F99C622BBB16}" type="slidenum">
              <a:rPr lang="es-ES" altLang="es-MX" smtClean="0"/>
              <a:pPr/>
              <a:t>40</a:t>
            </a:fld>
            <a:endParaRPr lang="es-ES" altLang="es-MX" sz="14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4">
            <a:extLst>
              <a:ext uri="{FF2B5EF4-FFF2-40B4-BE49-F238E27FC236}">
                <a16:creationId xmlns:a16="http://schemas.microsoft.com/office/drawing/2014/main" id="{3141822F-C52E-4C19-83B4-5967D78B30F6}"/>
              </a:ext>
            </a:extLst>
          </p:cNvPr>
          <p:cNvSpPr txBox="1">
            <a:spLocks noChangeArrowheads="1"/>
          </p:cNvSpPr>
          <p:nvPr/>
        </p:nvSpPr>
        <p:spPr bwMode="auto">
          <a:xfrm>
            <a:off x="539750" y="1052513"/>
            <a:ext cx="8353425"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En la práctica dichas correlaciones han demostrado ser </a:t>
            </a:r>
            <a:r>
              <a:rPr kumimoji="0" lang="es-ES" altLang="es-MX" u="sng"/>
              <a:t>una medida empírica útil de la relación que hay entre diferentes series de reacciones</a:t>
            </a:r>
            <a:r>
              <a:rPr kumimoji="0" lang="es-ES" altLang="es-MX"/>
              <a:t>, y más importante, </a:t>
            </a:r>
            <a:r>
              <a:rPr kumimoji="0" lang="es-ES" altLang="es-MX" u="sng"/>
              <a:t>a menudo nos permiten predecir tendencias en reactividad para una serie de reacciones.</a:t>
            </a:r>
          </a:p>
          <a:p>
            <a:pPr eaLnBrk="1" hangingPunct="1"/>
            <a:endParaRPr kumimoji="0" lang="es-ES_tradnl" altLang="es-MX" u="sng"/>
          </a:p>
          <a:p>
            <a:pPr algn="just" eaLnBrk="1" hangingPunct="1"/>
            <a:r>
              <a:rPr kumimoji="0" lang="es-ES" altLang="es-MX" u="sng"/>
              <a:t>En el caso más sencillo tales correlaciones lineales toman la siguiente forma general:</a:t>
            </a:r>
            <a:endParaRPr lang="es-ES" altLang="es-MX"/>
          </a:p>
        </p:txBody>
      </p:sp>
      <p:graphicFrame>
        <p:nvGraphicFramePr>
          <p:cNvPr id="21506" name="Object 5">
            <a:extLst>
              <a:ext uri="{FF2B5EF4-FFF2-40B4-BE49-F238E27FC236}">
                <a16:creationId xmlns:a16="http://schemas.microsoft.com/office/drawing/2014/main" id="{5E8F8DE5-EEC6-4D90-A326-DC44681D46F7}"/>
              </a:ext>
            </a:extLst>
          </p:cNvPr>
          <p:cNvGraphicFramePr>
            <a:graphicFrameLocks noChangeAspect="1"/>
          </p:cNvGraphicFramePr>
          <p:nvPr/>
        </p:nvGraphicFramePr>
        <p:xfrm>
          <a:off x="2843213" y="5373688"/>
          <a:ext cx="3124200" cy="587375"/>
        </p:xfrm>
        <a:graphic>
          <a:graphicData uri="http://schemas.openxmlformats.org/presentationml/2006/ole">
            <mc:AlternateContent xmlns:mc="http://schemas.openxmlformats.org/markup-compatibility/2006">
              <mc:Choice xmlns:v="urn:schemas-microsoft-com:vml" Requires="v">
                <p:oleObj spid="_x0000_s21510" name="Ecuación" r:id="rId3" imgW="1282680" imgH="241200" progId="Equation.3">
                  <p:embed/>
                </p:oleObj>
              </mc:Choice>
              <mc:Fallback>
                <p:oleObj name="Ecuación" r:id="rId3" imgW="1282680" imgH="241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5373688"/>
                        <a:ext cx="31242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1ED99ED2-2EDE-4C3B-80B3-A0CE398B374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C14BD58-78C1-4A81-86E6-F4F7511ED482}"/>
              </a:ext>
            </a:extLst>
          </p:cNvPr>
          <p:cNvSpPr>
            <a:spLocks noGrp="1"/>
          </p:cNvSpPr>
          <p:nvPr>
            <p:ph type="sldNum" sz="quarter" idx="12"/>
          </p:nvPr>
        </p:nvSpPr>
        <p:spPr/>
        <p:txBody>
          <a:bodyPr/>
          <a:lstStyle/>
          <a:p>
            <a:fld id="{9192AA73-D837-4E5A-ABAB-F99C622BBB16}" type="slidenum">
              <a:rPr lang="es-ES" altLang="es-MX" smtClean="0"/>
              <a:pPr/>
              <a:t>41</a:t>
            </a:fld>
            <a:endParaRPr lang="es-ES" altLang="es-MX" sz="1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a:extLst>
              <a:ext uri="{FF2B5EF4-FFF2-40B4-BE49-F238E27FC236}">
                <a16:creationId xmlns:a16="http://schemas.microsoft.com/office/drawing/2014/main" id="{398E55DD-F7F6-4081-9458-160B379024C8}"/>
              </a:ext>
            </a:extLst>
          </p:cNvPr>
          <p:cNvSpPr>
            <a:spLocks noChangeArrowheads="1"/>
          </p:cNvSpPr>
          <p:nvPr/>
        </p:nvSpPr>
        <p:spPr bwMode="auto">
          <a:xfrm>
            <a:off x="755650" y="1196975"/>
            <a:ext cx="80645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r>
              <a:rPr kumimoji="0" lang="es-ES" altLang="es-MX" u="sng">
                <a:cs typeface="Times New Roman" panose="02020603050405020304" pitchFamily="18" charset="0"/>
              </a:rPr>
              <a:t>donde las </a:t>
            </a:r>
            <a:r>
              <a:rPr kumimoji="0" lang="es-ES" altLang="es-MX" i="1" u="sng">
                <a:cs typeface="Times New Roman" panose="02020603050405020304" pitchFamily="18" charset="0"/>
              </a:rPr>
              <a:t>k’s</a:t>
            </a:r>
            <a:r>
              <a:rPr kumimoji="0" lang="es-ES" altLang="es-MX" u="sng">
                <a:cs typeface="Times New Roman" panose="02020603050405020304" pitchFamily="18" charset="0"/>
              </a:rPr>
              <a:t> representan constantes de equilibrio o de velocidad de reacción de los </a:t>
            </a:r>
            <a:r>
              <a:rPr kumimoji="0" lang="es-ES" altLang="es-MX" i="1" u="sng">
                <a:cs typeface="Times New Roman" panose="02020603050405020304" pitchFamily="18" charset="0"/>
              </a:rPr>
              <a:t>i</a:t>
            </a:r>
            <a:r>
              <a:rPr kumimoji="0" lang="es-ES" altLang="es-MX" u="sng">
                <a:cs typeface="Times New Roman" panose="02020603050405020304" pitchFamily="18" charset="0"/>
              </a:rPr>
              <a:t> miembros correspondientes de dos series de reacciones </a:t>
            </a:r>
            <a:r>
              <a:rPr kumimoji="0" lang="es-ES" altLang="es-MX" i="1" u="sng">
                <a:cs typeface="Times New Roman" panose="02020603050405020304" pitchFamily="18" charset="0"/>
              </a:rPr>
              <a:t>I</a:t>
            </a:r>
            <a:r>
              <a:rPr kumimoji="0" lang="es-ES" altLang="es-MX" u="sng">
                <a:cs typeface="Times New Roman" panose="02020603050405020304" pitchFamily="18" charset="0"/>
              </a:rPr>
              <a:t> y </a:t>
            </a:r>
            <a:r>
              <a:rPr kumimoji="0" lang="es-ES" altLang="es-MX" i="1" u="sng">
                <a:cs typeface="Times New Roman" panose="02020603050405020304" pitchFamily="18" charset="0"/>
              </a:rPr>
              <a:t>II</a:t>
            </a:r>
            <a:r>
              <a:rPr kumimoji="0" lang="es-ES" altLang="es-MX" u="sng">
                <a:cs typeface="Times New Roman" panose="02020603050405020304" pitchFamily="18" charset="0"/>
              </a:rPr>
              <a:t> y </a:t>
            </a:r>
            <a:r>
              <a:rPr kumimoji="0" lang="es-ES" altLang="es-MX" i="1" u="sng">
                <a:cs typeface="Times New Roman" panose="02020603050405020304" pitchFamily="18" charset="0"/>
              </a:rPr>
              <a:t>m</a:t>
            </a:r>
            <a:r>
              <a:rPr kumimoji="0" lang="es-ES" altLang="es-MX" u="sng">
                <a:cs typeface="Times New Roman" panose="02020603050405020304" pitchFamily="18" charset="0"/>
              </a:rPr>
              <a:t> y </a:t>
            </a:r>
            <a:r>
              <a:rPr kumimoji="0" lang="es-ES" altLang="es-MX" i="1" u="sng">
                <a:cs typeface="Times New Roman" panose="02020603050405020304" pitchFamily="18" charset="0"/>
              </a:rPr>
              <a:t>c</a:t>
            </a:r>
            <a:r>
              <a:rPr kumimoji="0" lang="es-ES" altLang="es-MX" u="sng">
                <a:cs typeface="Times New Roman" panose="02020603050405020304" pitchFamily="18" charset="0"/>
              </a:rPr>
              <a:t> son constantes empíricas determinadas a partir de la gráfica del </a:t>
            </a:r>
            <a:r>
              <a:rPr kumimoji="0" lang="es-ES_tradnl" altLang="es-MX" u="sng">
                <a:cs typeface="Times New Roman" panose="02020603050405020304" pitchFamily="18" charset="0"/>
              </a:rPr>
              <a:t>      </a:t>
            </a:r>
            <a:r>
              <a:rPr kumimoji="0" lang="es-ES" altLang="es-MX" u="sng">
                <a:cs typeface="Times New Roman" panose="02020603050405020304" pitchFamily="18" charset="0"/>
              </a:rPr>
              <a:t>  </a:t>
            </a:r>
            <a:r>
              <a:rPr kumimoji="0" lang="es-ES_tradnl" altLang="es-MX" u="sng">
                <a:cs typeface="Times New Roman" panose="02020603050405020304" pitchFamily="18" charset="0"/>
              </a:rPr>
              <a:t>   </a:t>
            </a:r>
            <a:r>
              <a:rPr kumimoji="0" lang="es-ES" altLang="es-MX" u="sng">
                <a:cs typeface="Times New Roman" panose="02020603050405020304" pitchFamily="18" charset="0"/>
              </a:rPr>
              <a:t>en función de</a:t>
            </a:r>
            <a:r>
              <a:rPr kumimoji="0" lang="es-ES_tradnl" altLang="es-MX" u="sng">
                <a:cs typeface="Times New Roman" panose="02020603050405020304" pitchFamily="18" charset="0"/>
              </a:rPr>
              <a:t>        </a:t>
            </a:r>
            <a:r>
              <a:rPr kumimoji="0" lang="es-ES" altLang="es-MX" u="sng">
                <a:cs typeface="Times New Roman" panose="02020603050405020304" pitchFamily="18" charset="0"/>
              </a:rPr>
              <a:t>  , y dependen de las condiciones de reacción y de la naturaleza de las series de reacciones que se comparan.</a:t>
            </a:r>
            <a:r>
              <a:rPr kumimoji="0" lang="es-ES_tradnl" altLang="es-MX" u="sng">
                <a:cs typeface="Times New Roman" panose="02020603050405020304" pitchFamily="18" charset="0"/>
              </a:rPr>
              <a:t> </a:t>
            </a:r>
            <a:r>
              <a:rPr kumimoji="0" lang="es-ES" altLang="es-MX" u="sng">
                <a:cs typeface="Times New Roman" panose="02020603050405020304" pitchFamily="18" charset="0"/>
              </a:rPr>
              <a:t>Es posible tener relaciones velocidad-velocidad, equilibrio-equilibrio o velocidad-equilibrio. </a:t>
            </a:r>
          </a:p>
        </p:txBody>
      </p:sp>
      <p:graphicFrame>
        <p:nvGraphicFramePr>
          <p:cNvPr id="22530" name="Object 4">
            <a:extLst>
              <a:ext uri="{FF2B5EF4-FFF2-40B4-BE49-F238E27FC236}">
                <a16:creationId xmlns:a16="http://schemas.microsoft.com/office/drawing/2014/main" id="{2DAACE2D-2D40-4FF9-A1C2-F2D44D408C39}"/>
              </a:ext>
            </a:extLst>
          </p:cNvPr>
          <p:cNvGraphicFramePr>
            <a:graphicFrameLocks noChangeAspect="1"/>
          </p:cNvGraphicFramePr>
          <p:nvPr/>
        </p:nvGraphicFramePr>
        <p:xfrm>
          <a:off x="7164388" y="2924175"/>
          <a:ext cx="914400" cy="560388"/>
        </p:xfrm>
        <a:graphic>
          <a:graphicData uri="http://schemas.openxmlformats.org/presentationml/2006/ole">
            <mc:AlternateContent xmlns:mc="http://schemas.openxmlformats.org/markup-compatibility/2006">
              <mc:Choice xmlns:v="urn:schemas-microsoft-com:vml" Requires="v">
                <p:oleObj spid="_x0000_s22537" name="Ecuación" r:id="rId3" imgW="393480" imgH="241200" progId="Equation.3">
                  <p:embed/>
                </p:oleObj>
              </mc:Choice>
              <mc:Fallback>
                <p:oleObj name="Ecuación" r:id="rId3" imgW="393480" imgH="24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924175"/>
                        <a:ext cx="914400"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5">
            <a:extLst>
              <a:ext uri="{FF2B5EF4-FFF2-40B4-BE49-F238E27FC236}">
                <a16:creationId xmlns:a16="http://schemas.microsoft.com/office/drawing/2014/main" id="{C348A4CF-51A5-4E86-95AF-33A7CB1F0F46}"/>
              </a:ext>
            </a:extLst>
          </p:cNvPr>
          <p:cNvGraphicFramePr>
            <a:graphicFrameLocks noChangeAspect="1"/>
          </p:cNvGraphicFramePr>
          <p:nvPr/>
        </p:nvGraphicFramePr>
        <p:xfrm>
          <a:off x="2555875" y="3357563"/>
          <a:ext cx="990600" cy="569912"/>
        </p:xfrm>
        <a:graphic>
          <a:graphicData uri="http://schemas.openxmlformats.org/presentationml/2006/ole">
            <mc:AlternateContent xmlns:mc="http://schemas.openxmlformats.org/markup-compatibility/2006">
              <mc:Choice xmlns:v="urn:schemas-microsoft-com:vml" Requires="v">
                <p:oleObj spid="_x0000_s22538" name="Ecuación" r:id="rId5" imgW="419040" imgH="241200" progId="Equation.3">
                  <p:embed/>
                </p:oleObj>
              </mc:Choice>
              <mc:Fallback>
                <p:oleObj name="Ecuación" r:id="rId5" imgW="419040" imgH="2412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5875" y="3357563"/>
                        <a:ext cx="990600" cy="56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5962B325-F770-4B0B-A7B4-621A2BD1985A}"/>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44DC4960-9FC1-4ED2-94FE-9BC8DCE28589}"/>
              </a:ext>
            </a:extLst>
          </p:cNvPr>
          <p:cNvSpPr>
            <a:spLocks noGrp="1"/>
          </p:cNvSpPr>
          <p:nvPr>
            <p:ph type="sldNum" sz="quarter" idx="12"/>
          </p:nvPr>
        </p:nvSpPr>
        <p:spPr/>
        <p:txBody>
          <a:bodyPr/>
          <a:lstStyle/>
          <a:p>
            <a:fld id="{9192AA73-D837-4E5A-ABAB-F99C622BBB16}" type="slidenum">
              <a:rPr lang="es-ES" altLang="es-MX" smtClean="0"/>
              <a:pPr/>
              <a:t>42</a:t>
            </a:fld>
            <a:endParaRPr lang="es-ES" altLang="es-MX"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a:extLst>
              <a:ext uri="{FF2B5EF4-FFF2-40B4-BE49-F238E27FC236}">
                <a16:creationId xmlns:a16="http://schemas.microsoft.com/office/drawing/2014/main" id="{56358F6F-B918-466A-8201-5F1E44F4A972}"/>
              </a:ext>
            </a:extLst>
          </p:cNvPr>
          <p:cNvSpPr>
            <a:spLocks noChangeArrowheads="1"/>
          </p:cNvSpPr>
          <p:nvPr/>
        </p:nvSpPr>
        <p:spPr bwMode="auto">
          <a:xfrm>
            <a:off x="468313" y="765175"/>
            <a:ext cx="83534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En este último caso se puede tener una correlación entre una constante de equilibrio y una de velocidad de la misma reacción, o entre la constante de equilibrio y la de velocidad de los miembros correspondientes de dos series diferentes de reacciones.</a:t>
            </a:r>
          </a:p>
          <a:p>
            <a:r>
              <a:rPr kumimoji="0" lang="es-ES" altLang="es-MX">
                <a:cs typeface="Times New Roman" panose="02020603050405020304" pitchFamily="18" charset="0"/>
              </a:rPr>
              <a:t> </a:t>
            </a:r>
          </a:p>
          <a:p>
            <a:pPr algn="just"/>
            <a:r>
              <a:rPr kumimoji="0" lang="es-ES" altLang="es-MX">
                <a:cs typeface="Times New Roman" panose="02020603050405020304" pitchFamily="18" charset="0"/>
              </a:rPr>
              <a:t>Algunas otras formas en que se puede expresar la ecuación anterior son:</a:t>
            </a:r>
            <a:endParaRPr kumimoji="0" lang="es-ES" altLang="es-MX"/>
          </a:p>
        </p:txBody>
      </p:sp>
      <p:graphicFrame>
        <p:nvGraphicFramePr>
          <p:cNvPr id="23554" name="Object 3">
            <a:extLst>
              <a:ext uri="{FF2B5EF4-FFF2-40B4-BE49-F238E27FC236}">
                <a16:creationId xmlns:a16="http://schemas.microsoft.com/office/drawing/2014/main" id="{CD094167-91FC-426E-89A5-6188CA2C833C}"/>
              </a:ext>
            </a:extLst>
          </p:cNvPr>
          <p:cNvGraphicFramePr>
            <a:graphicFrameLocks noChangeAspect="1"/>
          </p:cNvGraphicFramePr>
          <p:nvPr/>
        </p:nvGraphicFramePr>
        <p:xfrm>
          <a:off x="2700338" y="4797425"/>
          <a:ext cx="3581400" cy="552450"/>
        </p:xfrm>
        <a:graphic>
          <a:graphicData uri="http://schemas.openxmlformats.org/presentationml/2006/ole">
            <mc:AlternateContent xmlns:mc="http://schemas.openxmlformats.org/markup-compatibility/2006">
              <mc:Choice xmlns:v="urn:schemas-microsoft-com:vml" Requires="v">
                <p:oleObj spid="_x0000_s23563" name="Ecuación" r:id="rId3" imgW="1562040" imgH="241200" progId="Equation.3">
                  <p:embed/>
                </p:oleObj>
              </mc:Choice>
              <mc:Fallback>
                <p:oleObj name="Ecuación" r:id="rId3" imgW="1562040" imgH="241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797425"/>
                        <a:ext cx="3581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5" name="Object 4">
            <a:extLst>
              <a:ext uri="{FF2B5EF4-FFF2-40B4-BE49-F238E27FC236}">
                <a16:creationId xmlns:a16="http://schemas.microsoft.com/office/drawing/2014/main" id="{3989CF87-E205-4B08-9A7D-2174931EA5C6}"/>
              </a:ext>
            </a:extLst>
          </p:cNvPr>
          <p:cNvGraphicFramePr>
            <a:graphicFrameLocks noChangeAspect="1"/>
          </p:cNvGraphicFramePr>
          <p:nvPr/>
        </p:nvGraphicFramePr>
        <p:xfrm>
          <a:off x="1692275" y="5516563"/>
          <a:ext cx="5791200" cy="566737"/>
        </p:xfrm>
        <a:graphic>
          <a:graphicData uri="http://schemas.openxmlformats.org/presentationml/2006/ole">
            <mc:AlternateContent xmlns:mc="http://schemas.openxmlformats.org/markup-compatibility/2006">
              <mc:Choice xmlns:v="urn:schemas-microsoft-com:vml" Requires="v">
                <p:oleObj spid="_x0000_s23564" name="Ecuación" r:id="rId5" imgW="2463480" imgH="241200" progId="Equation.3">
                  <p:embed/>
                </p:oleObj>
              </mc:Choice>
              <mc:Fallback>
                <p:oleObj name="Ecuación" r:id="rId5" imgW="2463480" imgH="2412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5516563"/>
                        <a:ext cx="579120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7" name="Rectangle 5">
            <a:extLst>
              <a:ext uri="{FF2B5EF4-FFF2-40B4-BE49-F238E27FC236}">
                <a16:creationId xmlns:a16="http://schemas.microsoft.com/office/drawing/2014/main" id="{61B7A41D-7EEC-4B74-9178-ECA7A593E86A}"/>
              </a:ext>
            </a:extLst>
          </p:cNvPr>
          <p:cNvSpPr>
            <a:spLocks noChangeArrowheads="1"/>
          </p:cNvSpPr>
          <p:nvPr/>
        </p:nvSpPr>
        <p:spPr bwMode="auto">
          <a:xfrm>
            <a:off x="0" y="4800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MX" altLang="es-MX"/>
          </a:p>
        </p:txBody>
      </p:sp>
      <p:sp>
        <p:nvSpPr>
          <p:cNvPr id="23558" name="Rectangle 7">
            <a:extLst>
              <a:ext uri="{FF2B5EF4-FFF2-40B4-BE49-F238E27FC236}">
                <a16:creationId xmlns:a16="http://schemas.microsoft.com/office/drawing/2014/main" id="{95629CA8-E982-4B72-9342-D1470926E642}"/>
              </a:ext>
            </a:extLst>
          </p:cNvPr>
          <p:cNvSpPr>
            <a:spLocks noChangeArrowheads="1"/>
          </p:cNvSpPr>
          <p:nvPr/>
        </p:nvSpPr>
        <p:spPr bwMode="auto">
          <a:xfrm>
            <a:off x="0" y="6096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MX" altLang="es-MX" baseline="30000">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C1298ED2-F576-4995-A217-CF083A86E672}"/>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AF38A859-BD56-49B4-9962-81E47E9F5E6D}"/>
              </a:ext>
            </a:extLst>
          </p:cNvPr>
          <p:cNvSpPr>
            <a:spLocks noGrp="1"/>
          </p:cNvSpPr>
          <p:nvPr>
            <p:ph type="sldNum" sz="quarter" idx="12"/>
          </p:nvPr>
        </p:nvSpPr>
        <p:spPr/>
        <p:txBody>
          <a:bodyPr/>
          <a:lstStyle/>
          <a:p>
            <a:fld id="{9192AA73-D837-4E5A-ABAB-F99C622BBB16}" type="slidenum">
              <a:rPr lang="es-ES" altLang="es-MX" smtClean="0"/>
              <a:pPr/>
              <a:t>43</a:t>
            </a:fld>
            <a:endParaRPr lang="es-ES" altLang="es-MX"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4">
            <a:extLst>
              <a:ext uri="{FF2B5EF4-FFF2-40B4-BE49-F238E27FC236}">
                <a16:creationId xmlns:a16="http://schemas.microsoft.com/office/drawing/2014/main" id="{68074BDB-29B1-4F69-89A3-11984ED49602}"/>
              </a:ext>
            </a:extLst>
          </p:cNvPr>
          <p:cNvGraphicFramePr>
            <a:graphicFrameLocks noChangeAspect="1"/>
          </p:cNvGraphicFramePr>
          <p:nvPr/>
        </p:nvGraphicFramePr>
        <p:xfrm>
          <a:off x="2987675" y="1412875"/>
          <a:ext cx="2819400" cy="582613"/>
        </p:xfrm>
        <a:graphic>
          <a:graphicData uri="http://schemas.openxmlformats.org/presentationml/2006/ole">
            <mc:AlternateContent xmlns:mc="http://schemas.openxmlformats.org/markup-compatibility/2006">
              <mc:Choice xmlns:v="urn:schemas-microsoft-com:vml" Requires="v">
                <p:oleObj spid="_x0000_s24583" name="Ecuación" r:id="rId3" imgW="1168200" imgH="241200" progId="Equation.3">
                  <p:embed/>
                </p:oleObj>
              </mc:Choice>
              <mc:Fallback>
                <p:oleObj name="Ecuación" r:id="rId3" imgW="1168200" imgH="241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1412875"/>
                        <a:ext cx="2819400" cy="58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9" name="Text Box 5">
            <a:extLst>
              <a:ext uri="{FF2B5EF4-FFF2-40B4-BE49-F238E27FC236}">
                <a16:creationId xmlns:a16="http://schemas.microsoft.com/office/drawing/2014/main" id="{47587814-0A43-4113-893F-DD27F7DF34E9}"/>
              </a:ext>
            </a:extLst>
          </p:cNvPr>
          <p:cNvSpPr txBox="1">
            <a:spLocks noChangeArrowheads="1"/>
          </p:cNvSpPr>
          <p:nvPr/>
        </p:nvSpPr>
        <p:spPr bwMode="auto">
          <a:xfrm>
            <a:off x="755650" y="908050"/>
            <a:ext cx="7058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t>Sustituyendo:</a:t>
            </a:r>
            <a:endParaRPr lang="es-ES" altLang="es-MX"/>
          </a:p>
        </p:txBody>
      </p:sp>
      <p:sp>
        <p:nvSpPr>
          <p:cNvPr id="24580" name="Text Box 6">
            <a:extLst>
              <a:ext uri="{FF2B5EF4-FFF2-40B4-BE49-F238E27FC236}">
                <a16:creationId xmlns:a16="http://schemas.microsoft.com/office/drawing/2014/main" id="{F05B59A9-4D18-4C1D-8618-3C46F84D7630}"/>
              </a:ext>
            </a:extLst>
          </p:cNvPr>
          <p:cNvSpPr txBox="1">
            <a:spLocks noChangeArrowheads="1"/>
          </p:cNvSpPr>
          <p:nvPr/>
        </p:nvSpPr>
        <p:spPr bwMode="auto">
          <a:xfrm>
            <a:off x="539750" y="2060575"/>
            <a:ext cx="8353425"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spcBef>
                <a:spcPct val="50000"/>
              </a:spcBef>
            </a:pPr>
            <a:r>
              <a:rPr kumimoji="0" lang="es-ES" altLang="es-MX"/>
              <a:t>donde </a:t>
            </a:r>
            <a:r>
              <a:rPr kumimoji="0" lang="es-ES" altLang="es-MX">
                <a:sym typeface="Symbol" panose="05050102010706020507" pitchFamily="18" charset="2"/>
              </a:rPr>
              <a:t></a:t>
            </a:r>
            <a:r>
              <a:rPr kumimoji="0" lang="es-ES" altLang="es-MX" i="1"/>
              <a:t>G</a:t>
            </a:r>
            <a:r>
              <a:rPr kumimoji="0" lang="es-ES" altLang="es-MX">
                <a:sym typeface="Symbol" panose="05050102010706020507" pitchFamily="18" charset="2"/>
              </a:rPr>
              <a:t> representa ya sea a </a:t>
            </a:r>
            <a:r>
              <a:rPr kumimoji="0" lang="es-ES" altLang="es-MX" i="1"/>
              <a:t>G</a:t>
            </a:r>
            <a:r>
              <a:rPr kumimoji="0" lang="es-ES" altLang="es-MX" baseline="30000">
                <a:sym typeface="Symbol" panose="05050102010706020507" pitchFamily="18" charset="2"/>
              </a:rPr>
              <a:t>0</a:t>
            </a:r>
            <a:r>
              <a:rPr kumimoji="0" lang="es-ES" altLang="es-MX">
                <a:sym typeface="Symbol" panose="05050102010706020507" pitchFamily="18" charset="2"/>
              </a:rPr>
              <a:t> o a </a:t>
            </a:r>
            <a:r>
              <a:rPr kumimoji="0" lang="es-ES" altLang="es-MX" i="1"/>
              <a:t>G</a:t>
            </a:r>
            <a:r>
              <a:rPr kumimoji="0" lang="es-ES" altLang="es-MX" baseline="30000">
                <a:sym typeface="Symbol" panose="05050102010706020507" pitchFamily="18" charset="2"/>
              </a:rPr>
              <a:t></a:t>
            </a:r>
            <a:r>
              <a:rPr kumimoji="0" lang="es-ES" altLang="es-MX"/>
              <a:t> y la relación entre m y m’ y c y c’ depende de si la relación contiene constantes de equilibrio, de velocidad o ambas.</a:t>
            </a:r>
          </a:p>
          <a:p>
            <a:pPr algn="just" eaLnBrk="1" hangingPunct="1">
              <a:spcBef>
                <a:spcPct val="50000"/>
              </a:spcBef>
            </a:pPr>
            <a:r>
              <a:rPr kumimoji="0" lang="es-ES" altLang="es-MX"/>
              <a:t>La primera ecuación es equivalente a una relación lineal entre los cambios de energía libre para la serie de reacciones que se compara. Este tipo de correlaciones se conoce como relaciones lineales de energía libre: RLEL (LFER por sus siglas en inglés).</a:t>
            </a:r>
          </a:p>
        </p:txBody>
      </p:sp>
      <p:sp>
        <p:nvSpPr>
          <p:cNvPr id="2" name="Marcador de pie de página 1">
            <a:extLst>
              <a:ext uri="{FF2B5EF4-FFF2-40B4-BE49-F238E27FC236}">
                <a16:creationId xmlns:a16="http://schemas.microsoft.com/office/drawing/2014/main" id="{9F674184-C5FF-4240-BDE3-26A7BC0DFB9D}"/>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D97455F4-4C1E-4D56-9708-5FA9C22C59AA}"/>
              </a:ext>
            </a:extLst>
          </p:cNvPr>
          <p:cNvSpPr>
            <a:spLocks noGrp="1"/>
          </p:cNvSpPr>
          <p:nvPr>
            <p:ph type="sldNum" sz="quarter" idx="12"/>
          </p:nvPr>
        </p:nvSpPr>
        <p:spPr/>
        <p:txBody>
          <a:bodyPr/>
          <a:lstStyle/>
          <a:p>
            <a:fld id="{9192AA73-D837-4E5A-ABAB-F99C622BBB16}" type="slidenum">
              <a:rPr lang="es-ES" altLang="es-MX" smtClean="0"/>
              <a:pPr/>
              <a:t>44</a:t>
            </a:fld>
            <a:endParaRPr lang="es-ES" altLang="es-MX"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4C0A63A-FEC6-4FBE-98CB-614B42331025}"/>
              </a:ext>
            </a:extLst>
          </p:cNvPr>
          <p:cNvSpPr>
            <a:spLocks noChangeArrowheads="1"/>
          </p:cNvSpPr>
          <p:nvPr/>
        </p:nvSpPr>
        <p:spPr bwMode="auto">
          <a:xfrm>
            <a:off x="611188" y="981075"/>
            <a:ext cx="8208962"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 Una serie de reacciones puede corresponder a:</a:t>
            </a:r>
          </a:p>
          <a:p>
            <a:pPr eaLnBrk="1" hangingPunct="1"/>
            <a:endParaRPr kumimoji="0" lang="es-ES" altLang="es-MX">
              <a:cs typeface="Times New Roman" panose="02020603050405020304" pitchFamily="18" charset="0"/>
            </a:endParaRPr>
          </a:p>
          <a:p>
            <a:pPr eaLnBrk="1" hangingPunct="1"/>
            <a:r>
              <a:rPr kumimoji="0" lang="es-ES" altLang="es-MX">
                <a:cs typeface="Times New Roman" panose="02020603050405020304" pitchFamily="18" charset="0"/>
              </a:rPr>
              <a:t> 1.       </a:t>
            </a:r>
            <a:r>
              <a:rPr kumimoji="0" lang="es-ES" altLang="es-MX">
                <a:latin typeface="Times New Roman" panose="02020603050405020304" pitchFamily="18" charset="0"/>
                <a:cs typeface="Times New Roman" panose="02020603050405020304" pitchFamily="18" charset="0"/>
              </a:rPr>
              <a:t> </a:t>
            </a:r>
            <a:r>
              <a:rPr kumimoji="0" lang="es-ES" altLang="es-MX">
                <a:cs typeface="Times New Roman" panose="02020603050405020304" pitchFamily="18" charset="0"/>
              </a:rPr>
              <a:t>Las reacciones de un solo reactivo con un sustrato, cuya estructura se varía a través de introducir diferentes sustituyentes</a:t>
            </a:r>
            <a:r>
              <a:rPr kumimoji="0" lang="es-ES_tradnl" altLang="es-MX">
                <a:cs typeface="Times New Roman" panose="02020603050405020304" pitchFamily="18" charset="0"/>
              </a:rPr>
              <a:t>.</a:t>
            </a:r>
          </a:p>
          <a:p>
            <a:pPr eaLnBrk="1" hangingPunct="1"/>
            <a:endParaRPr kumimoji="0" lang="es-ES" altLang="es-MX">
              <a:cs typeface="Times New Roman" panose="02020603050405020304" pitchFamily="18" charset="0"/>
            </a:endParaRPr>
          </a:p>
          <a:p>
            <a:pPr eaLnBrk="1" hangingPunct="1"/>
            <a:r>
              <a:rPr kumimoji="0" lang="es-ES" altLang="es-MX">
                <a:cs typeface="Times New Roman" panose="02020603050405020304" pitchFamily="18" charset="0"/>
              </a:rPr>
              <a:t>2.       </a:t>
            </a:r>
            <a:r>
              <a:rPr kumimoji="0" lang="es-ES" altLang="es-MX">
                <a:latin typeface="Times New Roman" panose="02020603050405020304" pitchFamily="18" charset="0"/>
                <a:cs typeface="Times New Roman" panose="02020603050405020304" pitchFamily="18" charset="0"/>
              </a:rPr>
              <a:t> </a:t>
            </a:r>
            <a:r>
              <a:rPr kumimoji="0" lang="es-ES" altLang="es-MX">
                <a:cs typeface="Times New Roman" panose="02020603050405020304" pitchFamily="18" charset="0"/>
              </a:rPr>
              <a:t>A una sola reacción bajo una diversidad de condiciones experimentales (p. ej. cambios en el disolvente).</a:t>
            </a:r>
          </a:p>
          <a:p>
            <a:pPr eaLnBrk="1" hangingPunct="1"/>
            <a:endParaRPr kumimoji="0" lang="es-ES_tradnl" altLang="es-MX">
              <a:cs typeface="Times New Roman" panose="02020603050405020304" pitchFamily="18" charset="0"/>
            </a:endParaRPr>
          </a:p>
          <a:p>
            <a:pPr eaLnBrk="1" hangingPunct="1">
              <a:spcBef>
                <a:spcPct val="50000"/>
              </a:spcBef>
            </a:pPr>
            <a:r>
              <a:rPr kumimoji="0" lang="es-ES_tradnl" altLang="es-MX"/>
              <a:t>3.-</a:t>
            </a:r>
            <a:r>
              <a:rPr kumimoji="0" lang="es-ES" altLang="es-MX"/>
              <a:t>   A reacciones de un solo sustrato con una serie de reactivos. </a:t>
            </a:r>
            <a:r>
              <a:rPr kumimoji="0" lang="es-ES" altLang="es-MX">
                <a:cs typeface="Times New Roman" panose="02020603050405020304" pitchFamily="18" charset="0"/>
              </a:rPr>
              <a:t>  </a:t>
            </a:r>
            <a:endParaRPr kumimoji="0" lang="es-ES" altLang="es-MX">
              <a:latin typeface="Times New Roman" panose="02020603050405020304" pitchFamily="18" charset="0"/>
              <a:cs typeface="Times New Roman" panose="02020603050405020304" pitchFamily="18" charset="0"/>
            </a:endParaRPr>
          </a:p>
        </p:txBody>
      </p:sp>
      <p:sp>
        <p:nvSpPr>
          <p:cNvPr id="2" name="Marcador de pie de página 1">
            <a:extLst>
              <a:ext uri="{FF2B5EF4-FFF2-40B4-BE49-F238E27FC236}">
                <a16:creationId xmlns:a16="http://schemas.microsoft.com/office/drawing/2014/main" id="{CE4CB743-5091-49B2-AE4E-58844007770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57A18E9-0CA3-47B7-A193-B9AC5C4BBAFB}"/>
              </a:ext>
            </a:extLst>
          </p:cNvPr>
          <p:cNvSpPr>
            <a:spLocks noGrp="1"/>
          </p:cNvSpPr>
          <p:nvPr>
            <p:ph type="sldNum" sz="quarter" idx="12"/>
          </p:nvPr>
        </p:nvSpPr>
        <p:spPr/>
        <p:txBody>
          <a:bodyPr/>
          <a:lstStyle/>
          <a:p>
            <a:fld id="{9192AA73-D837-4E5A-ABAB-F99C622BBB16}" type="slidenum">
              <a:rPr lang="es-ES" altLang="es-MX" smtClean="0"/>
              <a:pPr/>
              <a:t>45</a:t>
            </a:fld>
            <a:endParaRPr lang="es-ES" altLang="es-MX" sz="14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E4EEF67-7545-4EA9-8AEB-230E31605FE7}"/>
              </a:ext>
            </a:extLst>
          </p:cNvPr>
          <p:cNvSpPr>
            <a:spLocks noChangeArrowheads="1"/>
          </p:cNvSpPr>
          <p:nvPr/>
        </p:nvSpPr>
        <p:spPr bwMode="auto">
          <a:xfrm>
            <a:off x="468313" y="765175"/>
            <a:ext cx="84963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spcBef>
                <a:spcPct val="50000"/>
              </a:spcBef>
            </a:pPr>
            <a:r>
              <a:rPr kumimoji="0" lang="es-ES" altLang="es-MX">
                <a:cs typeface="Times New Roman" panose="02020603050405020304" pitchFamily="18" charset="0"/>
              </a:rPr>
              <a:t>    En el primer caso se obtiene una correlación entre </a:t>
            </a:r>
            <a:r>
              <a:rPr kumimoji="0" lang="es-ES" altLang="es-MX" u="sng">
                <a:cs typeface="Times New Roman" panose="02020603050405020304" pitchFamily="18" charset="0"/>
              </a:rPr>
              <a:t>estructura y reactividad</a:t>
            </a:r>
            <a:r>
              <a:rPr kumimoji="0" lang="es-ES" altLang="es-MX">
                <a:cs typeface="Times New Roman" panose="02020603050405020304" pitchFamily="18" charset="0"/>
              </a:rPr>
              <a:t>. Dos ejemplos son la ecuación de Hammet y la de Taft.</a:t>
            </a:r>
          </a:p>
          <a:p>
            <a:pPr algn="just" eaLnBrk="1" hangingPunct="1">
              <a:spcBef>
                <a:spcPct val="50000"/>
              </a:spcBef>
            </a:pPr>
            <a:r>
              <a:rPr kumimoji="0" lang="es-ES" altLang="es-MX">
                <a:cs typeface="Times New Roman" panose="02020603050405020304" pitchFamily="18" charset="0"/>
              </a:rPr>
              <a:t> En el segundo caso tendremos una correlación </a:t>
            </a:r>
            <a:r>
              <a:rPr kumimoji="0" lang="es-ES" altLang="es-MX" u="sng">
                <a:cs typeface="Times New Roman" panose="02020603050405020304" pitchFamily="18" charset="0"/>
              </a:rPr>
              <a:t>disolvente-reactividad</a:t>
            </a:r>
            <a:r>
              <a:rPr kumimoji="0" lang="es-ES" altLang="es-MX">
                <a:cs typeface="Times New Roman" panose="02020603050405020304" pitchFamily="18" charset="0"/>
              </a:rPr>
              <a:t>. Como ejemplos están la ecuación de Grunwald-Winstein y la de Swain-Mosely-Bown.</a:t>
            </a:r>
            <a:endParaRPr kumimoji="0" lang="es-ES_tradnl" altLang="es-MX">
              <a:cs typeface="Times New Roman" panose="02020603050405020304" pitchFamily="18" charset="0"/>
            </a:endParaRPr>
          </a:p>
          <a:p>
            <a:pPr algn="just" eaLnBrk="1" hangingPunct="1">
              <a:spcBef>
                <a:spcPct val="50000"/>
              </a:spcBef>
            </a:pPr>
            <a:r>
              <a:rPr kumimoji="0" lang="es-ES" altLang="es-MX">
                <a:cs typeface="Times New Roman" panose="02020603050405020304" pitchFamily="18" charset="0"/>
              </a:rPr>
              <a:t>En el último caso tenemos una correlación entre </a:t>
            </a:r>
            <a:r>
              <a:rPr kumimoji="0" lang="es-ES" altLang="es-MX" u="sng">
                <a:cs typeface="Times New Roman" panose="02020603050405020304" pitchFamily="18" charset="0"/>
              </a:rPr>
              <a:t>reactivo y reactividad</a:t>
            </a:r>
            <a:r>
              <a:rPr kumimoji="0" lang="es-ES" altLang="es-MX">
                <a:cs typeface="Times New Roman" panose="02020603050405020304" pitchFamily="18" charset="0"/>
              </a:rPr>
              <a:t>.</a:t>
            </a:r>
          </a:p>
          <a:p>
            <a:pPr algn="just" eaLnBrk="1" hangingPunct="1">
              <a:spcBef>
                <a:spcPct val="50000"/>
              </a:spcBef>
            </a:pPr>
            <a:r>
              <a:rPr kumimoji="0" lang="es-ES" altLang="es-MX">
                <a:cs typeface="Times New Roman" panose="02020603050405020304" pitchFamily="18" charset="0"/>
              </a:rPr>
              <a:t> En el caso de escalas de fuerza básica (o ácida) hay </a:t>
            </a:r>
            <a:r>
              <a:rPr kumimoji="0" lang="es-ES" altLang="es-MX"/>
              <a:t>una correspondencia entre el sustrato y el ácido (o base) de referencia. </a:t>
            </a:r>
          </a:p>
        </p:txBody>
      </p:sp>
      <p:sp>
        <p:nvSpPr>
          <p:cNvPr id="2" name="Marcador de pie de página 1">
            <a:extLst>
              <a:ext uri="{FF2B5EF4-FFF2-40B4-BE49-F238E27FC236}">
                <a16:creationId xmlns:a16="http://schemas.microsoft.com/office/drawing/2014/main" id="{8412A9D3-7E81-4A80-AFD5-A6409A92F1E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3C6A4C55-B99D-4F15-8410-8ABF77BC52A0}"/>
              </a:ext>
            </a:extLst>
          </p:cNvPr>
          <p:cNvSpPr>
            <a:spLocks noGrp="1"/>
          </p:cNvSpPr>
          <p:nvPr>
            <p:ph type="sldNum" sz="quarter" idx="12"/>
          </p:nvPr>
        </p:nvSpPr>
        <p:spPr/>
        <p:txBody>
          <a:bodyPr/>
          <a:lstStyle/>
          <a:p>
            <a:fld id="{9192AA73-D837-4E5A-ABAB-F99C622BBB16}" type="slidenum">
              <a:rPr lang="es-ES" altLang="es-MX" smtClean="0"/>
              <a:pPr/>
              <a:t>46</a:t>
            </a:fld>
            <a:endParaRPr lang="es-ES" altLang="es-MX" sz="1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024656A-3A42-4355-A207-E1E431362C78}"/>
              </a:ext>
            </a:extLst>
          </p:cNvPr>
          <p:cNvSpPr>
            <a:spLocks noChangeArrowheads="1"/>
          </p:cNvSpPr>
          <p:nvPr/>
        </p:nvSpPr>
        <p:spPr bwMode="auto">
          <a:xfrm>
            <a:off x="539750" y="1052513"/>
            <a:ext cx="838835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spcBef>
                <a:spcPct val="50000"/>
              </a:spcBef>
            </a:pPr>
            <a:r>
              <a:rPr kumimoji="0" lang="es-ES" altLang="es-MX">
                <a:cs typeface="Times New Roman" panose="02020603050405020304" pitchFamily="18" charset="0"/>
              </a:rPr>
              <a:t>Cuando se establece una RLEL, por ejemplo para fuerza básica (o ácida), entre dos series de reacciones significa que los dos ácidos (bases) de referencia deben dar el mismo orden de fuerza básica (ácida) relativa.</a:t>
            </a:r>
            <a:endParaRPr kumimoji="0" lang="es-ES_tradnl" altLang="es-MX">
              <a:cs typeface="Times New Roman" panose="02020603050405020304" pitchFamily="18" charset="0"/>
            </a:endParaRPr>
          </a:p>
          <a:p>
            <a:pPr algn="just" eaLnBrk="1" hangingPunct="1">
              <a:spcBef>
                <a:spcPct val="50000"/>
              </a:spcBef>
            </a:pPr>
            <a:r>
              <a:rPr kumimoji="0" lang="es-ES" altLang="es-MX">
                <a:cs typeface="Times New Roman" panose="02020603050405020304" pitchFamily="18" charset="0"/>
              </a:rPr>
              <a:t>Así, los valores de pK</a:t>
            </a:r>
            <a:r>
              <a:rPr kumimoji="0" lang="es-ES" altLang="es-MX" baseline="-30000">
                <a:cs typeface="Times New Roman" panose="02020603050405020304" pitchFamily="18" charset="0"/>
              </a:rPr>
              <a:t>a</a:t>
            </a:r>
            <a:r>
              <a:rPr kumimoji="0" lang="es-ES" altLang="es-MX">
                <a:cs typeface="Times New Roman" panose="02020603050405020304" pitchFamily="18" charset="0"/>
              </a:rPr>
              <a:t> de Brønsted, que miden la fuerza básica respecto a H</a:t>
            </a:r>
            <a:r>
              <a:rPr kumimoji="0" lang="es-ES" altLang="es-MX" baseline="30000">
                <a:cs typeface="Times New Roman" panose="02020603050405020304" pitchFamily="18" charset="0"/>
              </a:rPr>
              <a:t>+</a:t>
            </a:r>
            <a:r>
              <a:rPr kumimoji="0" lang="es-ES" altLang="es-MX" baseline="-30000">
                <a:cs typeface="Times New Roman" panose="02020603050405020304" pitchFamily="18" charset="0"/>
              </a:rPr>
              <a:t>(ac)</a:t>
            </a:r>
            <a:r>
              <a:rPr kumimoji="0" lang="es-ES" altLang="es-MX">
                <a:cs typeface="Times New Roman" panose="02020603050405020304" pitchFamily="18" charset="0"/>
              </a:rPr>
              <a:t>, se usan en una serie. El establecer una RLEL entre ésta y otra escala que mide la fuerza básica relativa a otro ácido de Lewis A,  por ejemplo para fuerza básica (o ácida), entre dos series de reacciones</a:t>
            </a:r>
            <a:r>
              <a:rPr kumimoji="0" lang="es-ES_tradnl" altLang="es-MX">
                <a:cs typeface="Times New Roman" panose="02020603050405020304" pitchFamily="18" charset="0"/>
              </a:rPr>
              <a:t>.</a:t>
            </a:r>
            <a:endParaRPr kumimoji="0" lang="es-ES" altLang="es-MX"/>
          </a:p>
        </p:txBody>
      </p:sp>
      <p:sp>
        <p:nvSpPr>
          <p:cNvPr id="2" name="Marcador de pie de página 1">
            <a:extLst>
              <a:ext uri="{FF2B5EF4-FFF2-40B4-BE49-F238E27FC236}">
                <a16:creationId xmlns:a16="http://schemas.microsoft.com/office/drawing/2014/main" id="{5129DBA8-EA1D-4A52-8396-978BC844131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12F3A97-F8B1-4573-A210-CC007F36B33E}"/>
              </a:ext>
            </a:extLst>
          </p:cNvPr>
          <p:cNvSpPr>
            <a:spLocks noGrp="1"/>
          </p:cNvSpPr>
          <p:nvPr>
            <p:ph type="sldNum" sz="quarter" idx="12"/>
          </p:nvPr>
        </p:nvSpPr>
        <p:spPr/>
        <p:txBody>
          <a:bodyPr/>
          <a:lstStyle/>
          <a:p>
            <a:fld id="{9192AA73-D837-4E5A-ABAB-F99C622BBB16}" type="slidenum">
              <a:rPr lang="es-ES" altLang="es-MX" smtClean="0"/>
              <a:pPr/>
              <a:t>47</a:t>
            </a:fld>
            <a:endParaRPr lang="es-ES" altLang="es-MX"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54F71803-FFB2-433D-A458-2E65A9091F25}"/>
              </a:ext>
            </a:extLst>
          </p:cNvPr>
          <p:cNvSpPr>
            <a:spLocks noChangeArrowheads="1"/>
          </p:cNvSpPr>
          <p:nvPr/>
        </p:nvSpPr>
        <p:spPr bwMode="auto">
          <a:xfrm>
            <a:off x="0" y="0"/>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s-ES" altLang="es-MX" sz="1000">
                <a:latin typeface="Times New Roman" panose="02020603050405020304" pitchFamily="18" charset="0"/>
                <a:cs typeface="Times New Roman" panose="02020603050405020304" pitchFamily="18" charset="0"/>
              </a:rPr>
              <a:t> </a:t>
            </a:r>
            <a:endParaRPr kumimoji="0" lang="es-ES" altLang="es-MX" sz="2400">
              <a:latin typeface="Times New Roman" panose="02020603050405020304" pitchFamily="18" charset="0"/>
            </a:endParaRPr>
          </a:p>
        </p:txBody>
      </p:sp>
      <p:graphicFrame>
        <p:nvGraphicFramePr>
          <p:cNvPr id="25602" name="Object 3">
            <a:extLst>
              <a:ext uri="{FF2B5EF4-FFF2-40B4-BE49-F238E27FC236}">
                <a16:creationId xmlns:a16="http://schemas.microsoft.com/office/drawing/2014/main" id="{2353E921-786C-4B5E-B153-ADC944606BBB}"/>
              </a:ext>
            </a:extLst>
          </p:cNvPr>
          <p:cNvGraphicFramePr>
            <a:graphicFrameLocks noChangeAspect="1"/>
          </p:cNvGraphicFramePr>
          <p:nvPr/>
        </p:nvGraphicFramePr>
        <p:xfrm>
          <a:off x="2195513" y="908050"/>
          <a:ext cx="3276600" cy="627063"/>
        </p:xfrm>
        <a:graphic>
          <a:graphicData uri="http://schemas.openxmlformats.org/presentationml/2006/ole">
            <mc:AlternateContent xmlns:mc="http://schemas.openxmlformats.org/markup-compatibility/2006">
              <mc:Choice xmlns:v="urn:schemas-microsoft-com:vml" Requires="v">
                <p:oleObj spid="_x0000_s25610" name="Ecuación" r:id="rId3" imgW="1193760" imgH="228600" progId="Equation.3">
                  <p:embed/>
                </p:oleObj>
              </mc:Choice>
              <mc:Fallback>
                <p:oleObj name="Ecuación" r:id="rId3" imgW="119376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513" y="908050"/>
                        <a:ext cx="32766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604" name="Rectangle 4">
            <a:extLst>
              <a:ext uri="{FF2B5EF4-FFF2-40B4-BE49-F238E27FC236}">
                <a16:creationId xmlns:a16="http://schemas.microsoft.com/office/drawing/2014/main" id="{FE5BC4D0-F5FF-4116-B7E6-A32716A9B5CB}"/>
              </a:ext>
            </a:extLst>
          </p:cNvPr>
          <p:cNvSpPr>
            <a:spLocks noChangeArrowheads="1"/>
          </p:cNvSpPr>
          <p:nvPr/>
        </p:nvSpPr>
        <p:spPr bwMode="auto">
          <a:xfrm>
            <a:off x="0" y="2420938"/>
            <a:ext cx="91440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ES" altLang="es-MX">
              <a:cs typeface="Times New Roman" panose="02020603050405020304" pitchFamily="18" charset="0"/>
            </a:endParaRPr>
          </a:p>
          <a:p>
            <a:r>
              <a:rPr kumimoji="0" lang="es-ES" altLang="es-MX" sz="1000">
                <a:latin typeface="Times New Roman" panose="02020603050405020304" pitchFamily="18" charset="0"/>
                <a:cs typeface="Times New Roman" panose="02020603050405020304" pitchFamily="18" charset="0"/>
              </a:rPr>
              <a:t> </a:t>
            </a:r>
            <a:endParaRPr kumimoji="0" lang="es-ES" altLang="es-MX" sz="2400">
              <a:latin typeface="Times New Roman" panose="02020603050405020304" pitchFamily="18" charset="0"/>
            </a:endParaRPr>
          </a:p>
        </p:txBody>
      </p:sp>
      <p:sp>
        <p:nvSpPr>
          <p:cNvPr id="25605" name="Rectangle 5">
            <a:extLst>
              <a:ext uri="{FF2B5EF4-FFF2-40B4-BE49-F238E27FC236}">
                <a16:creationId xmlns:a16="http://schemas.microsoft.com/office/drawing/2014/main" id="{5A19F296-33CA-4388-B02F-A32CAD0BD090}"/>
              </a:ext>
            </a:extLst>
          </p:cNvPr>
          <p:cNvSpPr>
            <a:spLocks noChangeArrowheads="1"/>
          </p:cNvSpPr>
          <p:nvPr/>
        </p:nvSpPr>
        <p:spPr bwMode="auto">
          <a:xfrm>
            <a:off x="2843213" y="3284538"/>
            <a:ext cx="31242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28600"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sz="1000">
                <a:latin typeface="Symbol" panose="05050102010706020507" pitchFamily="18" charset="2"/>
                <a:cs typeface="Times New Roman" panose="02020603050405020304" pitchFamily="18" charset="0"/>
              </a:rPr>
              <a:t>·</a:t>
            </a:r>
            <a:r>
              <a:rPr kumimoji="0" lang="es-ES" altLang="es-MX" sz="700">
                <a:latin typeface="Times New Roman" panose="02020603050405020304" pitchFamily="18" charset="0"/>
                <a:cs typeface="Times New Roman" panose="02020603050405020304" pitchFamily="18" charset="0"/>
              </a:rPr>
              <a:t>         </a:t>
            </a:r>
            <a:r>
              <a:rPr kumimoji="0" lang="es-ES" altLang="es-MX" i="1">
                <a:cs typeface="Times New Roman" panose="02020603050405020304" pitchFamily="18" charset="0"/>
              </a:rPr>
              <a:t>pK</a:t>
            </a:r>
            <a:r>
              <a:rPr kumimoji="0" lang="es-ES" altLang="es-MX" i="1" baseline="-30000">
                <a:cs typeface="Times New Roman" panose="02020603050405020304" pitchFamily="18" charset="0"/>
              </a:rPr>
              <a:t>a</a:t>
            </a:r>
            <a:r>
              <a:rPr kumimoji="0" lang="es-ES" altLang="es-MX">
                <a:cs typeface="Times New Roman" panose="02020603050405020304" pitchFamily="18" charset="0"/>
              </a:rPr>
              <a:t> de la base </a:t>
            </a:r>
            <a:r>
              <a:rPr kumimoji="0" lang="es-ES" altLang="es-MX" i="1">
                <a:cs typeface="Times New Roman" panose="02020603050405020304" pitchFamily="18" charset="0"/>
              </a:rPr>
              <a:t>B</a:t>
            </a:r>
            <a:endParaRPr kumimoji="0" lang="es-ES" altLang="es-MX">
              <a:cs typeface="Times New Roman" panose="02020603050405020304" pitchFamily="18" charset="0"/>
            </a:endParaRPr>
          </a:p>
          <a:p>
            <a:r>
              <a:rPr kumimoji="0" lang="es-ES" altLang="es-MX">
                <a:cs typeface="Times New Roman" panose="02020603050405020304" pitchFamily="18" charset="0"/>
              </a:rPr>
              <a:t>·  </a:t>
            </a:r>
            <a:r>
              <a:rPr kumimoji="0" lang="es-ES" altLang="es-MX" i="1">
                <a:cs typeface="Times New Roman" panose="02020603050405020304" pitchFamily="18" charset="0"/>
              </a:rPr>
              <a:t>m</a:t>
            </a:r>
            <a:endParaRPr kumimoji="0" lang="es-ES" altLang="es-MX">
              <a:cs typeface="Times New Roman" panose="02020603050405020304" pitchFamily="18" charset="0"/>
            </a:endParaRPr>
          </a:p>
          <a:p>
            <a:r>
              <a:rPr kumimoji="0" lang="es-ES" altLang="es-MX">
                <a:cs typeface="Times New Roman" panose="02020603050405020304" pitchFamily="18" charset="0"/>
              </a:rPr>
              <a:t>·  </a:t>
            </a:r>
            <a:r>
              <a:rPr kumimoji="0" lang="es-ES" altLang="es-MX" i="1">
                <a:cs typeface="Times New Roman" panose="02020603050405020304" pitchFamily="18" charset="0"/>
              </a:rPr>
              <a:t>c </a:t>
            </a:r>
            <a:endParaRPr kumimoji="0" lang="es-ES" altLang="es-MX"/>
          </a:p>
        </p:txBody>
      </p:sp>
      <p:sp>
        <p:nvSpPr>
          <p:cNvPr id="25606" name="Rectangle 7">
            <a:extLst>
              <a:ext uri="{FF2B5EF4-FFF2-40B4-BE49-F238E27FC236}">
                <a16:creationId xmlns:a16="http://schemas.microsoft.com/office/drawing/2014/main" id="{1673AD57-E1E7-4E5D-8985-6DF963B08D02}"/>
              </a:ext>
            </a:extLst>
          </p:cNvPr>
          <p:cNvSpPr>
            <a:spLocks noChangeArrowheads="1"/>
          </p:cNvSpPr>
          <p:nvPr/>
        </p:nvSpPr>
        <p:spPr bwMode="auto">
          <a:xfrm>
            <a:off x="468313" y="4797425"/>
            <a:ext cx="82073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Estas dos últimas constantes son parámetros empíricos característicos del ácido </a:t>
            </a:r>
            <a:r>
              <a:rPr kumimoji="0" lang="es-ES" altLang="es-MX" i="1">
                <a:cs typeface="Times New Roman" panose="02020603050405020304" pitchFamily="18" charset="0"/>
              </a:rPr>
              <a:t>A</a:t>
            </a:r>
            <a:r>
              <a:rPr kumimoji="0" lang="es-ES" altLang="es-MX">
                <a:cs typeface="Times New Roman" panose="02020603050405020304" pitchFamily="18" charset="0"/>
              </a:rPr>
              <a:t> y de las condiciones de reacción.</a:t>
            </a:r>
            <a:endParaRPr kumimoji="0" lang="es-ES" altLang="es-MX"/>
          </a:p>
        </p:txBody>
      </p:sp>
      <p:sp>
        <p:nvSpPr>
          <p:cNvPr id="25607" name="Rectangle 8">
            <a:extLst>
              <a:ext uri="{FF2B5EF4-FFF2-40B4-BE49-F238E27FC236}">
                <a16:creationId xmlns:a16="http://schemas.microsoft.com/office/drawing/2014/main" id="{E06EA170-E9C3-4E1C-A2BA-F0BD1174CE57}"/>
              </a:ext>
            </a:extLst>
          </p:cNvPr>
          <p:cNvSpPr>
            <a:spLocks noChangeArrowheads="1"/>
          </p:cNvSpPr>
          <p:nvPr/>
        </p:nvSpPr>
        <p:spPr bwMode="auto">
          <a:xfrm>
            <a:off x="539750" y="1700213"/>
            <a:ext cx="82089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De esta forma las </a:t>
            </a:r>
            <a:r>
              <a:rPr kumimoji="0" lang="es-ES" altLang="es-MX" i="1"/>
              <a:t>K</a:t>
            </a:r>
            <a:r>
              <a:rPr kumimoji="0" lang="es-ES" altLang="es-MX" i="1" baseline="-25000"/>
              <a:t>eq</a:t>
            </a:r>
            <a:r>
              <a:rPr kumimoji="0" lang="es-ES" altLang="es-MX"/>
              <a:t> para un aducto AB dado pueden calcularse conociendo los tres parámetros:</a:t>
            </a:r>
          </a:p>
        </p:txBody>
      </p:sp>
      <p:sp>
        <p:nvSpPr>
          <p:cNvPr id="2" name="Marcador de pie de página 1">
            <a:extLst>
              <a:ext uri="{FF2B5EF4-FFF2-40B4-BE49-F238E27FC236}">
                <a16:creationId xmlns:a16="http://schemas.microsoft.com/office/drawing/2014/main" id="{3C35971A-847F-4822-A3D6-7684928421D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205B483F-83C8-43EC-9B02-464606D06FF8}"/>
              </a:ext>
            </a:extLst>
          </p:cNvPr>
          <p:cNvSpPr>
            <a:spLocks noGrp="1"/>
          </p:cNvSpPr>
          <p:nvPr>
            <p:ph type="sldNum" sz="quarter" idx="12"/>
          </p:nvPr>
        </p:nvSpPr>
        <p:spPr/>
        <p:txBody>
          <a:bodyPr/>
          <a:lstStyle/>
          <a:p>
            <a:fld id="{9192AA73-D837-4E5A-ABAB-F99C622BBB16}" type="slidenum">
              <a:rPr lang="es-ES" altLang="es-MX" smtClean="0"/>
              <a:pPr/>
              <a:t>48</a:t>
            </a:fld>
            <a:endParaRPr lang="es-ES" altLang="es-MX"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1028">
            <a:extLst>
              <a:ext uri="{FF2B5EF4-FFF2-40B4-BE49-F238E27FC236}">
                <a16:creationId xmlns:a16="http://schemas.microsoft.com/office/drawing/2014/main" id="{FEE49457-9162-441A-82D0-C10E1DA7D589}"/>
              </a:ext>
            </a:extLst>
          </p:cNvPr>
          <p:cNvGraphicFramePr>
            <a:graphicFrameLocks noChangeAspect="1"/>
          </p:cNvGraphicFramePr>
          <p:nvPr/>
        </p:nvGraphicFramePr>
        <p:xfrm>
          <a:off x="0" y="549275"/>
          <a:ext cx="9829800" cy="5815013"/>
        </p:xfrm>
        <a:graphic>
          <a:graphicData uri="http://schemas.openxmlformats.org/presentationml/2006/ole">
            <mc:AlternateContent xmlns:mc="http://schemas.openxmlformats.org/markup-compatibility/2006">
              <mc:Choice xmlns:v="urn:schemas-microsoft-com:vml" Requires="v">
                <p:oleObj spid="_x0000_s26629" name="Documento" r:id="rId3" imgW="5768280" imgH="3413520" progId="Word.Document.8">
                  <p:embed/>
                </p:oleObj>
              </mc:Choice>
              <mc:Fallback>
                <p:oleObj name="Documento" r:id="rId3" imgW="5768280" imgH="3413520" progId="Word.Documen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9275"/>
                        <a:ext cx="9829800" cy="58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0AE147F4-EBFA-4613-892E-784A316D0EA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CCC7C6F-EE58-4C65-88A4-A166C81E6B97}"/>
              </a:ext>
            </a:extLst>
          </p:cNvPr>
          <p:cNvSpPr>
            <a:spLocks noGrp="1"/>
          </p:cNvSpPr>
          <p:nvPr>
            <p:ph type="sldNum" sz="quarter" idx="12"/>
          </p:nvPr>
        </p:nvSpPr>
        <p:spPr/>
        <p:txBody>
          <a:bodyPr/>
          <a:lstStyle/>
          <a:p>
            <a:fld id="{9192AA73-D837-4E5A-ABAB-F99C622BBB16}" type="slidenum">
              <a:rPr lang="es-ES" altLang="es-MX" smtClean="0"/>
              <a:pPr/>
              <a:t>49</a:t>
            </a:fld>
            <a:endParaRPr lang="es-ES" altLang="es-MX"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C856432-4BD2-4644-A9EC-1985878ADF7D}"/>
              </a:ext>
            </a:extLst>
          </p:cNvPr>
          <p:cNvSpPr>
            <a:spLocks noChangeArrowheads="1"/>
          </p:cNvSpPr>
          <p:nvPr/>
        </p:nvSpPr>
        <p:spPr bwMode="auto">
          <a:xfrm>
            <a:off x="0" y="0"/>
            <a:ext cx="9144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s-ES" altLang="es-MX">
                <a:cs typeface="Times New Roman" panose="02020603050405020304" pitchFamily="18" charset="0"/>
                <a:sym typeface="Symbol" panose="05050102010706020507" pitchFamily="18" charset="2"/>
              </a:rPr>
              <a:t>en algunos casos puede haber reacciones que </a:t>
            </a:r>
            <a:r>
              <a:rPr kumimoji="0" lang="es-ES_tradnl" altLang="es-MX">
                <a:cs typeface="Times New Roman" panose="02020603050405020304" pitchFamily="18" charset="0"/>
                <a:sym typeface="Symbol" panose="05050102010706020507" pitchFamily="18" charset="2"/>
              </a:rPr>
              <a:t>p</a:t>
            </a:r>
            <a:r>
              <a:rPr kumimoji="0" lang="es-ES" altLang="es-MX">
                <a:cs typeface="Times New Roman" panose="02020603050405020304" pitchFamily="18" charset="0"/>
                <a:sym typeface="Symbol" panose="05050102010706020507" pitchFamily="18" charset="2"/>
              </a:rPr>
              <a:t>roce</a:t>
            </a:r>
            <a:r>
              <a:rPr kumimoji="0" lang="es-ES_tradnl"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sym typeface="Symbol" panose="05050102010706020507" pitchFamily="18" charset="2"/>
              </a:rPr>
              <a:t>dan al parecer en forma independiente del disolvente, pero en general no es éste el caso.</a:t>
            </a:r>
          </a:p>
        </p:txBody>
      </p:sp>
      <p:graphicFrame>
        <p:nvGraphicFramePr>
          <p:cNvPr id="1026" name="Object 3">
            <a:extLst>
              <a:ext uri="{FF2B5EF4-FFF2-40B4-BE49-F238E27FC236}">
                <a16:creationId xmlns:a16="http://schemas.microsoft.com/office/drawing/2014/main" id="{3C679B2E-85A2-41B1-A97C-DA7145FA1A64}"/>
              </a:ext>
            </a:extLst>
          </p:cNvPr>
          <p:cNvGraphicFramePr>
            <a:graphicFrameLocks noChangeAspect="1"/>
          </p:cNvGraphicFramePr>
          <p:nvPr/>
        </p:nvGraphicFramePr>
        <p:xfrm>
          <a:off x="231775" y="2365375"/>
          <a:ext cx="13701713" cy="4805363"/>
        </p:xfrm>
        <a:graphic>
          <a:graphicData uri="http://schemas.openxmlformats.org/presentationml/2006/ole">
            <mc:AlternateContent xmlns:mc="http://schemas.openxmlformats.org/markup-compatibility/2006">
              <mc:Choice xmlns:v="urn:schemas-microsoft-com:vml" Requires="v">
                <p:oleObj spid="_x0000_s1031" name="Documento" r:id="rId3" imgW="5773603" imgH="2024184" progId="Word.Document.8">
                  <p:embed/>
                </p:oleObj>
              </mc:Choice>
              <mc:Fallback>
                <p:oleObj name="Documento" r:id="rId3" imgW="5773603" imgH="2024184"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2365375"/>
                        <a:ext cx="13701713"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Rectangle 4">
            <a:extLst>
              <a:ext uri="{FF2B5EF4-FFF2-40B4-BE49-F238E27FC236}">
                <a16:creationId xmlns:a16="http://schemas.microsoft.com/office/drawing/2014/main" id="{9EBCE3CD-3D49-4619-9EAE-FECADD7770A8}"/>
              </a:ext>
            </a:extLst>
          </p:cNvPr>
          <p:cNvSpPr>
            <a:spLocks noChangeArrowheads="1"/>
          </p:cNvSpPr>
          <p:nvPr/>
        </p:nvSpPr>
        <p:spPr bwMode="auto">
          <a:xfrm>
            <a:off x="0" y="14478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sz="2400" b="1">
                <a:cs typeface="Times New Roman" panose="02020603050405020304" pitchFamily="18" charset="0"/>
              </a:rPr>
              <a:t>Tabla 1.</a:t>
            </a:r>
            <a:r>
              <a:rPr kumimoji="0" lang="es-ES" altLang="es-MX" sz="2400">
                <a:cs typeface="Times New Roman" panose="02020603050405020304" pitchFamily="18" charset="0"/>
              </a:rPr>
              <a:t> </a:t>
            </a:r>
            <a:r>
              <a:rPr kumimoji="0" lang="es-ES" altLang="es-MX" sz="2400" i="1">
                <a:cs typeface="Times New Roman" panose="02020603050405020304" pitchFamily="18" charset="0"/>
              </a:rPr>
              <a:t>Efectos del disolvente en las velocidades de reacción: N</a:t>
            </a:r>
            <a:r>
              <a:rPr kumimoji="0" lang="es-ES" altLang="es-MX" sz="2400" i="1" baseline="-30000">
                <a:cs typeface="Times New Roman" panose="02020603050405020304" pitchFamily="18" charset="0"/>
              </a:rPr>
              <a:t>2</a:t>
            </a:r>
            <a:r>
              <a:rPr kumimoji="0" lang="es-ES" altLang="es-MX" sz="2400" i="1">
                <a:cs typeface="Times New Roman" panose="02020603050405020304" pitchFamily="18" charset="0"/>
              </a:rPr>
              <a:t>O</a:t>
            </a:r>
            <a:r>
              <a:rPr kumimoji="0" lang="es-ES" altLang="es-MX" sz="2400" i="1" baseline="-30000">
                <a:cs typeface="Times New Roman" panose="02020603050405020304" pitchFamily="18" charset="0"/>
              </a:rPr>
              <a:t>5</a:t>
            </a:r>
            <a:r>
              <a:rPr kumimoji="0" lang="es-ES" altLang="es-MX" sz="2400" i="1">
                <a:cs typeface="Times New Roman" panose="02020603050405020304" pitchFamily="18" charset="0"/>
              </a:rPr>
              <a:t> </a:t>
            </a:r>
            <a:r>
              <a:rPr kumimoji="0" lang="es-ES" altLang="es-MX" sz="2400" i="1">
                <a:cs typeface="Times New Roman" panose="02020603050405020304" pitchFamily="18" charset="0"/>
                <a:sym typeface="Symbol" panose="05050102010706020507" pitchFamily="18" charset="2"/>
              </a:rPr>
              <a:t></a:t>
            </a:r>
            <a:r>
              <a:rPr kumimoji="0" lang="es-ES" altLang="es-MX" sz="2400" i="1">
                <a:cs typeface="Times New Roman" panose="02020603050405020304" pitchFamily="18" charset="0"/>
              </a:rPr>
              <a:t> 2 NO</a:t>
            </a:r>
            <a:r>
              <a:rPr kumimoji="0" lang="es-ES" altLang="es-MX" sz="2400" i="1" baseline="-30000">
                <a:cs typeface="Times New Roman" panose="02020603050405020304" pitchFamily="18" charset="0"/>
                <a:sym typeface="Symbol" panose="05050102010706020507" pitchFamily="18" charset="2"/>
              </a:rPr>
              <a:t>2</a:t>
            </a:r>
            <a:r>
              <a:rPr kumimoji="0" lang="es-ES" altLang="es-MX" sz="2400" i="1">
                <a:cs typeface="Times New Roman" panose="02020603050405020304" pitchFamily="18" charset="0"/>
                <a:sym typeface="Symbol" panose="05050102010706020507" pitchFamily="18" charset="2"/>
              </a:rPr>
              <a:t> + 1/2 O</a:t>
            </a:r>
            <a:r>
              <a:rPr kumimoji="0" lang="es-ES" altLang="es-MX" sz="2400" i="1" baseline="-30000">
                <a:cs typeface="Times New Roman" panose="02020603050405020304" pitchFamily="18" charset="0"/>
                <a:sym typeface="Symbol" panose="05050102010706020507" pitchFamily="18" charset="2"/>
              </a:rPr>
              <a:t>2</a:t>
            </a:r>
            <a:endParaRPr kumimoji="0" lang="es-ES" altLang="es-MX" sz="2400" i="1">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4B85D1C7-AC32-436B-A939-0665C7756759}"/>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6834B14-4F8D-4E64-8C65-3923D76AD56B}"/>
              </a:ext>
            </a:extLst>
          </p:cNvPr>
          <p:cNvSpPr>
            <a:spLocks noGrp="1"/>
          </p:cNvSpPr>
          <p:nvPr>
            <p:ph type="sldNum" sz="quarter" idx="12"/>
          </p:nvPr>
        </p:nvSpPr>
        <p:spPr/>
        <p:txBody>
          <a:bodyPr/>
          <a:lstStyle/>
          <a:p>
            <a:fld id="{9192AA73-D837-4E5A-ABAB-F99C622BBB16}" type="slidenum">
              <a:rPr lang="es-ES" altLang="es-MX" smtClean="0"/>
              <a:pPr/>
              <a:t>5</a:t>
            </a:fld>
            <a:endParaRPr lang="es-ES" altLang="es-MX" sz="1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09F72A49-55D1-4C62-B39C-A665280AE360}"/>
              </a:ext>
            </a:extLst>
          </p:cNvPr>
          <p:cNvSpPr>
            <a:spLocks noChangeArrowheads="1"/>
          </p:cNvSpPr>
          <p:nvPr/>
        </p:nvSpPr>
        <p:spPr bwMode="auto">
          <a:xfrm>
            <a:off x="755650" y="908050"/>
            <a:ext cx="806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3200" b="1">
                <a:cs typeface="Times New Roman" panose="02020603050405020304" pitchFamily="18" charset="0"/>
              </a:rPr>
              <a:t>ENERGÍA LIBRE DE ACTIVACIÓN </a:t>
            </a:r>
            <a:endParaRPr kumimoji="0" lang="es-ES" altLang="es-MX" sz="3200">
              <a:cs typeface="Times New Roman" panose="02020603050405020304" pitchFamily="18" charset="0"/>
            </a:endParaRPr>
          </a:p>
          <a:p>
            <a:pPr algn="ctr"/>
            <a:r>
              <a:rPr kumimoji="0" lang="es-ES" altLang="es-MX" sz="3200" b="1">
                <a:cs typeface="Times New Roman" panose="02020603050405020304" pitchFamily="18" charset="0"/>
              </a:rPr>
              <a:t>Y MECANISMO</a:t>
            </a:r>
            <a:endParaRPr kumimoji="0" lang="es-ES" altLang="es-MX" sz="3200"/>
          </a:p>
        </p:txBody>
      </p:sp>
      <p:sp>
        <p:nvSpPr>
          <p:cNvPr id="70659" name="Rectangle 3">
            <a:extLst>
              <a:ext uri="{FF2B5EF4-FFF2-40B4-BE49-F238E27FC236}">
                <a16:creationId xmlns:a16="http://schemas.microsoft.com/office/drawing/2014/main" id="{7473533B-B2BD-4AE5-9A39-ED37304E0203}"/>
              </a:ext>
            </a:extLst>
          </p:cNvPr>
          <p:cNvSpPr>
            <a:spLocks noChangeArrowheads="1"/>
          </p:cNvSpPr>
          <p:nvPr/>
        </p:nvSpPr>
        <p:spPr bwMode="auto">
          <a:xfrm>
            <a:off x="827088" y="2205038"/>
            <a:ext cx="7848600" cy="393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El valor de una constante de velocidad para una reacción muy rara vez ayuda a explicar el mecanismo de reacción. Obtener valores dentro de una serie de reacciones puede ser más informativo, pero las comparaciones de valores de energías libres de activación con las energías libres de la reacción, que llevan a RLEL pueden ser muy útiles para diagnosticar el mecanismo de reacción.</a:t>
            </a:r>
            <a:endParaRPr kumimoji="0" lang="es-ES" altLang="es-MX"/>
          </a:p>
        </p:txBody>
      </p:sp>
      <p:sp>
        <p:nvSpPr>
          <p:cNvPr id="2" name="Marcador de pie de página 1">
            <a:extLst>
              <a:ext uri="{FF2B5EF4-FFF2-40B4-BE49-F238E27FC236}">
                <a16:creationId xmlns:a16="http://schemas.microsoft.com/office/drawing/2014/main" id="{FBFD3502-E836-4F76-8600-7A7DA8AFA6D1}"/>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9DB21F87-46BE-4757-B4A2-8475892F4D39}"/>
              </a:ext>
            </a:extLst>
          </p:cNvPr>
          <p:cNvSpPr>
            <a:spLocks noGrp="1"/>
          </p:cNvSpPr>
          <p:nvPr>
            <p:ph type="sldNum" sz="quarter" idx="12"/>
          </p:nvPr>
        </p:nvSpPr>
        <p:spPr/>
        <p:txBody>
          <a:bodyPr/>
          <a:lstStyle/>
          <a:p>
            <a:fld id="{9192AA73-D837-4E5A-ABAB-F99C622BBB16}" type="slidenum">
              <a:rPr lang="es-ES" altLang="es-MX" smtClean="0"/>
              <a:pPr/>
              <a:t>50</a:t>
            </a:fld>
            <a:endParaRPr lang="es-ES" altLang="es-MX"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4">
            <a:extLst>
              <a:ext uri="{FF2B5EF4-FFF2-40B4-BE49-F238E27FC236}">
                <a16:creationId xmlns:a16="http://schemas.microsoft.com/office/drawing/2014/main" id="{9469C25B-045C-441C-862E-35FD13A15415}"/>
              </a:ext>
            </a:extLst>
          </p:cNvPr>
          <p:cNvSpPr txBox="1">
            <a:spLocks noChangeArrowheads="1"/>
          </p:cNvSpPr>
          <p:nvPr/>
        </p:nvSpPr>
        <p:spPr bwMode="auto">
          <a:xfrm>
            <a:off x="611188" y="836613"/>
            <a:ext cx="8208962"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spcBef>
                <a:spcPct val="50000"/>
              </a:spcBef>
            </a:pPr>
            <a:r>
              <a:rPr kumimoji="0" lang="es-ES" altLang="es-MX"/>
              <a:t>Constantes de velocidad semejantes para una serie de reac</a:t>
            </a:r>
            <a:r>
              <a:rPr kumimoji="0" lang="es-ES_tradnl" altLang="es-MX"/>
              <a:t>c</a:t>
            </a:r>
            <a:r>
              <a:rPr kumimoji="0" lang="es-ES" altLang="es-MX"/>
              <a:t>iones en las que solamente se cambia en uno de los reactivos ya sea el ion metálico central o el ligante, por ejemplo, sugiere que opera un mecanismo común para la serie completa de reacciones.</a:t>
            </a:r>
          </a:p>
          <a:p>
            <a:pPr algn="just" eaLnBrk="1" hangingPunct="1">
              <a:spcBef>
                <a:spcPct val="50000"/>
              </a:spcBef>
            </a:pPr>
            <a:r>
              <a:rPr kumimoji="0" lang="es-ES" altLang="es-MX"/>
              <a:t>Las constantes de velocidad para la reacción de acuación de una serie de complejos:</a:t>
            </a:r>
          </a:p>
        </p:txBody>
      </p:sp>
      <p:graphicFrame>
        <p:nvGraphicFramePr>
          <p:cNvPr id="27650" name="Object 5">
            <a:extLst>
              <a:ext uri="{FF2B5EF4-FFF2-40B4-BE49-F238E27FC236}">
                <a16:creationId xmlns:a16="http://schemas.microsoft.com/office/drawing/2014/main" id="{32D28DB3-3BA9-416A-BEDD-AC58E13E8994}"/>
              </a:ext>
            </a:extLst>
          </p:cNvPr>
          <p:cNvGraphicFramePr>
            <a:graphicFrameLocks noChangeAspect="1"/>
          </p:cNvGraphicFramePr>
          <p:nvPr/>
        </p:nvGraphicFramePr>
        <p:xfrm>
          <a:off x="-1981200" y="4652963"/>
          <a:ext cx="13335000" cy="369887"/>
        </p:xfrm>
        <a:graphic>
          <a:graphicData uri="http://schemas.openxmlformats.org/presentationml/2006/ole">
            <mc:AlternateContent xmlns:mc="http://schemas.openxmlformats.org/markup-compatibility/2006">
              <mc:Choice xmlns:v="urn:schemas-microsoft-com:vml" Requires="v">
                <p:oleObj spid="_x0000_s27655" name="Documento" r:id="rId3" imgW="5617209" imgH="155318" progId="Word.Document.8">
                  <p:embed/>
                </p:oleObj>
              </mc:Choice>
              <mc:Fallback>
                <p:oleObj name="Documento" r:id="rId3" imgW="5617209" imgH="155318"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652963"/>
                        <a:ext cx="133350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Text Box 6">
            <a:extLst>
              <a:ext uri="{FF2B5EF4-FFF2-40B4-BE49-F238E27FC236}">
                <a16:creationId xmlns:a16="http://schemas.microsoft.com/office/drawing/2014/main" id="{DD302A6B-CC2C-4B62-998C-A48BA8267253}"/>
              </a:ext>
            </a:extLst>
          </p:cNvPr>
          <p:cNvSpPr txBox="1">
            <a:spLocks noChangeArrowheads="1"/>
          </p:cNvSpPr>
          <p:nvPr/>
        </p:nvSpPr>
        <p:spPr bwMode="auto">
          <a:xfrm>
            <a:off x="539750" y="5229225"/>
            <a:ext cx="84248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son similares para M = Co, Rh, e Ir. Esta situación poco usual sugiere que se rompe un enlace C-O y no un enlace M-O.</a:t>
            </a:r>
            <a:endParaRPr lang="es-ES" altLang="es-MX"/>
          </a:p>
        </p:txBody>
      </p:sp>
      <p:sp>
        <p:nvSpPr>
          <p:cNvPr id="2" name="Marcador de pie de página 1">
            <a:extLst>
              <a:ext uri="{FF2B5EF4-FFF2-40B4-BE49-F238E27FC236}">
                <a16:creationId xmlns:a16="http://schemas.microsoft.com/office/drawing/2014/main" id="{8A616DD4-90EB-44D0-AD5F-37BA910839C2}"/>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AFE74E0D-5B80-4C83-A3C3-A0F374E88F95}"/>
              </a:ext>
            </a:extLst>
          </p:cNvPr>
          <p:cNvSpPr>
            <a:spLocks noGrp="1"/>
          </p:cNvSpPr>
          <p:nvPr>
            <p:ph type="sldNum" sz="quarter" idx="12"/>
          </p:nvPr>
        </p:nvSpPr>
        <p:spPr/>
        <p:txBody>
          <a:bodyPr/>
          <a:lstStyle/>
          <a:p>
            <a:fld id="{9192AA73-D837-4E5A-ABAB-F99C622BBB16}" type="slidenum">
              <a:rPr lang="es-ES" altLang="es-MX" smtClean="0"/>
              <a:pPr/>
              <a:t>51</a:t>
            </a:fld>
            <a:endParaRPr lang="es-ES" altLang="es-MX"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a:extLst>
              <a:ext uri="{FF2B5EF4-FFF2-40B4-BE49-F238E27FC236}">
                <a16:creationId xmlns:a16="http://schemas.microsoft.com/office/drawing/2014/main" id="{9E1EAD1E-CE17-4B6A-B762-A5956C30F47B}"/>
              </a:ext>
            </a:extLst>
          </p:cNvPr>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MX" altLang="es-MX" sz="2400">
              <a:latin typeface="Times New Roman" panose="02020603050405020304" pitchFamily="18" charset="0"/>
            </a:endParaRPr>
          </a:p>
        </p:txBody>
      </p:sp>
      <p:sp>
        <p:nvSpPr>
          <p:cNvPr id="71683" name="Rectangle 5">
            <a:extLst>
              <a:ext uri="{FF2B5EF4-FFF2-40B4-BE49-F238E27FC236}">
                <a16:creationId xmlns:a16="http://schemas.microsoft.com/office/drawing/2014/main" id="{E94F0549-0E62-4D04-A47A-A8238F19C1B8}"/>
              </a:ext>
            </a:extLst>
          </p:cNvPr>
          <p:cNvSpPr>
            <a:spLocks noChangeArrowheads="1"/>
          </p:cNvSpPr>
          <p:nvPr/>
        </p:nvSpPr>
        <p:spPr bwMode="auto">
          <a:xfrm>
            <a:off x="468313" y="908050"/>
            <a:ext cx="8424862"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Debe tenerse cuidado al hacer generalizaciones de este tipo.</a:t>
            </a:r>
          </a:p>
          <a:p>
            <a:pPr algn="just" eaLnBrk="1" hangingPunct="1"/>
            <a:endParaRPr kumimoji="0" lang="es-ES" altLang="es-MX">
              <a:cs typeface="Times New Roman" panose="02020603050405020304" pitchFamily="18" charset="0"/>
            </a:endParaRPr>
          </a:p>
          <a:p>
            <a:pPr algn="just"/>
            <a:r>
              <a:rPr kumimoji="0" lang="es-ES" altLang="es-MX">
                <a:cs typeface="Times New Roman" panose="02020603050405020304" pitchFamily="18" charset="0"/>
              </a:rPr>
              <a:t>Se ha señalado también que los valores de </a:t>
            </a:r>
            <a:r>
              <a:rPr kumimoji="0" lang="es-ES" altLang="es-MX">
                <a:cs typeface="Times New Roman" panose="02020603050405020304" pitchFamily="18" charset="0"/>
                <a:sym typeface="Symbol" panose="05050102010706020507" pitchFamily="18" charset="2"/>
              </a:rPr>
              <a:t></a:t>
            </a:r>
            <a:r>
              <a:rPr kumimoji="0" lang="es-ES" altLang="es-MX" i="1">
                <a:cs typeface="Times New Roman" panose="02020603050405020304" pitchFamily="18" charset="0"/>
              </a:rPr>
              <a:t>G</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y </a:t>
            </a:r>
            <a:r>
              <a:rPr kumimoji="0" lang="es-ES" altLang="es-MX">
                <a:cs typeface="Times New Roman" panose="02020603050405020304" pitchFamily="18" charset="0"/>
                <a:sym typeface="Symbol" panose="05050102010706020507" pitchFamily="18" charset="2"/>
              </a:rPr>
              <a:t></a:t>
            </a:r>
            <a:r>
              <a:rPr kumimoji="0" lang="es-ES" altLang="es-MX" i="1">
                <a:cs typeface="Times New Roman" panose="02020603050405020304" pitchFamily="18" charset="0"/>
              </a:rPr>
              <a:t>H</a:t>
            </a:r>
            <a:r>
              <a:rPr kumimoji="0" lang="es-ES" altLang="es-MX" baseline="30000">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son semejantes para algunas reacciones de sustitución de Co(III) y Rh(III) en las que definitivamente se rompe el enlace met</a:t>
            </a:r>
            <a:r>
              <a:rPr kumimoji="0" lang="es-ES_tradnl" altLang="es-MX">
                <a:cs typeface="Times New Roman" panose="02020603050405020304" pitchFamily="18" charset="0"/>
              </a:rPr>
              <a:t>a</a:t>
            </a:r>
            <a:r>
              <a:rPr kumimoji="0" lang="es-ES" altLang="es-MX">
                <a:cs typeface="Times New Roman" panose="02020603050405020304" pitchFamily="18" charset="0"/>
              </a:rPr>
              <a:t>l-ligante.</a:t>
            </a:r>
            <a:endParaRPr kumimoji="0" lang="es-ES" altLang="es-MX" baseline="30000">
              <a:cs typeface="Times New Roman" panose="02020603050405020304" pitchFamily="18" charset="0"/>
              <a:sym typeface="Symbol" panose="05050102010706020507" pitchFamily="18" charset="2"/>
            </a:endParaRPr>
          </a:p>
        </p:txBody>
      </p:sp>
      <p:sp>
        <p:nvSpPr>
          <p:cNvPr id="71684" name="Rectangle 6">
            <a:extLst>
              <a:ext uri="{FF2B5EF4-FFF2-40B4-BE49-F238E27FC236}">
                <a16:creationId xmlns:a16="http://schemas.microsoft.com/office/drawing/2014/main" id="{62D1310D-DE12-4566-815E-9A4C2CCE26E8}"/>
              </a:ext>
            </a:extLst>
          </p:cNvPr>
          <p:cNvSpPr>
            <a:spLocks noChangeArrowheads="1"/>
          </p:cNvSpPr>
          <p:nvPr/>
        </p:nvSpPr>
        <p:spPr bwMode="auto">
          <a:xfrm>
            <a:off x="539750" y="4365625"/>
            <a:ext cx="83169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En una serie de reacciones, en las que aumenta el impedimento estérico de una de las moléculas reaccionantes es posible observar un efecto de ésto directamente en el estado de transición. </a:t>
            </a:r>
            <a:endParaRPr kumimoji="0" lang="es-ES" altLang="es-MX"/>
          </a:p>
        </p:txBody>
      </p:sp>
      <p:sp>
        <p:nvSpPr>
          <p:cNvPr id="2" name="Marcador de pie de página 1">
            <a:extLst>
              <a:ext uri="{FF2B5EF4-FFF2-40B4-BE49-F238E27FC236}">
                <a16:creationId xmlns:a16="http://schemas.microsoft.com/office/drawing/2014/main" id="{8D9360DA-78B8-4F4F-9B1B-BDF48A089CFC}"/>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90278E4E-5E23-4B3E-BECE-470623A2AF12}"/>
              </a:ext>
            </a:extLst>
          </p:cNvPr>
          <p:cNvSpPr>
            <a:spLocks noGrp="1"/>
          </p:cNvSpPr>
          <p:nvPr>
            <p:ph type="sldNum" sz="quarter" idx="12"/>
          </p:nvPr>
        </p:nvSpPr>
        <p:spPr/>
        <p:txBody>
          <a:bodyPr/>
          <a:lstStyle/>
          <a:p>
            <a:fld id="{9192AA73-D837-4E5A-ABAB-F99C622BBB16}" type="slidenum">
              <a:rPr lang="es-ES" altLang="es-MX" smtClean="0"/>
              <a:pPr/>
              <a:t>52</a:t>
            </a:fld>
            <a:endParaRPr lang="es-ES" altLang="es-MX"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a:extLst>
              <a:ext uri="{FF2B5EF4-FFF2-40B4-BE49-F238E27FC236}">
                <a16:creationId xmlns:a16="http://schemas.microsoft.com/office/drawing/2014/main" id="{DD939DFB-1995-460E-A502-47267DC07479}"/>
              </a:ext>
            </a:extLst>
          </p:cNvPr>
          <p:cNvSpPr>
            <a:spLocks noChangeArrowheads="1"/>
          </p:cNvSpPr>
          <p:nvPr/>
        </p:nvSpPr>
        <p:spPr bwMode="auto">
          <a:xfrm>
            <a:off x="0" y="228600"/>
            <a:ext cx="91440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El efecto será disminuido si se trata de un mecanismo disociativo, pero agravado en el caso de un proceso asociativo.</a:t>
            </a:r>
          </a:p>
          <a:p>
            <a:r>
              <a:rPr kumimoji="0" lang="es-ES" altLang="es-MX">
                <a:cs typeface="Times New Roman" panose="02020603050405020304" pitchFamily="18" charset="0"/>
              </a:rPr>
              <a:t> Por ejemplo en una serie de reacciones de acuación de complejos octaédricos con diaminas, AA:</a:t>
            </a:r>
            <a:endParaRPr kumimoji="0" lang="es-ES" altLang="es-MX"/>
          </a:p>
        </p:txBody>
      </p:sp>
      <p:sp>
        <p:nvSpPr>
          <p:cNvPr id="28677" name="Rectangle 4">
            <a:extLst>
              <a:ext uri="{FF2B5EF4-FFF2-40B4-BE49-F238E27FC236}">
                <a16:creationId xmlns:a16="http://schemas.microsoft.com/office/drawing/2014/main" id="{9790CDDD-62FC-44A9-A72C-E6D0E8E7792C}"/>
              </a:ext>
            </a:extLst>
          </p:cNvPr>
          <p:cNvSpPr>
            <a:spLocks noChangeArrowheads="1"/>
          </p:cNvSpPr>
          <p:nvPr/>
        </p:nvSpPr>
        <p:spPr bwMode="auto">
          <a:xfrm>
            <a:off x="0" y="32004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se observa una marcada aceleración estérica, lo que apoya su carácter disociativo.</a:t>
            </a:r>
            <a:endParaRPr kumimoji="0" lang="es-ES" altLang="es-MX"/>
          </a:p>
        </p:txBody>
      </p:sp>
      <p:graphicFrame>
        <p:nvGraphicFramePr>
          <p:cNvPr id="28674" name="Object 5">
            <a:extLst>
              <a:ext uri="{FF2B5EF4-FFF2-40B4-BE49-F238E27FC236}">
                <a16:creationId xmlns:a16="http://schemas.microsoft.com/office/drawing/2014/main" id="{B629401E-413A-4952-9EAF-9225D3639E12}"/>
              </a:ext>
            </a:extLst>
          </p:cNvPr>
          <p:cNvGraphicFramePr>
            <a:graphicFrameLocks noChangeAspect="1"/>
          </p:cNvGraphicFramePr>
          <p:nvPr/>
        </p:nvGraphicFramePr>
        <p:xfrm>
          <a:off x="990600" y="4189413"/>
          <a:ext cx="9906000" cy="2668587"/>
        </p:xfrm>
        <a:graphic>
          <a:graphicData uri="http://schemas.openxmlformats.org/presentationml/2006/ole">
            <mc:AlternateContent xmlns:mc="http://schemas.openxmlformats.org/markup-compatibility/2006">
              <mc:Choice xmlns:v="urn:schemas-microsoft-com:vml" Requires="v">
                <p:oleObj spid="_x0000_s28682" name="Documento" r:id="rId3" imgW="5768280" imgH="1554480" progId="Word.Document.8">
                  <p:embed/>
                </p:oleObj>
              </mc:Choice>
              <mc:Fallback>
                <p:oleObj name="Documento" r:id="rId3" imgW="5768280" imgH="1554480" progId="Word.Documen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89413"/>
                        <a:ext cx="9906000" cy="266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7">
            <a:extLst>
              <a:ext uri="{FF2B5EF4-FFF2-40B4-BE49-F238E27FC236}">
                <a16:creationId xmlns:a16="http://schemas.microsoft.com/office/drawing/2014/main" id="{ED8FBBD8-EDB4-419F-9E3D-3870484D11F4}"/>
              </a:ext>
            </a:extLst>
          </p:cNvPr>
          <p:cNvGraphicFramePr>
            <a:graphicFrameLocks noChangeAspect="1"/>
          </p:cNvGraphicFramePr>
          <p:nvPr/>
        </p:nvGraphicFramePr>
        <p:xfrm>
          <a:off x="-2819400" y="2325688"/>
          <a:ext cx="14630400" cy="781050"/>
        </p:xfrm>
        <a:graphic>
          <a:graphicData uri="http://schemas.openxmlformats.org/presentationml/2006/ole">
            <mc:AlternateContent xmlns:mc="http://schemas.openxmlformats.org/markup-compatibility/2006">
              <mc:Choice xmlns:v="urn:schemas-microsoft-com:vml" Requires="v">
                <p:oleObj spid="_x0000_s28683" name="Documento" r:id="rId5" imgW="5612040" imgH="301680" progId="Word.Document.8">
                  <p:embed/>
                </p:oleObj>
              </mc:Choice>
              <mc:Fallback>
                <p:oleObj name="Documento" r:id="rId5" imgW="5612040" imgH="301680" progId="Word.Document.8">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325688"/>
                        <a:ext cx="146304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0EE32CFA-FD43-48FC-BAEE-AB42B6DFB3FA}"/>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2E460533-C254-4258-B813-1F3EC76F986B}"/>
              </a:ext>
            </a:extLst>
          </p:cNvPr>
          <p:cNvSpPr>
            <a:spLocks noGrp="1"/>
          </p:cNvSpPr>
          <p:nvPr>
            <p:ph type="sldNum" sz="quarter" idx="12"/>
          </p:nvPr>
        </p:nvSpPr>
        <p:spPr/>
        <p:txBody>
          <a:bodyPr/>
          <a:lstStyle/>
          <a:p>
            <a:fld id="{9192AA73-D837-4E5A-ABAB-F99C622BBB16}" type="slidenum">
              <a:rPr lang="es-ES" altLang="es-MX" smtClean="0"/>
              <a:pPr/>
              <a:t>53</a:t>
            </a:fld>
            <a:endParaRPr lang="es-ES" altLang="es-MX" sz="14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D0E67CB-C138-4FDF-BA09-066D79A4E24C}"/>
              </a:ext>
            </a:extLst>
          </p:cNvPr>
          <p:cNvSpPr>
            <a:spLocks noChangeArrowheads="1"/>
          </p:cNvSpPr>
          <p:nvPr/>
        </p:nvSpPr>
        <p:spPr bwMode="auto">
          <a:xfrm>
            <a:off x="468313" y="692150"/>
            <a:ext cx="8424862"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sz="700">
                <a:latin typeface="Times New Roman" panose="02020603050405020304" pitchFamily="18" charset="0"/>
                <a:cs typeface="Times New Roman" panose="02020603050405020304" pitchFamily="18" charset="0"/>
              </a:rPr>
              <a:t>        </a:t>
            </a:r>
            <a:r>
              <a:rPr kumimoji="0" lang="es-ES" altLang="es-MX">
                <a:cs typeface="Times New Roman" panose="02020603050405020304" pitchFamily="18" charset="0"/>
              </a:rPr>
              <a:t>Otro ejemplo que vale la pena mencionar es el hecho de que en reacciones de hidrólisis de complejos amino de cobalto(III) el cociente de las constantes de velocidad para la trayectoria catalizada por base y aquélla no catalizada, es decir k</a:t>
            </a:r>
            <a:r>
              <a:rPr kumimoji="0" lang="es-ES" altLang="es-MX" baseline="-30000">
                <a:cs typeface="Times New Roman" panose="02020603050405020304" pitchFamily="18" charset="0"/>
              </a:rPr>
              <a:t>OH</a:t>
            </a:r>
            <a:r>
              <a:rPr kumimoji="0" lang="es-ES" altLang="es-MX">
                <a:cs typeface="Times New Roman" panose="02020603050405020304" pitchFamily="18" charset="0"/>
              </a:rPr>
              <a:t>-/k</a:t>
            </a:r>
            <a:r>
              <a:rPr kumimoji="0" lang="es-ES" altLang="es-MX" baseline="-30000">
                <a:cs typeface="Times New Roman" panose="02020603050405020304" pitchFamily="18" charset="0"/>
              </a:rPr>
              <a:t>H2O</a:t>
            </a:r>
            <a:r>
              <a:rPr kumimoji="0" lang="es-ES" altLang="es-MX">
                <a:cs typeface="Times New Roman" panose="02020603050405020304" pitchFamily="18" charset="0"/>
              </a:rPr>
              <a:t> varía normalmente en el intervalo de 10</a:t>
            </a:r>
            <a:r>
              <a:rPr kumimoji="0" lang="es-ES" altLang="es-MX" baseline="30000">
                <a:cs typeface="Times New Roman" panose="02020603050405020304" pitchFamily="18" charset="0"/>
              </a:rPr>
              <a:t>5</a:t>
            </a:r>
            <a:r>
              <a:rPr kumimoji="0" lang="es-ES" altLang="es-MX">
                <a:cs typeface="Times New Roman" panose="02020603050405020304" pitchFamily="18" charset="0"/>
              </a:rPr>
              <a:t> a 10</a:t>
            </a:r>
            <a:r>
              <a:rPr kumimoji="0" lang="es-ES" altLang="es-MX" baseline="30000">
                <a:cs typeface="Times New Roman" panose="02020603050405020304" pitchFamily="18" charset="0"/>
              </a:rPr>
              <a:t>8</a:t>
            </a:r>
            <a:r>
              <a:rPr kumimoji="0" lang="es-ES" altLang="es-MX">
                <a:cs typeface="Times New Roman" panose="02020603050405020304" pitchFamily="18" charset="0"/>
              </a:rPr>
              <a:t>; sin embargo para la reacción de hidrólisis del complejo Coen</a:t>
            </a:r>
            <a:r>
              <a:rPr kumimoji="0" lang="es-ES" altLang="es-MX" baseline="-30000">
                <a:cs typeface="Times New Roman" panose="02020603050405020304" pitchFamily="18" charset="0"/>
              </a:rPr>
              <a:t>2</a:t>
            </a:r>
            <a:r>
              <a:rPr kumimoji="0" lang="es-ES" altLang="es-MX">
                <a:cs typeface="Times New Roman" panose="02020603050405020304" pitchFamily="18" charset="0"/>
              </a:rPr>
              <a:t>CO</a:t>
            </a:r>
            <a:r>
              <a:rPr kumimoji="0" lang="es-ES" altLang="es-MX" baseline="-30000">
                <a:cs typeface="Times New Roman" panose="02020603050405020304" pitchFamily="18" charset="0"/>
              </a:rPr>
              <a:t>3</a:t>
            </a:r>
            <a:r>
              <a:rPr kumimoji="0" lang="es-ES" altLang="es-MX" baseline="30000">
                <a:cs typeface="Times New Roman" panose="02020603050405020304" pitchFamily="18" charset="0"/>
              </a:rPr>
              <a:t>+</a:t>
            </a:r>
            <a:r>
              <a:rPr kumimoji="0" lang="es-ES" altLang="es-MX">
                <a:cs typeface="Times New Roman" panose="02020603050405020304" pitchFamily="18" charset="0"/>
              </a:rPr>
              <a:t>, este cociente tiene un valor de 6.5.</a:t>
            </a:r>
          </a:p>
          <a:p>
            <a:pPr algn="just" eaLnBrk="1" hangingPunct="1"/>
            <a:endParaRPr kumimoji="0" lang="es-ES" altLang="es-MX">
              <a:cs typeface="Times New Roman" panose="02020603050405020304" pitchFamily="18" charset="0"/>
            </a:endParaRPr>
          </a:p>
          <a:p>
            <a:pPr algn="just" eaLnBrk="1" hangingPunct="1"/>
            <a:r>
              <a:rPr kumimoji="0" lang="es-ES" altLang="es-MX">
                <a:cs typeface="Times New Roman" panose="02020603050405020304" pitchFamily="18" charset="0"/>
              </a:rPr>
              <a:t> Esto que sugiere un cambio drástico en el mecanismo de reacción para este compuesto con respecto al generalmente observado. </a:t>
            </a:r>
          </a:p>
        </p:txBody>
      </p:sp>
      <p:sp>
        <p:nvSpPr>
          <p:cNvPr id="2" name="Marcador de pie de página 1">
            <a:extLst>
              <a:ext uri="{FF2B5EF4-FFF2-40B4-BE49-F238E27FC236}">
                <a16:creationId xmlns:a16="http://schemas.microsoft.com/office/drawing/2014/main" id="{8E19C3A8-D2F5-4019-B522-7C0ED5D42709}"/>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78352FBD-E086-46A2-B44B-798E1D001B88}"/>
              </a:ext>
            </a:extLst>
          </p:cNvPr>
          <p:cNvSpPr>
            <a:spLocks noGrp="1"/>
          </p:cNvSpPr>
          <p:nvPr>
            <p:ph type="sldNum" sz="quarter" idx="12"/>
          </p:nvPr>
        </p:nvSpPr>
        <p:spPr/>
        <p:txBody>
          <a:bodyPr/>
          <a:lstStyle/>
          <a:p>
            <a:fld id="{9192AA73-D837-4E5A-ABAB-F99C622BBB16}" type="slidenum">
              <a:rPr lang="es-ES" altLang="es-MX" smtClean="0"/>
              <a:pPr/>
              <a:t>54</a:t>
            </a:fld>
            <a:endParaRPr lang="es-ES" altLang="es-MX" sz="14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a:extLst>
              <a:ext uri="{FF2B5EF4-FFF2-40B4-BE49-F238E27FC236}">
                <a16:creationId xmlns:a16="http://schemas.microsoft.com/office/drawing/2014/main" id="{C0AC69FF-40E6-49EF-B14C-D1D7DAA44998}"/>
              </a:ext>
            </a:extLst>
          </p:cNvPr>
          <p:cNvSpPr txBox="1">
            <a:spLocks noChangeArrowheads="1"/>
          </p:cNvSpPr>
          <p:nvPr/>
        </p:nvSpPr>
        <p:spPr bwMode="auto">
          <a:xfrm>
            <a:off x="611188" y="787400"/>
            <a:ext cx="8281987" cy="564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t>La explicación puede estar en función de que en medio básico se presente una ruptura del enlace Co-O, mientras que en medio ácido se rompa un enlace C-O.</a:t>
            </a:r>
          </a:p>
          <a:p>
            <a:pPr eaLnBrk="1" hangingPunct="1"/>
            <a:endParaRPr kumimoji="0" lang="es-ES_tradnl" altLang="es-MX"/>
          </a:p>
          <a:p>
            <a:pPr eaLnBrk="1" hangingPunct="1"/>
            <a:r>
              <a:rPr kumimoji="0" lang="es-ES" altLang="es-MX" b="1"/>
              <a:t>Usos de las RLEL:</a:t>
            </a:r>
          </a:p>
          <a:p>
            <a:pPr eaLnBrk="1" hangingPunct="1"/>
            <a:endParaRPr kumimoji="0" lang="es-ES" altLang="es-MX"/>
          </a:p>
          <a:p>
            <a:pPr algn="just" eaLnBrk="1" hangingPunct="1"/>
            <a:r>
              <a:rPr kumimoji="0" lang="es-ES_tradnl" altLang="es-MX"/>
              <a:t>1.- </a:t>
            </a:r>
            <a:r>
              <a:rPr kumimoji="0" lang="es-ES" altLang="es-MX"/>
              <a:t>Demostrar que la reactividad se correlaciona con un parámetro independiente pero relacionado</a:t>
            </a:r>
            <a:r>
              <a:rPr kumimoji="0" lang="es-ES_tradnl" altLang="es-MX"/>
              <a:t>.</a:t>
            </a:r>
          </a:p>
          <a:p>
            <a:pPr algn="just" eaLnBrk="1" hangingPunct="1"/>
            <a:endParaRPr kumimoji="0" lang="es-ES" altLang="es-MX"/>
          </a:p>
          <a:p>
            <a:pPr algn="just" eaLnBrk="1" hangingPunct="1"/>
            <a:r>
              <a:rPr kumimoji="0" lang="es-ES_tradnl" altLang="es-MX"/>
              <a:t>2.- </a:t>
            </a:r>
            <a:r>
              <a:rPr kumimoji="0" lang="es-ES" altLang="es-MX"/>
              <a:t>Establecer que reacciones relacionadas tienen mecanismos comunes, en que es exitosa una correlación</a:t>
            </a:r>
            <a:r>
              <a:rPr kumimoji="0" lang="es-ES_tradnl" altLang="es-MX"/>
              <a:t>.</a:t>
            </a:r>
            <a:endParaRPr lang="es-ES" altLang="es-MX"/>
          </a:p>
        </p:txBody>
      </p:sp>
      <p:sp>
        <p:nvSpPr>
          <p:cNvPr id="2" name="Marcador de pie de página 1">
            <a:extLst>
              <a:ext uri="{FF2B5EF4-FFF2-40B4-BE49-F238E27FC236}">
                <a16:creationId xmlns:a16="http://schemas.microsoft.com/office/drawing/2014/main" id="{65E8FC12-C808-4191-BF00-DB8E5A1EB90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E876195-B4FB-466E-B2CD-28EFC1F2C655}"/>
              </a:ext>
            </a:extLst>
          </p:cNvPr>
          <p:cNvSpPr>
            <a:spLocks noGrp="1"/>
          </p:cNvSpPr>
          <p:nvPr>
            <p:ph type="sldNum" sz="quarter" idx="12"/>
          </p:nvPr>
        </p:nvSpPr>
        <p:spPr/>
        <p:txBody>
          <a:bodyPr/>
          <a:lstStyle/>
          <a:p>
            <a:fld id="{9192AA73-D837-4E5A-ABAB-F99C622BBB16}" type="slidenum">
              <a:rPr lang="es-ES" altLang="es-MX" smtClean="0"/>
              <a:pPr/>
              <a:t>55</a:t>
            </a:fld>
            <a:endParaRPr lang="es-ES" altLang="es-MX" sz="140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a:extLst>
              <a:ext uri="{FF2B5EF4-FFF2-40B4-BE49-F238E27FC236}">
                <a16:creationId xmlns:a16="http://schemas.microsoft.com/office/drawing/2014/main" id="{CF7ABCF4-5D90-4A76-879D-ED6573FE6672}"/>
              </a:ext>
            </a:extLst>
          </p:cNvPr>
          <p:cNvSpPr>
            <a:spLocks noChangeArrowheads="1"/>
          </p:cNvSpPr>
          <p:nvPr/>
        </p:nvSpPr>
        <p:spPr bwMode="auto">
          <a:xfrm>
            <a:off x="827088" y="981075"/>
            <a:ext cx="80645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s-ES_tradnl" altLang="es-MX">
                <a:cs typeface="Times New Roman" panose="02020603050405020304" pitchFamily="18" charset="0"/>
              </a:rPr>
              <a:t>3.- </a:t>
            </a:r>
            <a:r>
              <a:rPr kumimoji="0" lang="es-ES" altLang="es-MX">
                <a:cs typeface="Times New Roman" panose="02020603050405020304" pitchFamily="18" charset="0"/>
              </a:rPr>
              <a:t>Separar y cuantificar los efectos de diferentes variables que afectan una reacción</a:t>
            </a:r>
            <a:r>
              <a:rPr kumimoji="0" lang="es-ES_tradnl" altLang="es-MX">
                <a:cs typeface="Times New Roman" panose="02020603050405020304" pitchFamily="18" charset="0"/>
              </a:rPr>
              <a:t>.</a:t>
            </a:r>
          </a:p>
          <a:p>
            <a:endParaRPr kumimoji="0" lang="es-ES_tradnl" altLang="es-MX">
              <a:cs typeface="Times New Roman" panose="02020603050405020304" pitchFamily="18" charset="0"/>
            </a:endParaRPr>
          </a:p>
          <a:p>
            <a:r>
              <a:rPr kumimoji="0" lang="es-ES_tradnl" altLang="es-MX">
                <a:cs typeface="Times New Roman" panose="02020603050405020304" pitchFamily="18" charset="0"/>
              </a:rPr>
              <a:t>4.- </a:t>
            </a:r>
            <a:r>
              <a:rPr kumimoji="0" lang="es-ES" altLang="es-MX">
                <a:cs typeface="Times New Roman" panose="02020603050405020304" pitchFamily="18" charset="0"/>
              </a:rPr>
              <a:t>Establecer una escala en que se base el determinar la importancia de efectos similares en otras series de reacciones, inclusive reacciones no estudiadas o desconocidas.</a:t>
            </a:r>
          </a:p>
          <a:p>
            <a:endParaRPr kumimoji="0" lang="es-ES_tradnl" altLang="es-MX">
              <a:cs typeface="Times New Roman" panose="02020603050405020304" pitchFamily="18" charset="0"/>
            </a:endParaRPr>
          </a:p>
          <a:p>
            <a:pPr algn="just"/>
            <a:r>
              <a:rPr kumimoji="0" lang="es-ES" altLang="es-MX">
                <a:cs typeface="Times New Roman" panose="02020603050405020304" pitchFamily="18" charset="0"/>
              </a:rPr>
              <a:t>Se menciona una aplicación de las RLEL para el diagnóstico del mecanismo de reacción determinando el grado de ruptura o formación de enlace en el estado de transición.</a:t>
            </a:r>
            <a:endParaRPr kumimoji="0" lang="es-ES" altLang="es-MX"/>
          </a:p>
        </p:txBody>
      </p:sp>
      <p:sp>
        <p:nvSpPr>
          <p:cNvPr id="2" name="Marcador de pie de página 1">
            <a:extLst>
              <a:ext uri="{FF2B5EF4-FFF2-40B4-BE49-F238E27FC236}">
                <a16:creationId xmlns:a16="http://schemas.microsoft.com/office/drawing/2014/main" id="{500A1260-29AC-411F-BEE4-81A0948BE9E4}"/>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32078AE6-639D-4793-BB56-8FD8DF11E4CF}"/>
              </a:ext>
            </a:extLst>
          </p:cNvPr>
          <p:cNvSpPr>
            <a:spLocks noGrp="1"/>
          </p:cNvSpPr>
          <p:nvPr>
            <p:ph type="sldNum" sz="quarter" idx="12"/>
          </p:nvPr>
        </p:nvSpPr>
        <p:spPr/>
        <p:txBody>
          <a:bodyPr/>
          <a:lstStyle/>
          <a:p>
            <a:fld id="{9192AA73-D837-4E5A-ABAB-F99C622BBB16}" type="slidenum">
              <a:rPr lang="es-ES" altLang="es-MX" smtClean="0"/>
              <a:pPr/>
              <a:t>56</a:t>
            </a:fld>
            <a:endParaRPr lang="es-ES" altLang="es-MX" sz="140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a:extLst>
              <a:ext uri="{FF2B5EF4-FFF2-40B4-BE49-F238E27FC236}">
                <a16:creationId xmlns:a16="http://schemas.microsoft.com/office/drawing/2014/main" id="{49C194D5-D039-4443-97B3-4A0B94BBA9AB}"/>
              </a:ext>
            </a:extLst>
          </p:cNvPr>
          <p:cNvGraphicFramePr>
            <a:graphicFrameLocks noChangeAspect="1"/>
          </p:cNvGraphicFramePr>
          <p:nvPr/>
        </p:nvGraphicFramePr>
        <p:xfrm>
          <a:off x="2771775" y="765175"/>
          <a:ext cx="2971800" cy="869950"/>
        </p:xfrm>
        <a:graphic>
          <a:graphicData uri="http://schemas.openxmlformats.org/presentationml/2006/ole">
            <mc:AlternateContent xmlns:mc="http://schemas.openxmlformats.org/markup-compatibility/2006">
              <mc:Choice xmlns:v="urn:schemas-microsoft-com:vml" Requires="v">
                <p:oleObj spid="_x0000_s29710" name="Ecuación" r:id="rId3" imgW="1473120" imgH="431640" progId="Equation.3">
                  <p:embed/>
                </p:oleObj>
              </mc:Choice>
              <mc:Fallback>
                <p:oleObj name="Ecuación" r:id="rId3" imgW="1473120" imgH="4316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765175"/>
                        <a:ext cx="2971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699" name="Object 3">
            <a:extLst>
              <a:ext uri="{FF2B5EF4-FFF2-40B4-BE49-F238E27FC236}">
                <a16:creationId xmlns:a16="http://schemas.microsoft.com/office/drawing/2014/main" id="{A1D07BE2-5B6A-40EE-B667-0350A3CB698D}"/>
              </a:ext>
            </a:extLst>
          </p:cNvPr>
          <p:cNvGraphicFramePr>
            <a:graphicFrameLocks noChangeAspect="1"/>
          </p:cNvGraphicFramePr>
          <p:nvPr/>
        </p:nvGraphicFramePr>
        <p:xfrm>
          <a:off x="2987675" y="1773238"/>
          <a:ext cx="2743200" cy="439737"/>
        </p:xfrm>
        <a:graphic>
          <a:graphicData uri="http://schemas.openxmlformats.org/presentationml/2006/ole">
            <mc:AlternateContent xmlns:mc="http://schemas.openxmlformats.org/markup-compatibility/2006">
              <mc:Choice xmlns:v="urn:schemas-microsoft-com:vml" Requires="v">
                <p:oleObj spid="_x0000_s29711" name="Ecuación" r:id="rId5" imgW="1269720" imgH="203040" progId="Equation.3">
                  <p:embed/>
                </p:oleObj>
              </mc:Choice>
              <mc:Fallback>
                <p:oleObj name="Ecuación" r:id="rId5" imgW="1269720" imgH="203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1773238"/>
                        <a:ext cx="2743200"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1" name="Rectangle 4">
            <a:extLst>
              <a:ext uri="{FF2B5EF4-FFF2-40B4-BE49-F238E27FC236}">
                <a16:creationId xmlns:a16="http://schemas.microsoft.com/office/drawing/2014/main" id="{985B9F72-E2A8-4986-AC9C-FE94962AEF10}"/>
              </a:ext>
            </a:extLst>
          </p:cNvPr>
          <p:cNvSpPr>
            <a:spLocks noChangeArrowheads="1"/>
          </p:cNvSpPr>
          <p:nvPr/>
        </p:nvSpPr>
        <p:spPr bwMode="auto">
          <a:xfrm>
            <a:off x="684213" y="2349500"/>
            <a:ext cx="8207375"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La linealidad entre energías libres de activación y reacción debería expresarse en la forma más sencilla:</a:t>
            </a:r>
            <a:endParaRPr kumimoji="0" lang="es-ES" altLang="es-MX" sz="2400">
              <a:latin typeface="Times New Roman" panose="02020603050405020304" pitchFamily="18" charset="0"/>
            </a:endParaRPr>
          </a:p>
        </p:txBody>
      </p:sp>
      <p:graphicFrame>
        <p:nvGraphicFramePr>
          <p:cNvPr id="29700" name="Object 5">
            <a:extLst>
              <a:ext uri="{FF2B5EF4-FFF2-40B4-BE49-F238E27FC236}">
                <a16:creationId xmlns:a16="http://schemas.microsoft.com/office/drawing/2014/main" id="{D153B7D9-BC19-4582-AE72-6B8EEC218AB6}"/>
              </a:ext>
            </a:extLst>
          </p:cNvPr>
          <p:cNvGraphicFramePr>
            <a:graphicFrameLocks noChangeAspect="1"/>
          </p:cNvGraphicFramePr>
          <p:nvPr/>
        </p:nvGraphicFramePr>
        <p:xfrm>
          <a:off x="3203575" y="3789363"/>
          <a:ext cx="2971800" cy="504825"/>
        </p:xfrm>
        <a:graphic>
          <a:graphicData uri="http://schemas.openxmlformats.org/presentationml/2006/ole">
            <mc:AlternateContent xmlns:mc="http://schemas.openxmlformats.org/markup-compatibility/2006">
              <mc:Choice xmlns:v="urn:schemas-microsoft-com:vml" Requires="v">
                <p:oleObj spid="_x0000_s29712" name="Ecuación" r:id="rId7" imgW="1193760" imgH="203040" progId="Equation.3">
                  <p:embed/>
                </p:oleObj>
              </mc:Choice>
              <mc:Fallback>
                <p:oleObj name="Ecuación" r:id="rId7" imgW="1193760" imgH="20304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3575" y="3789363"/>
                        <a:ext cx="29718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Rectangle 6">
            <a:extLst>
              <a:ext uri="{FF2B5EF4-FFF2-40B4-BE49-F238E27FC236}">
                <a16:creationId xmlns:a16="http://schemas.microsoft.com/office/drawing/2014/main" id="{BB2FEF45-310B-494A-849F-255CBA319818}"/>
              </a:ext>
            </a:extLst>
          </p:cNvPr>
          <p:cNvSpPr>
            <a:spLocks noChangeArrowheads="1"/>
          </p:cNvSpPr>
          <p:nvPr/>
        </p:nvSpPr>
        <p:spPr bwMode="auto">
          <a:xfrm>
            <a:off x="827088" y="4508500"/>
            <a:ext cx="81359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Se puede probar esta idea examinando los datos para la reacción de acuación de una serie de iones, Co(NH</a:t>
            </a:r>
            <a:r>
              <a:rPr kumimoji="0" lang="es-ES" altLang="es-MX" baseline="-30000">
                <a:cs typeface="Times New Roman" panose="02020603050405020304" pitchFamily="18" charset="0"/>
              </a:rPr>
              <a:t>3</a:t>
            </a:r>
            <a:r>
              <a:rPr kumimoji="0" lang="es-ES" altLang="es-MX">
                <a:cs typeface="Times New Roman" panose="02020603050405020304" pitchFamily="18" charset="0"/>
              </a:rPr>
              <a:t>)</a:t>
            </a:r>
            <a:r>
              <a:rPr kumimoji="0" lang="es-ES" altLang="es-MX" baseline="-30000">
                <a:cs typeface="Times New Roman" panose="02020603050405020304" pitchFamily="18" charset="0"/>
              </a:rPr>
              <a:t>5</a:t>
            </a:r>
            <a:r>
              <a:rPr kumimoji="0" lang="es-ES" altLang="es-MX">
                <a:cs typeface="Times New Roman" panose="02020603050405020304" pitchFamily="18" charset="0"/>
              </a:rPr>
              <a:t>X</a:t>
            </a:r>
            <a:r>
              <a:rPr kumimoji="0" lang="es-ES" altLang="es-MX" baseline="30000">
                <a:cs typeface="Times New Roman" panose="02020603050405020304" pitchFamily="18" charset="0"/>
              </a:rPr>
              <a:t>2+</a:t>
            </a:r>
            <a:r>
              <a:rPr kumimoji="0" lang="es-ES" altLang="es-MX">
                <a:cs typeface="Times New Roman" panose="02020603050405020304" pitchFamily="18" charset="0"/>
              </a:rPr>
              <a:t>, donde X es un ligante unidentado</a:t>
            </a:r>
            <a:endParaRPr kumimoji="0" lang="es-ES" altLang="es-MX"/>
          </a:p>
        </p:txBody>
      </p:sp>
      <p:sp>
        <p:nvSpPr>
          <p:cNvPr id="29703" name="Rectangle 8">
            <a:extLst>
              <a:ext uri="{FF2B5EF4-FFF2-40B4-BE49-F238E27FC236}">
                <a16:creationId xmlns:a16="http://schemas.microsoft.com/office/drawing/2014/main" id="{17641EB3-8AD5-490E-B4CE-99A781628824}"/>
              </a:ext>
            </a:extLst>
          </p:cNvPr>
          <p:cNvSpPr>
            <a:spLocks noChangeArrowheads="1"/>
          </p:cNvSpPr>
          <p:nvPr/>
        </p:nvSpPr>
        <p:spPr bwMode="auto">
          <a:xfrm>
            <a:off x="0" y="51054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endParaRPr kumimoji="0" lang="es-MX" altLang="es-MX"/>
          </a:p>
        </p:txBody>
      </p:sp>
      <p:sp>
        <p:nvSpPr>
          <p:cNvPr id="2" name="Marcador de pie de página 1">
            <a:extLst>
              <a:ext uri="{FF2B5EF4-FFF2-40B4-BE49-F238E27FC236}">
                <a16:creationId xmlns:a16="http://schemas.microsoft.com/office/drawing/2014/main" id="{F5BBCC4C-B3E9-488D-AE3E-75C92F55903A}"/>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287285E5-5635-4DA0-B616-5CBF8F193DA5}"/>
              </a:ext>
            </a:extLst>
          </p:cNvPr>
          <p:cNvSpPr>
            <a:spLocks noGrp="1"/>
          </p:cNvSpPr>
          <p:nvPr>
            <p:ph type="sldNum" sz="quarter" idx="12"/>
          </p:nvPr>
        </p:nvSpPr>
        <p:spPr/>
        <p:txBody>
          <a:bodyPr/>
          <a:lstStyle/>
          <a:p>
            <a:fld id="{9192AA73-D837-4E5A-ABAB-F99C622BBB16}" type="slidenum">
              <a:rPr lang="es-ES" altLang="es-MX" smtClean="0"/>
              <a:pPr/>
              <a:t>57</a:t>
            </a:fld>
            <a:endParaRPr lang="es-ES" altLang="es-MX" sz="1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18C9F0B4-4AE2-4286-8444-AAE25FB3C050}"/>
              </a:ext>
            </a:extLst>
          </p:cNvPr>
          <p:cNvSpPr txBox="1">
            <a:spLocks noChangeArrowheads="1"/>
          </p:cNvSpPr>
          <p:nvPr/>
        </p:nvSpPr>
        <p:spPr bwMode="auto">
          <a:xfrm>
            <a:off x="900113" y="404813"/>
            <a:ext cx="70564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spcBef>
                <a:spcPct val="50000"/>
              </a:spcBef>
            </a:pPr>
            <a:endParaRPr lang="es-MX" altLang="es-MX"/>
          </a:p>
        </p:txBody>
      </p:sp>
      <p:pic>
        <p:nvPicPr>
          <p:cNvPr id="75779" name="Picture 5">
            <a:extLst>
              <a:ext uri="{FF2B5EF4-FFF2-40B4-BE49-F238E27FC236}">
                <a16:creationId xmlns:a16="http://schemas.microsoft.com/office/drawing/2014/main" id="{452D0FE1-4196-452F-8A15-4706F011BA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76250"/>
            <a:ext cx="7489825"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6">
            <a:extLst>
              <a:ext uri="{FF2B5EF4-FFF2-40B4-BE49-F238E27FC236}">
                <a16:creationId xmlns:a16="http://schemas.microsoft.com/office/drawing/2014/main" id="{19710A3A-18E4-43F3-86BA-A05E5887D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981075"/>
            <a:ext cx="3744912"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7">
            <a:extLst>
              <a:ext uri="{FF2B5EF4-FFF2-40B4-BE49-F238E27FC236}">
                <a16:creationId xmlns:a16="http://schemas.microsoft.com/office/drawing/2014/main" id="{BB87A054-B3F3-401F-9D25-0650AA681154}"/>
              </a:ext>
            </a:extLst>
          </p:cNvPr>
          <p:cNvSpPr txBox="1">
            <a:spLocks noChangeArrowheads="1"/>
          </p:cNvSpPr>
          <p:nvPr/>
        </p:nvSpPr>
        <p:spPr bwMode="auto">
          <a:xfrm>
            <a:off x="684213" y="0"/>
            <a:ext cx="568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spcBef>
                <a:spcPct val="50000"/>
              </a:spcBef>
            </a:pPr>
            <a:r>
              <a:rPr lang="es-ES_tradnl" altLang="es-MX" sz="2400"/>
              <a:t>Ejemplo de RLEL:</a:t>
            </a:r>
            <a:endParaRPr lang="es-ES" altLang="es-MX" sz="2400"/>
          </a:p>
        </p:txBody>
      </p:sp>
      <p:pic>
        <p:nvPicPr>
          <p:cNvPr id="75782" name="Picture 8">
            <a:extLst>
              <a:ext uri="{FF2B5EF4-FFF2-40B4-BE49-F238E27FC236}">
                <a16:creationId xmlns:a16="http://schemas.microsoft.com/office/drawing/2014/main" id="{5C32FCA6-906B-4F56-BCB1-717C86E93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1484313"/>
            <a:ext cx="4824412"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Text Box 9">
            <a:extLst>
              <a:ext uri="{FF2B5EF4-FFF2-40B4-BE49-F238E27FC236}">
                <a16:creationId xmlns:a16="http://schemas.microsoft.com/office/drawing/2014/main" id="{C4691B58-8781-4D86-8D75-4F463CF44F70}"/>
              </a:ext>
            </a:extLst>
          </p:cNvPr>
          <p:cNvSpPr txBox="1">
            <a:spLocks noChangeArrowheads="1"/>
          </p:cNvSpPr>
          <p:nvPr/>
        </p:nvSpPr>
        <p:spPr bwMode="auto">
          <a:xfrm>
            <a:off x="4787900" y="1916113"/>
            <a:ext cx="4105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spcBef>
                <a:spcPct val="50000"/>
              </a:spcBef>
            </a:pPr>
            <a:endParaRPr lang="es-MX" altLang="es-MX"/>
          </a:p>
        </p:txBody>
      </p:sp>
      <p:sp>
        <p:nvSpPr>
          <p:cNvPr id="75784" name="Text Box 10">
            <a:extLst>
              <a:ext uri="{FF2B5EF4-FFF2-40B4-BE49-F238E27FC236}">
                <a16:creationId xmlns:a16="http://schemas.microsoft.com/office/drawing/2014/main" id="{7055AD1D-9250-435C-9CBA-83135C8A3EE6}"/>
              </a:ext>
            </a:extLst>
          </p:cNvPr>
          <p:cNvSpPr txBox="1">
            <a:spLocks noChangeArrowheads="1"/>
          </p:cNvSpPr>
          <p:nvPr/>
        </p:nvSpPr>
        <p:spPr bwMode="auto">
          <a:xfrm>
            <a:off x="468313" y="6237288"/>
            <a:ext cx="8675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spcBef>
                <a:spcPct val="50000"/>
              </a:spcBef>
            </a:pPr>
            <a:r>
              <a:rPr lang="es-ES_tradnl" altLang="es-MX" sz="2000"/>
              <a:t>Gráfica logarítmica de k</a:t>
            </a:r>
            <a:r>
              <a:rPr lang="es-ES_tradnl" altLang="es-MX" sz="2000" baseline="-25000"/>
              <a:t>1</a:t>
            </a:r>
            <a:r>
              <a:rPr lang="es-ES_tradnl" altLang="es-MX" sz="2000"/>
              <a:t> vs K</a:t>
            </a:r>
            <a:r>
              <a:rPr lang="es-ES_tradnl" altLang="es-MX" sz="2000" baseline="-25000"/>
              <a:t>1</a:t>
            </a:r>
            <a:r>
              <a:rPr lang="es-ES_tradnl" altLang="es-MX" sz="2000"/>
              <a:t> para la reacción antes mencionada a 298 K.</a:t>
            </a:r>
          </a:p>
        </p:txBody>
      </p:sp>
      <p:sp>
        <p:nvSpPr>
          <p:cNvPr id="2" name="Marcador de pie de página 1">
            <a:extLst>
              <a:ext uri="{FF2B5EF4-FFF2-40B4-BE49-F238E27FC236}">
                <a16:creationId xmlns:a16="http://schemas.microsoft.com/office/drawing/2014/main" id="{D80B5C6B-FB41-467B-83E3-44BA6E2CF41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08967927-9CA9-4661-A0E4-65AF9F646871}"/>
              </a:ext>
            </a:extLst>
          </p:cNvPr>
          <p:cNvSpPr>
            <a:spLocks noGrp="1"/>
          </p:cNvSpPr>
          <p:nvPr>
            <p:ph type="sldNum" sz="quarter" idx="12"/>
          </p:nvPr>
        </p:nvSpPr>
        <p:spPr/>
        <p:txBody>
          <a:bodyPr/>
          <a:lstStyle/>
          <a:p>
            <a:fld id="{9192AA73-D837-4E5A-ABAB-F99C622BBB16}" type="slidenum">
              <a:rPr lang="es-ES" altLang="es-MX" smtClean="0"/>
              <a:pPr/>
              <a:t>58</a:t>
            </a:fld>
            <a:endParaRPr lang="es-ES" altLang="es-MX" sz="14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4">
            <a:extLst>
              <a:ext uri="{FF2B5EF4-FFF2-40B4-BE49-F238E27FC236}">
                <a16:creationId xmlns:a16="http://schemas.microsoft.com/office/drawing/2014/main" id="{1BAB0BAC-7390-4184-9A75-33678ACE62E0}"/>
              </a:ext>
            </a:extLst>
          </p:cNvPr>
          <p:cNvGraphicFramePr>
            <a:graphicFrameLocks noChangeAspect="1"/>
          </p:cNvGraphicFramePr>
          <p:nvPr/>
        </p:nvGraphicFramePr>
        <p:xfrm>
          <a:off x="-684213" y="981075"/>
          <a:ext cx="10820401" cy="593725"/>
        </p:xfrm>
        <a:graphic>
          <a:graphicData uri="http://schemas.openxmlformats.org/presentationml/2006/ole">
            <mc:AlternateContent xmlns:mc="http://schemas.openxmlformats.org/markup-compatibility/2006">
              <mc:Choice xmlns:v="urn:schemas-microsoft-com:vml" Requires="v">
                <p:oleObj spid="_x0000_s30726" name="Documento" r:id="rId3" imgW="5612040" imgH="308160" progId="Word.Document.8">
                  <p:embed/>
                </p:oleObj>
              </mc:Choice>
              <mc:Fallback>
                <p:oleObj name="Documento" r:id="rId3" imgW="5612040" imgH="30816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981075"/>
                        <a:ext cx="10820401"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3" name="Text Box 5">
            <a:extLst>
              <a:ext uri="{FF2B5EF4-FFF2-40B4-BE49-F238E27FC236}">
                <a16:creationId xmlns:a16="http://schemas.microsoft.com/office/drawing/2014/main" id="{BA969EA6-AF21-437C-BCD2-DB73BE1DEAE5}"/>
              </a:ext>
            </a:extLst>
          </p:cNvPr>
          <p:cNvSpPr txBox="1">
            <a:spLocks noChangeArrowheads="1"/>
          </p:cNvSpPr>
          <p:nvPr/>
        </p:nvSpPr>
        <p:spPr bwMode="auto">
          <a:xfrm>
            <a:off x="611188" y="1773238"/>
            <a:ext cx="8137525"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La gráfica de log </a:t>
            </a:r>
            <a:r>
              <a:rPr kumimoji="0" lang="es-ES" altLang="es-MX" i="1"/>
              <a:t>k</a:t>
            </a:r>
            <a:r>
              <a:rPr kumimoji="0" lang="es-ES" altLang="es-MX" i="1" baseline="-25000"/>
              <a:t>1</a:t>
            </a:r>
            <a:r>
              <a:rPr kumimoji="0" lang="es-ES" altLang="es-MX"/>
              <a:t> vs log </a:t>
            </a:r>
            <a:r>
              <a:rPr kumimoji="0" lang="es-ES" altLang="es-MX" i="1"/>
              <a:t>K</a:t>
            </a:r>
            <a:r>
              <a:rPr kumimoji="0" lang="es-ES" altLang="es-MX" i="1" baseline="-25000"/>
              <a:t>1</a:t>
            </a:r>
            <a:r>
              <a:rPr kumimoji="0" lang="es-ES" altLang="es-MX"/>
              <a:t> es lineal dentro de un amplio intervalo de constantes de velocidad. Obviamente entre más rápida es la acuación, la reacción llega más a término. </a:t>
            </a:r>
          </a:p>
          <a:p>
            <a:pPr algn="just" eaLnBrk="1" hangingPunct="1"/>
            <a:endParaRPr kumimoji="0" lang="es-ES_tradnl" altLang="es-MX"/>
          </a:p>
          <a:p>
            <a:pPr algn="just" eaLnBrk="1" hangingPunct="1">
              <a:spcBef>
                <a:spcPct val="50000"/>
              </a:spcBef>
            </a:pPr>
            <a:r>
              <a:rPr kumimoji="0" lang="es-ES" altLang="es-MX"/>
              <a:t>La pendiente de </a:t>
            </a:r>
            <a:r>
              <a:rPr kumimoji="0" lang="es-ES" altLang="es-MX" i="1"/>
              <a:t>A</a:t>
            </a:r>
            <a:r>
              <a:rPr kumimoji="0" lang="es-ES" altLang="es-MX"/>
              <a:t> es 1.0 y esto indica que el complejo activado y los productos son muy semejantes, es decir, que X</a:t>
            </a:r>
            <a:r>
              <a:rPr kumimoji="0" lang="es-ES" altLang="es-MX" baseline="30000"/>
              <a:t>-</a:t>
            </a:r>
            <a:r>
              <a:rPr kumimoji="0" lang="es-ES" altLang="es-MX"/>
              <a:t> está prácticamente separado del cobalto y el mecanismo es disociativo.</a:t>
            </a:r>
            <a:endParaRPr lang="es-ES" altLang="es-MX"/>
          </a:p>
        </p:txBody>
      </p:sp>
      <p:sp>
        <p:nvSpPr>
          <p:cNvPr id="2" name="Marcador de pie de página 1">
            <a:extLst>
              <a:ext uri="{FF2B5EF4-FFF2-40B4-BE49-F238E27FC236}">
                <a16:creationId xmlns:a16="http://schemas.microsoft.com/office/drawing/2014/main" id="{45B7BF06-598F-4A02-8269-2278F2401C70}"/>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B7F7DDA-A7E0-48D9-981B-BBBB39DBE1FF}"/>
              </a:ext>
            </a:extLst>
          </p:cNvPr>
          <p:cNvSpPr>
            <a:spLocks noGrp="1"/>
          </p:cNvSpPr>
          <p:nvPr>
            <p:ph type="sldNum" sz="quarter" idx="12"/>
          </p:nvPr>
        </p:nvSpPr>
        <p:spPr/>
        <p:txBody>
          <a:bodyPr/>
          <a:lstStyle/>
          <a:p>
            <a:fld id="{9192AA73-D837-4E5A-ABAB-F99C622BBB16}" type="slidenum">
              <a:rPr lang="es-ES" altLang="es-MX" smtClean="0"/>
              <a:pPr/>
              <a:t>59</a:t>
            </a:fld>
            <a:endParaRPr lang="es-ES" altLang="es-MX"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a:extLst>
              <a:ext uri="{FF2B5EF4-FFF2-40B4-BE49-F238E27FC236}">
                <a16:creationId xmlns:a16="http://schemas.microsoft.com/office/drawing/2014/main" id="{695F2DD4-BB97-4918-869F-7A47D2A4D14E}"/>
              </a:ext>
            </a:extLst>
          </p:cNvPr>
          <p:cNvSpPr>
            <a:spLocks noChangeArrowheads="1"/>
          </p:cNvSpPr>
          <p:nvPr/>
        </p:nvSpPr>
        <p:spPr bwMode="auto">
          <a:xfrm>
            <a:off x="0" y="228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fr-FR" altLang="es-MX" sz="2400" i="1">
                <a:cs typeface="Times New Roman" panose="02020603050405020304" pitchFamily="18" charset="0"/>
              </a:rPr>
              <a:t>reacción: Et</a:t>
            </a:r>
            <a:r>
              <a:rPr kumimoji="0" lang="fr-FR" altLang="es-MX" sz="2400" i="1" baseline="-30000">
                <a:cs typeface="Times New Roman" panose="02020603050405020304" pitchFamily="18" charset="0"/>
              </a:rPr>
              <a:t>3</a:t>
            </a:r>
            <a:r>
              <a:rPr kumimoji="0" lang="fr-FR" altLang="es-MX" sz="2400" i="1">
                <a:cs typeface="Times New Roman" panose="02020603050405020304" pitchFamily="18" charset="0"/>
              </a:rPr>
              <a:t>N + EtI </a:t>
            </a:r>
            <a:r>
              <a:rPr kumimoji="0" lang="es-ES" altLang="es-MX" sz="2400" i="1">
                <a:cs typeface="Times New Roman" panose="02020603050405020304" pitchFamily="18" charset="0"/>
                <a:sym typeface="Symbol" panose="05050102010706020507" pitchFamily="18" charset="2"/>
              </a:rPr>
              <a:t></a:t>
            </a:r>
            <a:r>
              <a:rPr kumimoji="0" lang="fr-FR" altLang="es-MX" sz="2400" i="1">
                <a:cs typeface="Times New Roman" panose="02020603050405020304" pitchFamily="18" charset="0"/>
              </a:rPr>
              <a:t> Et</a:t>
            </a:r>
            <a:r>
              <a:rPr kumimoji="0" lang="fr-FR" altLang="es-MX" sz="2400" i="1" baseline="-30000">
                <a:cs typeface="Times New Roman" panose="02020603050405020304" pitchFamily="18" charset="0"/>
                <a:sym typeface="Symbol" panose="05050102010706020507" pitchFamily="18" charset="2"/>
              </a:rPr>
              <a:t>4</a:t>
            </a:r>
            <a:r>
              <a:rPr kumimoji="0" lang="fr-FR" altLang="es-MX" sz="2400" i="1">
                <a:cs typeface="Times New Roman" panose="02020603050405020304" pitchFamily="18" charset="0"/>
                <a:sym typeface="Symbol" panose="05050102010706020507" pitchFamily="18" charset="2"/>
              </a:rPr>
              <a:t>N</a:t>
            </a:r>
            <a:r>
              <a:rPr kumimoji="0" lang="fr-FR" altLang="es-MX" sz="2400" i="1" baseline="30000">
                <a:cs typeface="Times New Roman" panose="02020603050405020304" pitchFamily="18" charset="0"/>
                <a:sym typeface="Symbol" panose="05050102010706020507" pitchFamily="18" charset="2"/>
              </a:rPr>
              <a:t>+</a:t>
            </a:r>
            <a:r>
              <a:rPr kumimoji="0" lang="fr-FR" altLang="es-MX" sz="2400" i="1">
                <a:cs typeface="Times New Roman" panose="02020603050405020304" pitchFamily="18" charset="0"/>
                <a:sym typeface="Symbol" panose="05050102010706020507" pitchFamily="18" charset="2"/>
              </a:rPr>
              <a:t>I</a:t>
            </a:r>
            <a:r>
              <a:rPr kumimoji="0" lang="fr-FR" altLang="es-MX" sz="2400" i="1" baseline="30000">
                <a:cs typeface="Times New Roman" panose="02020603050405020304" pitchFamily="18" charset="0"/>
                <a:sym typeface="Symbol" panose="05050102010706020507" pitchFamily="18" charset="2"/>
              </a:rPr>
              <a:t>-</a:t>
            </a:r>
            <a:endParaRPr kumimoji="0" lang="es-ES" altLang="es-MX" sz="2400" i="1">
              <a:cs typeface="Times New Roman" panose="02020603050405020304" pitchFamily="18" charset="0"/>
              <a:sym typeface="Symbol" panose="05050102010706020507" pitchFamily="18" charset="2"/>
            </a:endParaRPr>
          </a:p>
        </p:txBody>
      </p:sp>
      <p:graphicFrame>
        <p:nvGraphicFramePr>
          <p:cNvPr id="2050" name="Object 3">
            <a:extLst>
              <a:ext uri="{FF2B5EF4-FFF2-40B4-BE49-F238E27FC236}">
                <a16:creationId xmlns:a16="http://schemas.microsoft.com/office/drawing/2014/main" id="{80ADBEB3-D967-49BC-A01D-C6AE737A4163}"/>
              </a:ext>
            </a:extLst>
          </p:cNvPr>
          <p:cNvGraphicFramePr>
            <a:graphicFrameLocks noChangeAspect="1"/>
          </p:cNvGraphicFramePr>
          <p:nvPr/>
        </p:nvGraphicFramePr>
        <p:xfrm>
          <a:off x="228600" y="1143000"/>
          <a:ext cx="13704888" cy="5265738"/>
        </p:xfrm>
        <a:graphic>
          <a:graphicData uri="http://schemas.openxmlformats.org/presentationml/2006/ole">
            <mc:AlternateContent xmlns:mc="http://schemas.openxmlformats.org/markup-compatibility/2006">
              <mc:Choice xmlns:v="urn:schemas-microsoft-com:vml" Requires="v">
                <p:oleObj spid="_x0000_s2054" name="Documento" r:id="rId3" imgW="5768280" imgH="2216520" progId="Word.Document.8">
                  <p:embed/>
                </p:oleObj>
              </mc:Choice>
              <mc:Fallback>
                <p:oleObj name="Documento" r:id="rId3" imgW="5768280" imgH="22165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43000"/>
                        <a:ext cx="13704888" cy="5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Marcador de pie de página 1">
            <a:extLst>
              <a:ext uri="{FF2B5EF4-FFF2-40B4-BE49-F238E27FC236}">
                <a16:creationId xmlns:a16="http://schemas.microsoft.com/office/drawing/2014/main" id="{9EF8315A-EB5B-49CC-BCF1-B9B2E95BC35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016AA8A-49FF-45CD-895D-BB25C7DBB102}"/>
              </a:ext>
            </a:extLst>
          </p:cNvPr>
          <p:cNvSpPr>
            <a:spLocks noGrp="1"/>
          </p:cNvSpPr>
          <p:nvPr>
            <p:ph type="sldNum" sz="quarter" idx="12"/>
          </p:nvPr>
        </p:nvSpPr>
        <p:spPr/>
        <p:txBody>
          <a:bodyPr/>
          <a:lstStyle/>
          <a:p>
            <a:fld id="{9192AA73-D837-4E5A-ABAB-F99C622BBB16}" type="slidenum">
              <a:rPr lang="es-ES" altLang="es-MX" smtClean="0"/>
              <a:pPr/>
              <a:t>6</a:t>
            </a:fld>
            <a:endParaRPr lang="es-ES" altLang="es-MX" sz="1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AC452795-AB3C-4D87-8DB0-0A39A954B0B3}"/>
              </a:ext>
            </a:extLst>
          </p:cNvPr>
          <p:cNvSpPr>
            <a:spLocks noChangeArrowheads="1"/>
          </p:cNvSpPr>
          <p:nvPr/>
        </p:nvSpPr>
        <p:spPr bwMode="auto">
          <a:xfrm>
            <a:off x="468313" y="836613"/>
            <a:ext cx="83518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spcBef>
                <a:spcPct val="50000"/>
              </a:spcBef>
            </a:pPr>
            <a:endParaRPr kumimoji="0" lang="es-MX" altLang="es-MX"/>
          </a:p>
        </p:txBody>
      </p:sp>
      <p:graphicFrame>
        <p:nvGraphicFramePr>
          <p:cNvPr id="31746" name="Object 3">
            <a:extLst>
              <a:ext uri="{FF2B5EF4-FFF2-40B4-BE49-F238E27FC236}">
                <a16:creationId xmlns:a16="http://schemas.microsoft.com/office/drawing/2014/main" id="{F14132ED-9536-475A-BECF-774A973EAC52}"/>
              </a:ext>
            </a:extLst>
          </p:cNvPr>
          <p:cNvGraphicFramePr>
            <a:graphicFrameLocks noChangeAspect="1"/>
          </p:cNvGraphicFramePr>
          <p:nvPr/>
        </p:nvGraphicFramePr>
        <p:xfrm>
          <a:off x="2339975" y="908050"/>
          <a:ext cx="4392613" cy="669925"/>
        </p:xfrm>
        <a:graphic>
          <a:graphicData uri="http://schemas.openxmlformats.org/presentationml/2006/ole">
            <mc:AlternateContent xmlns:mc="http://schemas.openxmlformats.org/markup-compatibility/2006">
              <mc:Choice xmlns:v="urn:schemas-microsoft-com:vml" Requires="v">
                <p:oleObj spid="_x0000_s31752" name="Ecuación" r:id="rId3" imgW="1422360" imgH="215640" progId="Equation.3">
                  <p:embed/>
                </p:oleObj>
              </mc:Choice>
              <mc:Fallback>
                <p:oleObj name="Ecuación" r:id="rId3" imgW="1422360" imgH="2156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908050"/>
                        <a:ext cx="4392613"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8" name="Rectangle 4">
            <a:extLst>
              <a:ext uri="{FF2B5EF4-FFF2-40B4-BE49-F238E27FC236}">
                <a16:creationId xmlns:a16="http://schemas.microsoft.com/office/drawing/2014/main" id="{168F8CD7-34C1-4B9F-A412-930BEF0434F4}"/>
              </a:ext>
            </a:extLst>
          </p:cNvPr>
          <p:cNvSpPr>
            <a:spLocks noChangeArrowheads="1"/>
          </p:cNvSpPr>
          <p:nvPr/>
        </p:nvSpPr>
        <p:spPr bwMode="auto">
          <a:xfrm>
            <a:off x="827088" y="1773238"/>
            <a:ext cx="8064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i="1">
                <a:cs typeface="Times New Roman" panose="02020603050405020304" pitchFamily="18" charset="0"/>
              </a:rPr>
              <a:t>A</a:t>
            </a:r>
            <a:r>
              <a:rPr kumimoji="0" lang="es-ES" altLang="es-MX">
                <a:cs typeface="Times New Roman" panose="02020603050405020304" pitchFamily="18" charset="0"/>
              </a:rPr>
              <a:t>=1.0 y </a:t>
            </a:r>
            <a:r>
              <a:rPr kumimoji="0" lang="es-ES" altLang="es-MX" i="1">
                <a:cs typeface="Times New Roman" panose="02020603050405020304" pitchFamily="18" charset="0"/>
              </a:rPr>
              <a:t>B</a:t>
            </a:r>
            <a:r>
              <a:rPr kumimoji="0" lang="es-ES" altLang="es-MX">
                <a:cs typeface="Times New Roman" panose="02020603050405020304" pitchFamily="18" charset="0"/>
              </a:rPr>
              <a:t>=log </a:t>
            </a:r>
            <a:r>
              <a:rPr kumimoji="0" lang="es-ES" altLang="es-MX" i="1">
                <a:cs typeface="Times New Roman" panose="02020603050405020304" pitchFamily="18" charset="0"/>
              </a:rPr>
              <a:t>k</a:t>
            </a:r>
            <a:r>
              <a:rPr kumimoji="0" lang="es-ES" altLang="es-MX" i="1" baseline="-30000">
                <a:cs typeface="Times New Roman" panose="02020603050405020304" pitchFamily="18" charset="0"/>
              </a:rPr>
              <a:t>-1</a:t>
            </a:r>
            <a:r>
              <a:rPr kumimoji="0" lang="es-ES" altLang="es-MX">
                <a:cs typeface="Times New Roman" panose="02020603050405020304" pitchFamily="18" charset="0"/>
              </a:rPr>
              <a:t> este último prácticamente constante, si la reacción de anación sigue un proceso disociativo.</a:t>
            </a:r>
          </a:p>
          <a:p>
            <a:pPr algn="just" eaLnBrk="1" hangingPunct="1"/>
            <a:endParaRPr kumimoji="0" lang="es-ES_tradnl" altLang="es-MX">
              <a:cs typeface="Times New Roman" panose="02020603050405020304" pitchFamily="18" charset="0"/>
            </a:endParaRPr>
          </a:p>
          <a:p>
            <a:pPr algn="just" eaLnBrk="1" hangingPunct="1"/>
            <a:r>
              <a:rPr kumimoji="0" lang="es-ES_tradnl" altLang="es-MX">
                <a:cs typeface="Times New Roman" panose="02020603050405020304" pitchFamily="18" charset="0"/>
              </a:rPr>
              <a:t>Esto es indicativo de un proceso en el que se rompe el enlace.</a:t>
            </a:r>
            <a:endParaRPr kumimoji="0" lang="es-ES" altLang="es-MX"/>
          </a:p>
        </p:txBody>
      </p:sp>
      <p:sp>
        <p:nvSpPr>
          <p:cNvPr id="31749" name="Rectangle 5">
            <a:extLst>
              <a:ext uri="{FF2B5EF4-FFF2-40B4-BE49-F238E27FC236}">
                <a16:creationId xmlns:a16="http://schemas.microsoft.com/office/drawing/2014/main" id="{1F6501BA-D201-42EC-BA6E-C16E023A3B28}"/>
              </a:ext>
            </a:extLst>
          </p:cNvPr>
          <p:cNvSpPr>
            <a:spLocks noChangeArrowheads="1"/>
          </p:cNvSpPr>
          <p:nvPr/>
        </p:nvSpPr>
        <p:spPr bwMode="auto">
          <a:xfrm>
            <a:off x="0" y="36576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endParaRPr kumimoji="0" lang="es-MX" altLang="es-MX" baseline="30000">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1642956B-2819-4FFF-ABBB-5307B73DA724}"/>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5D2FDED1-BE61-4067-A6FE-39DD81B89F50}"/>
              </a:ext>
            </a:extLst>
          </p:cNvPr>
          <p:cNvSpPr>
            <a:spLocks noGrp="1"/>
          </p:cNvSpPr>
          <p:nvPr>
            <p:ph type="sldNum" sz="quarter" idx="12"/>
          </p:nvPr>
        </p:nvSpPr>
        <p:spPr/>
        <p:txBody>
          <a:bodyPr/>
          <a:lstStyle/>
          <a:p>
            <a:fld id="{9192AA73-D837-4E5A-ABAB-F99C622BBB16}" type="slidenum">
              <a:rPr lang="es-ES" altLang="es-MX" smtClean="0"/>
              <a:pPr/>
              <a:t>60</a:t>
            </a:fld>
            <a:endParaRPr lang="es-ES" altLang="es-MX" sz="1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4">
            <a:extLst>
              <a:ext uri="{FF2B5EF4-FFF2-40B4-BE49-F238E27FC236}">
                <a16:creationId xmlns:a16="http://schemas.microsoft.com/office/drawing/2014/main" id="{5F8BC3CE-2FDF-4823-BA71-5AB7D593B14A}"/>
              </a:ext>
            </a:extLst>
          </p:cNvPr>
          <p:cNvSpPr txBox="1">
            <a:spLocks noChangeArrowheads="1"/>
          </p:cNvSpPr>
          <p:nvPr/>
        </p:nvSpPr>
        <p:spPr bwMode="auto">
          <a:xfrm>
            <a:off x="539750" y="908050"/>
            <a:ext cx="8281988"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b="1"/>
              <a:t>RELACIÓN DE MARCUS PARA TRANSFERENCIA DE ELECTRONES</a:t>
            </a:r>
          </a:p>
          <a:p>
            <a:pPr algn="ctr" eaLnBrk="1" hangingPunct="1"/>
            <a:endParaRPr kumimoji="0" lang="es-ES" altLang="es-MX"/>
          </a:p>
          <a:p>
            <a:pPr algn="just" eaLnBrk="1" hangingPunct="1"/>
            <a:r>
              <a:rPr kumimoji="0" lang="es-ES" altLang="es-MX"/>
              <a:t>La forma de abordar este problema consiste en calcular la velocidad de una reacción de transferencia de esfera externa a partir de primeros principios; es necesario estimar la contribución a </a:t>
            </a:r>
            <a:r>
              <a:rPr kumimoji="0" lang="es-ES" altLang="es-MX">
                <a:sym typeface="Symbol" panose="05050102010706020507" pitchFamily="18" charset="2"/>
              </a:rPr>
              <a:t></a:t>
            </a:r>
            <a:r>
              <a:rPr kumimoji="0" lang="es-ES" altLang="es-MX"/>
              <a:t>G</a:t>
            </a:r>
            <a:r>
              <a:rPr kumimoji="0" lang="es-ES" altLang="es-MX" baseline="30000">
                <a:sym typeface="Symbol" panose="05050102010706020507" pitchFamily="18" charset="2"/>
              </a:rPr>
              <a:t></a:t>
            </a:r>
            <a:r>
              <a:rPr kumimoji="0" lang="es-ES" altLang="es-MX"/>
              <a:t> hecha por los varios pasos a través de los cuales se piensa que ocurre la reacción.</a:t>
            </a:r>
          </a:p>
        </p:txBody>
      </p:sp>
      <p:sp>
        <p:nvSpPr>
          <p:cNvPr id="2" name="Marcador de pie de página 1">
            <a:extLst>
              <a:ext uri="{FF2B5EF4-FFF2-40B4-BE49-F238E27FC236}">
                <a16:creationId xmlns:a16="http://schemas.microsoft.com/office/drawing/2014/main" id="{480743B1-68BA-4248-AB8C-28DEEDD95FF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4151A1E-7807-41AE-9111-445D10B4EBEA}"/>
              </a:ext>
            </a:extLst>
          </p:cNvPr>
          <p:cNvSpPr>
            <a:spLocks noGrp="1"/>
          </p:cNvSpPr>
          <p:nvPr>
            <p:ph type="sldNum" sz="quarter" idx="12"/>
          </p:nvPr>
        </p:nvSpPr>
        <p:spPr/>
        <p:txBody>
          <a:bodyPr/>
          <a:lstStyle/>
          <a:p>
            <a:fld id="{9192AA73-D837-4E5A-ABAB-F99C622BBB16}" type="slidenum">
              <a:rPr lang="es-ES" altLang="es-MX" smtClean="0"/>
              <a:pPr/>
              <a:t>61</a:t>
            </a:fld>
            <a:endParaRPr lang="es-ES" altLang="es-MX" sz="14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F43867D-8E5B-4421-845F-6135549A05EF}"/>
              </a:ext>
            </a:extLst>
          </p:cNvPr>
          <p:cNvSpPr>
            <a:spLocks noChangeArrowheads="1"/>
          </p:cNvSpPr>
          <p:nvPr/>
        </p:nvSpPr>
        <p:spPr bwMode="auto">
          <a:xfrm>
            <a:off x="684213" y="981075"/>
            <a:ext cx="8137525"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rPr>
              <a:t>Esos incluyen a la energía requerida para acercar los reactivos a la distancia requerida por la reacción y la energía necesaria para reorganizar las distancias de enlace en cada reactivo de forma que se encuentren en un estado común anterior a la transferencia electrónica y finalmente el cambio en energía libre para la reacción neta, </a:t>
            </a:r>
            <a:r>
              <a:rPr kumimoji="0" lang="es-ES"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G</a:t>
            </a:r>
            <a:r>
              <a:rPr kumimoji="0" lang="es-ES" altLang="es-MX" baseline="30000">
                <a:cs typeface="Times New Roman" panose="02020603050405020304" pitchFamily="18" charset="0"/>
                <a:sym typeface="Symbol" panose="05050102010706020507" pitchFamily="18" charset="2"/>
              </a:rPr>
              <a:t>o</a:t>
            </a:r>
            <a:r>
              <a:rPr kumimoji="0" lang="es-ES" altLang="es-MX">
                <a:cs typeface="Times New Roman" panose="02020603050405020304" pitchFamily="18" charset="0"/>
                <a:sym typeface="Symbol" panose="05050102010706020507" pitchFamily="18" charset="2"/>
              </a:rPr>
              <a:t>. </a:t>
            </a:r>
            <a:endParaRPr kumimoji="0" lang="es-ES" altLang="es-MX" baseline="30000">
              <a:cs typeface="Times New Roman" panose="02020603050405020304" pitchFamily="18" charset="0"/>
              <a:sym typeface="Symbol" panose="05050102010706020507" pitchFamily="18" charset="2"/>
            </a:endParaRPr>
          </a:p>
          <a:p>
            <a:pPr algn="just">
              <a:spcBef>
                <a:spcPct val="50000"/>
              </a:spcBef>
            </a:pPr>
            <a:r>
              <a:rPr kumimoji="0" lang="es-ES" altLang="es-MX">
                <a:cs typeface="Times New Roman" panose="02020603050405020304" pitchFamily="18" charset="0"/>
                <a:sym typeface="Symbol" panose="05050102010706020507" pitchFamily="18" charset="2"/>
              </a:rPr>
              <a:t>La popularidad de esta teoría proviene de su uso para correlacionar constantes de velocidad de reacción con otros parámetros de interés</a:t>
            </a:r>
            <a:r>
              <a:rPr kumimoji="0" lang="es-ES_tradnl" altLang="es-MX">
                <a:cs typeface="Times New Roman" panose="02020603050405020304" pitchFamily="18" charset="0"/>
                <a:sym typeface="Symbol" panose="05050102010706020507" pitchFamily="18" charset="2"/>
              </a:rPr>
              <a:t>.</a:t>
            </a:r>
            <a:r>
              <a:rPr kumimoji="0" lang="es-ES" altLang="es-MX" baseline="30000">
                <a:cs typeface="Times New Roman" panose="02020603050405020304" pitchFamily="18" charset="0"/>
                <a:sym typeface="Symbol" panose="05050102010706020507" pitchFamily="18" charset="2"/>
              </a:rPr>
              <a:t>.</a:t>
            </a:r>
          </a:p>
        </p:txBody>
      </p:sp>
      <p:sp>
        <p:nvSpPr>
          <p:cNvPr id="77827" name="Rectangle 4">
            <a:extLst>
              <a:ext uri="{FF2B5EF4-FFF2-40B4-BE49-F238E27FC236}">
                <a16:creationId xmlns:a16="http://schemas.microsoft.com/office/drawing/2014/main" id="{0EA95778-7F32-425C-BF15-22F3D687C84E}"/>
              </a:ext>
            </a:extLst>
          </p:cNvPr>
          <p:cNvSpPr>
            <a:spLocks noChangeArrowheads="1"/>
          </p:cNvSpPr>
          <p:nvPr/>
        </p:nvSpPr>
        <p:spPr bwMode="auto">
          <a:xfrm>
            <a:off x="0" y="53340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MX" altLang="es-MX"/>
          </a:p>
        </p:txBody>
      </p:sp>
      <p:sp>
        <p:nvSpPr>
          <p:cNvPr id="2" name="Marcador de pie de página 1">
            <a:extLst>
              <a:ext uri="{FF2B5EF4-FFF2-40B4-BE49-F238E27FC236}">
                <a16:creationId xmlns:a16="http://schemas.microsoft.com/office/drawing/2014/main" id="{E456076D-CF8B-4596-B072-5BE251C8454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1D7FBDD-AFCE-4BF1-964C-32F210ED060D}"/>
              </a:ext>
            </a:extLst>
          </p:cNvPr>
          <p:cNvSpPr>
            <a:spLocks noGrp="1"/>
          </p:cNvSpPr>
          <p:nvPr>
            <p:ph type="sldNum" sz="quarter" idx="12"/>
          </p:nvPr>
        </p:nvSpPr>
        <p:spPr/>
        <p:txBody>
          <a:bodyPr/>
          <a:lstStyle/>
          <a:p>
            <a:fld id="{9192AA73-D837-4E5A-ABAB-F99C622BBB16}" type="slidenum">
              <a:rPr lang="es-ES" altLang="es-MX" smtClean="0"/>
              <a:pPr/>
              <a:t>62</a:t>
            </a:fld>
            <a:endParaRPr lang="es-ES" altLang="es-MX" sz="14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a:extLst>
              <a:ext uri="{FF2B5EF4-FFF2-40B4-BE49-F238E27FC236}">
                <a16:creationId xmlns:a16="http://schemas.microsoft.com/office/drawing/2014/main" id="{3DDF331A-CC82-4CBE-81C7-8178C3598A70}"/>
              </a:ext>
            </a:extLst>
          </p:cNvPr>
          <p:cNvGraphicFramePr>
            <a:graphicFrameLocks noChangeAspect="1"/>
          </p:cNvGraphicFramePr>
          <p:nvPr/>
        </p:nvGraphicFramePr>
        <p:xfrm>
          <a:off x="2627313" y="908050"/>
          <a:ext cx="3505200" cy="612775"/>
        </p:xfrm>
        <a:graphic>
          <a:graphicData uri="http://schemas.openxmlformats.org/presentationml/2006/ole">
            <mc:AlternateContent xmlns:mc="http://schemas.openxmlformats.org/markup-compatibility/2006">
              <mc:Choice xmlns:v="urn:schemas-microsoft-com:vml" Requires="v">
                <p:oleObj spid="_x0000_s32777" name="Ecuación" r:id="rId3" imgW="1307880" imgH="228600" progId="Equation.3">
                  <p:embed/>
                </p:oleObj>
              </mc:Choice>
              <mc:Fallback>
                <p:oleObj name="Ecuación" r:id="rId3" imgW="130788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908050"/>
                        <a:ext cx="3505200"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2" name="Text Box 5">
            <a:extLst>
              <a:ext uri="{FF2B5EF4-FFF2-40B4-BE49-F238E27FC236}">
                <a16:creationId xmlns:a16="http://schemas.microsoft.com/office/drawing/2014/main" id="{3A055825-17AD-485D-BFE7-FB8300B17889}"/>
              </a:ext>
            </a:extLst>
          </p:cNvPr>
          <p:cNvSpPr txBox="1">
            <a:spLocks noChangeArrowheads="1"/>
          </p:cNvSpPr>
          <p:nvPr/>
        </p:nvSpPr>
        <p:spPr bwMode="auto">
          <a:xfrm>
            <a:off x="755650" y="1989138"/>
            <a:ext cx="8064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donde </a:t>
            </a:r>
            <a:r>
              <a:rPr kumimoji="0" lang="es-ES" altLang="es-MX" i="1"/>
              <a:t>k</a:t>
            </a:r>
            <a:r>
              <a:rPr kumimoji="0" lang="es-ES" altLang="es-MX" i="1" baseline="-25000"/>
              <a:t>12</a:t>
            </a:r>
            <a:r>
              <a:rPr kumimoji="0" lang="es-ES" altLang="es-MX"/>
              <a:t> y </a:t>
            </a:r>
            <a:r>
              <a:rPr kumimoji="0" lang="es-ES" altLang="es-MX" i="1"/>
              <a:t>K</a:t>
            </a:r>
            <a:r>
              <a:rPr kumimoji="0" lang="es-ES" altLang="es-MX" i="1" baseline="-25000"/>
              <a:t>12</a:t>
            </a:r>
            <a:r>
              <a:rPr kumimoji="0" lang="es-ES" altLang="es-MX"/>
              <a:t> son las constantes de velocidad y equilibrio para la “reacción cruzada”, </a:t>
            </a:r>
            <a:r>
              <a:rPr kumimoji="0" lang="es-ES" altLang="es-MX" i="1"/>
              <a:t>k</a:t>
            </a:r>
            <a:r>
              <a:rPr kumimoji="0" lang="es-ES" altLang="es-MX" i="1" baseline="-25000"/>
              <a:t>11</a:t>
            </a:r>
            <a:r>
              <a:rPr kumimoji="0" lang="es-ES" altLang="es-MX" i="1"/>
              <a:t> </a:t>
            </a:r>
            <a:r>
              <a:rPr kumimoji="0" lang="es-ES" altLang="es-MX"/>
              <a:t> y </a:t>
            </a:r>
            <a:r>
              <a:rPr kumimoji="0" lang="es-ES" altLang="es-MX" i="1"/>
              <a:t>k</a:t>
            </a:r>
            <a:r>
              <a:rPr kumimoji="0" lang="es-ES" altLang="es-MX" i="1" baseline="-25000"/>
              <a:t>22</a:t>
            </a:r>
            <a:r>
              <a:rPr kumimoji="0" lang="es-ES" altLang="es-MX"/>
              <a:t> son las constantes de velocidad para el auto-intercambio y </a:t>
            </a:r>
            <a:r>
              <a:rPr kumimoji="0" lang="es-ES" altLang="es-MX" i="1"/>
              <a:t>f</a:t>
            </a:r>
            <a:r>
              <a:rPr kumimoji="0" lang="es-ES" altLang="es-MX" i="1" baseline="-25000"/>
              <a:t>12 </a:t>
            </a:r>
            <a:r>
              <a:rPr kumimoji="0" lang="es-ES" altLang="es-MX"/>
              <a:t>es un factor, generalmente cercano a la unidad, que se expresa mediante la siguiente ecuación:</a:t>
            </a:r>
            <a:endParaRPr lang="es-ES" altLang="es-MX"/>
          </a:p>
        </p:txBody>
      </p:sp>
      <p:graphicFrame>
        <p:nvGraphicFramePr>
          <p:cNvPr id="32771" name="Object 6">
            <a:extLst>
              <a:ext uri="{FF2B5EF4-FFF2-40B4-BE49-F238E27FC236}">
                <a16:creationId xmlns:a16="http://schemas.microsoft.com/office/drawing/2014/main" id="{7D3AF8B4-02F1-4831-BC21-E37695C37191}"/>
              </a:ext>
            </a:extLst>
          </p:cNvPr>
          <p:cNvGraphicFramePr>
            <a:graphicFrameLocks noChangeAspect="1"/>
          </p:cNvGraphicFramePr>
          <p:nvPr/>
        </p:nvGraphicFramePr>
        <p:xfrm>
          <a:off x="2843213" y="4868863"/>
          <a:ext cx="3240087" cy="1030287"/>
        </p:xfrm>
        <a:graphic>
          <a:graphicData uri="http://schemas.openxmlformats.org/presentationml/2006/ole">
            <mc:AlternateContent xmlns:mc="http://schemas.openxmlformats.org/markup-compatibility/2006">
              <mc:Choice xmlns:v="urn:schemas-microsoft-com:vml" Requires="v">
                <p:oleObj spid="_x0000_s32778" r:id="rId5" imgW="2120900" imgH="673100" progId="Equation.3">
                  <p:embed/>
                </p:oleObj>
              </mc:Choice>
              <mc:Fallback>
                <p:oleObj r:id="rId5" imgW="2120900" imgH="673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4868863"/>
                        <a:ext cx="3240087" cy="1030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pie de página 1">
            <a:extLst>
              <a:ext uri="{FF2B5EF4-FFF2-40B4-BE49-F238E27FC236}">
                <a16:creationId xmlns:a16="http://schemas.microsoft.com/office/drawing/2014/main" id="{0615CB4B-A6E7-4BF3-9EB1-A3B73FF8792D}"/>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7F472D37-8A4C-4E67-BF02-7D46AAED3221}"/>
              </a:ext>
            </a:extLst>
          </p:cNvPr>
          <p:cNvSpPr>
            <a:spLocks noGrp="1"/>
          </p:cNvSpPr>
          <p:nvPr>
            <p:ph type="sldNum" sz="quarter" idx="12"/>
          </p:nvPr>
        </p:nvSpPr>
        <p:spPr/>
        <p:txBody>
          <a:bodyPr/>
          <a:lstStyle/>
          <a:p>
            <a:fld id="{9192AA73-D837-4E5A-ABAB-F99C622BBB16}" type="slidenum">
              <a:rPr lang="es-ES" altLang="es-MX" smtClean="0"/>
              <a:pPr/>
              <a:t>63</a:t>
            </a:fld>
            <a:endParaRPr lang="es-ES" altLang="es-MX" sz="14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3839C2D-8290-48DB-8B37-A70262ECBFBF}"/>
              </a:ext>
            </a:extLst>
          </p:cNvPr>
          <p:cNvSpPr>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endParaRPr kumimoji="0" lang="es-MX" altLang="es-MX"/>
          </a:p>
        </p:txBody>
      </p:sp>
      <p:sp>
        <p:nvSpPr>
          <p:cNvPr id="78851" name="Rectangle 3">
            <a:extLst>
              <a:ext uri="{FF2B5EF4-FFF2-40B4-BE49-F238E27FC236}">
                <a16:creationId xmlns:a16="http://schemas.microsoft.com/office/drawing/2014/main" id="{F1E1CED8-841F-4440-88AD-8F90F850942A}"/>
              </a:ext>
            </a:extLst>
          </p:cNvPr>
          <p:cNvSpPr>
            <a:spLocks noChangeArrowheads="1"/>
          </p:cNvSpPr>
          <p:nvPr/>
        </p:nvSpPr>
        <p:spPr bwMode="auto">
          <a:xfrm>
            <a:off x="0" y="3810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MX" altLang="es-MX">
              <a:cs typeface="Times New Roman" panose="02020603050405020304" pitchFamily="18" charset="0"/>
            </a:endParaRPr>
          </a:p>
        </p:txBody>
      </p:sp>
      <p:sp>
        <p:nvSpPr>
          <p:cNvPr id="78852" name="Rectangle 5">
            <a:extLst>
              <a:ext uri="{FF2B5EF4-FFF2-40B4-BE49-F238E27FC236}">
                <a16:creationId xmlns:a16="http://schemas.microsoft.com/office/drawing/2014/main" id="{2FD0DA53-150B-4E96-AFCE-F397528F55EF}"/>
              </a:ext>
            </a:extLst>
          </p:cNvPr>
          <p:cNvSpPr>
            <a:spLocks noChangeArrowheads="1"/>
          </p:cNvSpPr>
          <p:nvPr/>
        </p:nvSpPr>
        <p:spPr bwMode="auto">
          <a:xfrm>
            <a:off x="3509963" y="3090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sp>
        <p:nvSpPr>
          <p:cNvPr id="78853" name="Rectangle 6">
            <a:extLst>
              <a:ext uri="{FF2B5EF4-FFF2-40B4-BE49-F238E27FC236}">
                <a16:creationId xmlns:a16="http://schemas.microsoft.com/office/drawing/2014/main" id="{53006109-8750-4098-B794-267A52A471A5}"/>
              </a:ext>
            </a:extLst>
          </p:cNvPr>
          <p:cNvSpPr>
            <a:spLocks noChangeArrowheads="1"/>
          </p:cNvSpPr>
          <p:nvPr/>
        </p:nvSpPr>
        <p:spPr bwMode="auto">
          <a:xfrm>
            <a:off x="684213" y="981075"/>
            <a:ext cx="80645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Esta expresión incluye a </a:t>
            </a:r>
            <a:r>
              <a:rPr kumimoji="0" lang="es-ES" altLang="es-MX" i="1">
                <a:cs typeface="Times New Roman" panose="02020603050405020304" pitchFamily="18" charset="0"/>
              </a:rPr>
              <a:t>Z</a:t>
            </a:r>
            <a:r>
              <a:rPr kumimoji="0" lang="es-ES" altLang="es-MX">
                <a:cs typeface="Times New Roman" panose="02020603050405020304" pitchFamily="18" charset="0"/>
              </a:rPr>
              <a:t>, la velocidad de colisiones controlada por difusión entre partículas no cargadas, que a menudo se toma como 10</a:t>
            </a:r>
            <a:r>
              <a:rPr kumimoji="0" lang="es-ES" altLang="es-MX" baseline="30000">
                <a:cs typeface="Times New Roman" panose="02020603050405020304" pitchFamily="18" charset="0"/>
              </a:rPr>
              <a:t>11</a:t>
            </a:r>
            <a:r>
              <a:rPr kumimoji="0" lang="es-ES" altLang="es-MX">
                <a:cs typeface="Times New Roman" panose="02020603050405020304" pitchFamily="18" charset="0"/>
              </a:rPr>
              <a:t> dm</a:t>
            </a:r>
            <a:r>
              <a:rPr kumimoji="0" lang="es-ES" altLang="es-MX" baseline="30000">
                <a:cs typeface="Times New Roman" panose="02020603050405020304" pitchFamily="18" charset="0"/>
              </a:rPr>
              <a:t>3</a:t>
            </a:r>
            <a:r>
              <a:rPr kumimoji="0" lang="es-ES" altLang="es-MX">
                <a:cs typeface="Times New Roman" panose="02020603050405020304" pitchFamily="18" charset="0"/>
              </a:rPr>
              <a:t> mol</a:t>
            </a:r>
            <a:r>
              <a:rPr kumimoji="0" lang="es-ES" altLang="es-MX" baseline="30000">
                <a:cs typeface="Times New Roman" panose="02020603050405020304" pitchFamily="18" charset="0"/>
              </a:rPr>
              <a:t>-1</a:t>
            </a:r>
            <a:r>
              <a:rPr kumimoji="0" lang="es-ES" altLang="es-MX">
                <a:cs typeface="Times New Roman" panose="02020603050405020304" pitchFamily="18" charset="0"/>
              </a:rPr>
              <a:t> s</a:t>
            </a:r>
            <a:r>
              <a:rPr kumimoji="0" lang="es-ES" altLang="es-MX" baseline="30000">
                <a:cs typeface="Times New Roman" panose="02020603050405020304" pitchFamily="18" charset="0"/>
              </a:rPr>
              <a:t>-1</a:t>
            </a:r>
            <a:r>
              <a:rPr kumimoji="0" lang="es-ES" altLang="es-MX">
                <a:cs typeface="Times New Roman" panose="02020603050405020304" pitchFamily="18" charset="0"/>
              </a:rPr>
              <a:t>.</a:t>
            </a:r>
            <a:endParaRPr kumimoji="0" lang="es-ES" altLang="es-MX"/>
          </a:p>
        </p:txBody>
      </p:sp>
      <p:sp>
        <p:nvSpPr>
          <p:cNvPr id="78854" name="Rectangle 7">
            <a:extLst>
              <a:ext uri="{FF2B5EF4-FFF2-40B4-BE49-F238E27FC236}">
                <a16:creationId xmlns:a16="http://schemas.microsoft.com/office/drawing/2014/main" id="{097BED34-E7C1-44EE-991D-ED042FFA675B}"/>
              </a:ext>
            </a:extLst>
          </p:cNvPr>
          <p:cNvSpPr>
            <a:spLocks noChangeArrowheads="1"/>
          </p:cNvSpPr>
          <p:nvPr/>
        </p:nvSpPr>
        <p:spPr bwMode="auto">
          <a:xfrm>
            <a:off x="0" y="3716338"/>
            <a:ext cx="9144000"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spcBef>
                <a:spcPct val="50000"/>
              </a:spcBef>
            </a:pPr>
            <a:r>
              <a:rPr kumimoji="0" lang="es-ES" altLang="es-MX">
                <a:cs typeface="Times New Roman" panose="02020603050405020304" pitchFamily="18" charset="0"/>
              </a:rPr>
              <a:t>Fe(CN)</a:t>
            </a:r>
            <a:r>
              <a:rPr kumimoji="0" lang="es-ES" altLang="es-MX" baseline="-30000">
                <a:cs typeface="Times New Roman" panose="02020603050405020304" pitchFamily="18" charset="0"/>
              </a:rPr>
              <a:t>6</a:t>
            </a:r>
            <a:r>
              <a:rPr kumimoji="0" lang="es-ES" altLang="es-MX" baseline="30000">
                <a:cs typeface="Times New Roman" panose="02020603050405020304" pitchFamily="18" charset="0"/>
              </a:rPr>
              <a:t>4-</a:t>
            </a:r>
            <a:r>
              <a:rPr kumimoji="0" lang="es-ES" altLang="es-MX">
                <a:cs typeface="Times New Roman" panose="02020603050405020304" pitchFamily="18" charset="0"/>
              </a:rPr>
              <a:t> + IrCl</a:t>
            </a:r>
            <a:r>
              <a:rPr kumimoji="0" lang="es-ES" altLang="es-MX" baseline="-30000">
                <a:cs typeface="Times New Roman" panose="02020603050405020304" pitchFamily="18" charset="0"/>
              </a:rPr>
              <a:t>6</a:t>
            </a:r>
            <a:r>
              <a:rPr kumimoji="0" lang="es-ES" altLang="es-MX" baseline="30000">
                <a:cs typeface="Times New Roman" panose="02020603050405020304" pitchFamily="18" charset="0"/>
              </a:rPr>
              <a:t>2-</a:t>
            </a:r>
            <a:r>
              <a:rPr kumimoji="0" lang="es-ES" altLang="es-MX">
                <a:cs typeface="Times New Roman" panose="02020603050405020304" pitchFamily="18" charset="0"/>
              </a:rPr>
              <a:t> </a:t>
            </a:r>
            <a:r>
              <a:rPr kumimoji="0" lang="es-ES" altLang="es-MX">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Fe(CN)</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3-</a:t>
            </a:r>
            <a:r>
              <a:rPr kumimoji="0" lang="es-ES" altLang="es-MX">
                <a:cs typeface="Times New Roman" panose="02020603050405020304" pitchFamily="18" charset="0"/>
                <a:sym typeface="Symbol" panose="05050102010706020507" pitchFamily="18" charset="2"/>
              </a:rPr>
              <a:t> + IrCl</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3-</a:t>
            </a:r>
            <a:r>
              <a:rPr kumimoji="0" lang="es-ES" altLang="es-MX">
                <a:cs typeface="Times New Roman" panose="02020603050405020304" pitchFamily="18" charset="0"/>
                <a:sym typeface="Symbol" panose="05050102010706020507" pitchFamily="18" charset="2"/>
              </a:rPr>
              <a:t>                     </a:t>
            </a:r>
            <a:r>
              <a:rPr kumimoji="0" lang="es-ES" altLang="es-MX" b="1" i="1">
                <a:cs typeface="Times New Roman" panose="02020603050405020304" pitchFamily="18" charset="0"/>
                <a:sym typeface="Symbol" panose="05050102010706020507" pitchFamily="18" charset="2"/>
              </a:rPr>
              <a:t>k</a:t>
            </a:r>
            <a:r>
              <a:rPr kumimoji="0" lang="es-ES" altLang="es-MX" b="1" i="1" baseline="-30000">
                <a:cs typeface="Times New Roman" panose="02020603050405020304" pitchFamily="18" charset="0"/>
                <a:sym typeface="Symbol" panose="05050102010706020507" pitchFamily="18" charset="2"/>
              </a:rPr>
              <a:t>12</a:t>
            </a:r>
            <a:r>
              <a:rPr kumimoji="0" lang="es-ES" altLang="es-MX" b="1">
                <a:cs typeface="Times New Roman" panose="02020603050405020304" pitchFamily="18" charset="0"/>
                <a:sym typeface="Symbol" panose="05050102010706020507" pitchFamily="18" charset="2"/>
              </a:rPr>
              <a:t> </a:t>
            </a:r>
            <a:endParaRPr kumimoji="0" lang="es-ES" altLang="es-MX">
              <a:cs typeface="Times New Roman" panose="02020603050405020304" pitchFamily="18" charset="0"/>
              <a:sym typeface="Symbol" panose="05050102010706020507" pitchFamily="18" charset="2"/>
            </a:endParaRPr>
          </a:p>
          <a:p>
            <a:pPr algn="ctr">
              <a:spcBef>
                <a:spcPct val="50000"/>
              </a:spcBef>
            </a:pPr>
            <a:r>
              <a:rPr kumimoji="0" lang="es-ES" altLang="es-MX">
                <a:cs typeface="Times New Roman" panose="02020603050405020304" pitchFamily="18" charset="0"/>
                <a:sym typeface="Symbol" panose="05050102010706020507" pitchFamily="18" charset="2"/>
              </a:rPr>
              <a:t>Fe(CN)</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4-</a:t>
            </a:r>
            <a:r>
              <a:rPr kumimoji="0" lang="es-ES" altLang="es-MX">
                <a:cs typeface="Times New Roman" panose="02020603050405020304" pitchFamily="18" charset="0"/>
                <a:sym typeface="Symbol" panose="05050102010706020507" pitchFamily="18" charset="2"/>
              </a:rPr>
              <a:t> + *Fe(CN)</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3-</a:t>
            </a:r>
            <a:r>
              <a:rPr kumimoji="0" lang="es-ES" altLang="es-MX">
                <a:cs typeface="Times New Roman" panose="02020603050405020304" pitchFamily="18" charset="0"/>
                <a:sym typeface="Symbol" panose="05050102010706020507" pitchFamily="18" charset="2"/>
              </a:rPr>
              <a:t> </a:t>
            </a:r>
            <a:r>
              <a:rPr kumimoji="0" lang="es-ES" altLang="es-MX">
                <a:cs typeface="Times New Roman" panose="02020603050405020304" pitchFamily="18" charset="0"/>
              </a:rPr>
              <a:t> Fe(CN)</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3-</a:t>
            </a:r>
            <a:r>
              <a:rPr kumimoji="0" lang="es-ES" altLang="es-MX">
                <a:cs typeface="Times New Roman" panose="02020603050405020304" pitchFamily="18" charset="0"/>
                <a:sym typeface="Symbol" panose="05050102010706020507" pitchFamily="18" charset="2"/>
              </a:rPr>
              <a:t> + *Fe(CN)</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4-</a:t>
            </a:r>
            <a:r>
              <a:rPr kumimoji="0" lang="es-ES" altLang="es-MX">
                <a:cs typeface="Times New Roman" panose="02020603050405020304" pitchFamily="18" charset="0"/>
                <a:sym typeface="Symbol" panose="05050102010706020507" pitchFamily="18" charset="2"/>
              </a:rPr>
              <a:t>     </a:t>
            </a:r>
            <a:r>
              <a:rPr kumimoji="0" lang="es-ES" altLang="es-MX" b="1" i="1">
                <a:cs typeface="Times New Roman" panose="02020603050405020304" pitchFamily="18" charset="0"/>
                <a:sym typeface="Symbol" panose="05050102010706020507" pitchFamily="18" charset="2"/>
              </a:rPr>
              <a:t>k</a:t>
            </a:r>
            <a:r>
              <a:rPr kumimoji="0" lang="es-ES" altLang="es-MX" b="1" i="1" baseline="-30000">
                <a:cs typeface="Times New Roman" panose="02020603050405020304" pitchFamily="18" charset="0"/>
                <a:sym typeface="Symbol" panose="05050102010706020507" pitchFamily="18" charset="2"/>
              </a:rPr>
              <a:t>11</a:t>
            </a:r>
            <a:r>
              <a:rPr kumimoji="0" lang="es-ES" altLang="es-MX" b="1">
                <a:cs typeface="Times New Roman" panose="02020603050405020304" pitchFamily="18" charset="0"/>
                <a:sym typeface="Symbol" panose="05050102010706020507" pitchFamily="18" charset="2"/>
              </a:rPr>
              <a:t> </a:t>
            </a:r>
            <a:endParaRPr kumimoji="0" lang="es-ES" altLang="es-MX">
              <a:cs typeface="Times New Roman" panose="02020603050405020304" pitchFamily="18" charset="0"/>
              <a:sym typeface="Symbol" panose="05050102010706020507" pitchFamily="18" charset="2"/>
            </a:endParaRPr>
          </a:p>
          <a:p>
            <a:pPr algn="ctr">
              <a:spcBef>
                <a:spcPct val="50000"/>
              </a:spcBef>
            </a:pPr>
            <a:r>
              <a:rPr kumimoji="0" lang="es-ES" altLang="es-MX">
                <a:cs typeface="Times New Roman" panose="02020603050405020304" pitchFamily="18" charset="0"/>
                <a:sym typeface="Symbol" panose="05050102010706020507" pitchFamily="18" charset="2"/>
              </a:rPr>
              <a:t>*IrCl</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3-</a:t>
            </a:r>
            <a:r>
              <a:rPr kumimoji="0" lang="es-ES" altLang="es-MX">
                <a:cs typeface="Times New Roman" panose="02020603050405020304" pitchFamily="18" charset="0"/>
                <a:sym typeface="Symbol" panose="05050102010706020507" pitchFamily="18" charset="2"/>
              </a:rPr>
              <a:t> + IrCl</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2-</a:t>
            </a:r>
            <a:r>
              <a:rPr kumimoji="0" lang="es-ES" altLang="es-MX">
                <a:cs typeface="Times New Roman" panose="02020603050405020304" pitchFamily="18" charset="0"/>
                <a:sym typeface="Symbol" panose="05050102010706020507" pitchFamily="18" charset="2"/>
              </a:rPr>
              <a:t> </a:t>
            </a:r>
            <a:r>
              <a:rPr kumimoji="0" lang="es-ES" altLang="es-MX">
                <a:cs typeface="Times New Roman" panose="02020603050405020304" pitchFamily="18" charset="0"/>
              </a:rPr>
              <a:t> *IrCl</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2-</a:t>
            </a:r>
            <a:r>
              <a:rPr kumimoji="0" lang="es-ES" altLang="es-MX">
                <a:cs typeface="Times New Roman" panose="02020603050405020304" pitchFamily="18" charset="0"/>
                <a:sym typeface="Symbol" panose="05050102010706020507" pitchFamily="18" charset="2"/>
              </a:rPr>
              <a:t> + IrCl</a:t>
            </a:r>
            <a:r>
              <a:rPr kumimoji="0" lang="es-ES" altLang="es-MX" baseline="-30000">
                <a:cs typeface="Times New Roman" panose="02020603050405020304" pitchFamily="18" charset="0"/>
                <a:sym typeface="Symbol" panose="05050102010706020507" pitchFamily="18" charset="2"/>
              </a:rPr>
              <a:t>6</a:t>
            </a:r>
            <a:r>
              <a:rPr kumimoji="0" lang="es-ES" altLang="es-MX" baseline="30000">
                <a:cs typeface="Times New Roman" panose="02020603050405020304" pitchFamily="18" charset="0"/>
                <a:sym typeface="Symbol" panose="05050102010706020507" pitchFamily="18" charset="2"/>
              </a:rPr>
              <a:t>3-</a:t>
            </a:r>
            <a:r>
              <a:rPr kumimoji="0" lang="es-ES" altLang="es-MX">
                <a:cs typeface="Times New Roman" panose="02020603050405020304" pitchFamily="18" charset="0"/>
                <a:sym typeface="Symbol" panose="05050102010706020507" pitchFamily="18" charset="2"/>
              </a:rPr>
              <a:t>                            </a:t>
            </a:r>
            <a:r>
              <a:rPr kumimoji="0" lang="es-ES" altLang="es-MX" b="1" i="1">
                <a:cs typeface="Times New Roman" panose="02020603050405020304" pitchFamily="18" charset="0"/>
                <a:sym typeface="Symbol" panose="05050102010706020507" pitchFamily="18" charset="2"/>
              </a:rPr>
              <a:t>k</a:t>
            </a:r>
            <a:r>
              <a:rPr kumimoji="0" lang="es-ES" altLang="es-MX" b="1" i="1" baseline="-30000">
                <a:cs typeface="Times New Roman" panose="02020603050405020304" pitchFamily="18" charset="0"/>
                <a:sym typeface="Symbol" panose="05050102010706020507" pitchFamily="18" charset="2"/>
              </a:rPr>
              <a:t>22</a:t>
            </a:r>
            <a:r>
              <a:rPr kumimoji="0" lang="es-ES" altLang="es-MX" b="1">
                <a:latin typeface="Times New Roman" panose="02020603050405020304" pitchFamily="18" charset="0"/>
                <a:cs typeface="Times New Roman" panose="02020603050405020304" pitchFamily="18" charset="0"/>
                <a:sym typeface="Symbol" panose="05050102010706020507" pitchFamily="18" charset="2"/>
              </a:rPr>
              <a:t> </a:t>
            </a:r>
            <a:endParaRPr kumimoji="0" lang="es-ES" altLang="es-MX">
              <a:latin typeface="Times New Roman" panose="02020603050405020304" pitchFamily="18" charset="0"/>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54804360-C125-4DB9-951D-443E6549D3FC}"/>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25264B5-143E-4F77-978D-59463E4D5987}"/>
              </a:ext>
            </a:extLst>
          </p:cNvPr>
          <p:cNvSpPr>
            <a:spLocks noGrp="1"/>
          </p:cNvSpPr>
          <p:nvPr>
            <p:ph type="sldNum" sz="quarter" idx="12"/>
          </p:nvPr>
        </p:nvSpPr>
        <p:spPr/>
        <p:txBody>
          <a:bodyPr/>
          <a:lstStyle/>
          <a:p>
            <a:fld id="{9192AA73-D837-4E5A-ABAB-F99C622BBB16}" type="slidenum">
              <a:rPr lang="es-ES" altLang="es-MX" smtClean="0"/>
              <a:pPr/>
              <a:t>64</a:t>
            </a:fld>
            <a:endParaRPr lang="es-ES" altLang="es-MX" sz="14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7117B970-11E4-49C3-A91A-13F71713FAF3}"/>
              </a:ext>
            </a:extLst>
          </p:cNvPr>
          <p:cNvSpPr>
            <a:spLocks noChangeArrowheads="1"/>
          </p:cNvSpPr>
          <p:nvPr/>
        </p:nvSpPr>
        <p:spPr bwMode="auto">
          <a:xfrm>
            <a:off x="0" y="0"/>
            <a:ext cx="9144000" cy="735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457200"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buFontTx/>
              <a:buChar char="•"/>
            </a:pPr>
            <a:r>
              <a:rPr kumimoji="0" lang="es-ES" altLang="es-MX" b="1">
                <a:cs typeface="Times New Roman" panose="02020603050405020304" pitchFamily="18" charset="0"/>
              </a:rPr>
              <a:t>Usos</a:t>
            </a:r>
            <a:endParaRPr kumimoji="0" lang="es-ES_tradnl" altLang="es-MX" b="1">
              <a:cs typeface="Times New Roman" panose="02020603050405020304" pitchFamily="18" charset="0"/>
            </a:endParaRPr>
          </a:p>
          <a:p>
            <a:pPr>
              <a:buFontTx/>
              <a:buChar char="•"/>
            </a:pPr>
            <a:endParaRPr kumimoji="0" lang="es-ES_tradnl" altLang="es-MX" b="1">
              <a:cs typeface="Times New Roman" panose="02020603050405020304" pitchFamily="18" charset="0"/>
            </a:endParaRPr>
          </a:p>
          <a:p>
            <a:r>
              <a:rPr kumimoji="0" lang="es-ES_tradnl" altLang="es-MX">
                <a:cs typeface="Times New Roman" panose="02020603050405020304" pitchFamily="18" charset="0"/>
              </a:rPr>
              <a:t>    1.- </a:t>
            </a:r>
            <a:r>
              <a:rPr kumimoji="0" lang="es-ES" altLang="es-MX">
                <a:cs typeface="Times New Roman" panose="02020603050405020304" pitchFamily="18" charset="0"/>
              </a:rPr>
              <a:t>Cuando se conocen </a:t>
            </a:r>
            <a:r>
              <a:rPr kumimoji="0" lang="es-ES" altLang="es-MX" i="1">
                <a:cs typeface="Times New Roman" panose="02020603050405020304" pitchFamily="18" charset="0"/>
              </a:rPr>
              <a:t>k</a:t>
            </a:r>
            <a:r>
              <a:rPr kumimoji="0" lang="es-ES" altLang="es-MX" i="1" baseline="-30000">
                <a:cs typeface="Times New Roman" panose="02020603050405020304" pitchFamily="18" charset="0"/>
              </a:rPr>
              <a:t>11</a:t>
            </a:r>
            <a:r>
              <a:rPr kumimoji="0" lang="es-ES" altLang="es-MX">
                <a:cs typeface="Times New Roman" panose="02020603050405020304" pitchFamily="18" charset="0"/>
              </a:rPr>
              <a:t>, </a:t>
            </a:r>
            <a:r>
              <a:rPr kumimoji="0" lang="es-ES" altLang="es-MX" i="1">
                <a:cs typeface="Times New Roman" panose="02020603050405020304" pitchFamily="18" charset="0"/>
              </a:rPr>
              <a:t>k</a:t>
            </a:r>
            <a:r>
              <a:rPr kumimoji="0" lang="es-ES" altLang="es-MX" i="1" baseline="-30000">
                <a:cs typeface="Times New Roman" panose="02020603050405020304" pitchFamily="18" charset="0"/>
              </a:rPr>
              <a:t>22</a:t>
            </a:r>
            <a:r>
              <a:rPr kumimoji="0" lang="es-ES" altLang="es-MX" i="1">
                <a:cs typeface="Times New Roman" panose="02020603050405020304" pitchFamily="18" charset="0"/>
              </a:rPr>
              <a:t> </a:t>
            </a:r>
            <a:r>
              <a:rPr kumimoji="0" lang="es-ES" altLang="es-MX">
                <a:cs typeface="Times New Roman" panose="02020603050405020304" pitchFamily="18" charset="0"/>
              </a:rPr>
              <a:t>y</a:t>
            </a:r>
            <a:r>
              <a:rPr kumimoji="0" lang="es-ES" altLang="es-MX" i="1">
                <a:cs typeface="Times New Roman" panose="02020603050405020304" pitchFamily="18" charset="0"/>
              </a:rPr>
              <a:t> K</a:t>
            </a:r>
            <a:r>
              <a:rPr kumimoji="0" lang="es-ES" altLang="es-MX" i="1" baseline="-30000">
                <a:cs typeface="Times New Roman" panose="02020603050405020304" pitchFamily="18" charset="0"/>
              </a:rPr>
              <a:t>12</a:t>
            </a:r>
            <a:r>
              <a:rPr kumimoji="0" lang="es-ES" altLang="es-MX">
                <a:cs typeface="Times New Roman" panose="02020603050405020304" pitchFamily="18" charset="0"/>
              </a:rPr>
              <a:t> se utiliza para mostrar que los valores experimental y calculado para </a:t>
            </a:r>
            <a:r>
              <a:rPr kumimoji="0" lang="es-ES" altLang="es-MX" i="1">
                <a:cs typeface="Times New Roman" panose="02020603050405020304" pitchFamily="18" charset="0"/>
              </a:rPr>
              <a:t>k</a:t>
            </a:r>
            <a:r>
              <a:rPr kumimoji="0" lang="es-ES" altLang="es-MX" i="1" baseline="-30000">
                <a:cs typeface="Times New Roman" panose="02020603050405020304" pitchFamily="18" charset="0"/>
              </a:rPr>
              <a:t>12</a:t>
            </a:r>
            <a:r>
              <a:rPr kumimoji="0" lang="es-ES" altLang="es-MX" i="1">
                <a:cs typeface="Times New Roman" panose="02020603050405020304" pitchFamily="18" charset="0"/>
              </a:rPr>
              <a:t> </a:t>
            </a:r>
            <a:r>
              <a:rPr kumimoji="0" lang="es-ES" altLang="es-MX">
                <a:cs typeface="Times New Roman" panose="02020603050405020304" pitchFamily="18" charset="0"/>
              </a:rPr>
              <a:t>concuerdan</a:t>
            </a:r>
            <a:r>
              <a:rPr kumimoji="0" lang="es-ES_tradnl" altLang="es-MX">
                <a:cs typeface="Times New Roman" panose="02020603050405020304" pitchFamily="18" charset="0"/>
              </a:rPr>
              <a:t>.</a:t>
            </a:r>
          </a:p>
          <a:p>
            <a:endParaRPr kumimoji="0" lang="es-ES_tradnl" altLang="es-MX">
              <a:cs typeface="Times New Roman" panose="02020603050405020304" pitchFamily="18" charset="0"/>
            </a:endParaRPr>
          </a:p>
          <a:p>
            <a:pPr>
              <a:buFontTx/>
              <a:buChar char="•"/>
            </a:pPr>
            <a:r>
              <a:rPr kumimoji="0" lang="es-ES_tradnl" altLang="es-MX">
                <a:cs typeface="Times New Roman" panose="02020603050405020304" pitchFamily="18" charset="0"/>
              </a:rPr>
              <a:t>2.- </a:t>
            </a:r>
            <a:r>
              <a:rPr kumimoji="0" lang="es-ES" altLang="es-MX">
                <a:cs typeface="Times New Roman" panose="02020603050405020304" pitchFamily="18" charset="0"/>
              </a:rPr>
              <a:t>Comparar diferentes oxidantes con la misma serie de reductores</a:t>
            </a:r>
            <a:endParaRPr kumimoji="0" lang="es-ES_tradnl" altLang="es-MX">
              <a:cs typeface="Times New Roman" panose="02020603050405020304" pitchFamily="18" charset="0"/>
            </a:endParaRPr>
          </a:p>
          <a:p>
            <a:pPr>
              <a:buFontTx/>
              <a:buChar char="•"/>
            </a:pPr>
            <a:endParaRPr kumimoji="0" lang="es-ES" altLang="es-MX">
              <a:cs typeface="Times New Roman" panose="02020603050405020304" pitchFamily="18" charset="0"/>
            </a:endParaRPr>
          </a:p>
          <a:p>
            <a:r>
              <a:rPr kumimoji="0" lang="es-ES_tradnl" altLang="es-MX">
                <a:cs typeface="Times New Roman" panose="02020603050405020304" pitchFamily="18" charset="0"/>
              </a:rPr>
              <a:t>     3.-</a:t>
            </a:r>
            <a:r>
              <a:rPr kumimoji="0" lang="es-ES" altLang="es-MX">
                <a:cs typeface="Times New Roman" panose="02020603050405020304" pitchFamily="18" charset="0"/>
              </a:rPr>
              <a:t>Verificar las desviaciones de la teoría que podrían indicar un cambio de mecanismo</a:t>
            </a:r>
            <a:endParaRPr kumimoji="0" lang="es-ES_tradnl" altLang="es-MX">
              <a:cs typeface="Times New Roman" panose="02020603050405020304" pitchFamily="18" charset="0"/>
            </a:endParaRPr>
          </a:p>
          <a:p>
            <a:endParaRPr kumimoji="0" lang="es-ES" altLang="es-MX">
              <a:cs typeface="Times New Roman" panose="02020603050405020304" pitchFamily="18" charset="0"/>
            </a:endParaRPr>
          </a:p>
          <a:p>
            <a:r>
              <a:rPr kumimoji="0" lang="es-ES_tradnl" altLang="es-MX">
                <a:cs typeface="Times New Roman" panose="02020603050405020304" pitchFamily="18" charset="0"/>
              </a:rPr>
              <a:t>     4.- </a:t>
            </a:r>
            <a:r>
              <a:rPr kumimoji="0" lang="es-ES" altLang="es-MX">
                <a:cs typeface="Times New Roman" panose="02020603050405020304" pitchFamily="18" charset="0"/>
              </a:rPr>
              <a:t>Estimar las constantes de auto-intercambio para un reactivo cuando se desconoce su valor, basado en la medición de los valores de una o mas “reacciones cruzadas”.</a:t>
            </a:r>
          </a:p>
          <a:p>
            <a:pPr>
              <a:buFontTx/>
              <a:buChar char="•"/>
            </a:pPr>
            <a:endParaRPr kumimoji="0" lang="es-ES" altLang="es-MX"/>
          </a:p>
        </p:txBody>
      </p:sp>
      <p:sp>
        <p:nvSpPr>
          <p:cNvPr id="2" name="Marcador de pie de página 1">
            <a:extLst>
              <a:ext uri="{FF2B5EF4-FFF2-40B4-BE49-F238E27FC236}">
                <a16:creationId xmlns:a16="http://schemas.microsoft.com/office/drawing/2014/main" id="{7B4A0C45-2CB1-41A6-9F01-0BA19E3229B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B862DF7-B6E2-411B-B3CE-0ECC263A752D}"/>
              </a:ext>
            </a:extLst>
          </p:cNvPr>
          <p:cNvSpPr>
            <a:spLocks noGrp="1"/>
          </p:cNvSpPr>
          <p:nvPr>
            <p:ph type="sldNum" sz="quarter" idx="12"/>
          </p:nvPr>
        </p:nvSpPr>
        <p:spPr/>
        <p:txBody>
          <a:bodyPr/>
          <a:lstStyle/>
          <a:p>
            <a:fld id="{9192AA73-D837-4E5A-ABAB-F99C622BBB16}" type="slidenum">
              <a:rPr lang="es-ES" altLang="es-MX" smtClean="0"/>
              <a:pPr/>
              <a:t>65</a:t>
            </a:fld>
            <a:endParaRPr lang="es-ES" altLang="es-MX" sz="14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3B0DBD2C-4580-48F0-BE65-2A5AF1ED0C92}"/>
              </a:ext>
            </a:extLst>
          </p:cNvPr>
          <p:cNvSpPr>
            <a:spLocks noChangeArrowheads="1"/>
          </p:cNvSpPr>
          <p:nvPr/>
        </p:nvSpPr>
        <p:spPr bwMode="auto">
          <a:xfrm>
            <a:off x="0" y="83661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3200" b="1">
                <a:cs typeface="Times New Roman" panose="02020603050405020304" pitchFamily="18" charset="0"/>
              </a:rPr>
              <a:t>Relación de Taft</a:t>
            </a:r>
            <a:r>
              <a:rPr kumimoji="0" lang="es-ES" altLang="es-MX" sz="3200"/>
              <a:t> </a:t>
            </a:r>
          </a:p>
        </p:txBody>
      </p:sp>
      <p:graphicFrame>
        <p:nvGraphicFramePr>
          <p:cNvPr id="33794" name="Object 0">
            <a:extLst>
              <a:ext uri="{FF2B5EF4-FFF2-40B4-BE49-F238E27FC236}">
                <a16:creationId xmlns:a16="http://schemas.microsoft.com/office/drawing/2014/main" id="{3EEC5460-A963-4A97-9C19-580E8A27850D}"/>
              </a:ext>
            </a:extLst>
          </p:cNvPr>
          <p:cNvGraphicFramePr>
            <a:graphicFrameLocks noChangeAspect="1"/>
          </p:cNvGraphicFramePr>
          <p:nvPr/>
        </p:nvGraphicFramePr>
        <p:xfrm>
          <a:off x="3203575" y="1700213"/>
          <a:ext cx="2286000" cy="908050"/>
        </p:xfrm>
        <a:graphic>
          <a:graphicData uri="http://schemas.openxmlformats.org/presentationml/2006/ole">
            <mc:AlternateContent xmlns:mc="http://schemas.openxmlformats.org/markup-compatibility/2006">
              <mc:Choice xmlns:v="urn:schemas-microsoft-com:vml" Requires="v">
                <p:oleObj spid="_x0000_s33804" name="Ecuación" r:id="rId3" imgW="990360" imgH="393480" progId="Equation.3">
                  <p:embed/>
                </p:oleObj>
              </mc:Choice>
              <mc:Fallback>
                <p:oleObj name="Ecuación" r:id="rId3" imgW="990360" imgH="393480" progId="Equation.3">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700213"/>
                        <a:ext cx="22860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7" name="Rectangle 4">
            <a:extLst>
              <a:ext uri="{FF2B5EF4-FFF2-40B4-BE49-F238E27FC236}">
                <a16:creationId xmlns:a16="http://schemas.microsoft.com/office/drawing/2014/main" id="{F13A828C-113D-43D4-83E4-6FCF24E5DC46}"/>
              </a:ext>
            </a:extLst>
          </p:cNvPr>
          <p:cNvSpPr>
            <a:spLocks noChangeArrowheads="1"/>
          </p:cNvSpPr>
          <p:nvPr/>
        </p:nvSpPr>
        <p:spPr bwMode="auto">
          <a:xfrm>
            <a:off x="539750" y="2924175"/>
            <a:ext cx="8280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donde </a:t>
            </a:r>
            <a:r>
              <a:rPr kumimoji="0" lang="es-ES" altLang="es-MX" i="1">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es la constante del sustituyente polar y </a:t>
            </a:r>
            <a:r>
              <a:rPr kumimoji="0" lang="es-ES" altLang="es-MX" i="1">
                <a:cs typeface="Times New Roman" panose="02020603050405020304" pitchFamily="18" charset="0"/>
                <a:sym typeface="Symbol" panose="05050102010706020507" pitchFamily="18" charset="2"/>
              </a:rPr>
              <a:t></a:t>
            </a:r>
            <a:r>
              <a:rPr kumimoji="0" lang="es-ES" altLang="es-MX">
                <a:cs typeface="Times New Roman" panose="02020603050405020304" pitchFamily="18" charset="0"/>
              </a:rPr>
              <a:t>* es la constante de una reacción.</a:t>
            </a:r>
            <a:endParaRPr kumimoji="0" lang="es-ES" altLang="es-MX" i="1">
              <a:cs typeface="Times New Roman" panose="02020603050405020304" pitchFamily="18" charset="0"/>
              <a:sym typeface="Symbol" panose="05050102010706020507" pitchFamily="18" charset="2"/>
            </a:endParaRPr>
          </a:p>
        </p:txBody>
      </p:sp>
      <p:sp>
        <p:nvSpPr>
          <p:cNvPr id="33798" name="Rectangle 5">
            <a:extLst>
              <a:ext uri="{FF2B5EF4-FFF2-40B4-BE49-F238E27FC236}">
                <a16:creationId xmlns:a16="http://schemas.microsoft.com/office/drawing/2014/main" id="{4267B293-7659-451E-B4BA-697B4ADC2B2B}"/>
              </a:ext>
            </a:extLst>
          </p:cNvPr>
          <p:cNvSpPr>
            <a:spLocks noChangeArrowheads="1"/>
          </p:cNvSpPr>
          <p:nvPr/>
        </p:nvSpPr>
        <p:spPr bwMode="auto">
          <a:xfrm>
            <a:off x="0" y="4005263"/>
            <a:ext cx="914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3200" b="1">
                <a:cs typeface="Times New Roman" panose="02020603050405020304" pitchFamily="18" charset="0"/>
              </a:rPr>
              <a:t>Relación de Brønsted</a:t>
            </a:r>
            <a:r>
              <a:rPr kumimoji="0" lang="es-ES" altLang="es-MX" sz="1100">
                <a:latin typeface="Times New Roman" panose="02020603050405020304" pitchFamily="18" charset="0"/>
              </a:rPr>
              <a:t> </a:t>
            </a:r>
            <a:endParaRPr kumimoji="0" lang="es-ES" altLang="es-MX" sz="2400">
              <a:latin typeface="Times New Roman" panose="02020603050405020304" pitchFamily="18" charset="0"/>
            </a:endParaRPr>
          </a:p>
        </p:txBody>
      </p:sp>
      <p:sp>
        <p:nvSpPr>
          <p:cNvPr id="33799" name="Rectangle 7">
            <a:extLst>
              <a:ext uri="{FF2B5EF4-FFF2-40B4-BE49-F238E27FC236}">
                <a16:creationId xmlns:a16="http://schemas.microsoft.com/office/drawing/2014/main" id="{6CCD30C3-DF57-4877-8D7A-9ECF86CFAFF0}"/>
              </a:ext>
            </a:extLst>
          </p:cNvPr>
          <p:cNvSpPr>
            <a:spLocks noChangeArrowheads="1"/>
          </p:cNvSpPr>
          <p:nvPr/>
        </p:nvSpPr>
        <p:spPr bwMode="auto">
          <a:xfrm>
            <a:off x="3338513"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aphicFrame>
        <p:nvGraphicFramePr>
          <p:cNvPr id="33795" name="Object 1">
            <a:extLst>
              <a:ext uri="{FF2B5EF4-FFF2-40B4-BE49-F238E27FC236}">
                <a16:creationId xmlns:a16="http://schemas.microsoft.com/office/drawing/2014/main" id="{6EF78254-912B-4BE7-9833-E6726A9EC6D8}"/>
              </a:ext>
            </a:extLst>
          </p:cNvPr>
          <p:cNvGraphicFramePr>
            <a:graphicFrameLocks noChangeAspect="1"/>
          </p:cNvGraphicFramePr>
          <p:nvPr/>
        </p:nvGraphicFramePr>
        <p:xfrm>
          <a:off x="2339975" y="4868863"/>
          <a:ext cx="4572000" cy="476250"/>
        </p:xfrm>
        <a:graphic>
          <a:graphicData uri="http://schemas.openxmlformats.org/presentationml/2006/ole">
            <mc:AlternateContent xmlns:mc="http://schemas.openxmlformats.org/markup-compatibility/2006">
              <mc:Choice xmlns:v="urn:schemas-microsoft-com:vml" Requires="v">
                <p:oleObj spid="_x0000_s33805" r:id="rId5" imgW="2463800" imgH="254000" progId="Equation.3">
                  <p:embed/>
                </p:oleObj>
              </mc:Choice>
              <mc:Fallback>
                <p:oleObj r:id="rId5" imgW="2463800" imgH="2540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4868863"/>
                        <a:ext cx="4572000" cy="47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pie de página 1">
            <a:extLst>
              <a:ext uri="{FF2B5EF4-FFF2-40B4-BE49-F238E27FC236}">
                <a16:creationId xmlns:a16="http://schemas.microsoft.com/office/drawing/2014/main" id="{835583A7-8D94-4F02-82CD-69CAB0539781}"/>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6273750-123D-49D8-B030-C53264831821}"/>
              </a:ext>
            </a:extLst>
          </p:cNvPr>
          <p:cNvSpPr>
            <a:spLocks noGrp="1"/>
          </p:cNvSpPr>
          <p:nvPr>
            <p:ph type="sldNum" sz="quarter" idx="12"/>
          </p:nvPr>
        </p:nvSpPr>
        <p:spPr/>
        <p:txBody>
          <a:bodyPr/>
          <a:lstStyle/>
          <a:p>
            <a:fld id="{9192AA73-D837-4E5A-ABAB-F99C622BBB16}" type="slidenum">
              <a:rPr lang="es-ES" altLang="es-MX" smtClean="0"/>
              <a:pPr/>
              <a:t>66</a:t>
            </a:fld>
            <a:endParaRPr lang="es-ES" altLang="es-MX" sz="14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A3C4E094-7C1A-4DFA-8BBE-994EE8B37883}"/>
              </a:ext>
            </a:extLst>
          </p:cNvPr>
          <p:cNvSpPr>
            <a:spLocks noChangeArrowheads="1"/>
          </p:cNvSpPr>
          <p:nvPr/>
        </p:nvSpPr>
        <p:spPr bwMode="auto">
          <a:xfrm>
            <a:off x="0" y="0"/>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3200" b="1">
                <a:ea typeface="Arial Unicode MS" pitchFamily="34" charset="-128"/>
              </a:rPr>
              <a:t>Relaciones lineales de energía libre</a:t>
            </a:r>
            <a:endParaRPr kumimoji="0" lang="es-ES" altLang="es-MX" sz="3200" b="1">
              <a:ea typeface="Arial Unicode MS" pitchFamily="34" charset="-128"/>
            </a:endParaRPr>
          </a:p>
          <a:p>
            <a:r>
              <a:rPr kumimoji="0" lang="en-US" altLang="es-MX" b="1">
                <a:ea typeface="Arial Unicode MS" pitchFamily="34" charset="-128"/>
              </a:rPr>
              <a:t>              Ionización de ácidos fenilacéticos</a:t>
            </a:r>
            <a:endParaRPr kumimoji="0" lang="es-ES" altLang="es-MX" b="1">
              <a:ea typeface="Arial Unicode MS" pitchFamily="34" charset="-128"/>
            </a:endParaRPr>
          </a:p>
        </p:txBody>
      </p:sp>
      <p:graphicFrame>
        <p:nvGraphicFramePr>
          <p:cNvPr id="34818" name="Object 3">
            <a:extLst>
              <a:ext uri="{FF2B5EF4-FFF2-40B4-BE49-F238E27FC236}">
                <a16:creationId xmlns:a16="http://schemas.microsoft.com/office/drawing/2014/main" id="{881D6D07-6F46-47B5-8C3D-AFE8467C5638}"/>
              </a:ext>
            </a:extLst>
          </p:cNvPr>
          <p:cNvGraphicFramePr>
            <a:graphicFrameLocks noChangeAspect="1"/>
          </p:cNvGraphicFramePr>
          <p:nvPr/>
        </p:nvGraphicFramePr>
        <p:xfrm>
          <a:off x="2133600" y="1066800"/>
          <a:ext cx="4648200" cy="657225"/>
        </p:xfrm>
        <a:graphic>
          <a:graphicData uri="http://schemas.openxmlformats.org/presentationml/2006/ole">
            <mc:AlternateContent xmlns:mc="http://schemas.openxmlformats.org/markup-compatibility/2006">
              <mc:Choice xmlns:v="urn:schemas-microsoft-com:vml" Requires="v">
                <p:oleObj spid="_x0000_s34827" name="Documento" r:id="rId3" imgW="2561040" imgH="361800" progId="Word.Document.8">
                  <p:embed/>
                </p:oleObj>
              </mc:Choice>
              <mc:Fallback>
                <p:oleObj name="Documento" r:id="rId3" imgW="2561040" imgH="36180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66800"/>
                        <a:ext cx="46482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1" name="Rectangle 4">
            <a:extLst>
              <a:ext uri="{FF2B5EF4-FFF2-40B4-BE49-F238E27FC236}">
                <a16:creationId xmlns:a16="http://schemas.microsoft.com/office/drawing/2014/main" id="{CE243172-DA50-4829-84D1-4D6BDF153040}"/>
              </a:ext>
            </a:extLst>
          </p:cNvPr>
          <p:cNvSpPr>
            <a:spLocks noChangeArrowheads="1"/>
          </p:cNvSpPr>
          <p:nvPr/>
        </p:nvSpPr>
        <p:spPr bwMode="auto">
          <a:xfrm>
            <a:off x="0" y="17526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a:ea typeface="Arial Unicode MS" pitchFamily="34" charset="-128"/>
              </a:rPr>
              <a:t>Ecuación de Hammett</a:t>
            </a:r>
          </a:p>
        </p:txBody>
      </p:sp>
      <p:graphicFrame>
        <p:nvGraphicFramePr>
          <p:cNvPr id="34819" name="Object 6">
            <a:extLst>
              <a:ext uri="{FF2B5EF4-FFF2-40B4-BE49-F238E27FC236}">
                <a16:creationId xmlns:a16="http://schemas.microsoft.com/office/drawing/2014/main" id="{C3794CB0-2286-4E98-B6B0-299C7A28DF0E}"/>
              </a:ext>
            </a:extLst>
          </p:cNvPr>
          <p:cNvGraphicFramePr>
            <a:graphicFrameLocks noChangeAspect="1"/>
          </p:cNvGraphicFramePr>
          <p:nvPr/>
        </p:nvGraphicFramePr>
        <p:xfrm>
          <a:off x="1979613" y="2349500"/>
          <a:ext cx="5105400" cy="584200"/>
        </p:xfrm>
        <a:graphic>
          <a:graphicData uri="http://schemas.openxmlformats.org/presentationml/2006/ole">
            <mc:AlternateContent xmlns:mc="http://schemas.openxmlformats.org/markup-compatibility/2006">
              <mc:Choice xmlns:v="urn:schemas-microsoft-com:vml" Requires="v">
                <p:oleObj spid="_x0000_s34828" name="Ecuación" r:id="rId5" imgW="1777680" imgH="203040" progId="Equation.3">
                  <p:embed/>
                </p:oleObj>
              </mc:Choice>
              <mc:Fallback>
                <p:oleObj name="Ecuación" r:id="rId5" imgW="1777680" imgH="203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349500"/>
                        <a:ext cx="51054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4822" name="Rectangle 7">
            <a:extLst>
              <a:ext uri="{FF2B5EF4-FFF2-40B4-BE49-F238E27FC236}">
                <a16:creationId xmlns:a16="http://schemas.microsoft.com/office/drawing/2014/main" id="{817A7F73-859A-4D40-AEC2-9B748998922D}"/>
              </a:ext>
            </a:extLst>
          </p:cNvPr>
          <p:cNvSpPr>
            <a:spLocks noChangeArrowheads="1"/>
          </p:cNvSpPr>
          <p:nvPr/>
        </p:nvSpPr>
        <p:spPr bwMode="auto">
          <a:xfrm>
            <a:off x="468313" y="2997200"/>
            <a:ext cx="8462962"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i="1">
                <a:ea typeface="Arial Unicode MS" pitchFamily="34" charset="-128"/>
                <a:sym typeface="Symbol" panose="05050102010706020507" pitchFamily="18" charset="2"/>
              </a:rPr>
              <a:t></a:t>
            </a:r>
            <a:r>
              <a:rPr kumimoji="0" lang="en-US" altLang="es-MX">
                <a:ea typeface="Arial Unicode MS" pitchFamily="34" charset="-128"/>
              </a:rPr>
              <a:t> es una medida de la capacidad electrodonadora del sustituyente o del efecto electroatractor.</a:t>
            </a:r>
            <a:br>
              <a:rPr kumimoji="0" lang="en-US" altLang="es-MX">
                <a:ea typeface="Arial Unicode MS" pitchFamily="34" charset="-128"/>
              </a:rPr>
            </a:br>
            <a:r>
              <a:rPr kumimoji="0" lang="es-ES" altLang="es-MX" i="1">
                <a:ea typeface="Arial Unicode MS" pitchFamily="34" charset="-128"/>
                <a:sym typeface="Symbol" panose="05050102010706020507" pitchFamily="18" charset="2"/>
              </a:rPr>
              <a:t>&gt;0</a:t>
            </a:r>
            <a:r>
              <a:rPr kumimoji="0" lang="en-US" altLang="es-MX">
                <a:ea typeface="Arial Unicode MS" pitchFamily="34" charset="-128"/>
              </a:rPr>
              <a:t> proviene de grupos electroactractores, valores &lt;0 de grupos electrodonadores. </a:t>
            </a:r>
            <a:r>
              <a:rPr kumimoji="0" lang="es-ES" altLang="es-MX" i="1">
                <a:ea typeface="Arial Unicode MS" pitchFamily="34" charset="-128"/>
                <a:sym typeface="Symbol" panose="05050102010706020507" pitchFamily="18" charset="2"/>
              </a:rPr>
              <a:t></a:t>
            </a:r>
            <a:r>
              <a:rPr kumimoji="0" lang="en-US" altLang="es-MX">
                <a:ea typeface="Arial Unicode MS" pitchFamily="34" charset="-128"/>
              </a:rPr>
              <a:t> depende de los efectos inductivos y de resonancia.</a:t>
            </a:r>
            <a:endParaRPr kumimoji="0" lang="es-ES" altLang="es-MX">
              <a:ea typeface="Arial Unicode MS" pitchFamily="34" charset="-128"/>
            </a:endParaRPr>
          </a:p>
          <a:p>
            <a:pPr algn="just"/>
            <a:r>
              <a:rPr kumimoji="0" lang="es-ES" altLang="es-MX" i="1">
                <a:ea typeface="Arial Unicode MS" pitchFamily="34" charset="-128"/>
                <a:sym typeface="Symbol" panose="05050102010706020507" pitchFamily="18" charset="2"/>
              </a:rPr>
              <a:t>Los valores de </a:t>
            </a:r>
            <a:r>
              <a:rPr kumimoji="0" lang="en-US" altLang="es-MX">
                <a:ea typeface="Arial Unicode MS" pitchFamily="34" charset="-128"/>
              </a:rPr>
              <a:t>, la constante de la reacción, miden en qué forma afectan la reacción los efectos electroactrac-tores o electrodonadores.</a:t>
            </a:r>
            <a:endParaRPr kumimoji="0" lang="es-ES" altLang="es-MX">
              <a:ea typeface="Arial Unicode MS" pitchFamily="34" charset="-128"/>
            </a:endParaRPr>
          </a:p>
        </p:txBody>
      </p:sp>
      <p:sp>
        <p:nvSpPr>
          <p:cNvPr id="2" name="Marcador de pie de página 1">
            <a:extLst>
              <a:ext uri="{FF2B5EF4-FFF2-40B4-BE49-F238E27FC236}">
                <a16:creationId xmlns:a16="http://schemas.microsoft.com/office/drawing/2014/main" id="{EDD2052D-7090-4D51-B9E7-611BF92F4212}"/>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4178D6FB-75D6-4C73-96AF-A982419475E6}"/>
              </a:ext>
            </a:extLst>
          </p:cNvPr>
          <p:cNvSpPr>
            <a:spLocks noGrp="1"/>
          </p:cNvSpPr>
          <p:nvPr>
            <p:ph type="sldNum" sz="quarter" idx="12"/>
          </p:nvPr>
        </p:nvSpPr>
        <p:spPr/>
        <p:txBody>
          <a:bodyPr/>
          <a:lstStyle/>
          <a:p>
            <a:fld id="{9192AA73-D837-4E5A-ABAB-F99C622BBB16}" type="slidenum">
              <a:rPr lang="es-ES" altLang="es-MX" smtClean="0"/>
              <a:pPr/>
              <a:t>67</a:t>
            </a:fld>
            <a:endParaRPr lang="es-ES" altLang="es-MX" sz="14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0B2E98A6-BFB3-4F04-BB4F-76E2C1EF0723}"/>
              </a:ext>
            </a:extLst>
          </p:cNvPr>
          <p:cNvSpPr>
            <a:spLocks noChangeArrowheads="1"/>
          </p:cNvSpPr>
          <p:nvPr/>
        </p:nvSpPr>
        <p:spPr bwMode="auto">
          <a:xfrm>
            <a:off x="395288" y="476250"/>
            <a:ext cx="8424862"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spcBef>
                <a:spcPct val="150000"/>
              </a:spcBef>
            </a:pPr>
            <a:endParaRPr kumimoji="0" lang="en-US" altLang="es-MX">
              <a:ea typeface="Arial Unicode MS" pitchFamily="34" charset="-128"/>
            </a:endParaRPr>
          </a:p>
          <a:p>
            <a:pPr algn="just"/>
            <a:r>
              <a:rPr kumimoji="0" lang="es-ES" altLang="es-MX" i="1">
                <a:ea typeface="Arial Unicode MS" pitchFamily="34" charset="-128"/>
                <a:sym typeface="Symbol" panose="05050102010706020507" pitchFamily="18" charset="2"/>
              </a:rPr>
              <a:t>&gt;0</a:t>
            </a:r>
            <a:r>
              <a:rPr kumimoji="0" lang="es-ES_tradnl" altLang="es-MX" i="1">
                <a:ea typeface="Arial Unicode MS" pitchFamily="34" charset="-128"/>
                <a:sym typeface="Symbol" panose="05050102010706020507" pitchFamily="18" charset="2"/>
              </a:rPr>
              <a:t> </a:t>
            </a:r>
            <a:r>
              <a:rPr kumimoji="0" lang="es-ES_tradnl" altLang="es-MX">
                <a:ea typeface="Arial Unicode MS" pitchFamily="34" charset="-128"/>
                <a:sym typeface="Symbol" panose="05050102010706020507" pitchFamily="18" charset="2"/>
              </a:rPr>
              <a:t>para reacciones favorecidas</a:t>
            </a:r>
            <a:r>
              <a:rPr kumimoji="0" lang="es-ES_tradnl" altLang="es-MX" i="1">
                <a:ea typeface="Arial Unicode MS" pitchFamily="34" charset="-128"/>
                <a:sym typeface="Symbol" panose="05050102010706020507" pitchFamily="18" charset="2"/>
              </a:rPr>
              <a:t> </a:t>
            </a:r>
            <a:r>
              <a:rPr kumimoji="0" lang="en-US" altLang="es-MX">
                <a:ea typeface="Arial Unicode MS" pitchFamily="34" charset="-128"/>
              </a:rPr>
              <a:t>por grupos electroactactores  y no por grupos donadores. Lo contrario para valores &lt; de </a:t>
            </a:r>
            <a:r>
              <a:rPr kumimoji="0" lang="es-ES" altLang="es-MX" i="1">
                <a:ea typeface="Arial Unicode MS" pitchFamily="34" charset="-128"/>
                <a:sym typeface="Symbol" panose="05050102010706020507" pitchFamily="18" charset="2"/>
              </a:rPr>
              <a:t></a:t>
            </a:r>
            <a:r>
              <a:rPr kumimoji="0" lang="en-US" altLang="es-MX">
                <a:ea typeface="Arial Unicode MS" pitchFamily="34" charset="-128"/>
              </a:rPr>
              <a:t>.</a:t>
            </a:r>
          </a:p>
          <a:p>
            <a:pPr>
              <a:spcBef>
                <a:spcPct val="50000"/>
              </a:spcBef>
            </a:pPr>
            <a:r>
              <a:rPr kumimoji="0" lang="en-US" altLang="es-MX" b="1">
                <a:ea typeface="Arial Unicode MS" pitchFamily="34" charset="-128"/>
              </a:rPr>
              <a:t>Ejercicio:</a:t>
            </a:r>
            <a:r>
              <a:rPr kumimoji="0" lang="en-US" altLang="es-MX">
                <a:ea typeface="Arial Unicode MS" pitchFamily="34" charset="-128"/>
              </a:rPr>
              <a:t> Prediga si </a:t>
            </a:r>
            <a:r>
              <a:rPr kumimoji="0" lang="es-ES" altLang="es-MX" i="1">
                <a:ea typeface="Arial Unicode MS" pitchFamily="34" charset="-128"/>
                <a:sym typeface="Symbol" panose="05050102010706020507" pitchFamily="18" charset="2"/>
              </a:rPr>
              <a:t></a:t>
            </a:r>
            <a:r>
              <a:rPr kumimoji="0" lang="es-ES_tradnl" altLang="es-MX" i="1">
                <a:ea typeface="Arial Unicode MS" pitchFamily="34" charset="-128"/>
                <a:sym typeface="Symbol" panose="05050102010706020507" pitchFamily="18" charset="2"/>
              </a:rPr>
              <a:t> </a:t>
            </a:r>
            <a:r>
              <a:rPr kumimoji="0" lang="en-US" altLang="es-MX">
                <a:ea typeface="Arial Unicode MS" pitchFamily="34" charset="-128"/>
              </a:rPr>
              <a:t>&gt; 0 o &lt; 0</a:t>
            </a:r>
            <a:endParaRPr kumimoji="0" lang="es-ES" altLang="es-MX">
              <a:ea typeface="Arial Unicode MS" pitchFamily="34" charset="-128"/>
            </a:endParaRPr>
          </a:p>
        </p:txBody>
      </p:sp>
      <p:sp>
        <p:nvSpPr>
          <p:cNvPr id="80899" name="Rectangle 4">
            <a:extLst>
              <a:ext uri="{FF2B5EF4-FFF2-40B4-BE49-F238E27FC236}">
                <a16:creationId xmlns:a16="http://schemas.microsoft.com/office/drawing/2014/main" id="{E0CE9117-00B4-46C7-8FD9-0DB9592AC8FC}"/>
              </a:ext>
            </a:extLst>
          </p:cNvPr>
          <p:cNvSpPr>
            <a:spLocks noChangeArrowheads="1"/>
          </p:cNvSpPr>
          <p:nvPr/>
        </p:nvSpPr>
        <p:spPr bwMode="auto">
          <a:xfrm>
            <a:off x="3300413"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pic>
        <p:nvPicPr>
          <p:cNvPr id="80900" name="Picture 3" descr="http://www.lhup.edu/~rkleinma/Chem430/Chapters/hammett/exercise1.gif">
            <a:extLst>
              <a:ext uri="{FF2B5EF4-FFF2-40B4-BE49-F238E27FC236}">
                <a16:creationId xmlns:a16="http://schemas.microsoft.com/office/drawing/2014/main" id="{F73B265E-1413-459C-AEEB-B1687B1474B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52600" y="3505200"/>
            <a:ext cx="48768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6">
            <a:extLst>
              <a:ext uri="{FF2B5EF4-FFF2-40B4-BE49-F238E27FC236}">
                <a16:creationId xmlns:a16="http://schemas.microsoft.com/office/drawing/2014/main" id="{D07CD818-F2C5-41EE-98C6-65941047BABA}"/>
              </a:ext>
            </a:extLst>
          </p:cNvPr>
          <p:cNvSpPr>
            <a:spLocks noChangeArrowheads="1"/>
          </p:cNvSpPr>
          <p:nvPr/>
        </p:nvSpPr>
        <p:spPr bwMode="auto">
          <a:xfrm>
            <a:off x="3138488" y="3238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pic>
        <p:nvPicPr>
          <p:cNvPr id="80902" name="Picture 5" descr="http://www.lhup.edu/~rkleinma/Chem430/Chapters/hammett/exercise2.gif">
            <a:extLst>
              <a:ext uri="{FF2B5EF4-FFF2-40B4-BE49-F238E27FC236}">
                <a16:creationId xmlns:a16="http://schemas.microsoft.com/office/drawing/2014/main" id="{33906C99-35A5-46E5-9400-DC39B66C17A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676400" y="4572000"/>
            <a:ext cx="54864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3" name="Rectangle 8">
            <a:extLst>
              <a:ext uri="{FF2B5EF4-FFF2-40B4-BE49-F238E27FC236}">
                <a16:creationId xmlns:a16="http://schemas.microsoft.com/office/drawing/2014/main" id="{8BA0ED2B-F788-4BDE-BBFC-02D6FBE779A0}"/>
              </a:ext>
            </a:extLst>
          </p:cNvPr>
          <p:cNvSpPr>
            <a:spLocks noChangeArrowheads="1"/>
          </p:cNvSpPr>
          <p:nvPr/>
        </p:nvSpPr>
        <p:spPr bwMode="auto">
          <a:xfrm>
            <a:off x="281940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pic>
        <p:nvPicPr>
          <p:cNvPr id="80904" name="Picture 7" descr="http://www.lhup.edu/~rkleinma/Chem430/Chapters/hammett/exercise3.gif">
            <a:extLst>
              <a:ext uri="{FF2B5EF4-FFF2-40B4-BE49-F238E27FC236}">
                <a16:creationId xmlns:a16="http://schemas.microsoft.com/office/drawing/2014/main" id="{F2BADAFE-35CA-41F5-9FFA-8B62ECC10273}"/>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295400" y="5638800"/>
            <a:ext cx="6934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a:extLst>
              <a:ext uri="{FF2B5EF4-FFF2-40B4-BE49-F238E27FC236}">
                <a16:creationId xmlns:a16="http://schemas.microsoft.com/office/drawing/2014/main" id="{91F1A2C8-F1C3-47DE-840C-4BB9BEF8C079}"/>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F621407-297F-47D3-BC84-91712040CB3D}"/>
              </a:ext>
            </a:extLst>
          </p:cNvPr>
          <p:cNvSpPr>
            <a:spLocks noGrp="1"/>
          </p:cNvSpPr>
          <p:nvPr>
            <p:ph type="sldNum" sz="quarter" idx="12"/>
          </p:nvPr>
        </p:nvSpPr>
        <p:spPr/>
        <p:txBody>
          <a:bodyPr/>
          <a:lstStyle/>
          <a:p>
            <a:fld id="{9192AA73-D837-4E5A-ABAB-F99C622BBB16}" type="slidenum">
              <a:rPr lang="es-ES" altLang="es-MX" smtClean="0"/>
              <a:pPr/>
              <a:t>68</a:t>
            </a:fld>
            <a:endParaRPr lang="es-ES" altLang="es-MX" sz="1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D4DE1AA-9ACA-49AC-8ADB-CEDE25C5A4D7}"/>
              </a:ext>
            </a:extLst>
          </p:cNvPr>
          <p:cNvSpPr>
            <a:spLocks noChangeArrowheads="1"/>
          </p:cNvSpPr>
          <p:nvPr/>
        </p:nvSpPr>
        <p:spPr bwMode="auto">
          <a:xfrm>
            <a:off x="0" y="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b="1">
                <a:ea typeface="Arial Unicode MS" pitchFamily="34" charset="-128"/>
              </a:rPr>
              <a:t>Tabla 1.</a:t>
            </a:r>
            <a:r>
              <a:rPr kumimoji="0" lang="en-US" altLang="es-MX">
                <a:ea typeface="Arial Unicode MS" pitchFamily="34" charset="-128"/>
              </a:rPr>
              <a:t>   Ionización de ácidos fenilacéticos (tomado de Streitwieser y Heathcock, 1985)</a:t>
            </a:r>
            <a:endParaRPr kumimoji="0" lang="es-ES" altLang="es-MX"/>
          </a:p>
        </p:txBody>
      </p:sp>
      <p:grpSp>
        <p:nvGrpSpPr>
          <p:cNvPr id="81923" name="Group 140">
            <a:extLst>
              <a:ext uri="{FF2B5EF4-FFF2-40B4-BE49-F238E27FC236}">
                <a16:creationId xmlns:a16="http://schemas.microsoft.com/office/drawing/2014/main" id="{D5496637-B159-4306-A2D9-592D3C71ACE6}"/>
              </a:ext>
            </a:extLst>
          </p:cNvPr>
          <p:cNvGrpSpPr>
            <a:grpSpLocks/>
          </p:cNvGrpSpPr>
          <p:nvPr/>
        </p:nvGrpSpPr>
        <p:grpSpPr bwMode="auto">
          <a:xfrm>
            <a:off x="1143000" y="914400"/>
            <a:ext cx="6865938" cy="5710238"/>
            <a:chOff x="-3" y="-3"/>
            <a:chExt cx="4325" cy="3597"/>
          </a:xfrm>
        </p:grpSpPr>
        <p:grpSp>
          <p:nvGrpSpPr>
            <p:cNvPr id="81924" name="Group 138">
              <a:extLst>
                <a:ext uri="{FF2B5EF4-FFF2-40B4-BE49-F238E27FC236}">
                  <a16:creationId xmlns:a16="http://schemas.microsoft.com/office/drawing/2014/main" id="{EE1993AA-7BFF-4AE1-902B-EF41802F1EE4}"/>
                </a:ext>
              </a:extLst>
            </p:cNvPr>
            <p:cNvGrpSpPr>
              <a:grpSpLocks/>
            </p:cNvGrpSpPr>
            <p:nvPr/>
          </p:nvGrpSpPr>
          <p:grpSpPr bwMode="auto">
            <a:xfrm>
              <a:off x="0" y="0"/>
              <a:ext cx="4319" cy="3591"/>
              <a:chOff x="0" y="0"/>
              <a:chExt cx="4319" cy="3591"/>
            </a:xfrm>
          </p:grpSpPr>
          <p:grpSp>
            <p:nvGrpSpPr>
              <p:cNvPr id="81926" name="Group 49">
                <a:extLst>
                  <a:ext uri="{FF2B5EF4-FFF2-40B4-BE49-F238E27FC236}">
                    <a16:creationId xmlns:a16="http://schemas.microsoft.com/office/drawing/2014/main" id="{E82C6312-8100-47A1-B55B-7FDED6462315}"/>
                  </a:ext>
                </a:extLst>
              </p:cNvPr>
              <p:cNvGrpSpPr>
                <a:grpSpLocks/>
              </p:cNvGrpSpPr>
              <p:nvPr/>
            </p:nvGrpSpPr>
            <p:grpSpPr bwMode="auto">
              <a:xfrm>
                <a:off x="0" y="0"/>
                <a:ext cx="883" cy="367"/>
                <a:chOff x="0" y="0"/>
                <a:chExt cx="883" cy="367"/>
              </a:xfrm>
            </p:grpSpPr>
            <p:sp>
              <p:nvSpPr>
                <p:cNvPr id="82059" name="Rectangle 3">
                  <a:extLst>
                    <a:ext uri="{FF2B5EF4-FFF2-40B4-BE49-F238E27FC236}">
                      <a16:creationId xmlns:a16="http://schemas.microsoft.com/office/drawing/2014/main" id="{D5E5CEEC-5618-49BF-A9E6-A206AFEA5714}"/>
                    </a:ext>
                  </a:extLst>
                </p:cNvPr>
                <p:cNvSpPr>
                  <a:spLocks noChangeArrowheads="1"/>
                </p:cNvSpPr>
                <p:nvPr/>
              </p:nvSpPr>
              <p:spPr bwMode="auto">
                <a:xfrm>
                  <a:off x="18" y="18"/>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b="1">
                      <a:latin typeface="Palatino" charset="0"/>
                      <a:ea typeface="Arial Unicode MS" pitchFamily="34" charset="-128"/>
                    </a:rPr>
                    <a:t>R</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2060" name="Rectangle 48">
                  <a:extLst>
                    <a:ext uri="{FF2B5EF4-FFF2-40B4-BE49-F238E27FC236}">
                      <a16:creationId xmlns:a16="http://schemas.microsoft.com/office/drawing/2014/main" id="{5DD6E887-6695-4D31-9B0B-05B8B307CBF6}"/>
                    </a:ext>
                  </a:extLst>
                </p:cNvPr>
                <p:cNvSpPr>
                  <a:spLocks noChangeArrowheads="1"/>
                </p:cNvSpPr>
                <p:nvPr/>
              </p:nvSpPr>
              <p:spPr bwMode="auto">
                <a:xfrm>
                  <a:off x="0" y="0"/>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27" name="Group 51">
                <a:extLst>
                  <a:ext uri="{FF2B5EF4-FFF2-40B4-BE49-F238E27FC236}">
                    <a16:creationId xmlns:a16="http://schemas.microsoft.com/office/drawing/2014/main" id="{4A9BAD72-4295-4DBB-BB49-B7F9E92C0595}"/>
                  </a:ext>
                </a:extLst>
              </p:cNvPr>
              <p:cNvGrpSpPr>
                <a:grpSpLocks/>
              </p:cNvGrpSpPr>
              <p:nvPr/>
            </p:nvGrpSpPr>
            <p:grpSpPr bwMode="auto">
              <a:xfrm>
                <a:off x="883" y="0"/>
                <a:ext cx="810" cy="367"/>
                <a:chOff x="883" y="0"/>
                <a:chExt cx="810" cy="367"/>
              </a:xfrm>
            </p:grpSpPr>
            <p:sp>
              <p:nvSpPr>
                <p:cNvPr id="82057" name="Rectangle 4">
                  <a:extLst>
                    <a:ext uri="{FF2B5EF4-FFF2-40B4-BE49-F238E27FC236}">
                      <a16:creationId xmlns:a16="http://schemas.microsoft.com/office/drawing/2014/main" id="{DDFAE588-CF9A-4929-A7C9-2832BB056D63}"/>
                    </a:ext>
                  </a:extLst>
                </p:cNvPr>
                <p:cNvSpPr>
                  <a:spLocks noChangeArrowheads="1"/>
                </p:cNvSpPr>
                <p:nvPr/>
              </p:nvSpPr>
              <p:spPr bwMode="auto">
                <a:xfrm>
                  <a:off x="901" y="18"/>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b="1">
                      <a:latin typeface="Palatino" charset="0"/>
                      <a:ea typeface="Arial Unicode MS" pitchFamily="34" charset="-128"/>
                    </a:rPr>
                    <a:t>p</a:t>
                  </a:r>
                  <a:r>
                    <a:rPr kumimoji="0" lang="en-US" altLang="es-MX" sz="1200" b="1" i="1">
                      <a:latin typeface="Palatino" charset="0"/>
                      <a:ea typeface="Arial Unicode MS" pitchFamily="34" charset="-128"/>
                    </a:rPr>
                    <a:t>K</a:t>
                  </a:r>
                  <a:r>
                    <a:rPr kumimoji="0" lang="en-US" altLang="es-MX" sz="1200" b="1" baseline="-30000">
                      <a:latin typeface="Palatino" charset="0"/>
                      <a:ea typeface="Arial Unicode MS" pitchFamily="34" charset="-128"/>
                    </a:rPr>
                    <a:t>am</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58" name="Rectangle 50">
                  <a:extLst>
                    <a:ext uri="{FF2B5EF4-FFF2-40B4-BE49-F238E27FC236}">
                      <a16:creationId xmlns:a16="http://schemas.microsoft.com/office/drawing/2014/main" id="{61171679-518F-4678-BF56-53D121166A6D}"/>
                    </a:ext>
                  </a:extLst>
                </p:cNvPr>
                <p:cNvSpPr>
                  <a:spLocks noChangeArrowheads="1"/>
                </p:cNvSpPr>
                <p:nvPr/>
              </p:nvSpPr>
              <p:spPr bwMode="auto">
                <a:xfrm>
                  <a:off x="883" y="0"/>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28" name="Group 53">
                <a:extLst>
                  <a:ext uri="{FF2B5EF4-FFF2-40B4-BE49-F238E27FC236}">
                    <a16:creationId xmlns:a16="http://schemas.microsoft.com/office/drawing/2014/main" id="{A5E6D4B8-F904-46FF-859E-B61E153692AD}"/>
                  </a:ext>
                </a:extLst>
              </p:cNvPr>
              <p:cNvGrpSpPr>
                <a:grpSpLocks/>
              </p:cNvGrpSpPr>
              <p:nvPr/>
            </p:nvGrpSpPr>
            <p:grpSpPr bwMode="auto">
              <a:xfrm>
                <a:off x="1693" y="0"/>
                <a:ext cx="915" cy="367"/>
                <a:chOff x="1693" y="0"/>
                <a:chExt cx="915" cy="367"/>
              </a:xfrm>
            </p:grpSpPr>
            <p:sp>
              <p:nvSpPr>
                <p:cNvPr id="82055" name="Rectangle 5">
                  <a:extLst>
                    <a:ext uri="{FF2B5EF4-FFF2-40B4-BE49-F238E27FC236}">
                      <a16:creationId xmlns:a16="http://schemas.microsoft.com/office/drawing/2014/main" id="{2C699579-E4BE-42BF-BC08-B24031AB7011}"/>
                    </a:ext>
                  </a:extLst>
                </p:cNvPr>
                <p:cNvSpPr>
                  <a:spLocks noChangeArrowheads="1"/>
                </p:cNvSpPr>
                <p:nvPr/>
              </p:nvSpPr>
              <p:spPr bwMode="auto">
                <a:xfrm>
                  <a:off x="1711" y="18"/>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b="1">
                      <a:latin typeface="Symbol" panose="05050102010706020507" pitchFamily="18" charset="2"/>
                      <a:ea typeface="Arial Unicode MS" pitchFamily="34" charset="-128"/>
                    </a:rPr>
                    <a:t>s</a:t>
                  </a:r>
                  <a:r>
                    <a:rPr kumimoji="0" lang="en-US" altLang="es-MX" sz="1200" b="1" baseline="-30000">
                      <a:latin typeface="Palatino" charset="0"/>
                      <a:ea typeface="Arial Unicode MS" pitchFamily="34" charset="-128"/>
                    </a:rPr>
                    <a:t>m</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56" name="Rectangle 52">
                  <a:extLst>
                    <a:ext uri="{FF2B5EF4-FFF2-40B4-BE49-F238E27FC236}">
                      <a16:creationId xmlns:a16="http://schemas.microsoft.com/office/drawing/2014/main" id="{13A6F70F-8E7F-4F5E-BD6E-021A904740E7}"/>
                    </a:ext>
                  </a:extLst>
                </p:cNvPr>
                <p:cNvSpPr>
                  <a:spLocks noChangeArrowheads="1"/>
                </p:cNvSpPr>
                <p:nvPr/>
              </p:nvSpPr>
              <p:spPr bwMode="auto">
                <a:xfrm>
                  <a:off x="1693" y="0"/>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29" name="Group 55">
                <a:extLst>
                  <a:ext uri="{FF2B5EF4-FFF2-40B4-BE49-F238E27FC236}">
                    <a16:creationId xmlns:a16="http://schemas.microsoft.com/office/drawing/2014/main" id="{1598FEB9-729C-425F-BA1A-0F0D2172F43C}"/>
                  </a:ext>
                </a:extLst>
              </p:cNvPr>
              <p:cNvGrpSpPr>
                <a:grpSpLocks/>
              </p:cNvGrpSpPr>
              <p:nvPr/>
            </p:nvGrpSpPr>
            <p:grpSpPr bwMode="auto">
              <a:xfrm>
                <a:off x="2608" y="0"/>
                <a:ext cx="796" cy="367"/>
                <a:chOff x="2608" y="0"/>
                <a:chExt cx="796" cy="367"/>
              </a:xfrm>
            </p:grpSpPr>
            <p:sp>
              <p:nvSpPr>
                <p:cNvPr id="82053" name="Rectangle 6">
                  <a:extLst>
                    <a:ext uri="{FF2B5EF4-FFF2-40B4-BE49-F238E27FC236}">
                      <a16:creationId xmlns:a16="http://schemas.microsoft.com/office/drawing/2014/main" id="{EDB08392-149A-4C81-95D0-0F784E732E15}"/>
                    </a:ext>
                  </a:extLst>
                </p:cNvPr>
                <p:cNvSpPr>
                  <a:spLocks noChangeArrowheads="1"/>
                </p:cNvSpPr>
                <p:nvPr/>
              </p:nvSpPr>
              <p:spPr bwMode="auto">
                <a:xfrm>
                  <a:off x="2626" y="18"/>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b="1">
                      <a:latin typeface="Palatino" charset="0"/>
                      <a:ea typeface="Arial Unicode MS" pitchFamily="34" charset="-128"/>
                    </a:rPr>
                    <a:t>pK</a:t>
                  </a:r>
                  <a:r>
                    <a:rPr kumimoji="0" lang="en-US" altLang="es-MX" sz="1200" b="1" baseline="-30000">
                      <a:latin typeface="Palatino" charset="0"/>
                      <a:ea typeface="Arial Unicode MS" pitchFamily="34" charset="-128"/>
                    </a:rPr>
                    <a:t>ap</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54" name="Rectangle 54">
                  <a:extLst>
                    <a:ext uri="{FF2B5EF4-FFF2-40B4-BE49-F238E27FC236}">
                      <a16:creationId xmlns:a16="http://schemas.microsoft.com/office/drawing/2014/main" id="{8103DCD4-EDB4-42D5-B116-9AB73FFD26F2}"/>
                    </a:ext>
                  </a:extLst>
                </p:cNvPr>
                <p:cNvSpPr>
                  <a:spLocks noChangeArrowheads="1"/>
                </p:cNvSpPr>
                <p:nvPr/>
              </p:nvSpPr>
              <p:spPr bwMode="auto">
                <a:xfrm>
                  <a:off x="2608" y="0"/>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0" name="Group 57">
                <a:extLst>
                  <a:ext uri="{FF2B5EF4-FFF2-40B4-BE49-F238E27FC236}">
                    <a16:creationId xmlns:a16="http://schemas.microsoft.com/office/drawing/2014/main" id="{2C1F85B6-A49F-4160-A27E-18188B90991E}"/>
                  </a:ext>
                </a:extLst>
              </p:cNvPr>
              <p:cNvGrpSpPr>
                <a:grpSpLocks/>
              </p:cNvGrpSpPr>
              <p:nvPr/>
            </p:nvGrpSpPr>
            <p:grpSpPr bwMode="auto">
              <a:xfrm>
                <a:off x="3404" y="0"/>
                <a:ext cx="915" cy="367"/>
                <a:chOff x="3404" y="0"/>
                <a:chExt cx="915" cy="367"/>
              </a:xfrm>
            </p:grpSpPr>
            <p:sp>
              <p:nvSpPr>
                <p:cNvPr id="82051" name="Rectangle 7">
                  <a:extLst>
                    <a:ext uri="{FF2B5EF4-FFF2-40B4-BE49-F238E27FC236}">
                      <a16:creationId xmlns:a16="http://schemas.microsoft.com/office/drawing/2014/main" id="{7A2E9904-639D-4848-B430-83D6B1E8E319}"/>
                    </a:ext>
                  </a:extLst>
                </p:cNvPr>
                <p:cNvSpPr>
                  <a:spLocks noChangeArrowheads="1"/>
                </p:cNvSpPr>
                <p:nvPr/>
              </p:nvSpPr>
              <p:spPr bwMode="auto">
                <a:xfrm>
                  <a:off x="3422" y="18"/>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b="1">
                      <a:latin typeface="Symbol" panose="05050102010706020507" pitchFamily="18" charset="2"/>
                      <a:ea typeface="Arial Unicode MS" pitchFamily="34" charset="-128"/>
                    </a:rPr>
                    <a:t>s </a:t>
                  </a:r>
                  <a:r>
                    <a:rPr kumimoji="0" lang="en-US" altLang="es-MX" sz="1200" b="1" baseline="-30000">
                      <a:latin typeface="Palatino" charset="0"/>
                      <a:ea typeface="Arial Unicode MS" pitchFamily="34" charset="-128"/>
                    </a:rPr>
                    <a:t>p</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52" name="Rectangle 56">
                  <a:extLst>
                    <a:ext uri="{FF2B5EF4-FFF2-40B4-BE49-F238E27FC236}">
                      <a16:creationId xmlns:a16="http://schemas.microsoft.com/office/drawing/2014/main" id="{6A70932E-9228-49CF-BBD2-651B5DB98327}"/>
                    </a:ext>
                  </a:extLst>
                </p:cNvPr>
                <p:cNvSpPr>
                  <a:spLocks noChangeArrowheads="1"/>
                </p:cNvSpPr>
                <p:nvPr/>
              </p:nvSpPr>
              <p:spPr bwMode="auto">
                <a:xfrm>
                  <a:off x="3404" y="0"/>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1" name="Group 59">
                <a:extLst>
                  <a:ext uri="{FF2B5EF4-FFF2-40B4-BE49-F238E27FC236}">
                    <a16:creationId xmlns:a16="http://schemas.microsoft.com/office/drawing/2014/main" id="{FEB3892F-65CA-4B9C-991F-E2124716D772}"/>
                  </a:ext>
                </a:extLst>
              </p:cNvPr>
              <p:cNvGrpSpPr>
                <a:grpSpLocks/>
              </p:cNvGrpSpPr>
              <p:nvPr/>
            </p:nvGrpSpPr>
            <p:grpSpPr bwMode="auto">
              <a:xfrm>
                <a:off x="0" y="403"/>
                <a:ext cx="883" cy="367"/>
                <a:chOff x="0" y="403"/>
                <a:chExt cx="883" cy="367"/>
              </a:xfrm>
            </p:grpSpPr>
            <p:sp>
              <p:nvSpPr>
                <p:cNvPr id="82049" name="Rectangle 8">
                  <a:extLst>
                    <a:ext uri="{FF2B5EF4-FFF2-40B4-BE49-F238E27FC236}">
                      <a16:creationId xmlns:a16="http://schemas.microsoft.com/office/drawing/2014/main" id="{E68CCD5A-B58F-4A7B-8B6B-BB95ACD39772}"/>
                    </a:ext>
                  </a:extLst>
                </p:cNvPr>
                <p:cNvSpPr>
                  <a:spLocks noChangeArrowheads="1"/>
                </p:cNvSpPr>
                <p:nvPr/>
              </p:nvSpPr>
              <p:spPr bwMode="auto">
                <a:xfrm>
                  <a:off x="18" y="421"/>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a:latin typeface="Palatino" charset="0"/>
                      <a:ea typeface="Arial Unicode MS" pitchFamily="34" charset="-128"/>
                    </a:rPr>
                    <a:t>H</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2050" name="Rectangle 58">
                  <a:extLst>
                    <a:ext uri="{FF2B5EF4-FFF2-40B4-BE49-F238E27FC236}">
                      <a16:creationId xmlns:a16="http://schemas.microsoft.com/office/drawing/2014/main" id="{8A287B1A-CB0E-49CC-B633-F6B41A353E98}"/>
                    </a:ext>
                  </a:extLst>
                </p:cNvPr>
                <p:cNvSpPr>
                  <a:spLocks noChangeArrowheads="1"/>
                </p:cNvSpPr>
                <p:nvPr/>
              </p:nvSpPr>
              <p:spPr bwMode="auto">
                <a:xfrm>
                  <a:off x="0" y="403"/>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2" name="Group 61">
                <a:extLst>
                  <a:ext uri="{FF2B5EF4-FFF2-40B4-BE49-F238E27FC236}">
                    <a16:creationId xmlns:a16="http://schemas.microsoft.com/office/drawing/2014/main" id="{03322002-ADB9-480C-862D-F3A6074460B5}"/>
                  </a:ext>
                </a:extLst>
              </p:cNvPr>
              <p:cNvGrpSpPr>
                <a:grpSpLocks/>
              </p:cNvGrpSpPr>
              <p:nvPr/>
            </p:nvGrpSpPr>
            <p:grpSpPr bwMode="auto">
              <a:xfrm>
                <a:off x="883" y="403"/>
                <a:ext cx="810" cy="367"/>
                <a:chOff x="883" y="403"/>
                <a:chExt cx="810" cy="367"/>
              </a:xfrm>
            </p:grpSpPr>
            <p:sp>
              <p:nvSpPr>
                <p:cNvPr id="82047" name="Rectangle 9">
                  <a:extLst>
                    <a:ext uri="{FF2B5EF4-FFF2-40B4-BE49-F238E27FC236}">
                      <a16:creationId xmlns:a16="http://schemas.microsoft.com/office/drawing/2014/main" id="{D1575DC6-E3A6-4745-8530-3106F512B6A0}"/>
                    </a:ext>
                  </a:extLst>
                </p:cNvPr>
                <p:cNvSpPr>
                  <a:spLocks noChangeArrowheads="1"/>
                </p:cNvSpPr>
                <p:nvPr/>
              </p:nvSpPr>
              <p:spPr bwMode="auto">
                <a:xfrm>
                  <a:off x="901" y="421"/>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4.31</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48" name="Rectangle 60">
                  <a:extLst>
                    <a:ext uri="{FF2B5EF4-FFF2-40B4-BE49-F238E27FC236}">
                      <a16:creationId xmlns:a16="http://schemas.microsoft.com/office/drawing/2014/main" id="{14712697-8609-4111-BDA4-BF9C6F2CCB98}"/>
                    </a:ext>
                  </a:extLst>
                </p:cNvPr>
                <p:cNvSpPr>
                  <a:spLocks noChangeArrowheads="1"/>
                </p:cNvSpPr>
                <p:nvPr/>
              </p:nvSpPr>
              <p:spPr bwMode="auto">
                <a:xfrm>
                  <a:off x="883" y="403"/>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3" name="Group 63">
                <a:extLst>
                  <a:ext uri="{FF2B5EF4-FFF2-40B4-BE49-F238E27FC236}">
                    <a16:creationId xmlns:a16="http://schemas.microsoft.com/office/drawing/2014/main" id="{EF565DDE-C30C-42E5-890C-689B96538B54}"/>
                  </a:ext>
                </a:extLst>
              </p:cNvPr>
              <p:cNvGrpSpPr>
                <a:grpSpLocks/>
              </p:cNvGrpSpPr>
              <p:nvPr/>
            </p:nvGrpSpPr>
            <p:grpSpPr bwMode="auto">
              <a:xfrm>
                <a:off x="1693" y="403"/>
                <a:ext cx="915" cy="367"/>
                <a:chOff x="1693" y="403"/>
                <a:chExt cx="915" cy="367"/>
              </a:xfrm>
            </p:grpSpPr>
            <p:sp>
              <p:nvSpPr>
                <p:cNvPr id="82045" name="Rectangle 10">
                  <a:extLst>
                    <a:ext uri="{FF2B5EF4-FFF2-40B4-BE49-F238E27FC236}">
                      <a16:creationId xmlns:a16="http://schemas.microsoft.com/office/drawing/2014/main" id="{1521BBAA-792F-4496-A68B-8201F4D2DEF7}"/>
                    </a:ext>
                  </a:extLst>
                </p:cNvPr>
                <p:cNvSpPr>
                  <a:spLocks noChangeArrowheads="1"/>
                </p:cNvSpPr>
                <p:nvPr/>
              </p:nvSpPr>
              <p:spPr bwMode="auto">
                <a:xfrm>
                  <a:off x="1711" y="421"/>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46" name="Rectangle 62">
                  <a:extLst>
                    <a:ext uri="{FF2B5EF4-FFF2-40B4-BE49-F238E27FC236}">
                      <a16:creationId xmlns:a16="http://schemas.microsoft.com/office/drawing/2014/main" id="{F55639B0-5508-4202-AE58-9DF7C0D49EC9}"/>
                    </a:ext>
                  </a:extLst>
                </p:cNvPr>
                <p:cNvSpPr>
                  <a:spLocks noChangeArrowheads="1"/>
                </p:cNvSpPr>
                <p:nvPr/>
              </p:nvSpPr>
              <p:spPr bwMode="auto">
                <a:xfrm>
                  <a:off x="1693" y="403"/>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4" name="Group 65">
                <a:extLst>
                  <a:ext uri="{FF2B5EF4-FFF2-40B4-BE49-F238E27FC236}">
                    <a16:creationId xmlns:a16="http://schemas.microsoft.com/office/drawing/2014/main" id="{E7018D52-1F38-4CB1-A48B-8B61A15D3F2F}"/>
                  </a:ext>
                </a:extLst>
              </p:cNvPr>
              <p:cNvGrpSpPr>
                <a:grpSpLocks/>
              </p:cNvGrpSpPr>
              <p:nvPr/>
            </p:nvGrpSpPr>
            <p:grpSpPr bwMode="auto">
              <a:xfrm>
                <a:off x="2608" y="403"/>
                <a:ext cx="796" cy="367"/>
                <a:chOff x="2608" y="403"/>
                <a:chExt cx="796" cy="367"/>
              </a:xfrm>
            </p:grpSpPr>
            <p:sp>
              <p:nvSpPr>
                <p:cNvPr id="82043" name="Rectangle 11">
                  <a:extLst>
                    <a:ext uri="{FF2B5EF4-FFF2-40B4-BE49-F238E27FC236}">
                      <a16:creationId xmlns:a16="http://schemas.microsoft.com/office/drawing/2014/main" id="{1C882097-0312-486A-9284-75908AD37E54}"/>
                    </a:ext>
                  </a:extLst>
                </p:cNvPr>
                <p:cNvSpPr>
                  <a:spLocks noChangeArrowheads="1"/>
                </p:cNvSpPr>
                <p:nvPr/>
              </p:nvSpPr>
              <p:spPr bwMode="auto">
                <a:xfrm>
                  <a:off x="2626" y="421"/>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4.31</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44" name="Rectangle 64">
                  <a:extLst>
                    <a:ext uri="{FF2B5EF4-FFF2-40B4-BE49-F238E27FC236}">
                      <a16:creationId xmlns:a16="http://schemas.microsoft.com/office/drawing/2014/main" id="{0990B00F-AA90-4652-8280-01464EDB1AF9}"/>
                    </a:ext>
                  </a:extLst>
                </p:cNvPr>
                <p:cNvSpPr>
                  <a:spLocks noChangeArrowheads="1"/>
                </p:cNvSpPr>
                <p:nvPr/>
              </p:nvSpPr>
              <p:spPr bwMode="auto">
                <a:xfrm>
                  <a:off x="2608" y="403"/>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5" name="Group 67">
                <a:extLst>
                  <a:ext uri="{FF2B5EF4-FFF2-40B4-BE49-F238E27FC236}">
                    <a16:creationId xmlns:a16="http://schemas.microsoft.com/office/drawing/2014/main" id="{536D7950-661B-45DF-97EB-08666621C139}"/>
                  </a:ext>
                </a:extLst>
              </p:cNvPr>
              <p:cNvGrpSpPr>
                <a:grpSpLocks/>
              </p:cNvGrpSpPr>
              <p:nvPr/>
            </p:nvGrpSpPr>
            <p:grpSpPr bwMode="auto">
              <a:xfrm>
                <a:off x="3404" y="403"/>
                <a:ext cx="915" cy="367"/>
                <a:chOff x="3404" y="403"/>
                <a:chExt cx="915" cy="367"/>
              </a:xfrm>
            </p:grpSpPr>
            <p:sp>
              <p:nvSpPr>
                <p:cNvPr id="82041" name="Rectangle 12">
                  <a:extLst>
                    <a:ext uri="{FF2B5EF4-FFF2-40B4-BE49-F238E27FC236}">
                      <a16:creationId xmlns:a16="http://schemas.microsoft.com/office/drawing/2014/main" id="{6DA30252-B640-48FC-9AB6-050D13F1EF41}"/>
                    </a:ext>
                  </a:extLst>
                </p:cNvPr>
                <p:cNvSpPr>
                  <a:spLocks noChangeArrowheads="1"/>
                </p:cNvSpPr>
                <p:nvPr/>
              </p:nvSpPr>
              <p:spPr bwMode="auto">
                <a:xfrm>
                  <a:off x="3422" y="421"/>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42" name="Rectangle 66">
                  <a:extLst>
                    <a:ext uri="{FF2B5EF4-FFF2-40B4-BE49-F238E27FC236}">
                      <a16:creationId xmlns:a16="http://schemas.microsoft.com/office/drawing/2014/main" id="{A280DAD9-1498-4160-A91D-E67A2AEADEE6}"/>
                    </a:ext>
                  </a:extLst>
                </p:cNvPr>
                <p:cNvSpPr>
                  <a:spLocks noChangeArrowheads="1"/>
                </p:cNvSpPr>
                <p:nvPr/>
              </p:nvSpPr>
              <p:spPr bwMode="auto">
                <a:xfrm>
                  <a:off x="3404" y="403"/>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6" name="Group 69">
                <a:extLst>
                  <a:ext uri="{FF2B5EF4-FFF2-40B4-BE49-F238E27FC236}">
                    <a16:creationId xmlns:a16="http://schemas.microsoft.com/office/drawing/2014/main" id="{798667A5-33B4-4B66-A6AD-D90681B01E7A}"/>
                  </a:ext>
                </a:extLst>
              </p:cNvPr>
              <p:cNvGrpSpPr>
                <a:grpSpLocks/>
              </p:cNvGrpSpPr>
              <p:nvPr/>
            </p:nvGrpSpPr>
            <p:grpSpPr bwMode="auto">
              <a:xfrm>
                <a:off x="0" y="806"/>
                <a:ext cx="883" cy="367"/>
                <a:chOff x="0" y="806"/>
                <a:chExt cx="883" cy="367"/>
              </a:xfrm>
            </p:grpSpPr>
            <p:sp>
              <p:nvSpPr>
                <p:cNvPr id="82039" name="Rectangle 13">
                  <a:extLst>
                    <a:ext uri="{FF2B5EF4-FFF2-40B4-BE49-F238E27FC236}">
                      <a16:creationId xmlns:a16="http://schemas.microsoft.com/office/drawing/2014/main" id="{629EB436-1266-4C95-B560-8CD36C601FB5}"/>
                    </a:ext>
                  </a:extLst>
                </p:cNvPr>
                <p:cNvSpPr>
                  <a:spLocks noChangeArrowheads="1"/>
                </p:cNvSpPr>
                <p:nvPr/>
              </p:nvSpPr>
              <p:spPr bwMode="auto">
                <a:xfrm>
                  <a:off x="18" y="824"/>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a:latin typeface="Palatino" charset="0"/>
                      <a:ea typeface="Arial Unicode MS" pitchFamily="34" charset="-128"/>
                    </a:rPr>
                    <a:t>CH</a:t>
                  </a:r>
                  <a:r>
                    <a:rPr kumimoji="0" lang="en-US" altLang="es-MX" sz="1200" baseline="-30000">
                      <a:latin typeface="Palatino" charset="0"/>
                      <a:ea typeface="Arial Unicode MS" pitchFamily="34" charset="-128"/>
                    </a:rPr>
                    <a:t>3</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2040" name="Rectangle 68">
                  <a:extLst>
                    <a:ext uri="{FF2B5EF4-FFF2-40B4-BE49-F238E27FC236}">
                      <a16:creationId xmlns:a16="http://schemas.microsoft.com/office/drawing/2014/main" id="{D603AB91-A01C-4364-986F-9164A622613D}"/>
                    </a:ext>
                  </a:extLst>
                </p:cNvPr>
                <p:cNvSpPr>
                  <a:spLocks noChangeArrowheads="1"/>
                </p:cNvSpPr>
                <p:nvPr/>
              </p:nvSpPr>
              <p:spPr bwMode="auto">
                <a:xfrm>
                  <a:off x="0" y="806"/>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7" name="Group 71">
                <a:extLst>
                  <a:ext uri="{FF2B5EF4-FFF2-40B4-BE49-F238E27FC236}">
                    <a16:creationId xmlns:a16="http://schemas.microsoft.com/office/drawing/2014/main" id="{281A1739-5363-447D-AA7A-A174D52F21D1}"/>
                  </a:ext>
                </a:extLst>
              </p:cNvPr>
              <p:cNvGrpSpPr>
                <a:grpSpLocks/>
              </p:cNvGrpSpPr>
              <p:nvPr/>
            </p:nvGrpSpPr>
            <p:grpSpPr bwMode="auto">
              <a:xfrm>
                <a:off x="883" y="806"/>
                <a:ext cx="810" cy="367"/>
                <a:chOff x="883" y="806"/>
                <a:chExt cx="810" cy="367"/>
              </a:xfrm>
            </p:grpSpPr>
            <p:sp>
              <p:nvSpPr>
                <p:cNvPr id="82037" name="Rectangle 14">
                  <a:extLst>
                    <a:ext uri="{FF2B5EF4-FFF2-40B4-BE49-F238E27FC236}">
                      <a16:creationId xmlns:a16="http://schemas.microsoft.com/office/drawing/2014/main" id="{52C04540-F32E-4476-B442-E3BB228550F1}"/>
                    </a:ext>
                  </a:extLst>
                </p:cNvPr>
                <p:cNvSpPr>
                  <a:spLocks noChangeArrowheads="1"/>
                </p:cNvSpPr>
                <p:nvPr/>
              </p:nvSpPr>
              <p:spPr bwMode="auto">
                <a:xfrm>
                  <a:off x="901" y="824"/>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Arial Unicode MS" pitchFamily="34" charset="-128"/>
                      <a:ea typeface="Arial Unicode MS" pitchFamily="34" charset="-128"/>
                    </a:rPr>
                    <a:t>  </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38" name="Rectangle 70">
                  <a:extLst>
                    <a:ext uri="{FF2B5EF4-FFF2-40B4-BE49-F238E27FC236}">
                      <a16:creationId xmlns:a16="http://schemas.microsoft.com/office/drawing/2014/main" id="{D2168598-555D-4057-98E2-3A943B2268CB}"/>
                    </a:ext>
                  </a:extLst>
                </p:cNvPr>
                <p:cNvSpPr>
                  <a:spLocks noChangeArrowheads="1"/>
                </p:cNvSpPr>
                <p:nvPr/>
              </p:nvSpPr>
              <p:spPr bwMode="auto">
                <a:xfrm>
                  <a:off x="883" y="806"/>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8" name="Group 73">
                <a:extLst>
                  <a:ext uri="{FF2B5EF4-FFF2-40B4-BE49-F238E27FC236}">
                    <a16:creationId xmlns:a16="http://schemas.microsoft.com/office/drawing/2014/main" id="{5DE87B60-96A3-4785-9B8E-240DE6E693C6}"/>
                  </a:ext>
                </a:extLst>
              </p:cNvPr>
              <p:cNvGrpSpPr>
                <a:grpSpLocks/>
              </p:cNvGrpSpPr>
              <p:nvPr/>
            </p:nvGrpSpPr>
            <p:grpSpPr bwMode="auto">
              <a:xfrm>
                <a:off x="1693" y="806"/>
                <a:ext cx="915" cy="367"/>
                <a:chOff x="1693" y="806"/>
                <a:chExt cx="915" cy="367"/>
              </a:xfrm>
            </p:grpSpPr>
            <p:sp>
              <p:nvSpPr>
                <p:cNvPr id="82035" name="Rectangle 15">
                  <a:extLst>
                    <a:ext uri="{FF2B5EF4-FFF2-40B4-BE49-F238E27FC236}">
                      <a16:creationId xmlns:a16="http://schemas.microsoft.com/office/drawing/2014/main" id="{DB3AA581-E3C3-45C2-9453-DC678BBA851F}"/>
                    </a:ext>
                  </a:extLst>
                </p:cNvPr>
                <p:cNvSpPr>
                  <a:spLocks noChangeArrowheads="1"/>
                </p:cNvSpPr>
                <p:nvPr/>
              </p:nvSpPr>
              <p:spPr bwMode="auto">
                <a:xfrm>
                  <a:off x="1711" y="824"/>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-0.069</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36" name="Rectangle 72">
                  <a:extLst>
                    <a:ext uri="{FF2B5EF4-FFF2-40B4-BE49-F238E27FC236}">
                      <a16:creationId xmlns:a16="http://schemas.microsoft.com/office/drawing/2014/main" id="{62B3BC11-81DA-4E37-9E9A-B796A929FBE5}"/>
                    </a:ext>
                  </a:extLst>
                </p:cNvPr>
                <p:cNvSpPr>
                  <a:spLocks noChangeArrowheads="1"/>
                </p:cNvSpPr>
                <p:nvPr/>
              </p:nvSpPr>
              <p:spPr bwMode="auto">
                <a:xfrm>
                  <a:off x="1693" y="806"/>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39" name="Group 75">
                <a:extLst>
                  <a:ext uri="{FF2B5EF4-FFF2-40B4-BE49-F238E27FC236}">
                    <a16:creationId xmlns:a16="http://schemas.microsoft.com/office/drawing/2014/main" id="{33AE942F-A79E-45DE-97B0-5BBE3DBAD10D}"/>
                  </a:ext>
                </a:extLst>
              </p:cNvPr>
              <p:cNvGrpSpPr>
                <a:grpSpLocks/>
              </p:cNvGrpSpPr>
              <p:nvPr/>
            </p:nvGrpSpPr>
            <p:grpSpPr bwMode="auto">
              <a:xfrm>
                <a:off x="2608" y="806"/>
                <a:ext cx="796" cy="367"/>
                <a:chOff x="2608" y="806"/>
                <a:chExt cx="796" cy="367"/>
              </a:xfrm>
            </p:grpSpPr>
            <p:sp>
              <p:nvSpPr>
                <p:cNvPr id="82033" name="Rectangle 16">
                  <a:extLst>
                    <a:ext uri="{FF2B5EF4-FFF2-40B4-BE49-F238E27FC236}">
                      <a16:creationId xmlns:a16="http://schemas.microsoft.com/office/drawing/2014/main" id="{9C099D0D-B66C-4A01-B6A0-D4B91B6368A1}"/>
                    </a:ext>
                  </a:extLst>
                </p:cNvPr>
                <p:cNvSpPr>
                  <a:spLocks noChangeArrowheads="1"/>
                </p:cNvSpPr>
                <p:nvPr/>
              </p:nvSpPr>
              <p:spPr bwMode="auto">
                <a:xfrm>
                  <a:off x="2626" y="824"/>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4.37</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34" name="Rectangle 74">
                  <a:extLst>
                    <a:ext uri="{FF2B5EF4-FFF2-40B4-BE49-F238E27FC236}">
                      <a16:creationId xmlns:a16="http://schemas.microsoft.com/office/drawing/2014/main" id="{CD140A24-776E-4E0B-AEC7-7596D80B08A2}"/>
                    </a:ext>
                  </a:extLst>
                </p:cNvPr>
                <p:cNvSpPr>
                  <a:spLocks noChangeArrowheads="1"/>
                </p:cNvSpPr>
                <p:nvPr/>
              </p:nvSpPr>
              <p:spPr bwMode="auto">
                <a:xfrm>
                  <a:off x="2608" y="806"/>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0" name="Group 77">
                <a:extLst>
                  <a:ext uri="{FF2B5EF4-FFF2-40B4-BE49-F238E27FC236}">
                    <a16:creationId xmlns:a16="http://schemas.microsoft.com/office/drawing/2014/main" id="{ADDFE99A-06BF-4D47-AE0A-059322DEB4C9}"/>
                  </a:ext>
                </a:extLst>
              </p:cNvPr>
              <p:cNvGrpSpPr>
                <a:grpSpLocks/>
              </p:cNvGrpSpPr>
              <p:nvPr/>
            </p:nvGrpSpPr>
            <p:grpSpPr bwMode="auto">
              <a:xfrm>
                <a:off x="3404" y="806"/>
                <a:ext cx="915" cy="367"/>
                <a:chOff x="3404" y="806"/>
                <a:chExt cx="915" cy="367"/>
              </a:xfrm>
            </p:grpSpPr>
            <p:sp>
              <p:nvSpPr>
                <p:cNvPr id="82031" name="Rectangle 17">
                  <a:extLst>
                    <a:ext uri="{FF2B5EF4-FFF2-40B4-BE49-F238E27FC236}">
                      <a16:creationId xmlns:a16="http://schemas.microsoft.com/office/drawing/2014/main" id="{D9E662B3-237E-465D-A756-D349B81EEE39}"/>
                    </a:ext>
                  </a:extLst>
                </p:cNvPr>
                <p:cNvSpPr>
                  <a:spLocks noChangeArrowheads="1"/>
                </p:cNvSpPr>
                <p:nvPr/>
              </p:nvSpPr>
              <p:spPr bwMode="auto">
                <a:xfrm>
                  <a:off x="3422" y="824"/>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-0.170</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32" name="Rectangle 76">
                  <a:extLst>
                    <a:ext uri="{FF2B5EF4-FFF2-40B4-BE49-F238E27FC236}">
                      <a16:creationId xmlns:a16="http://schemas.microsoft.com/office/drawing/2014/main" id="{47D157BB-4546-4BEE-92FD-633EC0A52BF6}"/>
                    </a:ext>
                  </a:extLst>
                </p:cNvPr>
                <p:cNvSpPr>
                  <a:spLocks noChangeArrowheads="1"/>
                </p:cNvSpPr>
                <p:nvPr/>
              </p:nvSpPr>
              <p:spPr bwMode="auto">
                <a:xfrm>
                  <a:off x="3404" y="806"/>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1" name="Group 79">
                <a:extLst>
                  <a:ext uri="{FF2B5EF4-FFF2-40B4-BE49-F238E27FC236}">
                    <a16:creationId xmlns:a16="http://schemas.microsoft.com/office/drawing/2014/main" id="{3666A03A-50A5-4E4A-B0A5-B938CC5366CE}"/>
                  </a:ext>
                </a:extLst>
              </p:cNvPr>
              <p:cNvGrpSpPr>
                <a:grpSpLocks/>
              </p:cNvGrpSpPr>
              <p:nvPr/>
            </p:nvGrpSpPr>
            <p:grpSpPr bwMode="auto">
              <a:xfrm>
                <a:off x="0" y="1209"/>
                <a:ext cx="883" cy="367"/>
                <a:chOff x="0" y="1209"/>
                <a:chExt cx="883" cy="367"/>
              </a:xfrm>
            </p:grpSpPr>
            <p:sp>
              <p:nvSpPr>
                <p:cNvPr id="82029" name="Rectangle 18">
                  <a:extLst>
                    <a:ext uri="{FF2B5EF4-FFF2-40B4-BE49-F238E27FC236}">
                      <a16:creationId xmlns:a16="http://schemas.microsoft.com/office/drawing/2014/main" id="{17BB471E-D7FB-44B3-B783-4FB7F6A4B39E}"/>
                    </a:ext>
                  </a:extLst>
                </p:cNvPr>
                <p:cNvSpPr>
                  <a:spLocks noChangeArrowheads="1"/>
                </p:cNvSpPr>
                <p:nvPr/>
              </p:nvSpPr>
              <p:spPr bwMode="auto">
                <a:xfrm>
                  <a:off x="18" y="1227"/>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a:latin typeface="Palatino" charset="0"/>
                      <a:ea typeface="Arial Unicode MS" pitchFamily="34" charset="-128"/>
                    </a:rPr>
                    <a:t>CH</a:t>
                  </a:r>
                  <a:r>
                    <a:rPr kumimoji="0" lang="en-US" altLang="es-MX" sz="1200" baseline="-30000">
                      <a:latin typeface="Palatino" charset="0"/>
                      <a:ea typeface="Arial Unicode MS" pitchFamily="34" charset="-128"/>
                    </a:rPr>
                    <a:t>3</a:t>
                  </a:r>
                  <a:r>
                    <a:rPr kumimoji="0" lang="en-US" altLang="es-MX" sz="1200">
                      <a:latin typeface="Palatino" charset="0"/>
                      <a:ea typeface="Arial Unicode MS" pitchFamily="34" charset="-128"/>
                    </a:rPr>
                    <a:t>O</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2030" name="Rectangle 78">
                  <a:extLst>
                    <a:ext uri="{FF2B5EF4-FFF2-40B4-BE49-F238E27FC236}">
                      <a16:creationId xmlns:a16="http://schemas.microsoft.com/office/drawing/2014/main" id="{00401E33-5E1B-40F7-9D28-B15912928E4B}"/>
                    </a:ext>
                  </a:extLst>
                </p:cNvPr>
                <p:cNvSpPr>
                  <a:spLocks noChangeArrowheads="1"/>
                </p:cNvSpPr>
                <p:nvPr/>
              </p:nvSpPr>
              <p:spPr bwMode="auto">
                <a:xfrm>
                  <a:off x="0" y="1209"/>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2" name="Group 81">
                <a:extLst>
                  <a:ext uri="{FF2B5EF4-FFF2-40B4-BE49-F238E27FC236}">
                    <a16:creationId xmlns:a16="http://schemas.microsoft.com/office/drawing/2014/main" id="{3228022A-A6DF-4231-93AC-7E90964D8F0E}"/>
                  </a:ext>
                </a:extLst>
              </p:cNvPr>
              <p:cNvGrpSpPr>
                <a:grpSpLocks/>
              </p:cNvGrpSpPr>
              <p:nvPr/>
            </p:nvGrpSpPr>
            <p:grpSpPr bwMode="auto">
              <a:xfrm>
                <a:off x="883" y="1209"/>
                <a:ext cx="810" cy="367"/>
                <a:chOff x="883" y="1209"/>
                <a:chExt cx="810" cy="367"/>
              </a:xfrm>
            </p:grpSpPr>
            <p:sp>
              <p:nvSpPr>
                <p:cNvPr id="82027" name="Rectangle 19">
                  <a:extLst>
                    <a:ext uri="{FF2B5EF4-FFF2-40B4-BE49-F238E27FC236}">
                      <a16:creationId xmlns:a16="http://schemas.microsoft.com/office/drawing/2014/main" id="{9BAE8C89-C015-43DC-AA79-1F91591A840E}"/>
                    </a:ext>
                  </a:extLst>
                </p:cNvPr>
                <p:cNvSpPr>
                  <a:spLocks noChangeArrowheads="1"/>
                </p:cNvSpPr>
                <p:nvPr/>
              </p:nvSpPr>
              <p:spPr bwMode="auto">
                <a:xfrm>
                  <a:off x="901" y="1227"/>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Arial Unicode MS" pitchFamily="34" charset="-128"/>
                      <a:ea typeface="Arial Unicode MS" pitchFamily="34" charset="-128"/>
                    </a:rPr>
                    <a:t>  </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28" name="Rectangle 80">
                  <a:extLst>
                    <a:ext uri="{FF2B5EF4-FFF2-40B4-BE49-F238E27FC236}">
                      <a16:creationId xmlns:a16="http://schemas.microsoft.com/office/drawing/2014/main" id="{CC75614D-5D3A-4819-A9AB-7687BD4E1E30}"/>
                    </a:ext>
                  </a:extLst>
                </p:cNvPr>
                <p:cNvSpPr>
                  <a:spLocks noChangeArrowheads="1"/>
                </p:cNvSpPr>
                <p:nvPr/>
              </p:nvSpPr>
              <p:spPr bwMode="auto">
                <a:xfrm>
                  <a:off x="883" y="1209"/>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3" name="Group 83">
                <a:extLst>
                  <a:ext uri="{FF2B5EF4-FFF2-40B4-BE49-F238E27FC236}">
                    <a16:creationId xmlns:a16="http://schemas.microsoft.com/office/drawing/2014/main" id="{9FC8D262-8631-45D0-B6B1-5171525BDC03}"/>
                  </a:ext>
                </a:extLst>
              </p:cNvPr>
              <p:cNvGrpSpPr>
                <a:grpSpLocks/>
              </p:cNvGrpSpPr>
              <p:nvPr/>
            </p:nvGrpSpPr>
            <p:grpSpPr bwMode="auto">
              <a:xfrm>
                <a:off x="1693" y="1209"/>
                <a:ext cx="915" cy="367"/>
                <a:chOff x="1693" y="1209"/>
                <a:chExt cx="915" cy="367"/>
              </a:xfrm>
            </p:grpSpPr>
            <p:sp>
              <p:nvSpPr>
                <p:cNvPr id="82025" name="Rectangle 20">
                  <a:extLst>
                    <a:ext uri="{FF2B5EF4-FFF2-40B4-BE49-F238E27FC236}">
                      <a16:creationId xmlns:a16="http://schemas.microsoft.com/office/drawing/2014/main" id="{00A90BDC-93B7-4D39-8727-A981DA3FD3C3}"/>
                    </a:ext>
                  </a:extLst>
                </p:cNvPr>
                <p:cNvSpPr>
                  <a:spLocks noChangeArrowheads="1"/>
                </p:cNvSpPr>
                <p:nvPr/>
              </p:nvSpPr>
              <p:spPr bwMode="auto">
                <a:xfrm>
                  <a:off x="1711" y="1227"/>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0.115</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26" name="Rectangle 82">
                  <a:extLst>
                    <a:ext uri="{FF2B5EF4-FFF2-40B4-BE49-F238E27FC236}">
                      <a16:creationId xmlns:a16="http://schemas.microsoft.com/office/drawing/2014/main" id="{804F344A-D9B6-4768-9204-9A6FE591A4F1}"/>
                    </a:ext>
                  </a:extLst>
                </p:cNvPr>
                <p:cNvSpPr>
                  <a:spLocks noChangeArrowheads="1"/>
                </p:cNvSpPr>
                <p:nvPr/>
              </p:nvSpPr>
              <p:spPr bwMode="auto">
                <a:xfrm>
                  <a:off x="1693" y="1209"/>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4" name="Group 85">
                <a:extLst>
                  <a:ext uri="{FF2B5EF4-FFF2-40B4-BE49-F238E27FC236}">
                    <a16:creationId xmlns:a16="http://schemas.microsoft.com/office/drawing/2014/main" id="{32E6CB39-FC2A-4AD7-B8DC-A8E12A068D9B}"/>
                  </a:ext>
                </a:extLst>
              </p:cNvPr>
              <p:cNvGrpSpPr>
                <a:grpSpLocks/>
              </p:cNvGrpSpPr>
              <p:nvPr/>
            </p:nvGrpSpPr>
            <p:grpSpPr bwMode="auto">
              <a:xfrm>
                <a:off x="2608" y="1209"/>
                <a:ext cx="796" cy="367"/>
                <a:chOff x="2608" y="1209"/>
                <a:chExt cx="796" cy="367"/>
              </a:xfrm>
            </p:grpSpPr>
            <p:sp>
              <p:nvSpPr>
                <p:cNvPr id="82023" name="Rectangle 21">
                  <a:extLst>
                    <a:ext uri="{FF2B5EF4-FFF2-40B4-BE49-F238E27FC236}">
                      <a16:creationId xmlns:a16="http://schemas.microsoft.com/office/drawing/2014/main" id="{357D17A7-40B3-48E2-A2F3-E33E87227137}"/>
                    </a:ext>
                  </a:extLst>
                </p:cNvPr>
                <p:cNvSpPr>
                  <a:spLocks noChangeArrowheads="1"/>
                </p:cNvSpPr>
                <p:nvPr/>
              </p:nvSpPr>
              <p:spPr bwMode="auto">
                <a:xfrm>
                  <a:off x="2626" y="1227"/>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4.36</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24" name="Rectangle 84">
                  <a:extLst>
                    <a:ext uri="{FF2B5EF4-FFF2-40B4-BE49-F238E27FC236}">
                      <a16:creationId xmlns:a16="http://schemas.microsoft.com/office/drawing/2014/main" id="{E41CBB5D-203B-424E-8C66-49042842F2BB}"/>
                    </a:ext>
                  </a:extLst>
                </p:cNvPr>
                <p:cNvSpPr>
                  <a:spLocks noChangeArrowheads="1"/>
                </p:cNvSpPr>
                <p:nvPr/>
              </p:nvSpPr>
              <p:spPr bwMode="auto">
                <a:xfrm>
                  <a:off x="2608" y="1209"/>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5" name="Group 87">
                <a:extLst>
                  <a:ext uri="{FF2B5EF4-FFF2-40B4-BE49-F238E27FC236}">
                    <a16:creationId xmlns:a16="http://schemas.microsoft.com/office/drawing/2014/main" id="{402F96F5-9DB0-4AC1-8F13-9AFDC13748E5}"/>
                  </a:ext>
                </a:extLst>
              </p:cNvPr>
              <p:cNvGrpSpPr>
                <a:grpSpLocks/>
              </p:cNvGrpSpPr>
              <p:nvPr/>
            </p:nvGrpSpPr>
            <p:grpSpPr bwMode="auto">
              <a:xfrm>
                <a:off x="3404" y="1209"/>
                <a:ext cx="915" cy="367"/>
                <a:chOff x="3404" y="1209"/>
                <a:chExt cx="915" cy="367"/>
              </a:xfrm>
            </p:grpSpPr>
            <p:sp>
              <p:nvSpPr>
                <p:cNvPr id="82021" name="Rectangle 22">
                  <a:extLst>
                    <a:ext uri="{FF2B5EF4-FFF2-40B4-BE49-F238E27FC236}">
                      <a16:creationId xmlns:a16="http://schemas.microsoft.com/office/drawing/2014/main" id="{644C98AC-B565-4DFB-A44A-C656E93FC98F}"/>
                    </a:ext>
                  </a:extLst>
                </p:cNvPr>
                <p:cNvSpPr>
                  <a:spLocks noChangeArrowheads="1"/>
                </p:cNvSpPr>
                <p:nvPr/>
              </p:nvSpPr>
              <p:spPr bwMode="auto">
                <a:xfrm>
                  <a:off x="3422" y="1227"/>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-0.268</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22" name="Rectangle 86">
                  <a:extLst>
                    <a:ext uri="{FF2B5EF4-FFF2-40B4-BE49-F238E27FC236}">
                      <a16:creationId xmlns:a16="http://schemas.microsoft.com/office/drawing/2014/main" id="{67DA04E1-0768-4942-AD24-E27CA569DBA9}"/>
                    </a:ext>
                  </a:extLst>
                </p:cNvPr>
                <p:cNvSpPr>
                  <a:spLocks noChangeArrowheads="1"/>
                </p:cNvSpPr>
                <p:nvPr/>
              </p:nvSpPr>
              <p:spPr bwMode="auto">
                <a:xfrm>
                  <a:off x="3404" y="1209"/>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6" name="Group 89">
                <a:extLst>
                  <a:ext uri="{FF2B5EF4-FFF2-40B4-BE49-F238E27FC236}">
                    <a16:creationId xmlns:a16="http://schemas.microsoft.com/office/drawing/2014/main" id="{05A0FEC2-488F-4D23-8E88-25C8D416F0A5}"/>
                  </a:ext>
                </a:extLst>
              </p:cNvPr>
              <p:cNvGrpSpPr>
                <a:grpSpLocks/>
              </p:cNvGrpSpPr>
              <p:nvPr/>
            </p:nvGrpSpPr>
            <p:grpSpPr bwMode="auto">
              <a:xfrm>
                <a:off x="0" y="1612"/>
                <a:ext cx="883" cy="367"/>
                <a:chOff x="0" y="1612"/>
                <a:chExt cx="883" cy="367"/>
              </a:xfrm>
            </p:grpSpPr>
            <p:sp>
              <p:nvSpPr>
                <p:cNvPr id="82019" name="Rectangle 23">
                  <a:extLst>
                    <a:ext uri="{FF2B5EF4-FFF2-40B4-BE49-F238E27FC236}">
                      <a16:creationId xmlns:a16="http://schemas.microsoft.com/office/drawing/2014/main" id="{C22DCF14-53C3-4737-A4AA-0AE0C757938F}"/>
                    </a:ext>
                  </a:extLst>
                </p:cNvPr>
                <p:cNvSpPr>
                  <a:spLocks noChangeArrowheads="1"/>
                </p:cNvSpPr>
                <p:nvPr/>
              </p:nvSpPr>
              <p:spPr bwMode="auto">
                <a:xfrm>
                  <a:off x="18" y="1630"/>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a:latin typeface="Palatino" charset="0"/>
                      <a:ea typeface="Arial Unicode MS" pitchFamily="34" charset="-128"/>
                    </a:rPr>
                    <a:t>F</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2020" name="Rectangle 88">
                  <a:extLst>
                    <a:ext uri="{FF2B5EF4-FFF2-40B4-BE49-F238E27FC236}">
                      <a16:creationId xmlns:a16="http://schemas.microsoft.com/office/drawing/2014/main" id="{581183B4-91C0-4374-B370-26D1B8C86F83}"/>
                    </a:ext>
                  </a:extLst>
                </p:cNvPr>
                <p:cNvSpPr>
                  <a:spLocks noChangeArrowheads="1"/>
                </p:cNvSpPr>
                <p:nvPr/>
              </p:nvSpPr>
              <p:spPr bwMode="auto">
                <a:xfrm>
                  <a:off x="0" y="1612"/>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7" name="Group 91">
                <a:extLst>
                  <a:ext uri="{FF2B5EF4-FFF2-40B4-BE49-F238E27FC236}">
                    <a16:creationId xmlns:a16="http://schemas.microsoft.com/office/drawing/2014/main" id="{82CE7D08-D607-457B-9AF8-6480B6FB9542}"/>
                  </a:ext>
                </a:extLst>
              </p:cNvPr>
              <p:cNvGrpSpPr>
                <a:grpSpLocks/>
              </p:cNvGrpSpPr>
              <p:nvPr/>
            </p:nvGrpSpPr>
            <p:grpSpPr bwMode="auto">
              <a:xfrm>
                <a:off x="883" y="1612"/>
                <a:ext cx="810" cy="367"/>
                <a:chOff x="883" y="1612"/>
                <a:chExt cx="810" cy="367"/>
              </a:xfrm>
            </p:grpSpPr>
            <p:sp>
              <p:nvSpPr>
                <p:cNvPr id="82017" name="Rectangle 24">
                  <a:extLst>
                    <a:ext uri="{FF2B5EF4-FFF2-40B4-BE49-F238E27FC236}">
                      <a16:creationId xmlns:a16="http://schemas.microsoft.com/office/drawing/2014/main" id="{985F0146-E7CD-458B-9C1B-029A669EB477}"/>
                    </a:ext>
                  </a:extLst>
                </p:cNvPr>
                <p:cNvSpPr>
                  <a:spLocks noChangeArrowheads="1"/>
                </p:cNvSpPr>
                <p:nvPr/>
              </p:nvSpPr>
              <p:spPr bwMode="auto">
                <a:xfrm>
                  <a:off x="901" y="1630"/>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Arial Unicode MS" pitchFamily="34" charset="-128"/>
                      <a:ea typeface="Arial Unicode MS" pitchFamily="34" charset="-128"/>
                    </a:rPr>
                    <a:t>  </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18" name="Rectangle 90">
                  <a:extLst>
                    <a:ext uri="{FF2B5EF4-FFF2-40B4-BE49-F238E27FC236}">
                      <a16:creationId xmlns:a16="http://schemas.microsoft.com/office/drawing/2014/main" id="{141FB1FF-268D-465B-896A-914D27C2DFB4}"/>
                    </a:ext>
                  </a:extLst>
                </p:cNvPr>
                <p:cNvSpPr>
                  <a:spLocks noChangeArrowheads="1"/>
                </p:cNvSpPr>
                <p:nvPr/>
              </p:nvSpPr>
              <p:spPr bwMode="auto">
                <a:xfrm>
                  <a:off x="883" y="1612"/>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8" name="Group 93">
                <a:extLst>
                  <a:ext uri="{FF2B5EF4-FFF2-40B4-BE49-F238E27FC236}">
                    <a16:creationId xmlns:a16="http://schemas.microsoft.com/office/drawing/2014/main" id="{EA4C1E2A-65DC-434E-BBF7-27F58EA5DAB6}"/>
                  </a:ext>
                </a:extLst>
              </p:cNvPr>
              <p:cNvGrpSpPr>
                <a:grpSpLocks/>
              </p:cNvGrpSpPr>
              <p:nvPr/>
            </p:nvGrpSpPr>
            <p:grpSpPr bwMode="auto">
              <a:xfrm>
                <a:off x="1693" y="1612"/>
                <a:ext cx="915" cy="367"/>
                <a:chOff x="1693" y="1612"/>
                <a:chExt cx="915" cy="367"/>
              </a:xfrm>
            </p:grpSpPr>
            <p:sp>
              <p:nvSpPr>
                <p:cNvPr id="82015" name="Rectangle 25">
                  <a:extLst>
                    <a:ext uri="{FF2B5EF4-FFF2-40B4-BE49-F238E27FC236}">
                      <a16:creationId xmlns:a16="http://schemas.microsoft.com/office/drawing/2014/main" id="{9D090066-0546-478C-B088-75D251278B0F}"/>
                    </a:ext>
                  </a:extLst>
                </p:cNvPr>
                <p:cNvSpPr>
                  <a:spLocks noChangeArrowheads="1"/>
                </p:cNvSpPr>
                <p:nvPr/>
              </p:nvSpPr>
              <p:spPr bwMode="auto">
                <a:xfrm>
                  <a:off x="1711" y="1630"/>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0.337</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16" name="Rectangle 92">
                  <a:extLst>
                    <a:ext uri="{FF2B5EF4-FFF2-40B4-BE49-F238E27FC236}">
                      <a16:creationId xmlns:a16="http://schemas.microsoft.com/office/drawing/2014/main" id="{BDB88713-7E80-4E6F-9657-B188ED02717B}"/>
                    </a:ext>
                  </a:extLst>
                </p:cNvPr>
                <p:cNvSpPr>
                  <a:spLocks noChangeArrowheads="1"/>
                </p:cNvSpPr>
                <p:nvPr/>
              </p:nvSpPr>
              <p:spPr bwMode="auto">
                <a:xfrm>
                  <a:off x="1693" y="1612"/>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49" name="Group 95">
                <a:extLst>
                  <a:ext uri="{FF2B5EF4-FFF2-40B4-BE49-F238E27FC236}">
                    <a16:creationId xmlns:a16="http://schemas.microsoft.com/office/drawing/2014/main" id="{E5694BC9-65A9-4E7E-A494-3DB88D11400D}"/>
                  </a:ext>
                </a:extLst>
              </p:cNvPr>
              <p:cNvGrpSpPr>
                <a:grpSpLocks/>
              </p:cNvGrpSpPr>
              <p:nvPr/>
            </p:nvGrpSpPr>
            <p:grpSpPr bwMode="auto">
              <a:xfrm>
                <a:off x="2608" y="1612"/>
                <a:ext cx="796" cy="367"/>
                <a:chOff x="2608" y="1612"/>
                <a:chExt cx="796" cy="367"/>
              </a:xfrm>
            </p:grpSpPr>
            <p:sp>
              <p:nvSpPr>
                <p:cNvPr id="82013" name="Rectangle 26">
                  <a:extLst>
                    <a:ext uri="{FF2B5EF4-FFF2-40B4-BE49-F238E27FC236}">
                      <a16:creationId xmlns:a16="http://schemas.microsoft.com/office/drawing/2014/main" id="{62E22E42-57E4-4BDF-9E7E-54E4680881F1}"/>
                    </a:ext>
                  </a:extLst>
                </p:cNvPr>
                <p:cNvSpPr>
                  <a:spLocks noChangeArrowheads="1"/>
                </p:cNvSpPr>
                <p:nvPr/>
              </p:nvSpPr>
              <p:spPr bwMode="auto">
                <a:xfrm>
                  <a:off x="2626" y="1630"/>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4.25</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14" name="Rectangle 94">
                  <a:extLst>
                    <a:ext uri="{FF2B5EF4-FFF2-40B4-BE49-F238E27FC236}">
                      <a16:creationId xmlns:a16="http://schemas.microsoft.com/office/drawing/2014/main" id="{CD0110D4-26CE-4FBE-A620-A48AFD789EA4}"/>
                    </a:ext>
                  </a:extLst>
                </p:cNvPr>
                <p:cNvSpPr>
                  <a:spLocks noChangeArrowheads="1"/>
                </p:cNvSpPr>
                <p:nvPr/>
              </p:nvSpPr>
              <p:spPr bwMode="auto">
                <a:xfrm>
                  <a:off x="2608" y="1612"/>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0" name="Group 97">
                <a:extLst>
                  <a:ext uri="{FF2B5EF4-FFF2-40B4-BE49-F238E27FC236}">
                    <a16:creationId xmlns:a16="http://schemas.microsoft.com/office/drawing/2014/main" id="{83F0348F-5099-4344-9308-7E54A2CEC386}"/>
                  </a:ext>
                </a:extLst>
              </p:cNvPr>
              <p:cNvGrpSpPr>
                <a:grpSpLocks/>
              </p:cNvGrpSpPr>
              <p:nvPr/>
            </p:nvGrpSpPr>
            <p:grpSpPr bwMode="auto">
              <a:xfrm>
                <a:off x="3404" y="1612"/>
                <a:ext cx="915" cy="367"/>
                <a:chOff x="3404" y="1612"/>
                <a:chExt cx="915" cy="367"/>
              </a:xfrm>
            </p:grpSpPr>
            <p:sp>
              <p:nvSpPr>
                <p:cNvPr id="82011" name="Rectangle 27">
                  <a:extLst>
                    <a:ext uri="{FF2B5EF4-FFF2-40B4-BE49-F238E27FC236}">
                      <a16:creationId xmlns:a16="http://schemas.microsoft.com/office/drawing/2014/main" id="{86C0FBD7-F378-41C5-B5B7-366BCA3BEFC8}"/>
                    </a:ext>
                  </a:extLst>
                </p:cNvPr>
                <p:cNvSpPr>
                  <a:spLocks noChangeArrowheads="1"/>
                </p:cNvSpPr>
                <p:nvPr/>
              </p:nvSpPr>
              <p:spPr bwMode="auto">
                <a:xfrm>
                  <a:off x="3422" y="1630"/>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0.062</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12" name="Rectangle 96">
                  <a:extLst>
                    <a:ext uri="{FF2B5EF4-FFF2-40B4-BE49-F238E27FC236}">
                      <a16:creationId xmlns:a16="http://schemas.microsoft.com/office/drawing/2014/main" id="{B53D11CC-8C1C-427D-8E46-A9B41BBBF3B2}"/>
                    </a:ext>
                  </a:extLst>
                </p:cNvPr>
                <p:cNvSpPr>
                  <a:spLocks noChangeArrowheads="1"/>
                </p:cNvSpPr>
                <p:nvPr/>
              </p:nvSpPr>
              <p:spPr bwMode="auto">
                <a:xfrm>
                  <a:off x="3404" y="1612"/>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1" name="Group 99">
                <a:extLst>
                  <a:ext uri="{FF2B5EF4-FFF2-40B4-BE49-F238E27FC236}">
                    <a16:creationId xmlns:a16="http://schemas.microsoft.com/office/drawing/2014/main" id="{96FB3D0D-A7F2-4169-B8F2-5DAFE258FCFB}"/>
                  </a:ext>
                </a:extLst>
              </p:cNvPr>
              <p:cNvGrpSpPr>
                <a:grpSpLocks/>
              </p:cNvGrpSpPr>
              <p:nvPr/>
            </p:nvGrpSpPr>
            <p:grpSpPr bwMode="auto">
              <a:xfrm>
                <a:off x="0" y="2015"/>
                <a:ext cx="883" cy="367"/>
                <a:chOff x="0" y="2015"/>
                <a:chExt cx="883" cy="367"/>
              </a:xfrm>
            </p:grpSpPr>
            <p:sp>
              <p:nvSpPr>
                <p:cNvPr id="82009" name="Rectangle 28">
                  <a:extLst>
                    <a:ext uri="{FF2B5EF4-FFF2-40B4-BE49-F238E27FC236}">
                      <a16:creationId xmlns:a16="http://schemas.microsoft.com/office/drawing/2014/main" id="{1E20163F-EB38-47FF-BD4A-BCA1272DD65E}"/>
                    </a:ext>
                  </a:extLst>
                </p:cNvPr>
                <p:cNvSpPr>
                  <a:spLocks noChangeArrowheads="1"/>
                </p:cNvSpPr>
                <p:nvPr/>
              </p:nvSpPr>
              <p:spPr bwMode="auto">
                <a:xfrm>
                  <a:off x="18" y="2033"/>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a:latin typeface="Palatino" charset="0"/>
                      <a:ea typeface="Arial Unicode MS" pitchFamily="34" charset="-128"/>
                    </a:rPr>
                    <a:t>Cl</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2010" name="Rectangle 98">
                  <a:extLst>
                    <a:ext uri="{FF2B5EF4-FFF2-40B4-BE49-F238E27FC236}">
                      <a16:creationId xmlns:a16="http://schemas.microsoft.com/office/drawing/2014/main" id="{2675436D-15C0-4267-96EC-056886473EFE}"/>
                    </a:ext>
                  </a:extLst>
                </p:cNvPr>
                <p:cNvSpPr>
                  <a:spLocks noChangeArrowheads="1"/>
                </p:cNvSpPr>
                <p:nvPr/>
              </p:nvSpPr>
              <p:spPr bwMode="auto">
                <a:xfrm>
                  <a:off x="0" y="2015"/>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2" name="Group 101">
                <a:extLst>
                  <a:ext uri="{FF2B5EF4-FFF2-40B4-BE49-F238E27FC236}">
                    <a16:creationId xmlns:a16="http://schemas.microsoft.com/office/drawing/2014/main" id="{EF8045A6-9F9B-45EE-BCC1-7D66D6BC715C}"/>
                  </a:ext>
                </a:extLst>
              </p:cNvPr>
              <p:cNvGrpSpPr>
                <a:grpSpLocks/>
              </p:cNvGrpSpPr>
              <p:nvPr/>
            </p:nvGrpSpPr>
            <p:grpSpPr bwMode="auto">
              <a:xfrm>
                <a:off x="883" y="2015"/>
                <a:ext cx="810" cy="367"/>
                <a:chOff x="883" y="2015"/>
                <a:chExt cx="810" cy="367"/>
              </a:xfrm>
            </p:grpSpPr>
            <p:sp>
              <p:nvSpPr>
                <p:cNvPr id="82007" name="Rectangle 29">
                  <a:extLst>
                    <a:ext uri="{FF2B5EF4-FFF2-40B4-BE49-F238E27FC236}">
                      <a16:creationId xmlns:a16="http://schemas.microsoft.com/office/drawing/2014/main" id="{EE0D016F-8846-492E-A86F-9E66C9C0F9A0}"/>
                    </a:ext>
                  </a:extLst>
                </p:cNvPr>
                <p:cNvSpPr>
                  <a:spLocks noChangeArrowheads="1"/>
                </p:cNvSpPr>
                <p:nvPr/>
              </p:nvSpPr>
              <p:spPr bwMode="auto">
                <a:xfrm>
                  <a:off x="901" y="2033"/>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4.14</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08" name="Rectangle 100">
                  <a:extLst>
                    <a:ext uri="{FF2B5EF4-FFF2-40B4-BE49-F238E27FC236}">
                      <a16:creationId xmlns:a16="http://schemas.microsoft.com/office/drawing/2014/main" id="{D9DD2004-73DA-4379-8F7D-2CBEECB15406}"/>
                    </a:ext>
                  </a:extLst>
                </p:cNvPr>
                <p:cNvSpPr>
                  <a:spLocks noChangeArrowheads="1"/>
                </p:cNvSpPr>
                <p:nvPr/>
              </p:nvSpPr>
              <p:spPr bwMode="auto">
                <a:xfrm>
                  <a:off x="883" y="2015"/>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3" name="Group 103">
                <a:extLst>
                  <a:ext uri="{FF2B5EF4-FFF2-40B4-BE49-F238E27FC236}">
                    <a16:creationId xmlns:a16="http://schemas.microsoft.com/office/drawing/2014/main" id="{1CF12DC8-0973-4A5A-BF8B-F7F7B083B77A}"/>
                  </a:ext>
                </a:extLst>
              </p:cNvPr>
              <p:cNvGrpSpPr>
                <a:grpSpLocks/>
              </p:cNvGrpSpPr>
              <p:nvPr/>
            </p:nvGrpSpPr>
            <p:grpSpPr bwMode="auto">
              <a:xfrm>
                <a:off x="1693" y="2015"/>
                <a:ext cx="915" cy="367"/>
                <a:chOff x="1693" y="2015"/>
                <a:chExt cx="915" cy="367"/>
              </a:xfrm>
            </p:grpSpPr>
            <p:sp>
              <p:nvSpPr>
                <p:cNvPr id="82005" name="Rectangle 30">
                  <a:extLst>
                    <a:ext uri="{FF2B5EF4-FFF2-40B4-BE49-F238E27FC236}">
                      <a16:creationId xmlns:a16="http://schemas.microsoft.com/office/drawing/2014/main" id="{02914332-8199-473B-90BC-96246DB15EFD}"/>
                    </a:ext>
                  </a:extLst>
                </p:cNvPr>
                <p:cNvSpPr>
                  <a:spLocks noChangeArrowheads="1"/>
                </p:cNvSpPr>
                <p:nvPr/>
              </p:nvSpPr>
              <p:spPr bwMode="auto">
                <a:xfrm>
                  <a:off x="1711" y="2033"/>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0.373</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06" name="Rectangle 102">
                  <a:extLst>
                    <a:ext uri="{FF2B5EF4-FFF2-40B4-BE49-F238E27FC236}">
                      <a16:creationId xmlns:a16="http://schemas.microsoft.com/office/drawing/2014/main" id="{10C2966F-B61F-4A4D-B8B5-E03BC658A383}"/>
                    </a:ext>
                  </a:extLst>
                </p:cNvPr>
                <p:cNvSpPr>
                  <a:spLocks noChangeArrowheads="1"/>
                </p:cNvSpPr>
                <p:nvPr/>
              </p:nvSpPr>
              <p:spPr bwMode="auto">
                <a:xfrm>
                  <a:off x="1693" y="2015"/>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4" name="Group 105">
                <a:extLst>
                  <a:ext uri="{FF2B5EF4-FFF2-40B4-BE49-F238E27FC236}">
                    <a16:creationId xmlns:a16="http://schemas.microsoft.com/office/drawing/2014/main" id="{80A6AC3D-AB53-4087-A598-E99F6BFE6197}"/>
                  </a:ext>
                </a:extLst>
              </p:cNvPr>
              <p:cNvGrpSpPr>
                <a:grpSpLocks/>
              </p:cNvGrpSpPr>
              <p:nvPr/>
            </p:nvGrpSpPr>
            <p:grpSpPr bwMode="auto">
              <a:xfrm>
                <a:off x="2608" y="2015"/>
                <a:ext cx="796" cy="367"/>
                <a:chOff x="2608" y="2015"/>
                <a:chExt cx="796" cy="367"/>
              </a:xfrm>
            </p:grpSpPr>
            <p:sp>
              <p:nvSpPr>
                <p:cNvPr id="82003" name="Rectangle 31">
                  <a:extLst>
                    <a:ext uri="{FF2B5EF4-FFF2-40B4-BE49-F238E27FC236}">
                      <a16:creationId xmlns:a16="http://schemas.microsoft.com/office/drawing/2014/main" id="{47207663-90B1-4122-9C2A-E5FF2405D263}"/>
                    </a:ext>
                  </a:extLst>
                </p:cNvPr>
                <p:cNvSpPr>
                  <a:spLocks noChangeArrowheads="1"/>
                </p:cNvSpPr>
                <p:nvPr/>
              </p:nvSpPr>
              <p:spPr bwMode="auto">
                <a:xfrm>
                  <a:off x="2626" y="2033"/>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4.19</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04" name="Rectangle 104">
                  <a:extLst>
                    <a:ext uri="{FF2B5EF4-FFF2-40B4-BE49-F238E27FC236}">
                      <a16:creationId xmlns:a16="http://schemas.microsoft.com/office/drawing/2014/main" id="{9E16B0D8-FCA5-447D-881C-0679E8C8969F}"/>
                    </a:ext>
                  </a:extLst>
                </p:cNvPr>
                <p:cNvSpPr>
                  <a:spLocks noChangeArrowheads="1"/>
                </p:cNvSpPr>
                <p:nvPr/>
              </p:nvSpPr>
              <p:spPr bwMode="auto">
                <a:xfrm>
                  <a:off x="2608" y="2015"/>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5" name="Group 107">
                <a:extLst>
                  <a:ext uri="{FF2B5EF4-FFF2-40B4-BE49-F238E27FC236}">
                    <a16:creationId xmlns:a16="http://schemas.microsoft.com/office/drawing/2014/main" id="{DFF5CFDD-4658-472D-AF4D-E53ACD0B6F49}"/>
                  </a:ext>
                </a:extLst>
              </p:cNvPr>
              <p:cNvGrpSpPr>
                <a:grpSpLocks/>
              </p:cNvGrpSpPr>
              <p:nvPr/>
            </p:nvGrpSpPr>
            <p:grpSpPr bwMode="auto">
              <a:xfrm>
                <a:off x="3404" y="2015"/>
                <a:ext cx="915" cy="367"/>
                <a:chOff x="3404" y="2015"/>
                <a:chExt cx="915" cy="367"/>
              </a:xfrm>
            </p:grpSpPr>
            <p:sp>
              <p:nvSpPr>
                <p:cNvPr id="82001" name="Rectangle 32">
                  <a:extLst>
                    <a:ext uri="{FF2B5EF4-FFF2-40B4-BE49-F238E27FC236}">
                      <a16:creationId xmlns:a16="http://schemas.microsoft.com/office/drawing/2014/main" id="{51F4967C-6D62-462F-818C-5D03296CE057}"/>
                    </a:ext>
                  </a:extLst>
                </p:cNvPr>
                <p:cNvSpPr>
                  <a:spLocks noChangeArrowheads="1"/>
                </p:cNvSpPr>
                <p:nvPr/>
              </p:nvSpPr>
              <p:spPr bwMode="auto">
                <a:xfrm>
                  <a:off x="3422" y="2033"/>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0.227</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2002" name="Rectangle 106">
                  <a:extLst>
                    <a:ext uri="{FF2B5EF4-FFF2-40B4-BE49-F238E27FC236}">
                      <a16:creationId xmlns:a16="http://schemas.microsoft.com/office/drawing/2014/main" id="{9E262FE6-2091-4F07-8715-2C488A7C473E}"/>
                    </a:ext>
                  </a:extLst>
                </p:cNvPr>
                <p:cNvSpPr>
                  <a:spLocks noChangeArrowheads="1"/>
                </p:cNvSpPr>
                <p:nvPr/>
              </p:nvSpPr>
              <p:spPr bwMode="auto">
                <a:xfrm>
                  <a:off x="3404" y="2015"/>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6" name="Group 109">
                <a:extLst>
                  <a:ext uri="{FF2B5EF4-FFF2-40B4-BE49-F238E27FC236}">
                    <a16:creationId xmlns:a16="http://schemas.microsoft.com/office/drawing/2014/main" id="{0F2FC471-9373-42D2-BD56-D4902D57F2F2}"/>
                  </a:ext>
                </a:extLst>
              </p:cNvPr>
              <p:cNvGrpSpPr>
                <a:grpSpLocks/>
              </p:cNvGrpSpPr>
              <p:nvPr/>
            </p:nvGrpSpPr>
            <p:grpSpPr bwMode="auto">
              <a:xfrm>
                <a:off x="0" y="2418"/>
                <a:ext cx="883" cy="367"/>
                <a:chOff x="0" y="2418"/>
                <a:chExt cx="883" cy="367"/>
              </a:xfrm>
            </p:grpSpPr>
            <p:sp>
              <p:nvSpPr>
                <p:cNvPr id="81999" name="Rectangle 33">
                  <a:extLst>
                    <a:ext uri="{FF2B5EF4-FFF2-40B4-BE49-F238E27FC236}">
                      <a16:creationId xmlns:a16="http://schemas.microsoft.com/office/drawing/2014/main" id="{A3E02BF3-2FB0-4368-90C5-27B27FC4E54C}"/>
                    </a:ext>
                  </a:extLst>
                </p:cNvPr>
                <p:cNvSpPr>
                  <a:spLocks noChangeArrowheads="1"/>
                </p:cNvSpPr>
                <p:nvPr/>
              </p:nvSpPr>
              <p:spPr bwMode="auto">
                <a:xfrm>
                  <a:off x="18" y="2436"/>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a:latin typeface="Palatino" charset="0"/>
                      <a:ea typeface="Arial Unicode MS" pitchFamily="34" charset="-128"/>
                    </a:rPr>
                    <a:t>Br</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2000" name="Rectangle 108">
                  <a:extLst>
                    <a:ext uri="{FF2B5EF4-FFF2-40B4-BE49-F238E27FC236}">
                      <a16:creationId xmlns:a16="http://schemas.microsoft.com/office/drawing/2014/main" id="{1E101EF9-507C-4E61-986B-F8DAC829B77F}"/>
                    </a:ext>
                  </a:extLst>
                </p:cNvPr>
                <p:cNvSpPr>
                  <a:spLocks noChangeArrowheads="1"/>
                </p:cNvSpPr>
                <p:nvPr/>
              </p:nvSpPr>
              <p:spPr bwMode="auto">
                <a:xfrm>
                  <a:off x="0" y="2418"/>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7" name="Group 111">
                <a:extLst>
                  <a:ext uri="{FF2B5EF4-FFF2-40B4-BE49-F238E27FC236}">
                    <a16:creationId xmlns:a16="http://schemas.microsoft.com/office/drawing/2014/main" id="{1F802685-DB0B-4D29-B5EE-F6987AD0A059}"/>
                  </a:ext>
                </a:extLst>
              </p:cNvPr>
              <p:cNvGrpSpPr>
                <a:grpSpLocks/>
              </p:cNvGrpSpPr>
              <p:nvPr/>
            </p:nvGrpSpPr>
            <p:grpSpPr bwMode="auto">
              <a:xfrm>
                <a:off x="883" y="2418"/>
                <a:ext cx="810" cy="367"/>
                <a:chOff x="883" y="2418"/>
                <a:chExt cx="810" cy="367"/>
              </a:xfrm>
            </p:grpSpPr>
            <p:sp>
              <p:nvSpPr>
                <p:cNvPr id="81997" name="Rectangle 34">
                  <a:extLst>
                    <a:ext uri="{FF2B5EF4-FFF2-40B4-BE49-F238E27FC236}">
                      <a16:creationId xmlns:a16="http://schemas.microsoft.com/office/drawing/2014/main" id="{6282DD00-633E-4F80-A006-1267BD7434EE}"/>
                    </a:ext>
                  </a:extLst>
                </p:cNvPr>
                <p:cNvSpPr>
                  <a:spLocks noChangeArrowheads="1"/>
                </p:cNvSpPr>
                <p:nvPr/>
              </p:nvSpPr>
              <p:spPr bwMode="auto">
                <a:xfrm>
                  <a:off x="901" y="2436"/>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Arial Unicode MS" pitchFamily="34" charset="-128"/>
                      <a:ea typeface="Arial Unicode MS" pitchFamily="34" charset="-128"/>
                    </a:rPr>
                    <a:t>  </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98" name="Rectangle 110">
                  <a:extLst>
                    <a:ext uri="{FF2B5EF4-FFF2-40B4-BE49-F238E27FC236}">
                      <a16:creationId xmlns:a16="http://schemas.microsoft.com/office/drawing/2014/main" id="{78A19D2E-D487-4629-B293-9610E62FA1E6}"/>
                    </a:ext>
                  </a:extLst>
                </p:cNvPr>
                <p:cNvSpPr>
                  <a:spLocks noChangeArrowheads="1"/>
                </p:cNvSpPr>
                <p:nvPr/>
              </p:nvSpPr>
              <p:spPr bwMode="auto">
                <a:xfrm>
                  <a:off x="883" y="2418"/>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8" name="Group 113">
                <a:extLst>
                  <a:ext uri="{FF2B5EF4-FFF2-40B4-BE49-F238E27FC236}">
                    <a16:creationId xmlns:a16="http://schemas.microsoft.com/office/drawing/2014/main" id="{0A8D5029-25D0-43F7-8166-D50144818888}"/>
                  </a:ext>
                </a:extLst>
              </p:cNvPr>
              <p:cNvGrpSpPr>
                <a:grpSpLocks/>
              </p:cNvGrpSpPr>
              <p:nvPr/>
            </p:nvGrpSpPr>
            <p:grpSpPr bwMode="auto">
              <a:xfrm>
                <a:off x="1693" y="2418"/>
                <a:ext cx="915" cy="367"/>
                <a:chOff x="1693" y="2418"/>
                <a:chExt cx="915" cy="367"/>
              </a:xfrm>
            </p:grpSpPr>
            <p:sp>
              <p:nvSpPr>
                <p:cNvPr id="81995" name="Rectangle 35">
                  <a:extLst>
                    <a:ext uri="{FF2B5EF4-FFF2-40B4-BE49-F238E27FC236}">
                      <a16:creationId xmlns:a16="http://schemas.microsoft.com/office/drawing/2014/main" id="{977E3CAF-CE3F-40ED-9218-9A0399691EDD}"/>
                    </a:ext>
                  </a:extLst>
                </p:cNvPr>
                <p:cNvSpPr>
                  <a:spLocks noChangeArrowheads="1"/>
                </p:cNvSpPr>
                <p:nvPr/>
              </p:nvSpPr>
              <p:spPr bwMode="auto">
                <a:xfrm>
                  <a:off x="1711" y="2436"/>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0.391</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96" name="Rectangle 112">
                  <a:extLst>
                    <a:ext uri="{FF2B5EF4-FFF2-40B4-BE49-F238E27FC236}">
                      <a16:creationId xmlns:a16="http://schemas.microsoft.com/office/drawing/2014/main" id="{A4412DDA-40B5-4E5A-9323-648D46B6EB90}"/>
                    </a:ext>
                  </a:extLst>
                </p:cNvPr>
                <p:cNvSpPr>
                  <a:spLocks noChangeArrowheads="1"/>
                </p:cNvSpPr>
                <p:nvPr/>
              </p:nvSpPr>
              <p:spPr bwMode="auto">
                <a:xfrm>
                  <a:off x="1693" y="2418"/>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59" name="Group 115">
                <a:extLst>
                  <a:ext uri="{FF2B5EF4-FFF2-40B4-BE49-F238E27FC236}">
                    <a16:creationId xmlns:a16="http://schemas.microsoft.com/office/drawing/2014/main" id="{A6BE9E38-CB0B-4FEC-A990-E1DF5975DA23}"/>
                  </a:ext>
                </a:extLst>
              </p:cNvPr>
              <p:cNvGrpSpPr>
                <a:grpSpLocks/>
              </p:cNvGrpSpPr>
              <p:nvPr/>
            </p:nvGrpSpPr>
            <p:grpSpPr bwMode="auto">
              <a:xfrm>
                <a:off x="2608" y="2418"/>
                <a:ext cx="796" cy="367"/>
                <a:chOff x="2608" y="2418"/>
                <a:chExt cx="796" cy="367"/>
              </a:xfrm>
            </p:grpSpPr>
            <p:sp>
              <p:nvSpPr>
                <p:cNvPr id="81993" name="Rectangle 36">
                  <a:extLst>
                    <a:ext uri="{FF2B5EF4-FFF2-40B4-BE49-F238E27FC236}">
                      <a16:creationId xmlns:a16="http://schemas.microsoft.com/office/drawing/2014/main" id="{D225E179-AC90-4354-8738-262C5F7165D8}"/>
                    </a:ext>
                  </a:extLst>
                </p:cNvPr>
                <p:cNvSpPr>
                  <a:spLocks noChangeArrowheads="1"/>
                </p:cNvSpPr>
                <p:nvPr/>
              </p:nvSpPr>
              <p:spPr bwMode="auto">
                <a:xfrm>
                  <a:off x="2626" y="2436"/>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4.19</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94" name="Rectangle 114">
                  <a:extLst>
                    <a:ext uri="{FF2B5EF4-FFF2-40B4-BE49-F238E27FC236}">
                      <a16:creationId xmlns:a16="http://schemas.microsoft.com/office/drawing/2014/main" id="{CC1007CC-36A8-49E6-8611-22B52EFC0B99}"/>
                    </a:ext>
                  </a:extLst>
                </p:cNvPr>
                <p:cNvSpPr>
                  <a:spLocks noChangeArrowheads="1"/>
                </p:cNvSpPr>
                <p:nvPr/>
              </p:nvSpPr>
              <p:spPr bwMode="auto">
                <a:xfrm>
                  <a:off x="2608" y="2418"/>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0" name="Group 117">
                <a:extLst>
                  <a:ext uri="{FF2B5EF4-FFF2-40B4-BE49-F238E27FC236}">
                    <a16:creationId xmlns:a16="http://schemas.microsoft.com/office/drawing/2014/main" id="{F13BAFFE-26D9-4FB0-B450-FD7E4C97BC57}"/>
                  </a:ext>
                </a:extLst>
              </p:cNvPr>
              <p:cNvGrpSpPr>
                <a:grpSpLocks/>
              </p:cNvGrpSpPr>
              <p:nvPr/>
            </p:nvGrpSpPr>
            <p:grpSpPr bwMode="auto">
              <a:xfrm>
                <a:off x="3404" y="2418"/>
                <a:ext cx="915" cy="367"/>
                <a:chOff x="3404" y="2418"/>
                <a:chExt cx="915" cy="367"/>
              </a:xfrm>
            </p:grpSpPr>
            <p:sp>
              <p:nvSpPr>
                <p:cNvPr id="81991" name="Rectangle 37">
                  <a:extLst>
                    <a:ext uri="{FF2B5EF4-FFF2-40B4-BE49-F238E27FC236}">
                      <a16:creationId xmlns:a16="http://schemas.microsoft.com/office/drawing/2014/main" id="{AB9AF151-A079-4D6A-BF5F-C2556B3D9F3A}"/>
                    </a:ext>
                  </a:extLst>
                </p:cNvPr>
                <p:cNvSpPr>
                  <a:spLocks noChangeArrowheads="1"/>
                </p:cNvSpPr>
                <p:nvPr/>
              </p:nvSpPr>
              <p:spPr bwMode="auto">
                <a:xfrm>
                  <a:off x="3422" y="2436"/>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n-US" altLang="es-MX" sz="1200">
                      <a:latin typeface="Palatino" charset="0"/>
                      <a:ea typeface="Arial Unicode MS" pitchFamily="34" charset="-128"/>
                    </a:rPr>
                    <a:t>0.232</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92" name="Rectangle 116">
                  <a:extLst>
                    <a:ext uri="{FF2B5EF4-FFF2-40B4-BE49-F238E27FC236}">
                      <a16:creationId xmlns:a16="http://schemas.microsoft.com/office/drawing/2014/main" id="{74D4691B-5097-46CB-A2BA-4E657B67591C}"/>
                    </a:ext>
                  </a:extLst>
                </p:cNvPr>
                <p:cNvSpPr>
                  <a:spLocks noChangeArrowheads="1"/>
                </p:cNvSpPr>
                <p:nvPr/>
              </p:nvSpPr>
              <p:spPr bwMode="auto">
                <a:xfrm>
                  <a:off x="3404" y="2418"/>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1" name="Group 119">
                <a:extLst>
                  <a:ext uri="{FF2B5EF4-FFF2-40B4-BE49-F238E27FC236}">
                    <a16:creationId xmlns:a16="http://schemas.microsoft.com/office/drawing/2014/main" id="{1B3F9BB0-D971-4427-AC6E-8E618EE1435E}"/>
                  </a:ext>
                </a:extLst>
              </p:cNvPr>
              <p:cNvGrpSpPr>
                <a:grpSpLocks/>
              </p:cNvGrpSpPr>
              <p:nvPr/>
            </p:nvGrpSpPr>
            <p:grpSpPr bwMode="auto">
              <a:xfrm>
                <a:off x="0" y="2821"/>
                <a:ext cx="883" cy="367"/>
                <a:chOff x="0" y="2821"/>
                <a:chExt cx="883" cy="367"/>
              </a:xfrm>
            </p:grpSpPr>
            <p:sp>
              <p:nvSpPr>
                <p:cNvPr id="81989" name="Rectangle 38">
                  <a:extLst>
                    <a:ext uri="{FF2B5EF4-FFF2-40B4-BE49-F238E27FC236}">
                      <a16:creationId xmlns:a16="http://schemas.microsoft.com/office/drawing/2014/main" id="{B4C5E8FA-CA05-46CF-A275-A04FA0B5073A}"/>
                    </a:ext>
                  </a:extLst>
                </p:cNvPr>
                <p:cNvSpPr>
                  <a:spLocks noChangeArrowheads="1"/>
                </p:cNvSpPr>
                <p:nvPr/>
              </p:nvSpPr>
              <p:spPr bwMode="auto">
                <a:xfrm>
                  <a:off x="18" y="2839"/>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sz="1200">
                      <a:latin typeface="Palatino" charset="0"/>
                      <a:ea typeface="Arial Unicode MS" pitchFamily="34" charset="-128"/>
                    </a:rPr>
                    <a:t>I</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1990" name="Rectangle 118">
                  <a:extLst>
                    <a:ext uri="{FF2B5EF4-FFF2-40B4-BE49-F238E27FC236}">
                      <a16:creationId xmlns:a16="http://schemas.microsoft.com/office/drawing/2014/main" id="{85F8EB16-FF03-4EFF-A6E6-EB74A580A57C}"/>
                    </a:ext>
                  </a:extLst>
                </p:cNvPr>
                <p:cNvSpPr>
                  <a:spLocks noChangeArrowheads="1"/>
                </p:cNvSpPr>
                <p:nvPr/>
              </p:nvSpPr>
              <p:spPr bwMode="auto">
                <a:xfrm>
                  <a:off x="0" y="2821"/>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2" name="Group 121">
                <a:extLst>
                  <a:ext uri="{FF2B5EF4-FFF2-40B4-BE49-F238E27FC236}">
                    <a16:creationId xmlns:a16="http://schemas.microsoft.com/office/drawing/2014/main" id="{266CD92C-FB51-4E45-9134-5AC2BCCF9041}"/>
                  </a:ext>
                </a:extLst>
              </p:cNvPr>
              <p:cNvGrpSpPr>
                <a:grpSpLocks/>
              </p:cNvGrpSpPr>
              <p:nvPr/>
            </p:nvGrpSpPr>
            <p:grpSpPr bwMode="auto">
              <a:xfrm>
                <a:off x="883" y="2821"/>
                <a:ext cx="810" cy="367"/>
                <a:chOff x="883" y="2821"/>
                <a:chExt cx="810" cy="367"/>
              </a:xfrm>
            </p:grpSpPr>
            <p:sp>
              <p:nvSpPr>
                <p:cNvPr id="81987" name="Rectangle 39">
                  <a:extLst>
                    <a:ext uri="{FF2B5EF4-FFF2-40B4-BE49-F238E27FC236}">
                      <a16:creationId xmlns:a16="http://schemas.microsoft.com/office/drawing/2014/main" id="{936E21EC-95FF-49D0-A347-DA0AFDCAD277}"/>
                    </a:ext>
                  </a:extLst>
                </p:cNvPr>
                <p:cNvSpPr>
                  <a:spLocks noChangeArrowheads="1"/>
                </p:cNvSpPr>
                <p:nvPr/>
              </p:nvSpPr>
              <p:spPr bwMode="auto">
                <a:xfrm>
                  <a:off x="901" y="2839"/>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4.16</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88" name="Rectangle 120">
                  <a:extLst>
                    <a:ext uri="{FF2B5EF4-FFF2-40B4-BE49-F238E27FC236}">
                      <a16:creationId xmlns:a16="http://schemas.microsoft.com/office/drawing/2014/main" id="{363508C6-8FA4-4E66-B7E3-47A5B09643DB}"/>
                    </a:ext>
                  </a:extLst>
                </p:cNvPr>
                <p:cNvSpPr>
                  <a:spLocks noChangeArrowheads="1"/>
                </p:cNvSpPr>
                <p:nvPr/>
              </p:nvSpPr>
              <p:spPr bwMode="auto">
                <a:xfrm>
                  <a:off x="883" y="2821"/>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3" name="Group 123">
                <a:extLst>
                  <a:ext uri="{FF2B5EF4-FFF2-40B4-BE49-F238E27FC236}">
                    <a16:creationId xmlns:a16="http://schemas.microsoft.com/office/drawing/2014/main" id="{94AD9B4F-F03C-4A78-A308-439449BE26DB}"/>
                  </a:ext>
                </a:extLst>
              </p:cNvPr>
              <p:cNvGrpSpPr>
                <a:grpSpLocks/>
              </p:cNvGrpSpPr>
              <p:nvPr/>
            </p:nvGrpSpPr>
            <p:grpSpPr bwMode="auto">
              <a:xfrm>
                <a:off x="1693" y="2821"/>
                <a:ext cx="915" cy="367"/>
                <a:chOff x="1693" y="2821"/>
                <a:chExt cx="915" cy="367"/>
              </a:xfrm>
            </p:grpSpPr>
            <p:sp>
              <p:nvSpPr>
                <p:cNvPr id="81985" name="Rectangle 40">
                  <a:extLst>
                    <a:ext uri="{FF2B5EF4-FFF2-40B4-BE49-F238E27FC236}">
                      <a16:creationId xmlns:a16="http://schemas.microsoft.com/office/drawing/2014/main" id="{1A86F166-18C1-45CC-9F4E-10F8084694F4}"/>
                    </a:ext>
                  </a:extLst>
                </p:cNvPr>
                <p:cNvSpPr>
                  <a:spLocks noChangeArrowheads="1"/>
                </p:cNvSpPr>
                <p:nvPr/>
              </p:nvSpPr>
              <p:spPr bwMode="auto">
                <a:xfrm>
                  <a:off x="1711" y="2839"/>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0.352</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86" name="Rectangle 122">
                  <a:extLst>
                    <a:ext uri="{FF2B5EF4-FFF2-40B4-BE49-F238E27FC236}">
                      <a16:creationId xmlns:a16="http://schemas.microsoft.com/office/drawing/2014/main" id="{C9A9C7BF-FE5E-4C6C-AF2B-C6FC59F6380F}"/>
                    </a:ext>
                  </a:extLst>
                </p:cNvPr>
                <p:cNvSpPr>
                  <a:spLocks noChangeArrowheads="1"/>
                </p:cNvSpPr>
                <p:nvPr/>
              </p:nvSpPr>
              <p:spPr bwMode="auto">
                <a:xfrm>
                  <a:off x="1693" y="2821"/>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4" name="Group 125">
                <a:extLst>
                  <a:ext uri="{FF2B5EF4-FFF2-40B4-BE49-F238E27FC236}">
                    <a16:creationId xmlns:a16="http://schemas.microsoft.com/office/drawing/2014/main" id="{3ACFE9C6-DE63-4498-9466-4D3E89B442F3}"/>
                  </a:ext>
                </a:extLst>
              </p:cNvPr>
              <p:cNvGrpSpPr>
                <a:grpSpLocks/>
              </p:cNvGrpSpPr>
              <p:nvPr/>
            </p:nvGrpSpPr>
            <p:grpSpPr bwMode="auto">
              <a:xfrm>
                <a:off x="2608" y="2821"/>
                <a:ext cx="796" cy="367"/>
                <a:chOff x="2608" y="2821"/>
                <a:chExt cx="796" cy="367"/>
              </a:xfrm>
            </p:grpSpPr>
            <p:sp>
              <p:nvSpPr>
                <p:cNvPr id="81983" name="Rectangle 41">
                  <a:extLst>
                    <a:ext uri="{FF2B5EF4-FFF2-40B4-BE49-F238E27FC236}">
                      <a16:creationId xmlns:a16="http://schemas.microsoft.com/office/drawing/2014/main" id="{D530EFA0-90B8-4788-8D9C-D9AC8924CC85}"/>
                    </a:ext>
                  </a:extLst>
                </p:cNvPr>
                <p:cNvSpPr>
                  <a:spLocks noChangeArrowheads="1"/>
                </p:cNvSpPr>
                <p:nvPr/>
              </p:nvSpPr>
              <p:spPr bwMode="auto">
                <a:xfrm>
                  <a:off x="2626" y="2839"/>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4.18</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84" name="Rectangle 124">
                  <a:extLst>
                    <a:ext uri="{FF2B5EF4-FFF2-40B4-BE49-F238E27FC236}">
                      <a16:creationId xmlns:a16="http://schemas.microsoft.com/office/drawing/2014/main" id="{9A4AD1F2-90F8-4BD2-8A01-E604D2231CDC}"/>
                    </a:ext>
                  </a:extLst>
                </p:cNvPr>
                <p:cNvSpPr>
                  <a:spLocks noChangeArrowheads="1"/>
                </p:cNvSpPr>
                <p:nvPr/>
              </p:nvSpPr>
              <p:spPr bwMode="auto">
                <a:xfrm>
                  <a:off x="2608" y="2821"/>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5" name="Group 127">
                <a:extLst>
                  <a:ext uri="{FF2B5EF4-FFF2-40B4-BE49-F238E27FC236}">
                    <a16:creationId xmlns:a16="http://schemas.microsoft.com/office/drawing/2014/main" id="{985AD1C1-670B-48D9-9383-9792A89DF38D}"/>
                  </a:ext>
                </a:extLst>
              </p:cNvPr>
              <p:cNvGrpSpPr>
                <a:grpSpLocks/>
              </p:cNvGrpSpPr>
              <p:nvPr/>
            </p:nvGrpSpPr>
            <p:grpSpPr bwMode="auto">
              <a:xfrm>
                <a:off x="3404" y="2821"/>
                <a:ext cx="915" cy="367"/>
                <a:chOff x="3404" y="2821"/>
                <a:chExt cx="915" cy="367"/>
              </a:xfrm>
            </p:grpSpPr>
            <p:sp>
              <p:nvSpPr>
                <p:cNvPr id="81981" name="Rectangle 42">
                  <a:extLst>
                    <a:ext uri="{FF2B5EF4-FFF2-40B4-BE49-F238E27FC236}">
                      <a16:creationId xmlns:a16="http://schemas.microsoft.com/office/drawing/2014/main" id="{A6E6690C-7A35-41A3-96E5-F85791B65555}"/>
                    </a:ext>
                  </a:extLst>
                </p:cNvPr>
                <p:cNvSpPr>
                  <a:spLocks noChangeArrowheads="1"/>
                </p:cNvSpPr>
                <p:nvPr/>
              </p:nvSpPr>
              <p:spPr bwMode="auto">
                <a:xfrm>
                  <a:off x="3422" y="2839"/>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0.18</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82" name="Rectangle 126">
                  <a:extLst>
                    <a:ext uri="{FF2B5EF4-FFF2-40B4-BE49-F238E27FC236}">
                      <a16:creationId xmlns:a16="http://schemas.microsoft.com/office/drawing/2014/main" id="{63EC35D7-6A77-4494-A975-76B0965F6C0C}"/>
                    </a:ext>
                  </a:extLst>
                </p:cNvPr>
                <p:cNvSpPr>
                  <a:spLocks noChangeArrowheads="1"/>
                </p:cNvSpPr>
                <p:nvPr/>
              </p:nvSpPr>
              <p:spPr bwMode="auto">
                <a:xfrm>
                  <a:off x="3404" y="2821"/>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6" name="Group 129">
                <a:extLst>
                  <a:ext uri="{FF2B5EF4-FFF2-40B4-BE49-F238E27FC236}">
                    <a16:creationId xmlns:a16="http://schemas.microsoft.com/office/drawing/2014/main" id="{06F5BB11-CE8E-4E62-B842-678E094B9C18}"/>
                  </a:ext>
                </a:extLst>
              </p:cNvPr>
              <p:cNvGrpSpPr>
                <a:grpSpLocks/>
              </p:cNvGrpSpPr>
              <p:nvPr/>
            </p:nvGrpSpPr>
            <p:grpSpPr bwMode="auto">
              <a:xfrm>
                <a:off x="0" y="3224"/>
                <a:ext cx="883" cy="367"/>
                <a:chOff x="0" y="3224"/>
                <a:chExt cx="883" cy="367"/>
              </a:xfrm>
            </p:grpSpPr>
            <p:sp>
              <p:nvSpPr>
                <p:cNvPr id="81979" name="Rectangle 43">
                  <a:extLst>
                    <a:ext uri="{FF2B5EF4-FFF2-40B4-BE49-F238E27FC236}">
                      <a16:creationId xmlns:a16="http://schemas.microsoft.com/office/drawing/2014/main" id="{28D9CD9F-76CF-434A-9BD1-2C8C7123D8B3}"/>
                    </a:ext>
                  </a:extLst>
                </p:cNvPr>
                <p:cNvSpPr>
                  <a:spLocks noChangeArrowheads="1"/>
                </p:cNvSpPr>
                <p:nvPr/>
              </p:nvSpPr>
              <p:spPr bwMode="auto">
                <a:xfrm>
                  <a:off x="18" y="3242"/>
                  <a:ext cx="847"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sz="1200">
                      <a:latin typeface="Palatino" charset="0"/>
                      <a:ea typeface="Arial Unicode MS" pitchFamily="34" charset="-128"/>
                    </a:rPr>
                    <a:t>NO</a:t>
                  </a:r>
                  <a:r>
                    <a:rPr kumimoji="0" lang="es-ES" altLang="es-MX" sz="1200" baseline="-30000">
                      <a:latin typeface="Palatino" charset="0"/>
                      <a:ea typeface="Arial Unicode MS" pitchFamily="34" charset="-128"/>
                    </a:rPr>
                    <a:t>2</a:t>
                  </a:r>
                  <a:endParaRPr kumimoji="0" lang="es-ES" altLang="es-MX" sz="1200">
                    <a:latin typeface="Arial Unicode MS" pitchFamily="34" charset="-128"/>
                    <a:ea typeface="Arial Unicode MS" pitchFamily="34" charset="-128"/>
                  </a:endParaRPr>
                </a:p>
                <a:p>
                  <a:endParaRPr kumimoji="0" lang="es-ES" altLang="es-MX" sz="2400">
                    <a:latin typeface="Times New Roman" panose="02020603050405020304" pitchFamily="18" charset="0"/>
                  </a:endParaRPr>
                </a:p>
              </p:txBody>
            </p:sp>
            <p:sp>
              <p:nvSpPr>
                <p:cNvPr id="81980" name="Rectangle 128">
                  <a:extLst>
                    <a:ext uri="{FF2B5EF4-FFF2-40B4-BE49-F238E27FC236}">
                      <a16:creationId xmlns:a16="http://schemas.microsoft.com/office/drawing/2014/main" id="{D4506858-4A22-4F3D-B742-DFE4350806C9}"/>
                    </a:ext>
                  </a:extLst>
                </p:cNvPr>
                <p:cNvSpPr>
                  <a:spLocks noChangeArrowheads="1"/>
                </p:cNvSpPr>
                <p:nvPr/>
              </p:nvSpPr>
              <p:spPr bwMode="auto">
                <a:xfrm>
                  <a:off x="0" y="3224"/>
                  <a:ext cx="883"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7" name="Group 131">
                <a:extLst>
                  <a:ext uri="{FF2B5EF4-FFF2-40B4-BE49-F238E27FC236}">
                    <a16:creationId xmlns:a16="http://schemas.microsoft.com/office/drawing/2014/main" id="{4E58F2DA-EB28-4FF6-B2B2-9A4027D7EE36}"/>
                  </a:ext>
                </a:extLst>
              </p:cNvPr>
              <p:cNvGrpSpPr>
                <a:grpSpLocks/>
              </p:cNvGrpSpPr>
              <p:nvPr/>
            </p:nvGrpSpPr>
            <p:grpSpPr bwMode="auto">
              <a:xfrm>
                <a:off x="883" y="3224"/>
                <a:ext cx="810" cy="367"/>
                <a:chOff x="883" y="3224"/>
                <a:chExt cx="810" cy="367"/>
              </a:xfrm>
            </p:grpSpPr>
            <p:sp>
              <p:nvSpPr>
                <p:cNvPr id="81977" name="Rectangle 44">
                  <a:extLst>
                    <a:ext uri="{FF2B5EF4-FFF2-40B4-BE49-F238E27FC236}">
                      <a16:creationId xmlns:a16="http://schemas.microsoft.com/office/drawing/2014/main" id="{C60B6F4C-6F42-4A32-A76A-549B459E0986}"/>
                    </a:ext>
                  </a:extLst>
                </p:cNvPr>
                <p:cNvSpPr>
                  <a:spLocks noChangeArrowheads="1"/>
                </p:cNvSpPr>
                <p:nvPr/>
              </p:nvSpPr>
              <p:spPr bwMode="auto">
                <a:xfrm>
                  <a:off x="901" y="3242"/>
                  <a:ext cx="77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3.97</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78" name="Rectangle 130">
                  <a:extLst>
                    <a:ext uri="{FF2B5EF4-FFF2-40B4-BE49-F238E27FC236}">
                      <a16:creationId xmlns:a16="http://schemas.microsoft.com/office/drawing/2014/main" id="{CF14C944-0428-4175-A12E-8CC5741D6EBE}"/>
                    </a:ext>
                  </a:extLst>
                </p:cNvPr>
                <p:cNvSpPr>
                  <a:spLocks noChangeArrowheads="1"/>
                </p:cNvSpPr>
                <p:nvPr/>
              </p:nvSpPr>
              <p:spPr bwMode="auto">
                <a:xfrm>
                  <a:off x="883" y="3224"/>
                  <a:ext cx="810"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8" name="Group 133">
                <a:extLst>
                  <a:ext uri="{FF2B5EF4-FFF2-40B4-BE49-F238E27FC236}">
                    <a16:creationId xmlns:a16="http://schemas.microsoft.com/office/drawing/2014/main" id="{11C2E866-3291-4EA9-8646-2DD46FEF8BE1}"/>
                  </a:ext>
                </a:extLst>
              </p:cNvPr>
              <p:cNvGrpSpPr>
                <a:grpSpLocks/>
              </p:cNvGrpSpPr>
              <p:nvPr/>
            </p:nvGrpSpPr>
            <p:grpSpPr bwMode="auto">
              <a:xfrm>
                <a:off x="1693" y="3224"/>
                <a:ext cx="915" cy="367"/>
                <a:chOff x="1693" y="3224"/>
                <a:chExt cx="915" cy="367"/>
              </a:xfrm>
            </p:grpSpPr>
            <p:sp>
              <p:nvSpPr>
                <p:cNvPr id="81975" name="Rectangle 45">
                  <a:extLst>
                    <a:ext uri="{FF2B5EF4-FFF2-40B4-BE49-F238E27FC236}">
                      <a16:creationId xmlns:a16="http://schemas.microsoft.com/office/drawing/2014/main" id="{AB2F6FCC-3C1D-4DD2-A14C-8007D9D87FC8}"/>
                    </a:ext>
                  </a:extLst>
                </p:cNvPr>
                <p:cNvSpPr>
                  <a:spLocks noChangeArrowheads="1"/>
                </p:cNvSpPr>
                <p:nvPr/>
              </p:nvSpPr>
              <p:spPr bwMode="auto">
                <a:xfrm>
                  <a:off x="1711" y="3242"/>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0.710</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76" name="Rectangle 132">
                  <a:extLst>
                    <a:ext uri="{FF2B5EF4-FFF2-40B4-BE49-F238E27FC236}">
                      <a16:creationId xmlns:a16="http://schemas.microsoft.com/office/drawing/2014/main" id="{E602DCD7-3449-4B21-871F-BDCBC1F1A688}"/>
                    </a:ext>
                  </a:extLst>
                </p:cNvPr>
                <p:cNvSpPr>
                  <a:spLocks noChangeArrowheads="1"/>
                </p:cNvSpPr>
                <p:nvPr/>
              </p:nvSpPr>
              <p:spPr bwMode="auto">
                <a:xfrm>
                  <a:off x="1693" y="3224"/>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69" name="Group 135">
                <a:extLst>
                  <a:ext uri="{FF2B5EF4-FFF2-40B4-BE49-F238E27FC236}">
                    <a16:creationId xmlns:a16="http://schemas.microsoft.com/office/drawing/2014/main" id="{F65689DD-C296-455C-8CDC-9FADACA225A7}"/>
                  </a:ext>
                </a:extLst>
              </p:cNvPr>
              <p:cNvGrpSpPr>
                <a:grpSpLocks/>
              </p:cNvGrpSpPr>
              <p:nvPr/>
            </p:nvGrpSpPr>
            <p:grpSpPr bwMode="auto">
              <a:xfrm>
                <a:off x="2608" y="3224"/>
                <a:ext cx="796" cy="367"/>
                <a:chOff x="2608" y="3224"/>
                <a:chExt cx="796" cy="367"/>
              </a:xfrm>
            </p:grpSpPr>
            <p:sp>
              <p:nvSpPr>
                <p:cNvPr id="81973" name="Rectangle 46">
                  <a:extLst>
                    <a:ext uri="{FF2B5EF4-FFF2-40B4-BE49-F238E27FC236}">
                      <a16:creationId xmlns:a16="http://schemas.microsoft.com/office/drawing/2014/main" id="{50316331-8427-42BD-8D65-169048B449F0}"/>
                    </a:ext>
                  </a:extLst>
                </p:cNvPr>
                <p:cNvSpPr>
                  <a:spLocks noChangeArrowheads="1"/>
                </p:cNvSpPr>
                <p:nvPr/>
              </p:nvSpPr>
              <p:spPr bwMode="auto">
                <a:xfrm>
                  <a:off x="2626" y="3242"/>
                  <a:ext cx="76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3.85</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74" name="Rectangle 134">
                  <a:extLst>
                    <a:ext uri="{FF2B5EF4-FFF2-40B4-BE49-F238E27FC236}">
                      <a16:creationId xmlns:a16="http://schemas.microsoft.com/office/drawing/2014/main" id="{FE3220F6-3C0C-41DB-AEC0-034A410E3A3C}"/>
                    </a:ext>
                  </a:extLst>
                </p:cNvPr>
                <p:cNvSpPr>
                  <a:spLocks noChangeArrowheads="1"/>
                </p:cNvSpPr>
                <p:nvPr/>
              </p:nvSpPr>
              <p:spPr bwMode="auto">
                <a:xfrm>
                  <a:off x="2608" y="3224"/>
                  <a:ext cx="796"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nvGrpSpPr>
              <p:cNvPr id="81970" name="Group 137">
                <a:extLst>
                  <a:ext uri="{FF2B5EF4-FFF2-40B4-BE49-F238E27FC236}">
                    <a16:creationId xmlns:a16="http://schemas.microsoft.com/office/drawing/2014/main" id="{492491D9-6552-4AEB-9A7A-9082BD7972A6}"/>
                  </a:ext>
                </a:extLst>
              </p:cNvPr>
              <p:cNvGrpSpPr>
                <a:grpSpLocks/>
              </p:cNvGrpSpPr>
              <p:nvPr/>
            </p:nvGrpSpPr>
            <p:grpSpPr bwMode="auto">
              <a:xfrm>
                <a:off x="3404" y="3224"/>
                <a:ext cx="915" cy="367"/>
                <a:chOff x="3404" y="3224"/>
                <a:chExt cx="915" cy="367"/>
              </a:xfrm>
            </p:grpSpPr>
            <p:sp>
              <p:nvSpPr>
                <p:cNvPr id="81971" name="Rectangle 47">
                  <a:extLst>
                    <a:ext uri="{FF2B5EF4-FFF2-40B4-BE49-F238E27FC236}">
                      <a16:creationId xmlns:a16="http://schemas.microsoft.com/office/drawing/2014/main" id="{AAB9EEC9-E4ED-4C57-AEA2-08606ABCFB12}"/>
                    </a:ext>
                  </a:extLst>
                </p:cNvPr>
                <p:cNvSpPr>
                  <a:spLocks noChangeArrowheads="1"/>
                </p:cNvSpPr>
                <p:nvPr/>
              </p:nvSpPr>
              <p:spPr bwMode="auto">
                <a:xfrm>
                  <a:off x="3422" y="3242"/>
                  <a:ext cx="87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sz="1200">
                      <a:latin typeface="Palatino" charset="0"/>
                      <a:ea typeface="Arial Unicode MS" pitchFamily="34" charset="-128"/>
                    </a:rPr>
                    <a:t>0.778</a:t>
                  </a:r>
                  <a:endParaRPr kumimoji="0" lang="es-ES" altLang="es-MX" sz="1200">
                    <a:latin typeface="Arial Unicode MS" pitchFamily="34" charset="-128"/>
                    <a:ea typeface="Arial Unicode MS" pitchFamily="34" charset="-128"/>
                  </a:endParaRPr>
                </a:p>
                <a:p>
                  <a:pPr algn="ctr"/>
                  <a:endParaRPr kumimoji="0" lang="es-ES" altLang="es-MX" sz="2400">
                    <a:latin typeface="Times New Roman" panose="02020603050405020304" pitchFamily="18" charset="0"/>
                  </a:endParaRPr>
                </a:p>
              </p:txBody>
            </p:sp>
            <p:sp>
              <p:nvSpPr>
                <p:cNvPr id="81972" name="Rectangle 136">
                  <a:extLst>
                    <a:ext uri="{FF2B5EF4-FFF2-40B4-BE49-F238E27FC236}">
                      <a16:creationId xmlns:a16="http://schemas.microsoft.com/office/drawing/2014/main" id="{ED730AC8-0C0E-4276-9DBB-963A97D280FA}"/>
                    </a:ext>
                  </a:extLst>
                </p:cNvPr>
                <p:cNvSpPr>
                  <a:spLocks noChangeArrowheads="1"/>
                </p:cNvSpPr>
                <p:nvPr/>
              </p:nvSpPr>
              <p:spPr bwMode="auto">
                <a:xfrm>
                  <a:off x="3404" y="3224"/>
                  <a:ext cx="915" cy="367"/>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grpSp>
        <p:sp>
          <p:nvSpPr>
            <p:cNvPr id="81925" name="Rectangle 139">
              <a:extLst>
                <a:ext uri="{FF2B5EF4-FFF2-40B4-BE49-F238E27FC236}">
                  <a16:creationId xmlns:a16="http://schemas.microsoft.com/office/drawing/2014/main" id="{0A8D9215-3F1E-4546-99FB-C47D0666D1D7}"/>
                </a:ext>
              </a:extLst>
            </p:cNvPr>
            <p:cNvSpPr>
              <a:spLocks noChangeArrowheads="1"/>
            </p:cNvSpPr>
            <p:nvPr/>
          </p:nvSpPr>
          <p:spPr bwMode="auto">
            <a:xfrm>
              <a:off x="-3" y="-3"/>
              <a:ext cx="4325" cy="359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pSp>
      <p:sp>
        <p:nvSpPr>
          <p:cNvPr id="2" name="Marcador de pie de página 1">
            <a:extLst>
              <a:ext uri="{FF2B5EF4-FFF2-40B4-BE49-F238E27FC236}">
                <a16:creationId xmlns:a16="http://schemas.microsoft.com/office/drawing/2014/main" id="{6C4A69D7-2696-4B7D-8D2F-CC0A4565DDAF}"/>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FFD1D99-94A2-49AE-841B-C727600CF0B5}"/>
              </a:ext>
            </a:extLst>
          </p:cNvPr>
          <p:cNvSpPr>
            <a:spLocks noGrp="1"/>
          </p:cNvSpPr>
          <p:nvPr>
            <p:ph type="sldNum" sz="quarter" idx="12"/>
          </p:nvPr>
        </p:nvSpPr>
        <p:spPr/>
        <p:txBody>
          <a:bodyPr/>
          <a:lstStyle/>
          <a:p>
            <a:fld id="{9192AA73-D837-4E5A-ABAB-F99C622BBB16}" type="slidenum">
              <a:rPr lang="es-ES" altLang="es-MX" smtClean="0"/>
              <a:pPr/>
              <a:t>69</a:t>
            </a:fld>
            <a:endParaRPr lang="es-ES" altLang="es-MX"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1523180-E8E1-43DE-BF41-03EA3117E8A6}"/>
              </a:ext>
            </a:extLst>
          </p:cNvPr>
          <p:cNvSpPr>
            <a:spLocks noChangeArrowheads="1"/>
          </p:cNvSpPr>
          <p:nvPr/>
        </p:nvSpPr>
        <p:spPr bwMode="auto">
          <a:xfrm>
            <a:off x="500063" y="1214438"/>
            <a:ext cx="86439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Los solutos tienden a presentar colisiones múltiples dentro de una jaula del disolvente, este evento se conoce como “encuentro”, en contraste con las colisiones que se llevan a cabo entre especies que no interaccionan en la fase gaseosa.</a:t>
            </a:r>
          </a:p>
          <a:p>
            <a:r>
              <a:rPr kumimoji="0" lang="es-ES" altLang="es-MX">
                <a:cs typeface="Times New Roman" panose="02020603050405020304" pitchFamily="18" charset="0"/>
              </a:rPr>
              <a:t> </a:t>
            </a:r>
          </a:p>
        </p:txBody>
      </p:sp>
      <p:sp>
        <p:nvSpPr>
          <p:cNvPr id="2" name="Marcador de pie de página 1">
            <a:extLst>
              <a:ext uri="{FF2B5EF4-FFF2-40B4-BE49-F238E27FC236}">
                <a16:creationId xmlns:a16="http://schemas.microsoft.com/office/drawing/2014/main" id="{12EF2A9F-A4DC-4669-9D24-2F8AD91DD88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555BC72-B1C2-43BC-B356-99BE09623773}"/>
              </a:ext>
            </a:extLst>
          </p:cNvPr>
          <p:cNvSpPr>
            <a:spLocks noGrp="1"/>
          </p:cNvSpPr>
          <p:nvPr>
            <p:ph type="sldNum" sz="quarter" idx="12"/>
          </p:nvPr>
        </p:nvSpPr>
        <p:spPr/>
        <p:txBody>
          <a:bodyPr/>
          <a:lstStyle/>
          <a:p>
            <a:fld id="{9192AA73-D837-4E5A-ABAB-F99C622BBB16}" type="slidenum">
              <a:rPr lang="es-ES" altLang="es-MX" smtClean="0"/>
              <a:pPr/>
              <a:t>7</a:t>
            </a:fld>
            <a:endParaRPr lang="es-ES" altLang="es-MX" sz="1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0F9A600F-8147-470B-B907-C3B2A6BC6D36}"/>
              </a:ext>
            </a:extLst>
          </p:cNvPr>
          <p:cNvSpPr>
            <a:spLocks noChangeArrowheads="1"/>
          </p:cNvSpPr>
          <p:nvPr/>
        </p:nvSpPr>
        <p:spPr bwMode="auto">
          <a:xfrm>
            <a:off x="2471738" y="1357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pic>
        <p:nvPicPr>
          <p:cNvPr id="82947" name="Picture 2" descr="http://www.lhup.edu/~rkleinma/Chem430/Chapters/hammett/hammettplot.gif">
            <a:extLst>
              <a:ext uri="{FF2B5EF4-FFF2-40B4-BE49-F238E27FC236}">
                <a16:creationId xmlns:a16="http://schemas.microsoft.com/office/drawing/2014/main" id="{F117702A-F823-40D1-89BC-BAEB554556D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95400" y="0"/>
            <a:ext cx="6858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a:extLst>
              <a:ext uri="{FF2B5EF4-FFF2-40B4-BE49-F238E27FC236}">
                <a16:creationId xmlns:a16="http://schemas.microsoft.com/office/drawing/2014/main" id="{5C8E972D-F347-4BA3-B526-4307EF77B501}"/>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A4761E6-7434-4829-B6B5-93C2D13185C9}"/>
              </a:ext>
            </a:extLst>
          </p:cNvPr>
          <p:cNvSpPr>
            <a:spLocks noGrp="1"/>
          </p:cNvSpPr>
          <p:nvPr>
            <p:ph type="sldNum" sz="quarter" idx="12"/>
          </p:nvPr>
        </p:nvSpPr>
        <p:spPr/>
        <p:txBody>
          <a:bodyPr/>
          <a:lstStyle/>
          <a:p>
            <a:fld id="{9192AA73-D837-4E5A-ABAB-F99C622BBB16}" type="slidenum">
              <a:rPr lang="es-ES" altLang="es-MX" smtClean="0"/>
              <a:pPr/>
              <a:t>70</a:t>
            </a:fld>
            <a:endParaRPr lang="es-ES" altLang="es-MX" sz="14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6395DD94-260E-4584-A4A6-170ADE0BC310}"/>
              </a:ext>
            </a:extLst>
          </p:cNvPr>
          <p:cNvSpPr>
            <a:spLocks noChangeArrowheads="1"/>
          </p:cNvSpPr>
          <p:nvPr/>
        </p:nvSpPr>
        <p:spPr bwMode="auto">
          <a:xfrm>
            <a:off x="0" y="836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b="1">
                <a:ea typeface="Arial Unicode MS" pitchFamily="34" charset="-128"/>
              </a:rPr>
              <a:t>Uso de </a:t>
            </a:r>
            <a:r>
              <a:rPr kumimoji="0" lang="es-ES" altLang="es-MX" i="1">
                <a:ea typeface="Arial Unicode MS" pitchFamily="34" charset="-128"/>
                <a:sym typeface="Symbol" panose="05050102010706020507" pitchFamily="18" charset="2"/>
              </a:rPr>
              <a:t></a:t>
            </a:r>
            <a:r>
              <a:rPr kumimoji="0" lang="en-US" altLang="es-MX" b="1">
                <a:ea typeface="Arial Unicode MS" pitchFamily="34" charset="-128"/>
              </a:rPr>
              <a:t> para entender mecanismos</a:t>
            </a:r>
            <a:endParaRPr kumimoji="0" lang="es-ES" altLang="es-MX" b="1">
              <a:ea typeface="Arial Unicode MS" pitchFamily="34" charset="-128"/>
            </a:endParaRPr>
          </a:p>
        </p:txBody>
      </p:sp>
      <p:graphicFrame>
        <p:nvGraphicFramePr>
          <p:cNvPr id="35842" name="Object 3">
            <a:extLst>
              <a:ext uri="{FF2B5EF4-FFF2-40B4-BE49-F238E27FC236}">
                <a16:creationId xmlns:a16="http://schemas.microsoft.com/office/drawing/2014/main" id="{9F8CE374-A5BE-427F-BD92-F141BBACEADF}"/>
              </a:ext>
            </a:extLst>
          </p:cNvPr>
          <p:cNvGraphicFramePr>
            <a:graphicFrameLocks noChangeAspect="1"/>
          </p:cNvGraphicFramePr>
          <p:nvPr/>
        </p:nvGraphicFramePr>
        <p:xfrm>
          <a:off x="2771775" y="1557338"/>
          <a:ext cx="4176713" cy="976312"/>
        </p:xfrm>
        <a:graphic>
          <a:graphicData uri="http://schemas.openxmlformats.org/presentationml/2006/ole">
            <mc:AlternateContent xmlns:mc="http://schemas.openxmlformats.org/markup-compatibility/2006">
              <mc:Choice xmlns:v="urn:schemas-microsoft-com:vml" Requires="v">
                <p:oleObj spid="_x0000_s35847" name="Documento" r:id="rId3" imgW="1869480" imgH="438120" progId="Word.Document.8">
                  <p:embed/>
                </p:oleObj>
              </mc:Choice>
              <mc:Fallback>
                <p:oleObj name="Documento" r:id="rId3" imgW="1869480" imgH="43812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557338"/>
                        <a:ext cx="4176713" cy="97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4" name="Rectangle 4">
            <a:extLst>
              <a:ext uri="{FF2B5EF4-FFF2-40B4-BE49-F238E27FC236}">
                <a16:creationId xmlns:a16="http://schemas.microsoft.com/office/drawing/2014/main" id="{BB4FD0D9-5C2C-4160-9693-C87C3924F05B}"/>
              </a:ext>
            </a:extLst>
          </p:cNvPr>
          <p:cNvSpPr>
            <a:spLocks noChangeArrowheads="1"/>
          </p:cNvSpPr>
          <p:nvPr/>
        </p:nvSpPr>
        <p:spPr bwMode="auto">
          <a:xfrm>
            <a:off x="539750" y="3213100"/>
            <a:ext cx="8208963"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a:ea typeface="Arial Unicode MS" pitchFamily="34" charset="-128"/>
              </a:rPr>
              <a:t>Rutas posibles:</a:t>
            </a:r>
            <a:endParaRPr kumimoji="0" lang="es-ES" altLang="es-MX">
              <a:ea typeface="Arial Unicode MS" pitchFamily="34" charset="-128"/>
            </a:endParaRPr>
          </a:p>
          <a:p>
            <a:pPr algn="just"/>
            <a:r>
              <a:rPr kumimoji="0" lang="en-US" altLang="es-MX">
                <a:ea typeface="Arial Unicode MS" pitchFamily="34" charset="-128"/>
              </a:rPr>
              <a:t>Para cada ruta posible, prediga el signo y la magnitud (i.e., grande o pequeño) de </a:t>
            </a:r>
            <a:r>
              <a:rPr kumimoji="0" lang="es-ES" altLang="es-MX" i="1">
                <a:ea typeface="Arial Unicode MS" pitchFamily="34" charset="-128"/>
                <a:sym typeface="Symbol" panose="05050102010706020507" pitchFamily="18" charset="2"/>
              </a:rPr>
              <a:t></a:t>
            </a:r>
            <a:r>
              <a:rPr kumimoji="0" lang="en-US" altLang="es-MX">
                <a:ea typeface="Arial Unicode MS" pitchFamily="34" charset="-128"/>
              </a:rPr>
              <a:t>. Use su conocimiento  respecto al producto de la reacción para decidir qué mecanismos se pueden eliminar. ¿Hay algunos otros datos que puedan apoyar para decidir el mecanismo?</a:t>
            </a:r>
            <a:endParaRPr kumimoji="0" lang="es-ES" altLang="es-MX">
              <a:ea typeface="Arial Unicode MS" pitchFamily="34" charset="-128"/>
            </a:endParaRPr>
          </a:p>
        </p:txBody>
      </p:sp>
      <p:sp>
        <p:nvSpPr>
          <p:cNvPr id="2" name="Marcador de pie de página 1">
            <a:extLst>
              <a:ext uri="{FF2B5EF4-FFF2-40B4-BE49-F238E27FC236}">
                <a16:creationId xmlns:a16="http://schemas.microsoft.com/office/drawing/2014/main" id="{95B5BFFB-0840-4E4A-B195-8CB595E78804}"/>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4B56E383-2F41-4A1C-901F-DD3420635005}"/>
              </a:ext>
            </a:extLst>
          </p:cNvPr>
          <p:cNvSpPr>
            <a:spLocks noGrp="1"/>
          </p:cNvSpPr>
          <p:nvPr>
            <p:ph type="sldNum" sz="quarter" idx="12"/>
          </p:nvPr>
        </p:nvSpPr>
        <p:spPr/>
        <p:txBody>
          <a:bodyPr/>
          <a:lstStyle/>
          <a:p>
            <a:fld id="{9192AA73-D837-4E5A-ABAB-F99C622BBB16}" type="slidenum">
              <a:rPr lang="es-ES" altLang="es-MX" smtClean="0"/>
              <a:pPr/>
              <a:t>71</a:t>
            </a:fld>
            <a:endParaRPr lang="es-ES" altLang="es-MX" sz="140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a:extLst>
              <a:ext uri="{FF2B5EF4-FFF2-40B4-BE49-F238E27FC236}">
                <a16:creationId xmlns:a16="http://schemas.microsoft.com/office/drawing/2014/main" id="{F342E94A-71B5-40D0-BC68-D3A44BD76C2F}"/>
              </a:ext>
            </a:extLst>
          </p:cNvPr>
          <p:cNvSpPr>
            <a:spLocks noChangeArrowheads="1"/>
          </p:cNvSpPr>
          <p:nvPr/>
        </p:nvSpPr>
        <p:spPr bwMode="auto">
          <a:xfrm>
            <a:off x="3048000" y="2619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pic>
        <p:nvPicPr>
          <p:cNvPr id="83971" name="Picture 2" descr="http://www.lhup.edu/~rkleinma/Chem430/Chapters/hammett/pathway1.gif">
            <a:extLst>
              <a:ext uri="{FF2B5EF4-FFF2-40B4-BE49-F238E27FC236}">
                <a16:creationId xmlns:a16="http://schemas.microsoft.com/office/drawing/2014/main" id="{4967C74A-4710-49CF-BDC4-FE08A47513B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71550" y="2276475"/>
            <a:ext cx="63373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Rectangle 4">
            <a:extLst>
              <a:ext uri="{FF2B5EF4-FFF2-40B4-BE49-F238E27FC236}">
                <a16:creationId xmlns:a16="http://schemas.microsoft.com/office/drawing/2014/main" id="{BFF42CA7-0F22-4D28-A347-313EDC4E6A3F}"/>
              </a:ext>
            </a:extLst>
          </p:cNvPr>
          <p:cNvSpPr>
            <a:spLocks noChangeArrowheads="1"/>
          </p:cNvSpPr>
          <p:nvPr/>
        </p:nvSpPr>
        <p:spPr bwMode="auto">
          <a:xfrm>
            <a:off x="0" y="3429000"/>
            <a:ext cx="67325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s-MX" altLang="es-MX"/>
          </a:p>
        </p:txBody>
      </p:sp>
      <p:sp>
        <p:nvSpPr>
          <p:cNvPr id="83973" name="Rectangle 6">
            <a:extLst>
              <a:ext uri="{FF2B5EF4-FFF2-40B4-BE49-F238E27FC236}">
                <a16:creationId xmlns:a16="http://schemas.microsoft.com/office/drawing/2014/main" id="{29C07FC7-A740-45E2-A477-527DACAC40D1}"/>
              </a:ext>
            </a:extLst>
          </p:cNvPr>
          <p:cNvSpPr>
            <a:spLocks noChangeArrowheads="1"/>
          </p:cNvSpPr>
          <p:nvPr/>
        </p:nvSpPr>
        <p:spPr bwMode="auto">
          <a:xfrm>
            <a:off x="2914650" y="2667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sp>
        <p:nvSpPr>
          <p:cNvPr id="83974" name="Rectangle 7">
            <a:extLst>
              <a:ext uri="{FF2B5EF4-FFF2-40B4-BE49-F238E27FC236}">
                <a16:creationId xmlns:a16="http://schemas.microsoft.com/office/drawing/2014/main" id="{F823C82E-7AFB-4AE8-93F3-48354F3EFF19}"/>
              </a:ext>
            </a:extLst>
          </p:cNvPr>
          <p:cNvSpPr>
            <a:spLocks noChangeArrowheads="1"/>
          </p:cNvSpPr>
          <p:nvPr/>
        </p:nvSpPr>
        <p:spPr bwMode="auto">
          <a:xfrm>
            <a:off x="684213" y="1125538"/>
            <a:ext cx="63627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a:t>A.  Transferencia de protón al carbón 1</a:t>
            </a:r>
            <a:endParaRPr kumimoji="0" lang="es-ES" altLang="es-MX"/>
          </a:p>
        </p:txBody>
      </p:sp>
      <p:sp>
        <p:nvSpPr>
          <p:cNvPr id="2" name="Marcador de pie de página 1">
            <a:extLst>
              <a:ext uri="{FF2B5EF4-FFF2-40B4-BE49-F238E27FC236}">
                <a16:creationId xmlns:a16="http://schemas.microsoft.com/office/drawing/2014/main" id="{96D814CA-1E11-4FDE-AD8F-9B109E87B47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A507976-1D61-48AA-8FDC-51C6338BDBEE}"/>
              </a:ext>
            </a:extLst>
          </p:cNvPr>
          <p:cNvSpPr>
            <a:spLocks noGrp="1"/>
          </p:cNvSpPr>
          <p:nvPr>
            <p:ph type="sldNum" sz="quarter" idx="12"/>
          </p:nvPr>
        </p:nvSpPr>
        <p:spPr/>
        <p:txBody>
          <a:bodyPr/>
          <a:lstStyle/>
          <a:p>
            <a:fld id="{9192AA73-D837-4E5A-ABAB-F99C622BBB16}" type="slidenum">
              <a:rPr lang="es-ES" altLang="es-MX" smtClean="0"/>
              <a:pPr/>
              <a:t>72</a:t>
            </a:fld>
            <a:endParaRPr lang="es-ES" altLang="es-MX" sz="1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4" descr="http://www.lhup.edu/~rkleinma/Chem430/Chapters/hammett/pathway2.gif">
            <a:extLst>
              <a:ext uri="{FF2B5EF4-FFF2-40B4-BE49-F238E27FC236}">
                <a16:creationId xmlns:a16="http://schemas.microsoft.com/office/drawing/2014/main" id="{FB42D7FC-E1A6-4B2E-9A84-51CF75B77BE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58888" y="2349500"/>
            <a:ext cx="669766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xt Box 5">
            <a:extLst>
              <a:ext uri="{FF2B5EF4-FFF2-40B4-BE49-F238E27FC236}">
                <a16:creationId xmlns:a16="http://schemas.microsoft.com/office/drawing/2014/main" id="{D9498367-2B37-4F34-A53F-14DFDA7D4DE4}"/>
              </a:ext>
            </a:extLst>
          </p:cNvPr>
          <p:cNvSpPr txBox="1">
            <a:spLocks noChangeArrowheads="1"/>
          </p:cNvSpPr>
          <p:nvPr/>
        </p:nvSpPr>
        <p:spPr bwMode="auto">
          <a:xfrm>
            <a:off x="684213" y="1052513"/>
            <a:ext cx="7920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a:t>B.  Transferencia de protón al carbón 2</a:t>
            </a:r>
            <a:endParaRPr lang="es-ES" altLang="es-MX"/>
          </a:p>
        </p:txBody>
      </p:sp>
      <p:sp>
        <p:nvSpPr>
          <p:cNvPr id="2" name="Marcador de pie de página 1">
            <a:extLst>
              <a:ext uri="{FF2B5EF4-FFF2-40B4-BE49-F238E27FC236}">
                <a16:creationId xmlns:a16="http://schemas.microsoft.com/office/drawing/2014/main" id="{2E2A6BF6-A0D0-4BA7-9BED-674850277C7F}"/>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1F65E6E-D76C-4671-8B42-35F2195AD631}"/>
              </a:ext>
            </a:extLst>
          </p:cNvPr>
          <p:cNvSpPr>
            <a:spLocks noGrp="1"/>
          </p:cNvSpPr>
          <p:nvPr>
            <p:ph type="sldNum" sz="quarter" idx="12"/>
          </p:nvPr>
        </p:nvSpPr>
        <p:spPr/>
        <p:txBody>
          <a:bodyPr/>
          <a:lstStyle/>
          <a:p>
            <a:fld id="{9192AA73-D837-4E5A-ABAB-F99C622BBB16}" type="slidenum">
              <a:rPr lang="es-ES" altLang="es-MX" smtClean="0"/>
              <a:pPr/>
              <a:t>73</a:t>
            </a:fld>
            <a:endParaRPr lang="es-ES" altLang="es-MX" sz="14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06B45DC-0BE0-4E7E-AECB-0005E3AC4CA4}"/>
              </a:ext>
            </a:extLst>
          </p:cNvPr>
          <p:cNvSpPr>
            <a:spLocks noChangeArrowheads="1"/>
          </p:cNvSpPr>
          <p:nvPr/>
        </p:nvSpPr>
        <p:spPr bwMode="auto">
          <a:xfrm>
            <a:off x="684213" y="981075"/>
            <a:ext cx="7129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a:ea typeface="Arial Unicode MS" pitchFamily="34" charset="-128"/>
              </a:rPr>
              <a:t>C.  Transferencia de bromuro al carbón 1</a:t>
            </a:r>
            <a:endParaRPr kumimoji="0" lang="es-ES" altLang="es-MX"/>
          </a:p>
        </p:txBody>
      </p:sp>
      <p:sp>
        <p:nvSpPr>
          <p:cNvPr id="86019" name="Rectangle 4">
            <a:extLst>
              <a:ext uri="{FF2B5EF4-FFF2-40B4-BE49-F238E27FC236}">
                <a16:creationId xmlns:a16="http://schemas.microsoft.com/office/drawing/2014/main" id="{9AFEF52E-FC21-41F2-A194-5C3BC6EFD925}"/>
              </a:ext>
            </a:extLst>
          </p:cNvPr>
          <p:cNvSpPr>
            <a:spLocks noChangeArrowheads="1"/>
          </p:cNvSpPr>
          <p:nvPr/>
        </p:nvSpPr>
        <p:spPr bwMode="auto">
          <a:xfrm>
            <a:off x="3043238" y="2676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pic>
        <p:nvPicPr>
          <p:cNvPr id="86020" name="Picture 3" descr="http://www.lhup.edu/~rkleinma/Chem430/Chapters/hammett/pathway3.gif">
            <a:extLst>
              <a:ext uri="{FF2B5EF4-FFF2-40B4-BE49-F238E27FC236}">
                <a16:creationId xmlns:a16="http://schemas.microsoft.com/office/drawing/2014/main" id="{792273EC-27B1-4CA7-A4A7-2852E03DB94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87450" y="2565400"/>
            <a:ext cx="6337300"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6">
            <a:extLst>
              <a:ext uri="{FF2B5EF4-FFF2-40B4-BE49-F238E27FC236}">
                <a16:creationId xmlns:a16="http://schemas.microsoft.com/office/drawing/2014/main" id="{50C2E30B-4C01-4555-93C5-0D05A1A9EC3C}"/>
              </a:ext>
            </a:extLst>
          </p:cNvPr>
          <p:cNvSpPr>
            <a:spLocks noChangeArrowheads="1"/>
          </p:cNvSpPr>
          <p:nvPr/>
        </p:nvSpPr>
        <p:spPr bwMode="auto">
          <a:xfrm>
            <a:off x="0" y="2638425"/>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kumimoji="0" lang="en-US" altLang="es-MX"/>
          </a:p>
        </p:txBody>
      </p:sp>
      <p:sp>
        <p:nvSpPr>
          <p:cNvPr id="2" name="Marcador de pie de página 1">
            <a:extLst>
              <a:ext uri="{FF2B5EF4-FFF2-40B4-BE49-F238E27FC236}">
                <a16:creationId xmlns:a16="http://schemas.microsoft.com/office/drawing/2014/main" id="{7482744B-7497-4046-AB08-E91708187042}"/>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7BC16332-8352-487B-80F5-FB3690D07ADD}"/>
              </a:ext>
            </a:extLst>
          </p:cNvPr>
          <p:cNvSpPr>
            <a:spLocks noGrp="1"/>
          </p:cNvSpPr>
          <p:nvPr>
            <p:ph type="sldNum" sz="quarter" idx="12"/>
          </p:nvPr>
        </p:nvSpPr>
        <p:spPr/>
        <p:txBody>
          <a:bodyPr/>
          <a:lstStyle/>
          <a:p>
            <a:fld id="{9192AA73-D837-4E5A-ABAB-F99C622BBB16}" type="slidenum">
              <a:rPr lang="es-ES" altLang="es-MX" smtClean="0"/>
              <a:pPr/>
              <a:t>74</a:t>
            </a:fld>
            <a:endParaRPr lang="es-ES" altLang="es-MX" sz="14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4" descr="http://www.lhup.edu/~rkleinma/Chem430/Chapters/hammett/pathway4.gif">
            <a:extLst>
              <a:ext uri="{FF2B5EF4-FFF2-40B4-BE49-F238E27FC236}">
                <a16:creationId xmlns:a16="http://schemas.microsoft.com/office/drawing/2014/main" id="{F27BCFE3-97B5-4EBE-B250-098ABB372DD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16013" y="2636838"/>
            <a:ext cx="6408737"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5">
            <a:extLst>
              <a:ext uri="{FF2B5EF4-FFF2-40B4-BE49-F238E27FC236}">
                <a16:creationId xmlns:a16="http://schemas.microsoft.com/office/drawing/2014/main" id="{12AC52D8-F130-4102-9CB2-340164106FD4}"/>
              </a:ext>
            </a:extLst>
          </p:cNvPr>
          <p:cNvSpPr txBox="1">
            <a:spLocks noChangeArrowheads="1"/>
          </p:cNvSpPr>
          <p:nvPr/>
        </p:nvSpPr>
        <p:spPr bwMode="auto">
          <a:xfrm>
            <a:off x="684213" y="90805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a:t>D.  Transferencia de bromuro al carbón 2</a:t>
            </a:r>
            <a:endParaRPr lang="es-ES" altLang="es-MX"/>
          </a:p>
        </p:txBody>
      </p:sp>
      <p:sp>
        <p:nvSpPr>
          <p:cNvPr id="2" name="Marcador de pie de página 1">
            <a:extLst>
              <a:ext uri="{FF2B5EF4-FFF2-40B4-BE49-F238E27FC236}">
                <a16:creationId xmlns:a16="http://schemas.microsoft.com/office/drawing/2014/main" id="{59739824-FDB9-48B1-A3E8-F4EDDA46834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A737EEBF-C985-41C1-AEA8-16E85D3EBF25}"/>
              </a:ext>
            </a:extLst>
          </p:cNvPr>
          <p:cNvSpPr>
            <a:spLocks noGrp="1"/>
          </p:cNvSpPr>
          <p:nvPr>
            <p:ph type="sldNum" sz="quarter" idx="12"/>
          </p:nvPr>
        </p:nvSpPr>
        <p:spPr/>
        <p:txBody>
          <a:bodyPr/>
          <a:lstStyle/>
          <a:p>
            <a:fld id="{9192AA73-D837-4E5A-ABAB-F99C622BBB16}" type="slidenum">
              <a:rPr lang="es-ES" altLang="es-MX" smtClean="0"/>
              <a:pPr/>
              <a:t>75</a:t>
            </a:fld>
            <a:endParaRPr lang="es-ES" altLang="es-MX" sz="14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a:extLst>
              <a:ext uri="{FF2B5EF4-FFF2-40B4-BE49-F238E27FC236}">
                <a16:creationId xmlns:a16="http://schemas.microsoft.com/office/drawing/2014/main" id="{5A2C8C69-7006-456B-8E56-B23E5722C928}"/>
              </a:ext>
            </a:extLst>
          </p:cNvPr>
          <p:cNvSpPr>
            <a:spLocks noChangeArrowheads="1"/>
          </p:cNvSpPr>
          <p:nvPr/>
        </p:nvSpPr>
        <p:spPr bwMode="auto">
          <a:xfrm>
            <a:off x="3043238" y="26479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pic>
        <p:nvPicPr>
          <p:cNvPr id="88067" name="Picture 2" descr="http://www.lhup.edu/~rkleinma/Chem430/Chapters/hammett/pathway5.gif">
            <a:extLst>
              <a:ext uri="{FF2B5EF4-FFF2-40B4-BE49-F238E27FC236}">
                <a16:creationId xmlns:a16="http://schemas.microsoft.com/office/drawing/2014/main" id="{D5F2135F-2981-4C56-8B37-96BB551FB59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55875" y="2205038"/>
            <a:ext cx="449580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4">
            <a:extLst>
              <a:ext uri="{FF2B5EF4-FFF2-40B4-BE49-F238E27FC236}">
                <a16:creationId xmlns:a16="http://schemas.microsoft.com/office/drawing/2014/main" id="{0942F193-C39E-4A0B-A8B6-3F006C9EB2A8}"/>
              </a:ext>
            </a:extLst>
          </p:cNvPr>
          <p:cNvSpPr>
            <a:spLocks noChangeArrowheads="1"/>
          </p:cNvSpPr>
          <p:nvPr/>
        </p:nvSpPr>
        <p:spPr bwMode="auto">
          <a:xfrm>
            <a:off x="971550" y="981075"/>
            <a:ext cx="482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US" altLang="es-MX">
                <a:ea typeface="Arial Unicode MS" pitchFamily="34" charset="-128"/>
              </a:rPr>
              <a:t>E.  Adiciones concertadas</a:t>
            </a:r>
            <a:endParaRPr kumimoji="0" lang="es-ES" altLang="es-MX"/>
          </a:p>
        </p:txBody>
      </p:sp>
      <p:sp>
        <p:nvSpPr>
          <p:cNvPr id="2" name="Marcador de pie de página 1">
            <a:extLst>
              <a:ext uri="{FF2B5EF4-FFF2-40B4-BE49-F238E27FC236}">
                <a16:creationId xmlns:a16="http://schemas.microsoft.com/office/drawing/2014/main" id="{595F172D-0FFC-4BFE-8B43-DFB305D2AA01}"/>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40A9585-2E46-4057-8249-6264EF8A71C8}"/>
              </a:ext>
            </a:extLst>
          </p:cNvPr>
          <p:cNvSpPr>
            <a:spLocks noGrp="1"/>
          </p:cNvSpPr>
          <p:nvPr>
            <p:ph type="sldNum" sz="quarter" idx="12"/>
          </p:nvPr>
        </p:nvSpPr>
        <p:spPr/>
        <p:txBody>
          <a:bodyPr/>
          <a:lstStyle/>
          <a:p>
            <a:fld id="{9192AA73-D837-4E5A-ABAB-F99C622BBB16}" type="slidenum">
              <a:rPr lang="es-ES" altLang="es-MX" smtClean="0"/>
              <a:pPr/>
              <a:t>76</a:t>
            </a:fld>
            <a:endParaRPr lang="es-ES" altLang="es-MX" sz="14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D93234FC-DD0B-4633-A78A-5EC0F260E4FA}"/>
              </a:ext>
            </a:extLst>
          </p:cNvPr>
          <p:cNvSpPr>
            <a:spLocks noChangeArrowheads="1"/>
          </p:cNvSpPr>
          <p:nvPr/>
        </p:nvSpPr>
        <p:spPr bwMode="auto">
          <a:xfrm>
            <a:off x="684213" y="836613"/>
            <a:ext cx="777557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ctr" eaLnBrk="1" hangingPunct="1"/>
            <a:r>
              <a:rPr kumimoji="0" lang="es-ES" altLang="es-MX" sz="3200" b="1">
                <a:cs typeface="Times New Roman" panose="02020603050405020304" pitchFamily="18" charset="0"/>
              </a:rPr>
              <a:t>CATÁLISIS ÁCIDO BASE</a:t>
            </a:r>
            <a:endParaRPr kumimoji="0" lang="es-ES" altLang="es-MX" sz="3200">
              <a:cs typeface="Times New Roman" panose="02020603050405020304" pitchFamily="18" charset="0"/>
            </a:endParaRPr>
          </a:p>
          <a:p>
            <a:r>
              <a:rPr kumimoji="0" lang="es-ES" altLang="es-MX">
                <a:cs typeface="Times New Roman" panose="02020603050405020304" pitchFamily="18" charset="0"/>
              </a:rPr>
              <a:t> </a:t>
            </a:r>
          </a:p>
          <a:p>
            <a:pPr algn="just"/>
            <a:r>
              <a:rPr kumimoji="0" lang="es-ES" altLang="es-MX">
                <a:cs typeface="Times New Roman" panose="02020603050405020304" pitchFamily="18" charset="0"/>
              </a:rPr>
              <a:t>Muchas reacciones son aceleradas por H</a:t>
            </a:r>
            <a:r>
              <a:rPr kumimoji="0" lang="es-ES" altLang="es-MX" baseline="30000">
                <a:cs typeface="Times New Roman" panose="02020603050405020304" pitchFamily="18" charset="0"/>
              </a:rPr>
              <a:t>+</a:t>
            </a:r>
            <a:r>
              <a:rPr kumimoji="0" lang="es-ES" altLang="es-MX">
                <a:cs typeface="Times New Roman" panose="02020603050405020304" pitchFamily="18" charset="0"/>
              </a:rPr>
              <a:t> y/o OH</a:t>
            </a:r>
            <a:r>
              <a:rPr kumimoji="0" lang="es-ES" altLang="es-MX" baseline="30000">
                <a:cs typeface="Times New Roman" panose="02020603050405020304" pitchFamily="18" charset="0"/>
              </a:rPr>
              <a:t>-</a:t>
            </a:r>
            <a:r>
              <a:rPr kumimoji="0" lang="es-ES" altLang="es-MX">
                <a:cs typeface="Times New Roman" panose="02020603050405020304" pitchFamily="18" charset="0"/>
              </a:rPr>
              <a:t>. </a:t>
            </a:r>
          </a:p>
          <a:p>
            <a:pPr algn="just"/>
            <a:endParaRPr kumimoji="0" lang="es-ES" altLang="es-MX">
              <a:cs typeface="Times New Roman" panose="02020603050405020304" pitchFamily="18" charset="0"/>
            </a:endParaRPr>
          </a:p>
          <a:p>
            <a:pPr algn="just"/>
            <a:r>
              <a:rPr kumimoji="0" lang="es-ES" altLang="es-MX">
                <a:cs typeface="Times New Roman" panose="02020603050405020304" pitchFamily="18" charset="0"/>
              </a:rPr>
              <a:t>En el caso en que estas dos especies catalicen, la constante de velocidad aparente se puede expresar como se muestra a continuación:</a:t>
            </a:r>
          </a:p>
        </p:txBody>
      </p:sp>
      <p:graphicFrame>
        <p:nvGraphicFramePr>
          <p:cNvPr id="36866" name="Object 3">
            <a:extLst>
              <a:ext uri="{FF2B5EF4-FFF2-40B4-BE49-F238E27FC236}">
                <a16:creationId xmlns:a16="http://schemas.microsoft.com/office/drawing/2014/main" id="{499F9F9A-A4C2-4C24-92E8-7CF5106FB186}"/>
              </a:ext>
            </a:extLst>
          </p:cNvPr>
          <p:cNvGraphicFramePr>
            <a:graphicFrameLocks noChangeAspect="1"/>
          </p:cNvGraphicFramePr>
          <p:nvPr/>
        </p:nvGraphicFramePr>
        <p:xfrm>
          <a:off x="0" y="3581400"/>
          <a:ext cx="114300" cy="609600"/>
        </p:xfrm>
        <a:graphic>
          <a:graphicData uri="http://schemas.openxmlformats.org/presentationml/2006/ole">
            <mc:AlternateContent xmlns:mc="http://schemas.openxmlformats.org/markup-compatibility/2006">
              <mc:Choice xmlns:v="urn:schemas-microsoft-com:vml" Requires="v">
                <p:oleObj spid="_x0000_s36873" r:id="rId3" imgW="114250" imgH="609336" progId="Equation.2">
                  <p:embed/>
                </p:oleObj>
              </mc:Choice>
              <mc:Fallback>
                <p:oleObj r:id="rId3" imgW="114250" imgH="609336" progId="Equation.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81400"/>
                        <a:ext cx="114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67" name="Object 5">
            <a:extLst>
              <a:ext uri="{FF2B5EF4-FFF2-40B4-BE49-F238E27FC236}">
                <a16:creationId xmlns:a16="http://schemas.microsoft.com/office/drawing/2014/main" id="{75A5D9AF-37B6-4021-9FF2-2001C46540E7}"/>
              </a:ext>
            </a:extLst>
          </p:cNvPr>
          <p:cNvGraphicFramePr>
            <a:graphicFrameLocks noChangeAspect="1"/>
          </p:cNvGraphicFramePr>
          <p:nvPr/>
        </p:nvGraphicFramePr>
        <p:xfrm>
          <a:off x="1462088" y="4718050"/>
          <a:ext cx="6435725" cy="873125"/>
        </p:xfrm>
        <a:graphic>
          <a:graphicData uri="http://schemas.openxmlformats.org/presentationml/2006/ole">
            <mc:AlternateContent xmlns:mc="http://schemas.openxmlformats.org/markup-compatibility/2006">
              <mc:Choice xmlns:v="urn:schemas-microsoft-com:vml" Requires="v">
                <p:oleObj spid="_x0000_s36874" name="Ecuación" r:id="rId5" imgW="1892160" imgH="253800" progId="Equation.3">
                  <p:embed/>
                </p:oleObj>
              </mc:Choice>
              <mc:Fallback>
                <p:oleObj name="Ecuación" r:id="rId5" imgW="1892160" imgH="2538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2088" y="4718050"/>
                        <a:ext cx="6435725" cy="87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pie de página 1">
            <a:extLst>
              <a:ext uri="{FF2B5EF4-FFF2-40B4-BE49-F238E27FC236}">
                <a16:creationId xmlns:a16="http://schemas.microsoft.com/office/drawing/2014/main" id="{1354F287-3EA9-45FA-B17C-7251F58A34E5}"/>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0231090B-8FBD-4E06-B9C6-B414FE316DE0}"/>
              </a:ext>
            </a:extLst>
          </p:cNvPr>
          <p:cNvSpPr>
            <a:spLocks noGrp="1"/>
          </p:cNvSpPr>
          <p:nvPr>
            <p:ph type="sldNum" sz="quarter" idx="12"/>
          </p:nvPr>
        </p:nvSpPr>
        <p:spPr/>
        <p:txBody>
          <a:bodyPr/>
          <a:lstStyle/>
          <a:p>
            <a:fld id="{9192AA73-D837-4E5A-ABAB-F99C622BBB16}" type="slidenum">
              <a:rPr lang="es-ES" altLang="es-MX" smtClean="0"/>
              <a:pPr/>
              <a:t>77</a:t>
            </a:fld>
            <a:endParaRPr lang="es-ES" altLang="es-MX" sz="14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a:extLst>
              <a:ext uri="{FF2B5EF4-FFF2-40B4-BE49-F238E27FC236}">
                <a16:creationId xmlns:a16="http://schemas.microsoft.com/office/drawing/2014/main" id="{4E56FD23-CC94-45C8-9D4B-9D08BC26C508}"/>
              </a:ext>
            </a:extLst>
          </p:cNvPr>
          <p:cNvSpPr txBox="1">
            <a:spLocks noChangeArrowheads="1"/>
          </p:cNvSpPr>
          <p:nvPr/>
        </p:nvSpPr>
        <p:spPr bwMode="auto">
          <a:xfrm>
            <a:off x="755650" y="1196975"/>
            <a:ext cx="76327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r>
              <a:rPr kumimoji="0" lang="es-ES" altLang="es-MX"/>
              <a:t>Por lo general los ácidos o las bases débiles son catalizadores menos efectivos que H</a:t>
            </a:r>
            <a:r>
              <a:rPr kumimoji="0" lang="es-ES" altLang="es-MX" baseline="30000"/>
              <a:t>+</a:t>
            </a:r>
            <a:r>
              <a:rPr kumimoji="0" lang="es-ES" altLang="es-MX"/>
              <a:t> y/o OH</a:t>
            </a:r>
            <a:r>
              <a:rPr kumimoji="0" lang="es-ES" altLang="es-MX" baseline="30000"/>
              <a:t>-</a:t>
            </a:r>
            <a:r>
              <a:rPr kumimoji="0" lang="es-ES" altLang="es-MX"/>
              <a:t>. </a:t>
            </a:r>
          </a:p>
          <a:p>
            <a:pPr algn="just"/>
            <a:endParaRPr kumimoji="0" lang="es-ES" altLang="es-MX"/>
          </a:p>
          <a:p>
            <a:pPr algn="just"/>
            <a:r>
              <a:rPr kumimoji="0" lang="es-ES" altLang="es-MX"/>
              <a:t>Es posible saber si los componentes de las sustancias amortiguadoras del pH son catalizadores activos aumentando la concentración de sus componentes HB</a:t>
            </a:r>
            <a:r>
              <a:rPr kumimoji="0" lang="es-ES" altLang="es-MX" baseline="30000"/>
              <a:t>+</a:t>
            </a:r>
            <a:r>
              <a:rPr kumimoji="0" lang="es-ES" altLang="es-MX"/>
              <a:t> y/o la base B, manteniendo la relación de éstos constante. </a:t>
            </a:r>
          </a:p>
        </p:txBody>
      </p:sp>
      <p:sp>
        <p:nvSpPr>
          <p:cNvPr id="2" name="Marcador de pie de página 1">
            <a:extLst>
              <a:ext uri="{FF2B5EF4-FFF2-40B4-BE49-F238E27FC236}">
                <a16:creationId xmlns:a16="http://schemas.microsoft.com/office/drawing/2014/main" id="{B774E0F5-0773-4AE3-B0F8-EBB89107F993}"/>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BA4B205-31C2-4E76-8753-5DD226F56A25}"/>
              </a:ext>
            </a:extLst>
          </p:cNvPr>
          <p:cNvSpPr>
            <a:spLocks noGrp="1"/>
          </p:cNvSpPr>
          <p:nvPr>
            <p:ph type="sldNum" sz="quarter" idx="12"/>
          </p:nvPr>
        </p:nvSpPr>
        <p:spPr/>
        <p:txBody>
          <a:bodyPr/>
          <a:lstStyle/>
          <a:p>
            <a:fld id="{9192AA73-D837-4E5A-ABAB-F99C622BBB16}" type="slidenum">
              <a:rPr lang="es-ES" altLang="es-MX" smtClean="0"/>
              <a:pPr/>
              <a:t>78</a:t>
            </a:fld>
            <a:endParaRPr lang="es-ES" altLang="es-MX" sz="14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759C775B-D1CB-46AF-91E2-43323F6001E4}"/>
              </a:ext>
            </a:extLst>
          </p:cNvPr>
          <p:cNvSpPr>
            <a:spLocks noChangeArrowheads="1"/>
          </p:cNvSpPr>
          <p:nvPr/>
        </p:nvSpPr>
        <p:spPr bwMode="auto">
          <a:xfrm>
            <a:off x="827088" y="1341438"/>
            <a:ext cx="78486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Si se observa algún efecto, es decir, el ácido HB</a:t>
            </a:r>
            <a:r>
              <a:rPr kumimoji="0" lang="es-ES" altLang="es-MX" baseline="30000">
                <a:cs typeface="Times New Roman" panose="02020603050405020304" pitchFamily="18" charset="0"/>
              </a:rPr>
              <a:t>+</a:t>
            </a:r>
            <a:r>
              <a:rPr kumimoji="0" lang="es-ES" altLang="es-MX">
                <a:cs typeface="Times New Roman" panose="02020603050405020304" pitchFamily="18" charset="0"/>
              </a:rPr>
              <a:t> y/o la base actúan como catalizadores, la reacción se considera como una en la que hay </a:t>
            </a:r>
            <a:r>
              <a:rPr kumimoji="0" lang="es-ES" altLang="es-MX" u="sng">
                <a:cs typeface="Times New Roman" panose="02020603050405020304" pitchFamily="18" charset="0"/>
              </a:rPr>
              <a:t>catálisis ácido-base general.</a:t>
            </a:r>
          </a:p>
          <a:p>
            <a:pPr algn="just" eaLnBrk="1" hangingPunct="1"/>
            <a:endParaRPr kumimoji="0" lang="es-ES" altLang="es-MX">
              <a:cs typeface="Times New Roman" panose="02020603050405020304" pitchFamily="18" charset="0"/>
            </a:endParaRPr>
          </a:p>
          <a:p>
            <a:endParaRPr kumimoji="0" lang="es-ES" altLang="es-MX" sz="2000">
              <a:cs typeface="Times New Roman" panose="02020603050405020304" pitchFamily="18" charset="0"/>
            </a:endParaRPr>
          </a:p>
          <a:p>
            <a:pPr algn="just"/>
            <a:r>
              <a:rPr kumimoji="0" lang="es-ES" altLang="es-MX">
                <a:cs typeface="Times New Roman" panose="02020603050405020304" pitchFamily="18" charset="0"/>
              </a:rPr>
              <a:t>La correlación de la efectividad catalítica con la fuerza ácida (o básica) se logra mediante la ecuación de Brønsted-Pedersen.</a:t>
            </a:r>
          </a:p>
          <a:p>
            <a:r>
              <a:rPr kumimoji="0" lang="es-ES" altLang="es-MX" sz="2000">
                <a:cs typeface="Times New Roman" panose="02020603050405020304" pitchFamily="18" charset="0"/>
              </a:rPr>
              <a:t> </a:t>
            </a:r>
          </a:p>
        </p:txBody>
      </p:sp>
      <p:sp>
        <p:nvSpPr>
          <p:cNvPr id="90115" name="Rectangle 4">
            <a:extLst>
              <a:ext uri="{FF2B5EF4-FFF2-40B4-BE49-F238E27FC236}">
                <a16:creationId xmlns:a16="http://schemas.microsoft.com/office/drawing/2014/main" id="{C482854A-AA25-4217-9639-353B5D117315}"/>
              </a:ext>
            </a:extLst>
          </p:cNvPr>
          <p:cNvSpPr>
            <a:spLocks noChangeArrowheads="1"/>
          </p:cNvSpPr>
          <p:nvPr/>
        </p:nvSpPr>
        <p:spPr bwMode="auto">
          <a:xfrm>
            <a:off x="388620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sp>
        <p:nvSpPr>
          <p:cNvPr id="90116" name="Rectangle 5">
            <a:extLst>
              <a:ext uri="{FF2B5EF4-FFF2-40B4-BE49-F238E27FC236}">
                <a16:creationId xmlns:a16="http://schemas.microsoft.com/office/drawing/2014/main" id="{06CF9EBF-2046-4C4D-A215-1A88E7A767AC}"/>
              </a:ext>
            </a:extLst>
          </p:cNvPr>
          <p:cNvSpPr>
            <a:spLocks noChangeArrowheads="1"/>
          </p:cNvSpPr>
          <p:nvPr/>
        </p:nvSpPr>
        <p:spPr bwMode="auto">
          <a:xfrm>
            <a:off x="5943600" y="45720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ctr" eaLnBrk="1" hangingPunct="1"/>
            <a:endParaRPr kumimoji="0" lang="es-MX" altLang="es-MX"/>
          </a:p>
        </p:txBody>
      </p:sp>
      <p:sp>
        <p:nvSpPr>
          <p:cNvPr id="90117" name="Rectangle 6">
            <a:extLst>
              <a:ext uri="{FF2B5EF4-FFF2-40B4-BE49-F238E27FC236}">
                <a16:creationId xmlns:a16="http://schemas.microsoft.com/office/drawing/2014/main" id="{BDC32BB9-605C-4F73-9856-AD76226FA3CB}"/>
              </a:ext>
            </a:extLst>
          </p:cNvPr>
          <p:cNvSpPr>
            <a:spLocks noChangeArrowheads="1"/>
          </p:cNvSpPr>
          <p:nvPr/>
        </p:nvSpPr>
        <p:spPr bwMode="auto">
          <a:xfrm>
            <a:off x="0" y="57150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eaLnBrk="1" hangingPunct="1"/>
            <a:endParaRPr kumimoji="0" lang="es-MX" altLang="es-MX"/>
          </a:p>
        </p:txBody>
      </p:sp>
      <p:sp>
        <p:nvSpPr>
          <p:cNvPr id="2" name="Marcador de pie de página 1">
            <a:extLst>
              <a:ext uri="{FF2B5EF4-FFF2-40B4-BE49-F238E27FC236}">
                <a16:creationId xmlns:a16="http://schemas.microsoft.com/office/drawing/2014/main" id="{A03C64D1-3334-4610-AFCF-7A937E7D9130}"/>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323F911D-2193-41C1-94FB-A07C1497BE76}"/>
              </a:ext>
            </a:extLst>
          </p:cNvPr>
          <p:cNvSpPr>
            <a:spLocks noGrp="1"/>
          </p:cNvSpPr>
          <p:nvPr>
            <p:ph type="sldNum" sz="quarter" idx="12"/>
          </p:nvPr>
        </p:nvSpPr>
        <p:spPr/>
        <p:txBody>
          <a:bodyPr/>
          <a:lstStyle/>
          <a:p>
            <a:fld id="{9192AA73-D837-4E5A-ABAB-F99C622BBB16}" type="slidenum">
              <a:rPr lang="es-ES" altLang="es-MX" smtClean="0"/>
              <a:pPr/>
              <a:t>79</a:t>
            </a:fld>
            <a:endParaRPr lang="es-ES" altLang="es-MX"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3D6AB02E-2299-487F-9D4E-D83A078DBB2E}"/>
              </a:ext>
            </a:extLst>
          </p:cNvPr>
          <p:cNvSpPr>
            <a:spLocks noChangeArrowheads="1"/>
          </p:cNvSpPr>
          <p:nvPr/>
        </p:nvSpPr>
        <p:spPr bwMode="auto">
          <a:xfrm>
            <a:off x="857250" y="1143000"/>
            <a:ext cx="7929563"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r>
              <a:rPr kumimoji="0" lang="es-ES" altLang="es-MX">
                <a:cs typeface="Times New Roman" panose="02020603050405020304" pitchFamily="18" charset="0"/>
              </a:rPr>
              <a:t>LAS VELOCIDADES DE LAS REACCIONES CONTROLADAS POR DIFUSION.</a:t>
            </a:r>
          </a:p>
          <a:p>
            <a:r>
              <a:rPr kumimoji="0" lang="es-ES" altLang="es-MX" sz="1200">
                <a:latin typeface="Times New Roman" panose="02020603050405020304" pitchFamily="18" charset="0"/>
                <a:cs typeface="Times New Roman" panose="02020603050405020304" pitchFamily="18" charset="0"/>
              </a:rPr>
              <a:t> </a:t>
            </a:r>
          </a:p>
          <a:p>
            <a:r>
              <a:rPr kumimoji="0" lang="es-ES" altLang="es-MX">
                <a:cs typeface="Times New Roman" panose="02020603050405020304" pitchFamily="18" charset="0"/>
              </a:rPr>
              <a:t>La velocidad máxima a la que dos solutos pueden reaccionar está controlada por la velocidad relativa de difusión, o en forma más precisa:</a:t>
            </a:r>
          </a:p>
          <a:p>
            <a:endParaRPr kumimoji="0" lang="es-ES" altLang="es-MX">
              <a:cs typeface="Times New Roman" panose="02020603050405020304" pitchFamily="18" charset="0"/>
            </a:endParaRPr>
          </a:p>
          <a:p>
            <a:r>
              <a:rPr kumimoji="0" lang="es-ES" altLang="es-MX">
                <a:cs typeface="Times New Roman" panose="02020603050405020304" pitchFamily="18" charset="0"/>
              </a:rPr>
              <a:t> la velocidad de encuentro de los solutos. </a:t>
            </a:r>
          </a:p>
          <a:p>
            <a:r>
              <a:rPr kumimoji="0" lang="es-ES" altLang="es-MX">
                <a:cs typeface="Times New Roman" panose="02020603050405020304" pitchFamily="18" charset="0"/>
              </a:rPr>
              <a:t>	</a:t>
            </a:r>
          </a:p>
          <a:p>
            <a:r>
              <a:rPr kumimoji="0" lang="es-ES" altLang="es-MX">
                <a:cs typeface="Times New Roman" panose="02020603050405020304" pitchFamily="18" charset="0"/>
              </a:rPr>
              <a:t> </a:t>
            </a:r>
          </a:p>
        </p:txBody>
      </p:sp>
      <p:sp>
        <p:nvSpPr>
          <p:cNvPr id="2" name="Marcador de pie de página 1">
            <a:extLst>
              <a:ext uri="{FF2B5EF4-FFF2-40B4-BE49-F238E27FC236}">
                <a16:creationId xmlns:a16="http://schemas.microsoft.com/office/drawing/2014/main" id="{259AA2E8-0BB7-40C8-BE70-C37BA1B39A09}"/>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91C84984-353E-4986-B20D-D217BFBE6AD1}"/>
              </a:ext>
            </a:extLst>
          </p:cNvPr>
          <p:cNvSpPr>
            <a:spLocks noGrp="1"/>
          </p:cNvSpPr>
          <p:nvPr>
            <p:ph type="sldNum" sz="quarter" idx="12"/>
          </p:nvPr>
        </p:nvSpPr>
        <p:spPr/>
        <p:txBody>
          <a:bodyPr/>
          <a:lstStyle/>
          <a:p>
            <a:fld id="{9192AA73-D837-4E5A-ABAB-F99C622BBB16}" type="slidenum">
              <a:rPr lang="es-ES" altLang="es-MX" smtClean="0"/>
              <a:pPr/>
              <a:t>8</a:t>
            </a:fld>
            <a:endParaRPr lang="es-ES" altLang="es-MX" sz="1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a:extLst>
              <a:ext uri="{FF2B5EF4-FFF2-40B4-BE49-F238E27FC236}">
                <a16:creationId xmlns:a16="http://schemas.microsoft.com/office/drawing/2014/main" id="{3471BC8C-90EC-421A-A3FC-15761463B427}"/>
              </a:ext>
            </a:extLst>
          </p:cNvPr>
          <p:cNvSpPr txBox="1">
            <a:spLocks noChangeArrowheads="1"/>
          </p:cNvSpPr>
          <p:nvPr/>
        </p:nvSpPr>
        <p:spPr bwMode="auto">
          <a:xfrm>
            <a:off x="755650" y="1052513"/>
            <a:ext cx="7993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r>
              <a:rPr kumimoji="0" lang="es-ES" altLang="es-MX"/>
              <a:t>Un esquema de reacción relacionado con un proceso de catálisis ácido-base es:</a:t>
            </a:r>
            <a:endParaRPr lang="es-ES" altLang="es-MX"/>
          </a:p>
        </p:txBody>
      </p:sp>
      <p:sp>
        <p:nvSpPr>
          <p:cNvPr id="37892" name="Text Box 5">
            <a:extLst>
              <a:ext uri="{FF2B5EF4-FFF2-40B4-BE49-F238E27FC236}">
                <a16:creationId xmlns:a16="http://schemas.microsoft.com/office/drawing/2014/main" id="{504EDCB5-9F96-424D-B670-34D8894398A7}"/>
              </a:ext>
            </a:extLst>
          </p:cNvPr>
          <p:cNvSpPr txBox="1">
            <a:spLocks noChangeArrowheads="1"/>
          </p:cNvSpPr>
          <p:nvPr/>
        </p:nvSpPr>
        <p:spPr bwMode="auto">
          <a:xfrm>
            <a:off x="755650" y="4365625"/>
            <a:ext cx="77771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Si se aplica la aproximación del estado estacionario para [SH</a:t>
            </a:r>
            <a:r>
              <a:rPr kumimoji="0" lang="es-ES" altLang="es-MX" baseline="30000"/>
              <a:t>+</a:t>
            </a:r>
            <a:r>
              <a:rPr kumimoji="0" lang="es-ES" altLang="es-MX"/>
              <a:t>], se llega a la aproximación:</a:t>
            </a:r>
            <a:endParaRPr lang="es-ES" altLang="es-MX"/>
          </a:p>
        </p:txBody>
      </p:sp>
      <p:graphicFrame>
        <p:nvGraphicFramePr>
          <p:cNvPr id="37890" name="Object 6">
            <a:extLst>
              <a:ext uri="{FF2B5EF4-FFF2-40B4-BE49-F238E27FC236}">
                <a16:creationId xmlns:a16="http://schemas.microsoft.com/office/drawing/2014/main" id="{21B6C282-5D23-47CC-9F4B-0F0DBB3BD117}"/>
              </a:ext>
            </a:extLst>
          </p:cNvPr>
          <p:cNvGraphicFramePr>
            <a:graphicFrameLocks noChangeAspect="1"/>
          </p:cNvGraphicFramePr>
          <p:nvPr/>
        </p:nvGraphicFramePr>
        <p:xfrm>
          <a:off x="1331913" y="2420938"/>
          <a:ext cx="4752975" cy="1325562"/>
        </p:xfrm>
        <a:graphic>
          <a:graphicData uri="http://schemas.openxmlformats.org/presentationml/2006/ole">
            <mc:AlternateContent xmlns:mc="http://schemas.openxmlformats.org/markup-compatibility/2006">
              <mc:Choice xmlns:v="urn:schemas-microsoft-com:vml" Requires="v">
                <p:oleObj spid="_x0000_s37896" name="ISIS/Draw Sketch" r:id="rId3" imgW="2152440" imgH="599760" progId="ISISServer">
                  <p:embed/>
                </p:oleObj>
              </mc:Choice>
              <mc:Fallback>
                <p:oleObj name="ISIS/Draw Sketch" r:id="rId3" imgW="2152440" imgH="599760" progId="ISISServer">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2420938"/>
                        <a:ext cx="4752975" cy="132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893" name="Text Box 7">
            <a:extLst>
              <a:ext uri="{FF2B5EF4-FFF2-40B4-BE49-F238E27FC236}">
                <a16:creationId xmlns:a16="http://schemas.microsoft.com/office/drawing/2014/main" id="{A433CF9D-3CB8-4762-9FEF-67C6658972AF}"/>
              </a:ext>
            </a:extLst>
          </p:cNvPr>
          <p:cNvSpPr txBox="1">
            <a:spLocks noChangeArrowheads="1"/>
          </p:cNvSpPr>
          <p:nvPr/>
        </p:nvSpPr>
        <p:spPr bwMode="auto">
          <a:xfrm>
            <a:off x="6443663" y="2708275"/>
            <a:ext cx="1943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r>
              <a:rPr kumimoji="0" lang="es-ES" altLang="es-MX"/>
              <a:t>1,-1, 2</a:t>
            </a:r>
            <a:endParaRPr lang="es-ES" altLang="es-MX"/>
          </a:p>
        </p:txBody>
      </p:sp>
      <p:sp>
        <p:nvSpPr>
          <p:cNvPr id="2" name="Marcador de pie de página 1">
            <a:extLst>
              <a:ext uri="{FF2B5EF4-FFF2-40B4-BE49-F238E27FC236}">
                <a16:creationId xmlns:a16="http://schemas.microsoft.com/office/drawing/2014/main" id="{A6014436-869F-4AEB-866A-B99831CD290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5B101E2-9D6E-4D07-B8FC-F8A95B2C18FA}"/>
              </a:ext>
            </a:extLst>
          </p:cNvPr>
          <p:cNvSpPr>
            <a:spLocks noGrp="1"/>
          </p:cNvSpPr>
          <p:nvPr>
            <p:ph type="sldNum" sz="quarter" idx="12"/>
          </p:nvPr>
        </p:nvSpPr>
        <p:spPr/>
        <p:txBody>
          <a:bodyPr/>
          <a:lstStyle/>
          <a:p>
            <a:fld id="{9192AA73-D837-4E5A-ABAB-F99C622BBB16}" type="slidenum">
              <a:rPr lang="es-ES" altLang="es-MX" smtClean="0"/>
              <a:pPr/>
              <a:t>80</a:t>
            </a:fld>
            <a:endParaRPr lang="es-ES" altLang="es-MX" sz="14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4">
            <a:extLst>
              <a:ext uri="{FF2B5EF4-FFF2-40B4-BE49-F238E27FC236}">
                <a16:creationId xmlns:a16="http://schemas.microsoft.com/office/drawing/2014/main" id="{06A2B765-5165-4392-AF74-B1D9609AEDDD}"/>
              </a:ext>
            </a:extLst>
          </p:cNvPr>
          <p:cNvSpPr>
            <a:spLocks noChangeArrowheads="1"/>
          </p:cNvSpPr>
          <p:nvPr/>
        </p:nvSpPr>
        <p:spPr bwMode="auto">
          <a:xfrm>
            <a:off x="539750" y="2276475"/>
            <a:ext cx="83534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r>
              <a:rPr lang="es-ES" altLang="es-MX">
                <a:cs typeface="Times New Roman" panose="02020603050405020304" pitchFamily="18" charset="0"/>
              </a:rPr>
              <a:t>Dependiendo de los valores relativos de </a:t>
            </a:r>
            <a:r>
              <a:rPr lang="es-ES" altLang="es-MX" i="1">
                <a:cs typeface="Times New Roman" panose="02020603050405020304" pitchFamily="18" charset="0"/>
              </a:rPr>
              <a:t>k</a:t>
            </a:r>
            <a:r>
              <a:rPr lang="es-ES" altLang="es-MX" i="1" baseline="-30000">
                <a:cs typeface="Times New Roman" panose="02020603050405020304" pitchFamily="18" charset="0"/>
              </a:rPr>
              <a:t>-1</a:t>
            </a:r>
            <a:r>
              <a:rPr lang="es-ES" altLang="es-MX" i="1">
                <a:cs typeface="Times New Roman" panose="02020603050405020304" pitchFamily="18" charset="0"/>
              </a:rPr>
              <a:t>[B]</a:t>
            </a:r>
            <a:r>
              <a:rPr lang="es-ES" altLang="es-MX">
                <a:cs typeface="Times New Roman" panose="02020603050405020304" pitchFamily="18" charset="0"/>
              </a:rPr>
              <a:t> y </a:t>
            </a:r>
            <a:r>
              <a:rPr lang="es-ES" altLang="es-MX" i="1">
                <a:cs typeface="Times New Roman" panose="02020603050405020304" pitchFamily="18" charset="0"/>
              </a:rPr>
              <a:t>k</a:t>
            </a:r>
            <a:r>
              <a:rPr lang="es-ES" altLang="es-MX" i="1" baseline="-30000">
                <a:cs typeface="Times New Roman" panose="02020603050405020304" pitchFamily="18" charset="0"/>
              </a:rPr>
              <a:t>2</a:t>
            </a:r>
            <a:r>
              <a:rPr lang="es-ES" altLang="es-MX">
                <a:cs typeface="Times New Roman" panose="02020603050405020304" pitchFamily="18" charset="0"/>
              </a:rPr>
              <a:t> se pueden tener dos formas limitantes:</a:t>
            </a:r>
          </a:p>
        </p:txBody>
      </p:sp>
      <p:graphicFrame>
        <p:nvGraphicFramePr>
          <p:cNvPr id="38914" name="Object 3">
            <a:extLst>
              <a:ext uri="{FF2B5EF4-FFF2-40B4-BE49-F238E27FC236}">
                <a16:creationId xmlns:a16="http://schemas.microsoft.com/office/drawing/2014/main" id="{AAA00D5D-D26D-4242-9E90-247685A47C7C}"/>
              </a:ext>
            </a:extLst>
          </p:cNvPr>
          <p:cNvGraphicFramePr>
            <a:graphicFrameLocks noChangeAspect="1"/>
          </p:cNvGraphicFramePr>
          <p:nvPr/>
        </p:nvGraphicFramePr>
        <p:xfrm>
          <a:off x="2771775" y="981075"/>
          <a:ext cx="3384550" cy="1174750"/>
        </p:xfrm>
        <a:graphic>
          <a:graphicData uri="http://schemas.openxmlformats.org/presentationml/2006/ole">
            <mc:AlternateContent xmlns:mc="http://schemas.openxmlformats.org/markup-compatibility/2006">
              <mc:Choice xmlns:v="urn:schemas-microsoft-com:vml" Requires="v">
                <p:oleObj spid="_x0000_s38925" name="Ecuación" r:id="rId3" imgW="1307880" imgH="457200" progId="Equation.3">
                  <p:embed/>
                </p:oleObj>
              </mc:Choice>
              <mc:Fallback>
                <p:oleObj name="Ecuación" r:id="rId3" imgW="1307880" imgH="4572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981075"/>
                        <a:ext cx="338455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5" name="Object 2">
            <a:extLst>
              <a:ext uri="{FF2B5EF4-FFF2-40B4-BE49-F238E27FC236}">
                <a16:creationId xmlns:a16="http://schemas.microsoft.com/office/drawing/2014/main" id="{8AD8D8F7-B67A-47FC-869F-C1121768F7B0}"/>
              </a:ext>
            </a:extLst>
          </p:cNvPr>
          <p:cNvGraphicFramePr>
            <a:graphicFrameLocks noChangeAspect="1"/>
          </p:cNvGraphicFramePr>
          <p:nvPr/>
        </p:nvGraphicFramePr>
        <p:xfrm>
          <a:off x="2771775" y="3644900"/>
          <a:ext cx="3227388" cy="1082675"/>
        </p:xfrm>
        <a:graphic>
          <a:graphicData uri="http://schemas.openxmlformats.org/presentationml/2006/ole">
            <mc:AlternateContent xmlns:mc="http://schemas.openxmlformats.org/markup-compatibility/2006">
              <mc:Choice xmlns:v="urn:schemas-microsoft-com:vml" Requires="v">
                <p:oleObj spid="_x0000_s38926" name="Ecuación" r:id="rId5" imgW="1244520" imgH="419040" progId="Equation.3">
                  <p:embed/>
                </p:oleObj>
              </mc:Choice>
              <mc:Fallback>
                <p:oleObj name="Ecuación" r:id="rId5" imgW="1244520" imgH="41904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3644900"/>
                        <a:ext cx="3227388" cy="108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18" name="Rectangle 7">
            <a:extLst>
              <a:ext uri="{FF2B5EF4-FFF2-40B4-BE49-F238E27FC236}">
                <a16:creationId xmlns:a16="http://schemas.microsoft.com/office/drawing/2014/main" id="{D9D06B29-21E4-42CC-9330-827F4D94128B}"/>
              </a:ext>
            </a:extLst>
          </p:cNvPr>
          <p:cNvSpPr>
            <a:spLocks noChangeArrowheads="1"/>
          </p:cNvSpPr>
          <p:nvPr/>
        </p:nvSpPr>
        <p:spPr bwMode="auto">
          <a:xfrm>
            <a:off x="0" y="3733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just" eaLnBrk="1" hangingPunct="1"/>
            <a:endParaRPr lang="es-MX" altLang="es-MX"/>
          </a:p>
        </p:txBody>
      </p:sp>
      <p:graphicFrame>
        <p:nvGraphicFramePr>
          <p:cNvPr id="38916" name="Object 6">
            <a:extLst>
              <a:ext uri="{FF2B5EF4-FFF2-40B4-BE49-F238E27FC236}">
                <a16:creationId xmlns:a16="http://schemas.microsoft.com/office/drawing/2014/main" id="{42946D89-F8A3-4D74-8ADB-9E50E5794665}"/>
              </a:ext>
            </a:extLst>
          </p:cNvPr>
          <p:cNvGraphicFramePr>
            <a:graphicFrameLocks noChangeAspect="1"/>
          </p:cNvGraphicFramePr>
          <p:nvPr/>
        </p:nvGraphicFramePr>
        <p:xfrm>
          <a:off x="2700338" y="4941888"/>
          <a:ext cx="3584575" cy="1184275"/>
        </p:xfrm>
        <a:graphic>
          <a:graphicData uri="http://schemas.openxmlformats.org/presentationml/2006/ole">
            <mc:AlternateContent xmlns:mc="http://schemas.openxmlformats.org/markup-compatibility/2006">
              <mc:Choice xmlns:v="urn:schemas-microsoft-com:vml" Requires="v">
                <p:oleObj spid="_x0000_s38927" name="Ecuación" r:id="rId7" imgW="1371600" imgH="457200" progId="Equation.3">
                  <p:embed/>
                </p:oleObj>
              </mc:Choice>
              <mc:Fallback>
                <p:oleObj name="Ecuación" r:id="rId7" imgW="1371600" imgH="45720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0338" y="4941888"/>
                        <a:ext cx="3584575"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Marcador de pie de página 1">
            <a:extLst>
              <a:ext uri="{FF2B5EF4-FFF2-40B4-BE49-F238E27FC236}">
                <a16:creationId xmlns:a16="http://schemas.microsoft.com/office/drawing/2014/main" id="{78EB294C-F6AD-4BA2-8D5F-18EA8D8CE4A0}"/>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61F3048-71B5-4D21-8ED0-1653F468C312}"/>
              </a:ext>
            </a:extLst>
          </p:cNvPr>
          <p:cNvSpPr>
            <a:spLocks noGrp="1"/>
          </p:cNvSpPr>
          <p:nvPr>
            <p:ph type="sldNum" sz="quarter" idx="12"/>
          </p:nvPr>
        </p:nvSpPr>
        <p:spPr/>
        <p:txBody>
          <a:bodyPr/>
          <a:lstStyle/>
          <a:p>
            <a:fld id="{9192AA73-D837-4E5A-ABAB-F99C622BBB16}" type="slidenum">
              <a:rPr lang="es-ES" altLang="es-MX" smtClean="0"/>
              <a:pPr/>
              <a:t>81</a:t>
            </a:fld>
            <a:endParaRPr lang="es-ES" altLang="es-MX" sz="140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4">
            <a:extLst>
              <a:ext uri="{FF2B5EF4-FFF2-40B4-BE49-F238E27FC236}">
                <a16:creationId xmlns:a16="http://schemas.microsoft.com/office/drawing/2014/main" id="{AD9CDE1B-4CEA-417B-BA7F-787752CD7AF4}"/>
              </a:ext>
            </a:extLst>
          </p:cNvPr>
          <p:cNvSpPr txBox="1">
            <a:spLocks noChangeArrowheads="1"/>
          </p:cNvSpPr>
          <p:nvPr/>
        </p:nvSpPr>
        <p:spPr bwMode="auto">
          <a:xfrm>
            <a:off x="684213" y="1052513"/>
            <a:ext cx="80645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lang="es-ES" altLang="es-MX"/>
              <a:t>Esta última expresión es equivalente a:</a:t>
            </a:r>
          </a:p>
        </p:txBody>
      </p:sp>
      <p:graphicFrame>
        <p:nvGraphicFramePr>
          <p:cNvPr id="39938" name="Object 5">
            <a:extLst>
              <a:ext uri="{FF2B5EF4-FFF2-40B4-BE49-F238E27FC236}">
                <a16:creationId xmlns:a16="http://schemas.microsoft.com/office/drawing/2014/main" id="{693EB985-CB46-4E4B-BC3A-F17EE32D2CA3}"/>
              </a:ext>
            </a:extLst>
          </p:cNvPr>
          <p:cNvGraphicFramePr>
            <a:graphicFrameLocks noChangeAspect="1"/>
          </p:cNvGraphicFramePr>
          <p:nvPr/>
        </p:nvGraphicFramePr>
        <p:xfrm>
          <a:off x="2051050" y="1916113"/>
          <a:ext cx="4083050" cy="1441450"/>
        </p:xfrm>
        <a:graphic>
          <a:graphicData uri="http://schemas.openxmlformats.org/presentationml/2006/ole">
            <mc:AlternateContent xmlns:mc="http://schemas.openxmlformats.org/markup-compatibility/2006">
              <mc:Choice xmlns:v="urn:schemas-microsoft-com:vml" Requires="v">
                <p:oleObj spid="_x0000_s39943" name="Ecuación" r:id="rId3" imgW="1282680" imgH="457200" progId="Equation.3">
                  <p:embed/>
                </p:oleObj>
              </mc:Choice>
              <mc:Fallback>
                <p:oleObj name="Ecuación" r:id="rId3" imgW="128268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1916113"/>
                        <a:ext cx="4083050" cy="1441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0" name="Text Box 6">
            <a:extLst>
              <a:ext uri="{FF2B5EF4-FFF2-40B4-BE49-F238E27FC236}">
                <a16:creationId xmlns:a16="http://schemas.microsoft.com/office/drawing/2014/main" id="{71D7CF98-0B80-4D95-AA6D-B119437C6115}"/>
              </a:ext>
            </a:extLst>
          </p:cNvPr>
          <p:cNvSpPr txBox="1">
            <a:spLocks noChangeArrowheads="1"/>
          </p:cNvSpPr>
          <p:nvPr/>
        </p:nvSpPr>
        <p:spPr bwMode="auto">
          <a:xfrm>
            <a:off x="539750" y="4005263"/>
            <a:ext cx="79216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donde </a:t>
            </a:r>
            <a:r>
              <a:rPr kumimoji="0" lang="es-ES" altLang="es-MX" i="1"/>
              <a:t>K</a:t>
            </a:r>
            <a:r>
              <a:rPr kumimoji="0" lang="es-ES" altLang="es-MX" i="1" baseline="-25000"/>
              <a:t>a</a:t>
            </a:r>
            <a:r>
              <a:rPr kumimoji="0" lang="es-ES" altLang="es-MX"/>
              <a:t> es la constante de ionización del ácido BH</a:t>
            </a:r>
            <a:r>
              <a:rPr kumimoji="0" lang="es-ES" altLang="es-MX" baseline="30000"/>
              <a:t>+</a:t>
            </a:r>
            <a:r>
              <a:rPr kumimoji="0" lang="es-ES" altLang="es-MX"/>
              <a:t>. </a:t>
            </a:r>
          </a:p>
          <a:p>
            <a:pPr algn="just" eaLnBrk="1" hangingPunct="1"/>
            <a:r>
              <a:rPr kumimoji="0" lang="es-ES" altLang="es-MX"/>
              <a:t>Este ejemplo ilustra el problema para distinguir entre catálisis ácida general y específica.</a:t>
            </a:r>
            <a:endParaRPr lang="es-ES" altLang="es-MX"/>
          </a:p>
        </p:txBody>
      </p:sp>
      <p:sp>
        <p:nvSpPr>
          <p:cNvPr id="2" name="Marcador de pie de página 1">
            <a:extLst>
              <a:ext uri="{FF2B5EF4-FFF2-40B4-BE49-F238E27FC236}">
                <a16:creationId xmlns:a16="http://schemas.microsoft.com/office/drawing/2014/main" id="{25D949C0-7E9A-43C5-8A76-B0AEB86456DF}"/>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030862C-C457-41AD-8598-406F976E296E}"/>
              </a:ext>
            </a:extLst>
          </p:cNvPr>
          <p:cNvSpPr>
            <a:spLocks noGrp="1"/>
          </p:cNvSpPr>
          <p:nvPr>
            <p:ph type="sldNum" sz="quarter" idx="12"/>
          </p:nvPr>
        </p:nvSpPr>
        <p:spPr/>
        <p:txBody>
          <a:bodyPr/>
          <a:lstStyle/>
          <a:p>
            <a:fld id="{9192AA73-D837-4E5A-ABAB-F99C622BBB16}" type="slidenum">
              <a:rPr lang="es-ES" altLang="es-MX" smtClean="0"/>
              <a:pPr/>
              <a:t>82</a:t>
            </a:fld>
            <a:endParaRPr lang="es-ES" altLang="es-MX" sz="14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F1BBA48-B3D5-4B5B-B351-91A72B1B236A}"/>
              </a:ext>
            </a:extLst>
          </p:cNvPr>
          <p:cNvSpPr>
            <a:spLocks noChangeArrowheads="1"/>
          </p:cNvSpPr>
          <p:nvPr/>
        </p:nvSpPr>
        <p:spPr bwMode="auto">
          <a:xfrm>
            <a:off x="684213" y="836613"/>
            <a:ext cx="8135937"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a:spcBef>
                <a:spcPct val="50000"/>
              </a:spcBef>
            </a:pPr>
            <a:r>
              <a:rPr kumimoji="0" lang="es-ES" altLang="es-MX" sz="3200" b="1">
                <a:cs typeface="Times New Roman" panose="02020603050405020304" pitchFamily="18" charset="0"/>
              </a:rPr>
              <a:t>HIDRÓLISIS BÁSICA</a:t>
            </a:r>
            <a:endParaRPr kumimoji="0" lang="es-ES" altLang="es-MX" sz="3200">
              <a:cs typeface="Times New Roman" panose="02020603050405020304" pitchFamily="18" charset="0"/>
            </a:endParaRPr>
          </a:p>
          <a:p>
            <a:pPr algn="just">
              <a:spcBef>
                <a:spcPct val="50000"/>
              </a:spcBef>
            </a:pPr>
            <a:r>
              <a:rPr kumimoji="0" lang="es-ES" altLang="es-MX">
                <a:cs typeface="Times New Roman" panose="02020603050405020304" pitchFamily="18" charset="0"/>
              </a:rPr>
              <a:t> Este tipo de reacciones son especiales debido a que contradicen aparentemente la afirmación de que la velocidad de sustitución de un complejo octaédrico es poco sensible a la naturaleza de los grupos entrantes.</a:t>
            </a:r>
          </a:p>
          <a:p>
            <a:pPr algn="just">
              <a:spcBef>
                <a:spcPct val="50000"/>
              </a:spcBef>
            </a:pPr>
            <a:r>
              <a:rPr kumimoji="0" lang="es-ES" altLang="es-MX">
                <a:cs typeface="Times New Roman" panose="02020603050405020304" pitchFamily="18" charset="0"/>
              </a:rPr>
              <a:t>Básicamente está limitada a un grupo de complejos amínicos de Co(III) y sus análogos de Ru(III); a veces complejos semejantes con Cr(III), Rh(III) e Ir(III) muestran esta reacción pero el efecto es menos marcado. </a:t>
            </a:r>
            <a:endParaRPr kumimoji="0" lang="es-ES" altLang="es-MX"/>
          </a:p>
        </p:txBody>
      </p:sp>
      <p:sp>
        <p:nvSpPr>
          <p:cNvPr id="91139" name="Rectangle 4">
            <a:extLst>
              <a:ext uri="{FF2B5EF4-FFF2-40B4-BE49-F238E27FC236}">
                <a16:creationId xmlns:a16="http://schemas.microsoft.com/office/drawing/2014/main" id="{6EEE387B-EBCD-4D13-BFDF-1405DFD2AD5E}"/>
              </a:ext>
            </a:extLst>
          </p:cNvPr>
          <p:cNvSpPr>
            <a:spLocks noChangeArrowheads="1"/>
          </p:cNvSpPr>
          <p:nvPr/>
        </p:nvSpPr>
        <p:spPr bwMode="auto">
          <a:xfrm>
            <a:off x="0" y="48768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r>
              <a:rPr kumimoji="0" lang="es-ES" altLang="es-MX">
                <a:cs typeface="Times New Roman" panose="02020603050405020304" pitchFamily="18" charset="0"/>
              </a:rPr>
              <a:t> </a:t>
            </a:r>
          </a:p>
          <a:p>
            <a:endParaRPr kumimoji="0" lang="es-ES" altLang="es-MX"/>
          </a:p>
        </p:txBody>
      </p:sp>
      <p:sp>
        <p:nvSpPr>
          <p:cNvPr id="2" name="Marcador de pie de página 1">
            <a:extLst>
              <a:ext uri="{FF2B5EF4-FFF2-40B4-BE49-F238E27FC236}">
                <a16:creationId xmlns:a16="http://schemas.microsoft.com/office/drawing/2014/main" id="{BA8786CD-E5EC-407F-849B-4D06BCA6179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1EC0A8B6-DD0C-43E7-8C26-0528CBB9DC9B}"/>
              </a:ext>
            </a:extLst>
          </p:cNvPr>
          <p:cNvSpPr>
            <a:spLocks noGrp="1"/>
          </p:cNvSpPr>
          <p:nvPr>
            <p:ph type="sldNum" sz="quarter" idx="12"/>
          </p:nvPr>
        </p:nvSpPr>
        <p:spPr/>
        <p:txBody>
          <a:bodyPr/>
          <a:lstStyle/>
          <a:p>
            <a:fld id="{9192AA73-D837-4E5A-ABAB-F99C622BBB16}" type="slidenum">
              <a:rPr lang="es-ES" altLang="es-MX" smtClean="0"/>
              <a:pPr/>
              <a:t>83</a:t>
            </a:fld>
            <a:endParaRPr lang="es-ES" altLang="es-MX" sz="140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4">
            <a:extLst>
              <a:ext uri="{FF2B5EF4-FFF2-40B4-BE49-F238E27FC236}">
                <a16:creationId xmlns:a16="http://schemas.microsoft.com/office/drawing/2014/main" id="{2D566FCB-AEA4-4200-83AA-414CC7BDF14E}"/>
              </a:ext>
            </a:extLst>
          </p:cNvPr>
          <p:cNvSpPr txBox="1">
            <a:spLocks noChangeArrowheads="1"/>
          </p:cNvSpPr>
          <p:nvPr/>
        </p:nvSpPr>
        <p:spPr bwMode="auto">
          <a:xfrm>
            <a:off x="755650" y="1052513"/>
            <a:ext cx="741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t>La ley de velocidad es de la forma:</a:t>
            </a:r>
            <a:endParaRPr lang="es-ES" altLang="es-MX"/>
          </a:p>
        </p:txBody>
      </p:sp>
      <p:graphicFrame>
        <p:nvGraphicFramePr>
          <p:cNvPr id="40962" name="Object 5">
            <a:extLst>
              <a:ext uri="{FF2B5EF4-FFF2-40B4-BE49-F238E27FC236}">
                <a16:creationId xmlns:a16="http://schemas.microsoft.com/office/drawing/2014/main" id="{712184F1-F1BF-42E2-BE58-A533DE21C405}"/>
              </a:ext>
            </a:extLst>
          </p:cNvPr>
          <p:cNvGraphicFramePr>
            <a:graphicFrameLocks noChangeAspect="1"/>
          </p:cNvGraphicFramePr>
          <p:nvPr/>
        </p:nvGraphicFramePr>
        <p:xfrm>
          <a:off x="1619250" y="1989138"/>
          <a:ext cx="5705475" cy="1001712"/>
        </p:xfrm>
        <a:graphic>
          <a:graphicData uri="http://schemas.openxmlformats.org/presentationml/2006/ole">
            <mc:AlternateContent xmlns:mc="http://schemas.openxmlformats.org/markup-compatibility/2006">
              <mc:Choice xmlns:v="urn:schemas-microsoft-com:vml" Requires="v">
                <p:oleObj spid="_x0000_s40967" name="Ecuación" r:id="rId3" imgW="2222280" imgH="393480" progId="Equation.3">
                  <p:embed/>
                </p:oleObj>
              </mc:Choice>
              <mc:Fallback>
                <p:oleObj name="Ecuación" r:id="rId3" imgW="2222280" imgH="39348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1989138"/>
                        <a:ext cx="5705475" cy="100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Text Box 6">
            <a:extLst>
              <a:ext uri="{FF2B5EF4-FFF2-40B4-BE49-F238E27FC236}">
                <a16:creationId xmlns:a16="http://schemas.microsoft.com/office/drawing/2014/main" id="{675BA381-C7D6-4ED7-A48E-2EE415D0466E}"/>
              </a:ext>
            </a:extLst>
          </p:cNvPr>
          <p:cNvSpPr txBox="1">
            <a:spLocks noChangeArrowheads="1"/>
          </p:cNvSpPr>
          <p:nvPr/>
        </p:nvSpPr>
        <p:spPr bwMode="auto">
          <a:xfrm>
            <a:off x="611188" y="3500438"/>
            <a:ext cx="828198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t>y la velocidad de reacción puede ser mucho mayor que la asociada con la conducta del complejo en ausencia de base. Se pueden obtener aceleraciones hasta o mayores que un factor de 10</a:t>
            </a:r>
            <a:r>
              <a:rPr kumimoji="0" lang="es-ES" altLang="es-MX" baseline="30000"/>
              <a:t>8</a:t>
            </a:r>
            <a:r>
              <a:rPr kumimoji="0" lang="es-ES" altLang="es-MX"/>
              <a:t>, siempre que la concentración de álcali sea suficiente.</a:t>
            </a:r>
            <a:endParaRPr lang="es-ES" altLang="es-MX"/>
          </a:p>
        </p:txBody>
      </p:sp>
      <p:sp>
        <p:nvSpPr>
          <p:cNvPr id="2" name="Marcador de pie de página 1">
            <a:extLst>
              <a:ext uri="{FF2B5EF4-FFF2-40B4-BE49-F238E27FC236}">
                <a16:creationId xmlns:a16="http://schemas.microsoft.com/office/drawing/2014/main" id="{8FA493A6-F7CB-47DA-BDD1-DCF449CEB20F}"/>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924467C-AAFB-4891-A1BF-623762673BE0}"/>
              </a:ext>
            </a:extLst>
          </p:cNvPr>
          <p:cNvSpPr>
            <a:spLocks noGrp="1"/>
          </p:cNvSpPr>
          <p:nvPr>
            <p:ph type="sldNum" sz="quarter" idx="12"/>
          </p:nvPr>
        </p:nvSpPr>
        <p:spPr/>
        <p:txBody>
          <a:bodyPr/>
          <a:lstStyle/>
          <a:p>
            <a:fld id="{9192AA73-D837-4E5A-ABAB-F99C622BBB16}" type="slidenum">
              <a:rPr lang="es-ES" altLang="es-MX" smtClean="0"/>
              <a:pPr/>
              <a:t>84</a:t>
            </a:fld>
            <a:endParaRPr lang="es-ES" altLang="es-MX" sz="1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14B9EC9A-C14C-44AB-B2D8-68B7048287C4}"/>
              </a:ext>
            </a:extLst>
          </p:cNvPr>
          <p:cNvSpPr>
            <a:spLocks noChangeArrowheads="1"/>
          </p:cNvSpPr>
          <p:nvPr/>
        </p:nvSpPr>
        <p:spPr bwMode="auto">
          <a:xfrm>
            <a:off x="755650" y="836613"/>
            <a:ext cx="8064500"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rPr>
              <a:t>La ley de velocidad de segundo orden y el gran aumento en la velocidad llevó a mucha gente a postular un mecanismo bimolecular simple (A ó I</a:t>
            </a:r>
            <a:r>
              <a:rPr kumimoji="0" lang="es-ES" altLang="es-MX" baseline="-30000">
                <a:cs typeface="Times New Roman" panose="02020603050405020304" pitchFamily="18" charset="0"/>
              </a:rPr>
              <a:t>a</a:t>
            </a:r>
            <a:r>
              <a:rPr kumimoji="0" lang="es-ES" altLang="es-MX">
                <a:cs typeface="Times New Roman" panose="02020603050405020304" pitchFamily="18" charset="0"/>
              </a:rPr>
              <a:t>). </a:t>
            </a:r>
          </a:p>
          <a:p>
            <a:pPr algn="just">
              <a:spcBef>
                <a:spcPct val="50000"/>
              </a:spcBef>
            </a:pPr>
            <a:r>
              <a:rPr kumimoji="0" lang="es-ES" altLang="es-MX">
                <a:cs typeface="Times New Roman" panose="02020603050405020304" pitchFamily="18" charset="0"/>
              </a:rPr>
              <a:t>Sin embargo esto se repensó en base a la gran cantidad de datos con que se cuenta y a la falta de otros mecanismos bimoleculares, por lo que se propuso un mecanismo alterno.</a:t>
            </a:r>
          </a:p>
        </p:txBody>
      </p:sp>
      <p:sp>
        <p:nvSpPr>
          <p:cNvPr id="92163" name="Rectangle 3">
            <a:extLst>
              <a:ext uri="{FF2B5EF4-FFF2-40B4-BE49-F238E27FC236}">
                <a16:creationId xmlns:a16="http://schemas.microsoft.com/office/drawing/2014/main" id="{CFFE8052-19CA-46B0-9BD4-6B90EABCBAE4}"/>
              </a:ext>
            </a:extLst>
          </p:cNvPr>
          <p:cNvSpPr>
            <a:spLocks noChangeArrowheads="1"/>
          </p:cNvSpPr>
          <p:nvPr/>
        </p:nvSpPr>
        <p:spPr bwMode="auto">
          <a:xfrm>
            <a:off x="684213" y="4941888"/>
            <a:ext cx="8208962"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Este mecanismo alterno explica la enorme aceleración, adicionalmente se trata de un mecanismo esencialmente disociativo. </a:t>
            </a:r>
          </a:p>
        </p:txBody>
      </p:sp>
      <p:sp>
        <p:nvSpPr>
          <p:cNvPr id="2" name="Marcador de pie de página 1">
            <a:extLst>
              <a:ext uri="{FF2B5EF4-FFF2-40B4-BE49-F238E27FC236}">
                <a16:creationId xmlns:a16="http://schemas.microsoft.com/office/drawing/2014/main" id="{8DBFCDF1-67A7-4E8B-BA1C-5D684BA0E2AF}"/>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253E2AA-ED18-4479-8197-623C64CA92CF}"/>
              </a:ext>
            </a:extLst>
          </p:cNvPr>
          <p:cNvSpPr>
            <a:spLocks noGrp="1"/>
          </p:cNvSpPr>
          <p:nvPr>
            <p:ph type="sldNum" sz="quarter" idx="12"/>
          </p:nvPr>
        </p:nvSpPr>
        <p:spPr/>
        <p:txBody>
          <a:bodyPr/>
          <a:lstStyle/>
          <a:p>
            <a:fld id="{9192AA73-D837-4E5A-ABAB-F99C622BBB16}" type="slidenum">
              <a:rPr lang="es-ES" altLang="es-MX" smtClean="0"/>
              <a:pPr/>
              <a:t>85</a:t>
            </a:fld>
            <a:endParaRPr lang="es-ES" altLang="es-MX" sz="140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a:extLst>
              <a:ext uri="{FF2B5EF4-FFF2-40B4-BE49-F238E27FC236}">
                <a16:creationId xmlns:a16="http://schemas.microsoft.com/office/drawing/2014/main" id="{BD58669F-5BE6-442C-BDCE-0DAB46D82F82}"/>
              </a:ext>
            </a:extLst>
          </p:cNvPr>
          <p:cNvSpPr>
            <a:spLocks noChangeArrowheads="1"/>
          </p:cNvSpPr>
          <p:nvPr/>
        </p:nvSpPr>
        <p:spPr bwMode="auto">
          <a:xfrm>
            <a:off x="755650" y="1052513"/>
            <a:ext cx="799147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rPr>
              <a:t>En este mecanismo el ion hidróxido actúa como una base y sirve para extraer un protón de un ligante amínico. </a:t>
            </a:r>
          </a:p>
          <a:p>
            <a:pPr algn="just">
              <a:spcBef>
                <a:spcPct val="50000"/>
              </a:spcBef>
            </a:pPr>
            <a:r>
              <a:rPr kumimoji="0" lang="es-ES" altLang="es-MX"/>
              <a:t>Esta parte del mecanismo está apoyado fuertemente por el hecho de que cualquier complejo que no tenga dicho protón no es sensible a hidrólisis básica. </a:t>
            </a:r>
          </a:p>
          <a:p>
            <a:pPr algn="just" eaLnBrk="1" hangingPunct="1">
              <a:spcBef>
                <a:spcPct val="50000"/>
              </a:spcBef>
            </a:pPr>
            <a:r>
              <a:rPr kumimoji="0" lang="es-ES" altLang="es-MX"/>
              <a:t>La especie desprotonada, se llama base conjugada, es lábil disociativamente y el proceso se puede representar de la siguiente manera:</a:t>
            </a:r>
            <a:endParaRPr kumimoji="0" lang="es-ES" altLang="es-MX">
              <a:cs typeface="Times New Roman" panose="02020603050405020304" pitchFamily="18" charset="0"/>
            </a:endParaRPr>
          </a:p>
        </p:txBody>
      </p:sp>
      <p:sp>
        <p:nvSpPr>
          <p:cNvPr id="93187" name="Rectangle 4">
            <a:extLst>
              <a:ext uri="{FF2B5EF4-FFF2-40B4-BE49-F238E27FC236}">
                <a16:creationId xmlns:a16="http://schemas.microsoft.com/office/drawing/2014/main" id="{02B3B146-B8A9-444F-BBD2-F33818772830}"/>
              </a:ext>
            </a:extLst>
          </p:cNvPr>
          <p:cNvSpPr>
            <a:spLocks noChangeArrowheads="1"/>
          </p:cNvSpPr>
          <p:nvPr/>
        </p:nvSpPr>
        <p:spPr bwMode="auto">
          <a:xfrm>
            <a:off x="0" y="4343400"/>
            <a:ext cx="91440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eaLnBrk="1" hangingPunct="1">
              <a:spcAft>
                <a:spcPct val="40000"/>
              </a:spcAft>
            </a:pPr>
            <a:endParaRPr kumimoji="0" lang="es-ES" altLang="es-MX" sz="2600">
              <a:cs typeface="Times New Roman" panose="02020603050405020304" pitchFamily="18" charset="0"/>
              <a:sym typeface="Symbol" panose="05050102010706020507" pitchFamily="18" charset="2"/>
            </a:endParaRPr>
          </a:p>
          <a:p>
            <a:pPr>
              <a:spcAft>
                <a:spcPct val="40000"/>
              </a:spcAft>
            </a:pPr>
            <a:endParaRPr kumimoji="0" lang="es-ES" altLang="es-MX" sz="2400">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98C414B9-94D8-49B2-964F-520861E5380C}"/>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89CC3935-4AE3-4466-BB7F-3E8E0D6915A7}"/>
              </a:ext>
            </a:extLst>
          </p:cNvPr>
          <p:cNvSpPr>
            <a:spLocks noGrp="1"/>
          </p:cNvSpPr>
          <p:nvPr>
            <p:ph type="sldNum" sz="quarter" idx="12"/>
          </p:nvPr>
        </p:nvSpPr>
        <p:spPr/>
        <p:txBody>
          <a:bodyPr/>
          <a:lstStyle/>
          <a:p>
            <a:fld id="{9192AA73-D837-4E5A-ABAB-F99C622BBB16}" type="slidenum">
              <a:rPr lang="es-ES" altLang="es-MX" smtClean="0"/>
              <a:pPr/>
              <a:t>86</a:t>
            </a:fld>
            <a:endParaRPr lang="es-ES" altLang="es-MX" sz="14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4">
            <a:extLst>
              <a:ext uri="{FF2B5EF4-FFF2-40B4-BE49-F238E27FC236}">
                <a16:creationId xmlns:a16="http://schemas.microsoft.com/office/drawing/2014/main" id="{D9712956-583C-4983-A1F1-3EADE05C966F}"/>
              </a:ext>
            </a:extLst>
          </p:cNvPr>
          <p:cNvSpPr txBox="1">
            <a:spLocks noChangeArrowheads="1"/>
          </p:cNvSpPr>
          <p:nvPr/>
        </p:nvSpPr>
        <p:spPr bwMode="auto">
          <a:xfrm>
            <a:off x="611188" y="981075"/>
            <a:ext cx="806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spcBef>
                <a:spcPct val="50000"/>
              </a:spcBef>
            </a:pPr>
            <a:endParaRPr kumimoji="0" lang="es-MX" altLang="es-MX"/>
          </a:p>
        </p:txBody>
      </p:sp>
      <p:sp>
        <p:nvSpPr>
          <p:cNvPr id="41988" name="Text Box 5">
            <a:extLst>
              <a:ext uri="{FF2B5EF4-FFF2-40B4-BE49-F238E27FC236}">
                <a16:creationId xmlns:a16="http://schemas.microsoft.com/office/drawing/2014/main" id="{2730E985-EB39-4E73-852C-6388BF1DF350}"/>
              </a:ext>
            </a:extLst>
          </p:cNvPr>
          <p:cNvSpPr txBox="1">
            <a:spLocks noChangeArrowheads="1"/>
          </p:cNvSpPr>
          <p:nvPr/>
        </p:nvSpPr>
        <p:spPr bwMode="auto">
          <a:xfrm>
            <a:off x="900113" y="765175"/>
            <a:ext cx="76327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n-GB" altLang="es-MX" sz="2000"/>
              <a:t>[Co(NH</a:t>
            </a:r>
            <a:r>
              <a:rPr kumimoji="0" lang="en-GB" altLang="es-MX" sz="2000" baseline="-25000"/>
              <a:t>3</a:t>
            </a:r>
            <a:r>
              <a:rPr kumimoji="0" lang="en-GB" altLang="es-MX" sz="2000"/>
              <a:t>)</a:t>
            </a:r>
            <a:r>
              <a:rPr kumimoji="0" lang="en-GB" altLang="es-MX" sz="2000" baseline="-25000"/>
              <a:t>5</a:t>
            </a:r>
            <a:r>
              <a:rPr kumimoji="0" lang="en-GB" altLang="es-MX" sz="2000"/>
              <a:t>Cl]</a:t>
            </a:r>
            <a:r>
              <a:rPr kumimoji="0" lang="en-GB" altLang="es-MX" sz="2000" baseline="30000"/>
              <a:t>2+</a:t>
            </a:r>
            <a:r>
              <a:rPr kumimoji="0" lang="en-GB" altLang="es-MX" sz="2000"/>
              <a:t> + OH</a:t>
            </a:r>
            <a:r>
              <a:rPr kumimoji="0" lang="en-GB" altLang="es-MX" sz="2000" baseline="30000"/>
              <a:t>-</a:t>
            </a:r>
            <a:r>
              <a:rPr kumimoji="0" lang="en-GB" altLang="es-MX" sz="2000"/>
              <a:t>            [Co(NH</a:t>
            </a:r>
            <a:r>
              <a:rPr kumimoji="0" lang="en-GB" altLang="es-MX" sz="2000" baseline="-25000">
                <a:sym typeface="Symbol" panose="05050102010706020507" pitchFamily="18" charset="2"/>
              </a:rPr>
              <a:t>3</a:t>
            </a:r>
            <a:r>
              <a:rPr kumimoji="0" lang="en-GB" altLang="es-MX" sz="2000">
                <a:sym typeface="Symbol" panose="05050102010706020507" pitchFamily="18" charset="2"/>
              </a:rPr>
              <a:t>)</a:t>
            </a:r>
            <a:r>
              <a:rPr kumimoji="0" lang="en-GB" altLang="es-MX" sz="2000" baseline="-25000">
                <a:sym typeface="Symbol" panose="05050102010706020507" pitchFamily="18" charset="2"/>
              </a:rPr>
              <a:t>4</a:t>
            </a:r>
            <a:r>
              <a:rPr kumimoji="0" lang="en-GB" altLang="es-MX" sz="2000">
                <a:sym typeface="Symbol" panose="05050102010706020507" pitchFamily="18" charset="2"/>
              </a:rPr>
              <a:t>NH</a:t>
            </a:r>
            <a:r>
              <a:rPr kumimoji="0" lang="en-GB" altLang="es-MX" sz="2000" baseline="-25000">
                <a:sym typeface="Symbol" panose="05050102010706020507" pitchFamily="18" charset="2"/>
              </a:rPr>
              <a:t>2</a:t>
            </a:r>
            <a:r>
              <a:rPr kumimoji="0" lang="en-GB" altLang="es-MX" sz="2000">
                <a:sym typeface="Symbol" panose="05050102010706020507" pitchFamily="18" charset="2"/>
              </a:rPr>
              <a:t>Cl]</a:t>
            </a:r>
            <a:r>
              <a:rPr kumimoji="0" lang="en-GB" altLang="es-MX" sz="2000" baseline="30000">
                <a:sym typeface="Symbol" panose="05050102010706020507" pitchFamily="18" charset="2"/>
              </a:rPr>
              <a:t>+</a:t>
            </a:r>
            <a:r>
              <a:rPr kumimoji="0" lang="en-GB" altLang="es-MX" sz="2000">
                <a:sym typeface="Symbol" panose="05050102010706020507" pitchFamily="18" charset="2"/>
              </a:rPr>
              <a:t> +H</a:t>
            </a:r>
            <a:r>
              <a:rPr kumimoji="0" lang="en-GB" altLang="es-MX" sz="2000" baseline="-25000">
                <a:sym typeface="Symbol" panose="05050102010706020507" pitchFamily="18" charset="2"/>
              </a:rPr>
              <a:t>2</a:t>
            </a:r>
            <a:r>
              <a:rPr kumimoji="0" lang="en-GB" altLang="es-MX" sz="2000">
                <a:sym typeface="Symbol" panose="05050102010706020507" pitchFamily="18" charset="2"/>
              </a:rPr>
              <a:t>O   </a:t>
            </a:r>
            <a:r>
              <a:rPr kumimoji="0" lang="en-GB" altLang="es-MX" sz="2000" b="1" i="1">
                <a:sym typeface="Symbol" panose="05050102010706020507" pitchFamily="18" charset="2"/>
              </a:rPr>
              <a:t>k</a:t>
            </a:r>
            <a:r>
              <a:rPr kumimoji="0" lang="en-GB" altLang="es-MX" sz="2000" b="1" i="1" baseline="-25000">
                <a:sym typeface="Symbol" panose="05050102010706020507" pitchFamily="18" charset="2"/>
              </a:rPr>
              <a:t>1</a:t>
            </a:r>
            <a:r>
              <a:rPr kumimoji="0" lang="en-GB" altLang="es-MX" sz="2000" b="1">
                <a:sym typeface="Symbol" panose="05050102010706020507" pitchFamily="18" charset="2"/>
              </a:rPr>
              <a:t>, </a:t>
            </a:r>
            <a:r>
              <a:rPr kumimoji="0" lang="en-GB" altLang="es-MX" sz="2000" b="1" i="1">
                <a:sym typeface="Symbol" panose="05050102010706020507" pitchFamily="18" charset="2"/>
              </a:rPr>
              <a:t>k</a:t>
            </a:r>
            <a:r>
              <a:rPr kumimoji="0" lang="en-GB" altLang="es-MX" sz="2000" b="1" i="1" baseline="-25000">
                <a:sym typeface="Symbol" panose="05050102010706020507" pitchFamily="18" charset="2"/>
              </a:rPr>
              <a:t>-1</a:t>
            </a:r>
            <a:endParaRPr kumimoji="0" lang="es-ES" altLang="es-MX" sz="2000" baseline="-25000">
              <a:sym typeface="Symbol" panose="05050102010706020507" pitchFamily="18" charset="2"/>
            </a:endParaRPr>
          </a:p>
          <a:p>
            <a:pPr eaLnBrk="1" hangingPunct="1"/>
            <a:endParaRPr kumimoji="0" lang="en-GB" altLang="es-MX" sz="2000">
              <a:sym typeface="Symbol" panose="05050102010706020507" pitchFamily="18" charset="2"/>
            </a:endParaRPr>
          </a:p>
          <a:p>
            <a:pPr eaLnBrk="1" hangingPunct="1"/>
            <a:r>
              <a:rPr kumimoji="0" lang="en-GB" altLang="es-MX" sz="2000">
                <a:sym typeface="Symbol" panose="05050102010706020507" pitchFamily="18" charset="2"/>
              </a:rPr>
              <a:t>[Co(NH</a:t>
            </a:r>
            <a:r>
              <a:rPr kumimoji="0" lang="en-GB" altLang="es-MX" sz="2000" baseline="-25000">
                <a:sym typeface="Symbol" panose="05050102010706020507" pitchFamily="18" charset="2"/>
              </a:rPr>
              <a:t>3</a:t>
            </a:r>
            <a:r>
              <a:rPr kumimoji="0" lang="en-GB" altLang="es-MX" sz="2000">
                <a:sym typeface="Symbol" panose="05050102010706020507" pitchFamily="18" charset="2"/>
              </a:rPr>
              <a:t>)</a:t>
            </a:r>
            <a:r>
              <a:rPr kumimoji="0" lang="en-GB" altLang="es-MX" sz="2000" baseline="-25000">
                <a:sym typeface="Symbol" panose="05050102010706020507" pitchFamily="18" charset="2"/>
              </a:rPr>
              <a:t>4</a:t>
            </a:r>
            <a:r>
              <a:rPr kumimoji="0" lang="en-GB" altLang="es-MX" sz="2000">
                <a:sym typeface="Symbol" panose="05050102010706020507" pitchFamily="18" charset="2"/>
              </a:rPr>
              <a:t>NH</a:t>
            </a:r>
            <a:r>
              <a:rPr kumimoji="0" lang="en-GB" altLang="es-MX" sz="2000" baseline="-25000">
                <a:sym typeface="Symbol" panose="05050102010706020507" pitchFamily="18" charset="2"/>
              </a:rPr>
              <a:t>2</a:t>
            </a:r>
            <a:r>
              <a:rPr kumimoji="0" lang="en-GB" altLang="es-MX" sz="2000">
                <a:sym typeface="Symbol" panose="05050102010706020507" pitchFamily="18" charset="2"/>
              </a:rPr>
              <a:t>Cl]</a:t>
            </a:r>
            <a:r>
              <a:rPr kumimoji="0" lang="en-GB" altLang="es-MX" sz="2000" baseline="30000">
                <a:sym typeface="Symbol" panose="05050102010706020507" pitchFamily="18" charset="2"/>
              </a:rPr>
              <a:t>+</a:t>
            </a:r>
            <a:r>
              <a:rPr kumimoji="0" lang="en-GB" altLang="es-MX" sz="2000">
                <a:sym typeface="Symbol" panose="05050102010706020507" pitchFamily="18" charset="2"/>
              </a:rPr>
              <a:t> </a:t>
            </a:r>
            <a:r>
              <a:rPr kumimoji="0" lang="es-ES" altLang="es-MX" sz="2000">
                <a:sym typeface="Symbol" panose="05050102010706020507" pitchFamily="18" charset="2"/>
              </a:rPr>
              <a:t></a:t>
            </a:r>
            <a:r>
              <a:rPr kumimoji="0" lang="en-GB" altLang="es-MX" sz="2000"/>
              <a:t> [Co(NH</a:t>
            </a:r>
            <a:r>
              <a:rPr kumimoji="0" lang="en-GB" altLang="es-MX" sz="2000" baseline="-25000">
                <a:sym typeface="Symbol" panose="05050102010706020507" pitchFamily="18" charset="2"/>
              </a:rPr>
              <a:t>3</a:t>
            </a:r>
            <a:r>
              <a:rPr kumimoji="0" lang="en-GB" altLang="es-MX" sz="2000">
                <a:sym typeface="Symbol" panose="05050102010706020507" pitchFamily="18" charset="2"/>
              </a:rPr>
              <a:t>)</a:t>
            </a:r>
            <a:r>
              <a:rPr kumimoji="0" lang="en-GB" altLang="es-MX" sz="2000" baseline="-25000">
                <a:sym typeface="Symbol" panose="05050102010706020507" pitchFamily="18" charset="2"/>
              </a:rPr>
              <a:t>4</a:t>
            </a:r>
            <a:r>
              <a:rPr kumimoji="0" lang="en-GB" altLang="es-MX" sz="2000">
                <a:sym typeface="Symbol" panose="05050102010706020507" pitchFamily="18" charset="2"/>
              </a:rPr>
              <a:t>NH</a:t>
            </a:r>
            <a:r>
              <a:rPr kumimoji="0" lang="en-GB" altLang="es-MX" sz="2000" baseline="-25000">
                <a:sym typeface="Symbol" panose="05050102010706020507" pitchFamily="18" charset="2"/>
              </a:rPr>
              <a:t>2</a:t>
            </a:r>
            <a:r>
              <a:rPr kumimoji="0" lang="en-GB" altLang="es-MX" sz="2000">
                <a:sym typeface="Symbol" panose="05050102010706020507" pitchFamily="18" charset="2"/>
              </a:rPr>
              <a:t>]</a:t>
            </a:r>
            <a:r>
              <a:rPr kumimoji="0" lang="en-GB" altLang="es-MX" sz="2000" baseline="30000">
                <a:sym typeface="Symbol" panose="05050102010706020507" pitchFamily="18" charset="2"/>
              </a:rPr>
              <a:t>2+</a:t>
            </a:r>
            <a:r>
              <a:rPr kumimoji="0" lang="en-GB" altLang="es-MX" sz="2000">
                <a:sym typeface="Symbol" panose="05050102010706020507" pitchFamily="18" charset="2"/>
              </a:rPr>
              <a:t> + Cl</a:t>
            </a:r>
            <a:r>
              <a:rPr kumimoji="0" lang="en-GB" altLang="es-MX" sz="2000" baseline="30000">
                <a:sym typeface="Symbol" panose="05050102010706020507" pitchFamily="18" charset="2"/>
              </a:rPr>
              <a:t>-</a:t>
            </a:r>
            <a:r>
              <a:rPr kumimoji="0" lang="en-GB" altLang="es-MX" sz="2000">
                <a:sym typeface="Symbol" panose="05050102010706020507" pitchFamily="18" charset="2"/>
              </a:rPr>
              <a:t>                </a:t>
            </a:r>
            <a:r>
              <a:rPr kumimoji="0" lang="en-GB" altLang="es-MX" sz="2000" b="1" i="1">
                <a:sym typeface="Symbol" panose="05050102010706020507" pitchFamily="18" charset="2"/>
              </a:rPr>
              <a:t>k</a:t>
            </a:r>
            <a:r>
              <a:rPr kumimoji="0" lang="en-GB" altLang="es-MX" sz="2000" b="1" i="1" baseline="-25000">
                <a:sym typeface="Symbol" panose="05050102010706020507" pitchFamily="18" charset="2"/>
              </a:rPr>
              <a:t>2</a:t>
            </a:r>
            <a:endParaRPr kumimoji="0" lang="es-ES" altLang="es-MX" sz="2000" baseline="-25000">
              <a:sym typeface="Symbol" panose="05050102010706020507" pitchFamily="18" charset="2"/>
            </a:endParaRPr>
          </a:p>
          <a:p>
            <a:pPr eaLnBrk="1" hangingPunct="1"/>
            <a:endParaRPr kumimoji="0" lang="es-ES" altLang="es-MX" sz="2000">
              <a:sym typeface="Symbol" panose="05050102010706020507" pitchFamily="18" charset="2"/>
            </a:endParaRPr>
          </a:p>
          <a:p>
            <a:pPr eaLnBrk="1" hangingPunct="1"/>
            <a:r>
              <a:rPr kumimoji="0" lang="es-ES" altLang="es-MX" sz="2000">
                <a:sym typeface="Symbol" panose="05050102010706020507" pitchFamily="18" charset="2"/>
              </a:rPr>
              <a:t>[Co(NH</a:t>
            </a:r>
            <a:r>
              <a:rPr kumimoji="0" lang="es-ES" altLang="es-MX" sz="2000" baseline="-25000">
                <a:sym typeface="Symbol" panose="05050102010706020507" pitchFamily="18" charset="2"/>
              </a:rPr>
              <a:t>3</a:t>
            </a:r>
            <a:r>
              <a:rPr kumimoji="0" lang="es-ES" altLang="es-MX" sz="2000">
                <a:sym typeface="Symbol" panose="05050102010706020507" pitchFamily="18" charset="2"/>
              </a:rPr>
              <a:t>)</a:t>
            </a:r>
            <a:r>
              <a:rPr kumimoji="0" lang="es-ES" altLang="es-MX" sz="2000" baseline="-25000">
                <a:sym typeface="Symbol" panose="05050102010706020507" pitchFamily="18" charset="2"/>
              </a:rPr>
              <a:t>4</a:t>
            </a:r>
            <a:r>
              <a:rPr kumimoji="0" lang="es-ES" altLang="es-MX" sz="2000">
                <a:sym typeface="Symbol" panose="05050102010706020507" pitchFamily="18" charset="2"/>
              </a:rPr>
              <a:t>NH</a:t>
            </a:r>
            <a:r>
              <a:rPr kumimoji="0" lang="es-ES" altLang="es-MX" sz="2000" baseline="-25000">
                <a:sym typeface="Symbol" panose="05050102010706020507" pitchFamily="18" charset="2"/>
              </a:rPr>
              <a:t>2</a:t>
            </a:r>
            <a:r>
              <a:rPr kumimoji="0" lang="es-ES" altLang="es-MX" sz="2000">
                <a:sym typeface="Symbol" panose="05050102010706020507" pitchFamily="18" charset="2"/>
              </a:rPr>
              <a:t>]</a:t>
            </a:r>
            <a:r>
              <a:rPr kumimoji="0" lang="es-ES" altLang="es-MX" sz="2000" baseline="30000">
                <a:sym typeface="Symbol" panose="05050102010706020507" pitchFamily="18" charset="2"/>
              </a:rPr>
              <a:t>2+</a:t>
            </a:r>
            <a:r>
              <a:rPr kumimoji="0" lang="es-ES" altLang="es-MX" sz="2000">
                <a:sym typeface="Symbol" panose="05050102010706020507" pitchFamily="18" charset="2"/>
              </a:rPr>
              <a:t> + H</a:t>
            </a:r>
            <a:r>
              <a:rPr kumimoji="0" lang="es-ES" altLang="es-MX" sz="2000" baseline="-25000">
                <a:sym typeface="Symbol" panose="05050102010706020507" pitchFamily="18" charset="2"/>
              </a:rPr>
              <a:t>2</a:t>
            </a:r>
            <a:r>
              <a:rPr kumimoji="0" lang="es-ES" altLang="es-MX" sz="2000">
                <a:sym typeface="Symbol" panose="05050102010706020507" pitchFamily="18" charset="2"/>
              </a:rPr>
              <a:t>O </a:t>
            </a:r>
            <a:r>
              <a:rPr kumimoji="0" lang="es-ES" altLang="es-MX" sz="2000"/>
              <a:t> [Co(NH</a:t>
            </a:r>
            <a:r>
              <a:rPr kumimoji="0" lang="es-ES" altLang="es-MX" sz="2000" baseline="-25000">
                <a:sym typeface="Symbol" panose="05050102010706020507" pitchFamily="18" charset="2"/>
              </a:rPr>
              <a:t>3</a:t>
            </a:r>
            <a:r>
              <a:rPr kumimoji="0" lang="es-ES" altLang="es-MX" sz="2000">
                <a:sym typeface="Symbol" panose="05050102010706020507" pitchFamily="18" charset="2"/>
              </a:rPr>
              <a:t>)</a:t>
            </a:r>
            <a:r>
              <a:rPr kumimoji="0" lang="es-ES" altLang="es-MX" sz="2000" baseline="-25000">
                <a:sym typeface="Symbol" panose="05050102010706020507" pitchFamily="18" charset="2"/>
              </a:rPr>
              <a:t>5</a:t>
            </a:r>
            <a:r>
              <a:rPr kumimoji="0" lang="es-ES" altLang="es-MX" sz="2000">
                <a:sym typeface="Symbol" panose="05050102010706020507" pitchFamily="18" charset="2"/>
              </a:rPr>
              <a:t>OH]</a:t>
            </a:r>
            <a:r>
              <a:rPr kumimoji="0" lang="es-ES" altLang="es-MX" sz="2000" baseline="30000">
                <a:sym typeface="Symbol" panose="05050102010706020507" pitchFamily="18" charset="2"/>
              </a:rPr>
              <a:t>2+</a:t>
            </a:r>
            <a:r>
              <a:rPr kumimoji="0" lang="es-ES" altLang="es-MX" sz="2000">
                <a:sym typeface="Symbol" panose="05050102010706020507" pitchFamily="18" charset="2"/>
              </a:rPr>
              <a:t>            </a:t>
            </a:r>
            <a:r>
              <a:rPr kumimoji="0" lang="es-ES_tradnl" altLang="es-MX" sz="2000">
                <a:sym typeface="Symbol" panose="05050102010706020507" pitchFamily="18" charset="2"/>
              </a:rPr>
              <a:t>  </a:t>
            </a:r>
            <a:r>
              <a:rPr kumimoji="0" lang="es-ES" altLang="es-MX" sz="2000">
                <a:sym typeface="Symbol" panose="05050102010706020507" pitchFamily="18" charset="2"/>
              </a:rPr>
              <a:t> </a:t>
            </a:r>
            <a:r>
              <a:rPr kumimoji="0" lang="es-ES" altLang="es-MX" sz="2000" b="1">
                <a:sym typeface="Symbol" panose="05050102010706020507" pitchFamily="18" charset="2"/>
              </a:rPr>
              <a:t>rápida</a:t>
            </a:r>
          </a:p>
        </p:txBody>
      </p:sp>
      <p:graphicFrame>
        <p:nvGraphicFramePr>
          <p:cNvPr id="41986" name="Object 6">
            <a:extLst>
              <a:ext uri="{FF2B5EF4-FFF2-40B4-BE49-F238E27FC236}">
                <a16:creationId xmlns:a16="http://schemas.microsoft.com/office/drawing/2014/main" id="{F97EDC4E-EE1C-4EF5-9E5A-20D4FB6042CD}"/>
              </a:ext>
            </a:extLst>
          </p:cNvPr>
          <p:cNvGraphicFramePr>
            <a:graphicFrameLocks noChangeAspect="1"/>
          </p:cNvGraphicFramePr>
          <p:nvPr/>
        </p:nvGraphicFramePr>
        <p:xfrm>
          <a:off x="3276600" y="908050"/>
          <a:ext cx="935038" cy="239713"/>
        </p:xfrm>
        <a:graphic>
          <a:graphicData uri="http://schemas.openxmlformats.org/presentationml/2006/ole">
            <mc:AlternateContent xmlns:mc="http://schemas.openxmlformats.org/markup-compatibility/2006">
              <mc:Choice xmlns:v="urn:schemas-microsoft-com:vml" Requires="v">
                <p:oleObj spid="_x0000_s41992" name="ISIS/Draw Sketch" r:id="rId3" imgW="704520" imgH="180720" progId="ISISServer">
                  <p:embed/>
                </p:oleObj>
              </mc:Choice>
              <mc:Fallback>
                <p:oleObj name="ISIS/Draw Sketch" r:id="rId3" imgW="704520" imgH="180720" progId="ISISServer">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08050"/>
                        <a:ext cx="935038"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989" name="Picture 7">
            <a:extLst>
              <a:ext uri="{FF2B5EF4-FFF2-40B4-BE49-F238E27FC236}">
                <a16:creationId xmlns:a16="http://schemas.microsoft.com/office/drawing/2014/main" id="{34C2376A-3050-4974-ACAA-1F238EE690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565400"/>
            <a:ext cx="5616575"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a:extLst>
              <a:ext uri="{FF2B5EF4-FFF2-40B4-BE49-F238E27FC236}">
                <a16:creationId xmlns:a16="http://schemas.microsoft.com/office/drawing/2014/main" id="{EB6FED3F-C778-40A8-B3B3-B4B94A6052BC}"/>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D3144F51-2AD9-40C2-BBF9-D8D14FF7A360}"/>
              </a:ext>
            </a:extLst>
          </p:cNvPr>
          <p:cNvSpPr>
            <a:spLocks noGrp="1"/>
          </p:cNvSpPr>
          <p:nvPr>
            <p:ph type="sldNum" sz="quarter" idx="12"/>
          </p:nvPr>
        </p:nvSpPr>
        <p:spPr/>
        <p:txBody>
          <a:bodyPr/>
          <a:lstStyle/>
          <a:p>
            <a:fld id="{9192AA73-D837-4E5A-ABAB-F99C622BBB16}" type="slidenum">
              <a:rPr lang="es-ES" altLang="es-MX" smtClean="0"/>
              <a:pPr/>
              <a:t>87</a:t>
            </a:fld>
            <a:endParaRPr lang="es-ES" altLang="es-MX" sz="14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6942FAB-F6DA-4AA6-BDDC-AB73A8AD1413}"/>
              </a:ext>
            </a:extLst>
          </p:cNvPr>
          <p:cNvSpPr>
            <a:spLocks noChangeArrowheads="1"/>
          </p:cNvSpPr>
          <p:nvPr/>
        </p:nvSpPr>
        <p:spPr bwMode="auto">
          <a:xfrm>
            <a:off x="755650" y="1484313"/>
            <a:ext cx="7993063"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Este mecanismo generalmente se designa como S</a:t>
            </a:r>
            <a:r>
              <a:rPr kumimoji="0" lang="es-ES" altLang="es-MX" baseline="-30000">
                <a:cs typeface="Times New Roman" panose="02020603050405020304" pitchFamily="18" charset="0"/>
              </a:rPr>
              <a:t>N</a:t>
            </a:r>
            <a:r>
              <a:rPr kumimoji="0" lang="es-ES" altLang="es-MX">
                <a:cs typeface="Times New Roman" panose="02020603050405020304" pitchFamily="18" charset="0"/>
              </a:rPr>
              <a:t>1</a:t>
            </a:r>
            <a:r>
              <a:rPr kumimoji="0" lang="es-ES" altLang="es-MX" baseline="-25000">
                <a:cs typeface="Times New Roman" panose="02020603050405020304" pitchFamily="18" charset="0"/>
              </a:rPr>
              <a:t>cb</a:t>
            </a:r>
            <a:r>
              <a:rPr kumimoji="0" lang="es-ES" altLang="es-MX">
                <a:cs typeface="Times New Roman" panose="02020603050405020304" pitchFamily="18" charset="0"/>
              </a:rPr>
              <a:t>, aunque en la nomenclatura de Langford y Gray se designa como D</a:t>
            </a:r>
            <a:r>
              <a:rPr kumimoji="0" lang="es-ES" altLang="es-MX" baseline="-25000">
                <a:cs typeface="Times New Roman" panose="02020603050405020304" pitchFamily="18" charset="0"/>
              </a:rPr>
              <a:t>cb</a:t>
            </a:r>
            <a:r>
              <a:rPr kumimoji="0" lang="es-ES" altLang="es-MX">
                <a:cs typeface="Times New Roman" panose="02020603050405020304" pitchFamily="18" charset="0"/>
              </a:rPr>
              <a:t>.</a:t>
            </a:r>
            <a:endParaRPr kumimoji="0" lang="es-ES" altLang="es-MX"/>
          </a:p>
        </p:txBody>
      </p:sp>
      <p:sp>
        <p:nvSpPr>
          <p:cNvPr id="94211" name="Rectangle 3">
            <a:extLst>
              <a:ext uri="{FF2B5EF4-FFF2-40B4-BE49-F238E27FC236}">
                <a16:creationId xmlns:a16="http://schemas.microsoft.com/office/drawing/2014/main" id="{AC01C454-850E-456E-BFC0-ECDFA1C24496}"/>
              </a:ext>
            </a:extLst>
          </p:cNvPr>
          <p:cNvSpPr>
            <a:spLocks noChangeArrowheads="1"/>
          </p:cNvSpPr>
          <p:nvPr/>
        </p:nvSpPr>
        <p:spPr bwMode="auto">
          <a:xfrm>
            <a:off x="827088" y="3357563"/>
            <a:ext cx="7777162"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La reacción de transferencia de protón es reversible y generalmente, pero de ninguna manera, </a:t>
            </a:r>
            <a:r>
              <a:rPr kumimoji="0" lang="es-ES" altLang="es-MX" b="1">
                <a:cs typeface="Times New Roman" panose="02020603050405020304" pitchFamily="18" charset="0"/>
              </a:rPr>
              <a:t>siempre rápida comparada con la disociación de la base conjugada </a:t>
            </a:r>
            <a:r>
              <a:rPr kumimoji="0" lang="es-ES" altLang="es-MX">
                <a:cs typeface="Times New Roman" panose="02020603050405020304" pitchFamily="18" charset="0"/>
              </a:rPr>
              <a:t>(k</a:t>
            </a:r>
            <a:r>
              <a:rPr kumimoji="0" lang="es-ES" altLang="es-MX" baseline="-30000">
                <a:cs typeface="Times New Roman" panose="02020603050405020304" pitchFamily="18" charset="0"/>
              </a:rPr>
              <a:t>2</a:t>
            </a:r>
            <a:r>
              <a:rPr kumimoji="0" lang="es-ES" altLang="es-MX">
                <a:cs typeface="Times New Roman" panose="02020603050405020304" pitchFamily="18" charset="0"/>
              </a:rPr>
              <a:t>). Bajo estas circunstancias se puede representar como una constante de equilibrio </a:t>
            </a:r>
            <a:r>
              <a:rPr kumimoji="0" lang="es-ES" altLang="es-MX" i="1">
                <a:cs typeface="Times New Roman" panose="02020603050405020304" pitchFamily="18" charset="0"/>
              </a:rPr>
              <a:t>K.</a:t>
            </a:r>
            <a:r>
              <a:rPr kumimoji="0" lang="es-ES" altLang="es-MX">
                <a:cs typeface="Times New Roman" panose="02020603050405020304" pitchFamily="18" charset="0"/>
              </a:rPr>
              <a:t> </a:t>
            </a:r>
          </a:p>
        </p:txBody>
      </p:sp>
      <p:sp>
        <p:nvSpPr>
          <p:cNvPr id="2" name="Marcador de pie de página 1">
            <a:extLst>
              <a:ext uri="{FF2B5EF4-FFF2-40B4-BE49-F238E27FC236}">
                <a16:creationId xmlns:a16="http://schemas.microsoft.com/office/drawing/2014/main" id="{F1B1D19A-1907-42B1-8C99-2EE6A6C68FD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44606CE0-F634-4893-B12D-09DFAE1A4138}"/>
              </a:ext>
            </a:extLst>
          </p:cNvPr>
          <p:cNvSpPr>
            <a:spLocks noGrp="1"/>
          </p:cNvSpPr>
          <p:nvPr>
            <p:ph type="sldNum" sz="quarter" idx="12"/>
          </p:nvPr>
        </p:nvSpPr>
        <p:spPr/>
        <p:txBody>
          <a:bodyPr/>
          <a:lstStyle/>
          <a:p>
            <a:fld id="{9192AA73-D837-4E5A-ABAB-F99C622BBB16}" type="slidenum">
              <a:rPr lang="es-ES" altLang="es-MX" smtClean="0"/>
              <a:pPr/>
              <a:t>88</a:t>
            </a:fld>
            <a:endParaRPr lang="es-ES" altLang="es-MX" sz="14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 Box 4">
            <a:extLst>
              <a:ext uri="{FF2B5EF4-FFF2-40B4-BE49-F238E27FC236}">
                <a16:creationId xmlns:a16="http://schemas.microsoft.com/office/drawing/2014/main" id="{06C17995-09AD-4955-9E76-8D9D3886029B}"/>
              </a:ext>
            </a:extLst>
          </p:cNvPr>
          <p:cNvSpPr txBox="1">
            <a:spLocks noChangeArrowheads="1"/>
          </p:cNvSpPr>
          <p:nvPr/>
        </p:nvSpPr>
        <p:spPr bwMode="auto">
          <a:xfrm>
            <a:off x="684213" y="1125538"/>
            <a:ext cx="7920037" cy="457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r>
              <a:rPr kumimoji="0" lang="es-ES" altLang="es-MX"/>
              <a:t>De cualquier manera se puede medir </a:t>
            </a:r>
            <a:r>
              <a:rPr kumimoji="0" lang="es-ES" altLang="es-MX" i="1"/>
              <a:t>k</a:t>
            </a:r>
            <a:r>
              <a:rPr kumimoji="0" lang="es-ES" altLang="es-MX" i="1" baseline="-25000"/>
              <a:t>1</a:t>
            </a:r>
            <a:r>
              <a:rPr kumimoji="0" lang="es-ES" altLang="es-MX"/>
              <a:t> ya que está relacionada estadísticamente con la constante de velocidad para el intercambio de protones. </a:t>
            </a:r>
          </a:p>
          <a:p>
            <a:pPr algn="just"/>
            <a:endParaRPr kumimoji="0" lang="es-ES" altLang="es-MX"/>
          </a:p>
          <a:p>
            <a:pPr algn="just"/>
            <a:r>
              <a:rPr kumimoji="0" lang="es-ES" altLang="es-MX"/>
              <a:t>En el complejo cloropentamincobalto(III) la constante de velocidad para el intercambio de protones puede ser hasta 10</a:t>
            </a:r>
            <a:r>
              <a:rPr kumimoji="0" lang="es-ES" altLang="es-MX" baseline="30000"/>
              <a:t>5</a:t>
            </a:r>
            <a:r>
              <a:rPr kumimoji="0" lang="es-ES" altLang="es-MX"/>
              <a:t> veces mayor que aquélla asociada a la salida del cloro.</a:t>
            </a:r>
          </a:p>
          <a:p>
            <a:pPr eaLnBrk="1" hangingPunct="1">
              <a:spcBef>
                <a:spcPct val="50000"/>
              </a:spcBef>
            </a:pPr>
            <a:endParaRPr lang="es-ES" altLang="es-MX"/>
          </a:p>
        </p:txBody>
      </p:sp>
      <p:sp>
        <p:nvSpPr>
          <p:cNvPr id="2" name="Marcador de pie de página 1">
            <a:extLst>
              <a:ext uri="{FF2B5EF4-FFF2-40B4-BE49-F238E27FC236}">
                <a16:creationId xmlns:a16="http://schemas.microsoft.com/office/drawing/2014/main" id="{A236FAC4-848E-472B-B08F-63C85A927B5A}"/>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EEAEF850-BC18-47D2-B998-2538E623EC6C}"/>
              </a:ext>
            </a:extLst>
          </p:cNvPr>
          <p:cNvSpPr>
            <a:spLocks noGrp="1"/>
          </p:cNvSpPr>
          <p:nvPr>
            <p:ph type="sldNum" sz="quarter" idx="12"/>
          </p:nvPr>
        </p:nvSpPr>
        <p:spPr/>
        <p:txBody>
          <a:bodyPr/>
          <a:lstStyle/>
          <a:p>
            <a:fld id="{9192AA73-D837-4E5A-ABAB-F99C622BBB16}" type="slidenum">
              <a:rPr lang="es-ES" altLang="es-MX" smtClean="0"/>
              <a:pPr/>
              <a:t>89</a:t>
            </a:fld>
            <a:endParaRPr lang="es-ES" altLang="es-MX"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3E60438B-19AB-4A1E-AF94-49FC64405D7D}"/>
              </a:ext>
            </a:extLst>
          </p:cNvPr>
          <p:cNvSpPr>
            <a:spLocks noChangeArrowheads="1"/>
          </p:cNvSpPr>
          <p:nvPr/>
        </p:nvSpPr>
        <p:spPr bwMode="auto">
          <a:xfrm>
            <a:off x="928688" y="2643188"/>
            <a:ext cx="821531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a:spcBef>
                <a:spcPct val="50000"/>
              </a:spcBef>
            </a:pPr>
            <a:r>
              <a:rPr kumimoji="0" lang="en-GB" altLang="es-MX">
                <a:cs typeface="Times New Roman" panose="02020603050405020304" pitchFamily="18" charset="0"/>
              </a:rPr>
              <a:t>k = 6 x 10</a:t>
            </a:r>
            <a:r>
              <a:rPr kumimoji="0" lang="en-GB" altLang="es-MX" baseline="30000">
                <a:cs typeface="Times New Roman" panose="02020603050405020304" pitchFamily="18" charset="0"/>
              </a:rPr>
              <a:t>9</a:t>
            </a:r>
            <a:r>
              <a:rPr kumimoji="0" lang="en-GB" altLang="es-MX">
                <a:cs typeface="Times New Roman" panose="02020603050405020304" pitchFamily="18" charset="0"/>
              </a:rPr>
              <a:t> dm</a:t>
            </a:r>
            <a:r>
              <a:rPr kumimoji="0" lang="en-GB" altLang="es-MX" baseline="30000">
                <a:cs typeface="Times New Roman" panose="02020603050405020304" pitchFamily="18" charset="0"/>
              </a:rPr>
              <a:t>3</a:t>
            </a:r>
            <a:r>
              <a:rPr kumimoji="0" lang="en-GB" altLang="es-MX">
                <a:cs typeface="Times New Roman" panose="02020603050405020304" pitchFamily="18" charset="0"/>
              </a:rPr>
              <a:t> mol</a:t>
            </a:r>
            <a:r>
              <a:rPr kumimoji="0" lang="en-GB" altLang="es-MX" baseline="30000">
                <a:cs typeface="Times New Roman" panose="02020603050405020304" pitchFamily="18" charset="0"/>
              </a:rPr>
              <a:t>-1</a:t>
            </a:r>
            <a:r>
              <a:rPr kumimoji="0" lang="en-GB" altLang="es-MX">
                <a:cs typeface="Times New Roman" panose="02020603050405020304" pitchFamily="18" charset="0"/>
              </a:rPr>
              <a:t> s</a:t>
            </a:r>
            <a:r>
              <a:rPr kumimoji="0" lang="en-GB" altLang="es-MX" baseline="30000">
                <a:cs typeface="Times New Roman" panose="02020603050405020304" pitchFamily="18" charset="0"/>
              </a:rPr>
              <a:t>-1</a:t>
            </a:r>
          </a:p>
          <a:p>
            <a:pPr algn="ctr">
              <a:spcBef>
                <a:spcPct val="50000"/>
              </a:spcBef>
            </a:pPr>
            <a:endParaRPr kumimoji="0" lang="es-ES" altLang="es-MX">
              <a:cs typeface="Times New Roman" panose="02020603050405020304" pitchFamily="18" charset="0"/>
            </a:endParaRPr>
          </a:p>
          <a:p>
            <a:pPr>
              <a:spcBef>
                <a:spcPct val="50000"/>
              </a:spcBef>
            </a:pPr>
            <a:r>
              <a:rPr kumimoji="0" lang="en-GB" altLang="es-MX">
                <a:cs typeface="Times New Roman" panose="02020603050405020304" pitchFamily="18" charset="0"/>
              </a:rPr>
              <a:t> </a:t>
            </a:r>
            <a:r>
              <a:rPr kumimoji="0" lang="es-ES" altLang="es-MX">
                <a:cs typeface="Times New Roman" panose="02020603050405020304" pitchFamily="18" charset="0"/>
              </a:rPr>
              <a:t>por lo que a menudo este valor se toma como aproximadamente 10</a:t>
            </a:r>
            <a:r>
              <a:rPr kumimoji="0" lang="es-ES" altLang="es-MX" baseline="30000">
                <a:cs typeface="Times New Roman" panose="02020603050405020304" pitchFamily="18" charset="0"/>
              </a:rPr>
              <a:t>10</a:t>
            </a:r>
            <a:r>
              <a:rPr kumimoji="0" lang="es-ES" altLang="es-MX">
                <a:cs typeface="Times New Roman" panose="02020603050405020304" pitchFamily="18" charset="0"/>
              </a:rPr>
              <a:t> dm</a:t>
            </a:r>
            <a:r>
              <a:rPr kumimoji="0" lang="es-ES" altLang="es-MX" baseline="30000">
                <a:cs typeface="Times New Roman" panose="02020603050405020304" pitchFamily="18" charset="0"/>
              </a:rPr>
              <a:t>3</a:t>
            </a:r>
            <a:r>
              <a:rPr kumimoji="0" lang="es-ES" altLang="es-MX">
                <a:cs typeface="Times New Roman" panose="02020603050405020304" pitchFamily="18" charset="0"/>
              </a:rPr>
              <a:t> mol</a:t>
            </a:r>
            <a:r>
              <a:rPr kumimoji="0" lang="es-ES" altLang="es-MX" baseline="30000">
                <a:cs typeface="Times New Roman" panose="02020603050405020304" pitchFamily="18" charset="0"/>
              </a:rPr>
              <a:t>-1</a:t>
            </a:r>
            <a:r>
              <a:rPr kumimoji="0" lang="es-ES" altLang="es-MX">
                <a:cs typeface="Times New Roman" panose="02020603050405020304" pitchFamily="18" charset="0"/>
              </a:rPr>
              <a:t> s</a:t>
            </a:r>
            <a:r>
              <a:rPr kumimoji="0" lang="es-ES" altLang="es-MX" baseline="30000">
                <a:cs typeface="Times New Roman" panose="02020603050405020304" pitchFamily="18" charset="0"/>
              </a:rPr>
              <a:t>-1 </a:t>
            </a:r>
            <a:r>
              <a:rPr kumimoji="0" lang="es-ES" altLang="es-MX">
                <a:cs typeface="Times New Roman" panose="02020603050405020304" pitchFamily="18" charset="0"/>
              </a:rPr>
              <a:t>y se conoce como la constante de velocidad controlada por difusión.</a:t>
            </a:r>
          </a:p>
        </p:txBody>
      </p:sp>
      <p:sp>
        <p:nvSpPr>
          <p:cNvPr id="53251" name="3 Rectángulo">
            <a:extLst>
              <a:ext uri="{FF2B5EF4-FFF2-40B4-BE49-F238E27FC236}">
                <a16:creationId xmlns:a16="http://schemas.microsoft.com/office/drawing/2014/main" id="{FC5973A3-06EB-4E60-94CA-2AAC21619C0E}"/>
              </a:ext>
            </a:extLst>
          </p:cNvPr>
          <p:cNvSpPr>
            <a:spLocks noChangeArrowheads="1"/>
          </p:cNvSpPr>
          <p:nvPr/>
        </p:nvSpPr>
        <p:spPr bwMode="auto">
          <a:xfrm>
            <a:off x="857250" y="1071563"/>
            <a:ext cx="75723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r>
              <a:rPr kumimoji="0" lang="es-ES" altLang="es-MX">
                <a:cs typeface="Times New Roman" panose="02020603050405020304" pitchFamily="18" charset="0"/>
              </a:rPr>
              <a:t> Se puede calcular mediante diversos modelos, la constante de velocidad controlada por difusión, que tiene un valor:</a:t>
            </a:r>
            <a:endParaRPr lang="es-MX" altLang="es-MX"/>
          </a:p>
        </p:txBody>
      </p:sp>
      <p:sp>
        <p:nvSpPr>
          <p:cNvPr id="2" name="Marcador de pie de página 1">
            <a:extLst>
              <a:ext uri="{FF2B5EF4-FFF2-40B4-BE49-F238E27FC236}">
                <a16:creationId xmlns:a16="http://schemas.microsoft.com/office/drawing/2014/main" id="{DAED54E6-83D8-49F6-A834-F3D94039D8CC}"/>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BE5EA902-CA12-4425-96F8-7EE5DE6ABBEE}"/>
              </a:ext>
            </a:extLst>
          </p:cNvPr>
          <p:cNvSpPr>
            <a:spLocks noGrp="1"/>
          </p:cNvSpPr>
          <p:nvPr>
            <p:ph type="sldNum" sz="quarter" idx="12"/>
          </p:nvPr>
        </p:nvSpPr>
        <p:spPr/>
        <p:txBody>
          <a:bodyPr/>
          <a:lstStyle/>
          <a:p>
            <a:fld id="{9192AA73-D837-4E5A-ABAB-F99C622BBB16}" type="slidenum">
              <a:rPr lang="es-ES" altLang="es-MX" smtClean="0"/>
              <a:pPr/>
              <a:t>9</a:t>
            </a:fld>
            <a:endParaRPr lang="es-ES" altLang="es-MX" sz="14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a:extLst>
              <a:ext uri="{FF2B5EF4-FFF2-40B4-BE49-F238E27FC236}">
                <a16:creationId xmlns:a16="http://schemas.microsoft.com/office/drawing/2014/main" id="{5B20ACB3-84F6-46B8-AE65-B0A26E9EEB34}"/>
              </a:ext>
            </a:extLst>
          </p:cNvPr>
          <p:cNvSpPr>
            <a:spLocks noChangeArrowheads="1"/>
          </p:cNvSpPr>
          <p:nvPr/>
        </p:nvSpPr>
        <p:spPr bwMode="auto">
          <a:xfrm>
            <a:off x="611188" y="765175"/>
            <a:ext cx="82804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rPr>
              <a:t>Un pre-equilibrio para la transferencia de protones llevaría a catálisis básica específica en solución acuosa (esto es, el hidróxido es la única base que actúa como un catalizador efectivo) y esto está de acuerdo con las observaciones en la mayoría de los casos. </a:t>
            </a:r>
          </a:p>
          <a:p>
            <a:pPr algn="just">
              <a:spcBef>
                <a:spcPct val="50000"/>
              </a:spcBef>
            </a:pPr>
            <a:r>
              <a:rPr kumimoji="0" lang="es-ES" altLang="es-MX">
                <a:cs typeface="Times New Roman" panose="02020603050405020304" pitchFamily="18" charset="0"/>
              </a:rPr>
              <a:t>Para dicho pre-equilibrio la expresión de velocidad es:</a:t>
            </a:r>
          </a:p>
        </p:txBody>
      </p:sp>
      <p:sp>
        <p:nvSpPr>
          <p:cNvPr id="43012" name="Rectangle 4">
            <a:extLst>
              <a:ext uri="{FF2B5EF4-FFF2-40B4-BE49-F238E27FC236}">
                <a16:creationId xmlns:a16="http://schemas.microsoft.com/office/drawing/2014/main" id="{0956B6C0-A466-451D-AF58-37163576912A}"/>
              </a:ext>
            </a:extLst>
          </p:cNvPr>
          <p:cNvSpPr>
            <a:spLocks noChangeArrowheads="1"/>
          </p:cNvSpPr>
          <p:nvPr/>
        </p:nvSpPr>
        <p:spPr bwMode="auto">
          <a:xfrm>
            <a:off x="3386138"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eaLnBrk="1" hangingPunct="1"/>
            <a:endParaRPr lang="en-US" altLang="es-MX"/>
          </a:p>
        </p:txBody>
      </p:sp>
      <p:graphicFrame>
        <p:nvGraphicFramePr>
          <p:cNvPr id="43010" name="Object 3">
            <a:extLst>
              <a:ext uri="{FF2B5EF4-FFF2-40B4-BE49-F238E27FC236}">
                <a16:creationId xmlns:a16="http://schemas.microsoft.com/office/drawing/2014/main" id="{ECE174D2-057F-444F-993A-F1512691C9D7}"/>
              </a:ext>
            </a:extLst>
          </p:cNvPr>
          <p:cNvGraphicFramePr>
            <a:graphicFrameLocks noChangeAspect="1"/>
          </p:cNvGraphicFramePr>
          <p:nvPr/>
        </p:nvGraphicFramePr>
        <p:xfrm>
          <a:off x="1619250" y="4868863"/>
          <a:ext cx="6048375" cy="1108075"/>
        </p:xfrm>
        <a:graphic>
          <a:graphicData uri="http://schemas.openxmlformats.org/presentationml/2006/ole">
            <mc:AlternateContent xmlns:mc="http://schemas.openxmlformats.org/markup-compatibility/2006">
              <mc:Choice xmlns:v="urn:schemas-microsoft-com:vml" Requires="v">
                <p:oleObj spid="_x0000_s43016" name="Ecuación" r:id="rId3" imgW="2412720" imgH="444240" progId="Equation.3">
                  <p:embed/>
                </p:oleObj>
              </mc:Choice>
              <mc:Fallback>
                <p:oleObj name="Ecuación" r:id="rId3" imgW="2412720" imgH="44424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868863"/>
                        <a:ext cx="6048375" cy="1108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3" name="Rectangle 5">
            <a:extLst>
              <a:ext uri="{FF2B5EF4-FFF2-40B4-BE49-F238E27FC236}">
                <a16:creationId xmlns:a16="http://schemas.microsoft.com/office/drawing/2014/main" id="{98CE5D0D-C5D6-4732-8401-AB3BE8D935C7}"/>
              </a:ext>
            </a:extLst>
          </p:cNvPr>
          <p:cNvSpPr>
            <a:spLocks noChangeArrowheads="1"/>
          </p:cNvSpPr>
          <p:nvPr/>
        </p:nvSpPr>
        <p:spPr bwMode="auto">
          <a:xfrm>
            <a:off x="0" y="38100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r>
              <a:rPr kumimoji="0" lang="es-ES" altLang="es-MX">
                <a:cs typeface="Times New Roman" panose="02020603050405020304" pitchFamily="18" charset="0"/>
                <a:sym typeface="Symbol" panose="05050102010706020507" pitchFamily="18" charset="2"/>
              </a:rPr>
              <a:t> </a:t>
            </a:r>
          </a:p>
          <a:p>
            <a:endParaRPr kumimoji="0" lang="es-ES" altLang="es-MX">
              <a:cs typeface="Times New Roman" panose="02020603050405020304" pitchFamily="18" charset="0"/>
              <a:sym typeface="Symbol" panose="05050102010706020507" pitchFamily="18" charset="2"/>
            </a:endParaRPr>
          </a:p>
        </p:txBody>
      </p:sp>
      <p:sp>
        <p:nvSpPr>
          <p:cNvPr id="2" name="Marcador de pie de página 1">
            <a:extLst>
              <a:ext uri="{FF2B5EF4-FFF2-40B4-BE49-F238E27FC236}">
                <a16:creationId xmlns:a16="http://schemas.microsoft.com/office/drawing/2014/main" id="{D9860C86-3C16-4BD5-AF69-5308A70F5B1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3A568742-B007-4EFD-AA80-632BEED6D69F}"/>
              </a:ext>
            </a:extLst>
          </p:cNvPr>
          <p:cNvSpPr>
            <a:spLocks noGrp="1"/>
          </p:cNvSpPr>
          <p:nvPr>
            <p:ph type="sldNum" sz="quarter" idx="12"/>
          </p:nvPr>
        </p:nvSpPr>
        <p:spPr/>
        <p:txBody>
          <a:bodyPr/>
          <a:lstStyle/>
          <a:p>
            <a:fld id="{9192AA73-D837-4E5A-ABAB-F99C622BBB16}" type="slidenum">
              <a:rPr lang="es-ES" altLang="es-MX" smtClean="0"/>
              <a:pPr/>
              <a:t>90</a:t>
            </a:fld>
            <a:endParaRPr lang="es-ES" altLang="es-MX" sz="140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4">
            <a:extLst>
              <a:ext uri="{FF2B5EF4-FFF2-40B4-BE49-F238E27FC236}">
                <a16:creationId xmlns:a16="http://schemas.microsoft.com/office/drawing/2014/main" id="{C042092C-1214-4E46-B2C4-A0034B9D5ABE}"/>
              </a:ext>
            </a:extLst>
          </p:cNvPr>
          <p:cNvSpPr txBox="1">
            <a:spLocks noChangeArrowheads="1"/>
          </p:cNvSpPr>
          <p:nvPr/>
        </p:nvSpPr>
        <p:spPr bwMode="auto">
          <a:xfrm>
            <a:off x="611188" y="908050"/>
            <a:ext cx="8281987"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y se reduciría a la observada experimentalmente si </a:t>
            </a:r>
            <a:r>
              <a:rPr kumimoji="0" lang="es-ES" altLang="es-MX" i="1"/>
              <a:t>K</a:t>
            </a:r>
            <a:r>
              <a:rPr kumimoji="0" lang="es-ES" altLang="es-MX">
                <a:sym typeface="Symbol" panose="05050102010706020507" pitchFamily="18" charset="2"/>
              </a:rPr>
              <a:t></a:t>
            </a:r>
            <a:r>
              <a:rPr kumimoji="0" lang="es-ES" altLang="es-MX"/>
              <a:t>OH</a:t>
            </a:r>
            <a:r>
              <a:rPr kumimoji="0" lang="es-ES" altLang="es-MX" baseline="30000">
                <a:sym typeface="Symbol" panose="05050102010706020507" pitchFamily="18" charset="2"/>
              </a:rPr>
              <a:t>-</a:t>
            </a:r>
            <a:r>
              <a:rPr kumimoji="0" lang="es-ES" altLang="es-MX">
                <a:sym typeface="Symbol" panose="05050102010706020507" pitchFamily="18" charset="2"/>
              </a:rPr>
              <a:t></a:t>
            </a:r>
            <a:r>
              <a:rPr kumimoji="0" lang="es-ES" altLang="es-MX"/>
              <a:t>&lt;&lt;1.</a:t>
            </a:r>
          </a:p>
          <a:p>
            <a:pPr algn="just" eaLnBrk="1" hangingPunct="1"/>
            <a:endParaRPr kumimoji="0" lang="es-ES" altLang="es-MX">
              <a:sym typeface="Symbol" panose="05050102010706020507" pitchFamily="18" charset="2"/>
            </a:endParaRPr>
          </a:p>
          <a:p>
            <a:pPr algn="just" eaLnBrk="1" hangingPunct="1"/>
            <a:r>
              <a:rPr kumimoji="0" lang="es-ES" altLang="es-MX">
                <a:sym typeface="Symbol" panose="05050102010706020507" pitchFamily="18" charset="2"/>
              </a:rPr>
              <a:t>Esto es válido para casi todos los compuestos amínicos de Co(III), para los que </a:t>
            </a:r>
            <a:r>
              <a:rPr kumimoji="0" lang="es-ES" altLang="es-MX" i="1">
                <a:sym typeface="Symbol" panose="05050102010706020507" pitchFamily="18" charset="2"/>
              </a:rPr>
              <a:t>K</a:t>
            </a:r>
            <a:r>
              <a:rPr kumimoji="0" lang="es-ES" altLang="es-MX">
                <a:sym typeface="Symbol" panose="05050102010706020507" pitchFamily="18" charset="2"/>
              </a:rPr>
              <a:t>&lt;0.1 o aún </a:t>
            </a:r>
            <a:r>
              <a:rPr kumimoji="0" lang="es-ES" altLang="es-MX" i="1">
                <a:sym typeface="Symbol" panose="05050102010706020507" pitchFamily="18" charset="2"/>
              </a:rPr>
              <a:t>K</a:t>
            </a:r>
            <a:r>
              <a:rPr kumimoji="0" lang="es-ES" altLang="es-MX">
                <a:sym typeface="Symbol" panose="05050102010706020507" pitchFamily="18" charset="2"/>
              </a:rPr>
              <a:t>&lt;0.001.</a:t>
            </a:r>
          </a:p>
          <a:p>
            <a:pPr algn="just" eaLnBrk="1" hangingPunct="1">
              <a:spcBef>
                <a:spcPct val="50000"/>
              </a:spcBef>
            </a:pPr>
            <a:r>
              <a:rPr kumimoji="0" lang="es-ES" altLang="es-MX">
                <a:sym typeface="Symbol" panose="05050102010706020507" pitchFamily="18" charset="2"/>
              </a:rPr>
              <a:t>Sin embargo, cuando se tiene el complejo con anilina coordinada, resulta que esta amina es más ácida, el valor de </a:t>
            </a:r>
            <a:r>
              <a:rPr kumimoji="0" lang="es-ES" altLang="es-MX" i="1">
                <a:sym typeface="Symbol" panose="05050102010706020507" pitchFamily="18" charset="2"/>
              </a:rPr>
              <a:t>K</a:t>
            </a:r>
            <a:r>
              <a:rPr kumimoji="0" lang="es-ES" altLang="es-MX">
                <a:sym typeface="Symbol" panose="05050102010706020507" pitchFamily="18" charset="2"/>
              </a:rPr>
              <a:t> es aproximadamente 10</a:t>
            </a:r>
            <a:r>
              <a:rPr kumimoji="0" lang="es-ES" altLang="es-MX" baseline="30000">
                <a:sym typeface="Symbol" panose="05050102010706020507" pitchFamily="18" charset="2"/>
              </a:rPr>
              <a:t>4</a:t>
            </a:r>
            <a:r>
              <a:rPr kumimoji="0" lang="es-ES" altLang="es-MX">
                <a:sym typeface="Symbol" panose="05050102010706020507" pitchFamily="18" charset="2"/>
              </a:rPr>
              <a:t> M</a:t>
            </a:r>
            <a:r>
              <a:rPr kumimoji="0" lang="es-ES" altLang="es-MX" baseline="30000">
                <a:sym typeface="Symbol" panose="05050102010706020507" pitchFamily="18" charset="2"/>
              </a:rPr>
              <a:t>-1</a:t>
            </a:r>
            <a:r>
              <a:rPr kumimoji="0" lang="es-ES" altLang="es-MX">
                <a:sym typeface="Symbol" panose="05050102010706020507" pitchFamily="18" charset="2"/>
              </a:rPr>
              <a:t> y consecuentemente no aplica la aproximación para el caso en que </a:t>
            </a:r>
            <a:r>
              <a:rPr kumimoji="0" lang="es-ES" altLang="es-MX" i="1">
                <a:sym typeface="Symbol" panose="05050102010706020507" pitchFamily="18" charset="2"/>
              </a:rPr>
              <a:t>K</a:t>
            </a:r>
            <a:r>
              <a:rPr kumimoji="0" lang="es-ES" altLang="es-MX">
                <a:sym typeface="Symbol" panose="05050102010706020507" pitchFamily="18" charset="2"/>
              </a:rPr>
              <a:t></a:t>
            </a:r>
            <a:r>
              <a:rPr kumimoji="0" lang="es-ES" altLang="es-MX"/>
              <a:t>OH</a:t>
            </a:r>
            <a:r>
              <a:rPr kumimoji="0" lang="es-ES" altLang="es-MX" baseline="30000">
                <a:sym typeface="Symbol" panose="05050102010706020507" pitchFamily="18" charset="2"/>
              </a:rPr>
              <a:t>-</a:t>
            </a:r>
            <a:r>
              <a:rPr kumimoji="0" lang="es-ES" altLang="es-MX">
                <a:sym typeface="Symbol" panose="05050102010706020507" pitchFamily="18" charset="2"/>
              </a:rPr>
              <a:t></a:t>
            </a:r>
            <a:r>
              <a:rPr kumimoji="0" lang="es-ES" altLang="es-MX"/>
              <a:t>&lt;&lt;1, aún en soluciones débilmente básicas. </a:t>
            </a:r>
          </a:p>
        </p:txBody>
      </p:sp>
      <p:sp>
        <p:nvSpPr>
          <p:cNvPr id="2" name="Marcador de pie de página 1">
            <a:extLst>
              <a:ext uri="{FF2B5EF4-FFF2-40B4-BE49-F238E27FC236}">
                <a16:creationId xmlns:a16="http://schemas.microsoft.com/office/drawing/2014/main" id="{9D8078A6-5856-46F7-B6B3-77F397FAC64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59B96359-E92B-4D99-B28F-E5245CAE21F3}"/>
              </a:ext>
            </a:extLst>
          </p:cNvPr>
          <p:cNvSpPr>
            <a:spLocks noGrp="1"/>
          </p:cNvSpPr>
          <p:nvPr>
            <p:ph type="sldNum" sz="quarter" idx="12"/>
          </p:nvPr>
        </p:nvSpPr>
        <p:spPr/>
        <p:txBody>
          <a:bodyPr/>
          <a:lstStyle/>
          <a:p>
            <a:fld id="{9192AA73-D837-4E5A-ABAB-F99C622BBB16}" type="slidenum">
              <a:rPr lang="es-ES" altLang="es-MX" smtClean="0"/>
              <a:pPr/>
              <a:t>91</a:t>
            </a:fld>
            <a:endParaRPr lang="es-ES" altLang="es-MX" sz="14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B22A6D50-8D57-4A14-855A-ADF1B12B80DD}"/>
              </a:ext>
            </a:extLst>
          </p:cNvPr>
          <p:cNvSpPr>
            <a:spLocks noChangeArrowheads="1"/>
          </p:cNvSpPr>
          <p:nvPr/>
        </p:nvSpPr>
        <p:spPr bwMode="auto">
          <a:xfrm>
            <a:off x="468313" y="908050"/>
            <a:ext cx="8243887"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sym typeface="Symbol" panose="05050102010706020507" pitchFamily="18" charset="2"/>
              </a:rPr>
              <a:t>En pocos casos en que la transferencia de protones es de una velocidad comparable con aquélla de la hidrólisis básica, se ha mostrado que este último proceso lleva al intercambio de un protón y que la reacción está sujeta a catálisis básica general.</a:t>
            </a:r>
          </a:p>
        </p:txBody>
      </p:sp>
      <p:sp>
        <p:nvSpPr>
          <p:cNvPr id="97283" name="Rectangle 3">
            <a:extLst>
              <a:ext uri="{FF2B5EF4-FFF2-40B4-BE49-F238E27FC236}">
                <a16:creationId xmlns:a16="http://schemas.microsoft.com/office/drawing/2014/main" id="{89212698-217C-4415-88B8-C6DA0AE2F971}"/>
              </a:ext>
            </a:extLst>
          </p:cNvPr>
          <p:cNvSpPr>
            <a:spLocks noChangeArrowheads="1"/>
          </p:cNvSpPr>
          <p:nvPr/>
        </p:nvSpPr>
        <p:spPr bwMode="auto">
          <a:xfrm>
            <a:off x="611188" y="3933825"/>
            <a:ext cx="8281987"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Si consideramos que la constante de velocidad de segundo orden corresponde al producto </a:t>
            </a:r>
            <a:r>
              <a:rPr kumimoji="0" lang="es-ES" altLang="es-MX" i="1">
                <a:cs typeface="Times New Roman" panose="02020603050405020304" pitchFamily="18" charset="0"/>
              </a:rPr>
              <a:t>k</a:t>
            </a:r>
            <a:r>
              <a:rPr kumimoji="0" lang="es-ES" altLang="es-MX" i="1" baseline="-30000">
                <a:cs typeface="Times New Roman" panose="02020603050405020304" pitchFamily="18" charset="0"/>
              </a:rPr>
              <a:t>2</a:t>
            </a:r>
            <a:r>
              <a:rPr kumimoji="0" lang="es-ES" altLang="es-MX" i="1">
                <a:cs typeface="Times New Roman" panose="02020603050405020304" pitchFamily="18" charset="0"/>
              </a:rPr>
              <a:t>K</a:t>
            </a:r>
            <a:r>
              <a:rPr kumimoji="0" lang="es-ES" altLang="es-MX">
                <a:cs typeface="Times New Roman" panose="02020603050405020304" pitchFamily="18" charset="0"/>
              </a:rPr>
              <a:t> en el cual la constante de equilibrio es muy pequeña, entonces debemos darnos cuenta de que </a:t>
            </a:r>
            <a:r>
              <a:rPr kumimoji="0" lang="es-ES" altLang="es-MX" i="1">
                <a:cs typeface="Times New Roman" panose="02020603050405020304" pitchFamily="18" charset="0"/>
              </a:rPr>
              <a:t>k</a:t>
            </a:r>
            <a:r>
              <a:rPr kumimoji="0" lang="es-ES" altLang="es-MX" i="1" baseline="-30000">
                <a:cs typeface="Times New Roman" panose="02020603050405020304" pitchFamily="18" charset="0"/>
              </a:rPr>
              <a:t>2</a:t>
            </a:r>
            <a:r>
              <a:rPr kumimoji="0" lang="es-ES" altLang="es-MX">
                <a:cs typeface="Times New Roman" panose="02020603050405020304" pitchFamily="18" charset="0"/>
              </a:rPr>
              <a:t> es muy grande. </a:t>
            </a:r>
          </a:p>
        </p:txBody>
      </p:sp>
      <p:sp>
        <p:nvSpPr>
          <p:cNvPr id="2" name="Marcador de pie de página 1">
            <a:extLst>
              <a:ext uri="{FF2B5EF4-FFF2-40B4-BE49-F238E27FC236}">
                <a16:creationId xmlns:a16="http://schemas.microsoft.com/office/drawing/2014/main" id="{19F42DC8-ED38-42E8-A833-F1AC0BC80198}"/>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68015666-C50E-40C4-A1B3-52FA12D7F464}"/>
              </a:ext>
            </a:extLst>
          </p:cNvPr>
          <p:cNvSpPr>
            <a:spLocks noGrp="1"/>
          </p:cNvSpPr>
          <p:nvPr>
            <p:ph type="sldNum" sz="quarter" idx="12"/>
          </p:nvPr>
        </p:nvSpPr>
        <p:spPr/>
        <p:txBody>
          <a:bodyPr/>
          <a:lstStyle/>
          <a:p>
            <a:fld id="{9192AA73-D837-4E5A-ABAB-F99C622BBB16}" type="slidenum">
              <a:rPr lang="es-ES" altLang="es-MX" smtClean="0"/>
              <a:pPr/>
              <a:t>92</a:t>
            </a:fld>
            <a:endParaRPr lang="es-ES" altLang="es-MX" sz="14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5A324DF4-1AA2-4757-AA6F-C03DA5BE88DC}"/>
              </a:ext>
            </a:extLst>
          </p:cNvPr>
          <p:cNvSpPr>
            <a:spLocks noChangeArrowheads="1"/>
          </p:cNvSpPr>
          <p:nvPr/>
        </p:nvSpPr>
        <p:spPr bwMode="auto">
          <a:xfrm>
            <a:off x="611188" y="3141663"/>
            <a:ext cx="80645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rPr>
              <a:t>La explicación aceptada a la fecha se basa en que el par libre de electrones del grupo amido funciona como un donador p y estabiliza de esta manera el intermediario pentacoordinado. Esto es lo mismo que la acción labilizadora, pero menos efectiva, de OH</a:t>
            </a:r>
            <a:r>
              <a:rPr kumimoji="0" lang="es-ES" altLang="es-MX" baseline="30000">
                <a:cs typeface="Times New Roman" panose="02020603050405020304" pitchFamily="18" charset="0"/>
              </a:rPr>
              <a:t>-</a:t>
            </a:r>
            <a:r>
              <a:rPr kumimoji="0" lang="es-ES" altLang="es-MX">
                <a:cs typeface="Times New Roman" panose="02020603050405020304" pitchFamily="18" charset="0"/>
              </a:rPr>
              <a:t> y Cl</a:t>
            </a:r>
            <a:r>
              <a:rPr kumimoji="0" lang="es-ES" altLang="es-MX" baseline="30000">
                <a:cs typeface="Times New Roman" panose="02020603050405020304" pitchFamily="18" charset="0"/>
              </a:rPr>
              <a:t>-</a:t>
            </a:r>
            <a:r>
              <a:rPr kumimoji="0" lang="es-ES" altLang="es-MX">
                <a:cs typeface="Times New Roman" panose="02020603050405020304" pitchFamily="18" charset="0"/>
              </a:rPr>
              <a:t>. </a:t>
            </a:r>
            <a:endParaRPr kumimoji="0" lang="es-ES" altLang="es-MX"/>
          </a:p>
        </p:txBody>
      </p:sp>
      <p:sp>
        <p:nvSpPr>
          <p:cNvPr id="98307" name="Rectangle 3">
            <a:extLst>
              <a:ext uri="{FF2B5EF4-FFF2-40B4-BE49-F238E27FC236}">
                <a16:creationId xmlns:a16="http://schemas.microsoft.com/office/drawing/2014/main" id="{D8DD5DAD-A32C-4C7A-8C74-0C9B18F6222E}"/>
              </a:ext>
            </a:extLst>
          </p:cNvPr>
          <p:cNvSpPr>
            <a:spLocks noChangeArrowheads="1"/>
          </p:cNvSpPr>
          <p:nvPr/>
        </p:nvSpPr>
        <p:spPr bwMode="auto">
          <a:xfrm>
            <a:off x="684213" y="1196975"/>
            <a:ext cx="80645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r>
              <a:rPr kumimoji="0" lang="es-ES" altLang="es-MX">
                <a:cs typeface="Times New Roman" panose="02020603050405020304" pitchFamily="18" charset="0"/>
              </a:rPr>
              <a:t>Para poder explicar este gran valor de la constante debemos explicar por qué el grupo amido tiene esa capacidad labiliz</a:t>
            </a:r>
            <a:r>
              <a:rPr kumimoji="0" lang="es-ES_tradnl" altLang="es-MX">
                <a:cs typeface="Times New Roman" panose="02020603050405020304" pitchFamily="18" charset="0"/>
              </a:rPr>
              <a:t>a</a:t>
            </a:r>
            <a:r>
              <a:rPr kumimoji="0" lang="es-ES" altLang="es-MX">
                <a:cs typeface="Times New Roman" panose="02020603050405020304" pitchFamily="18" charset="0"/>
              </a:rPr>
              <a:t>dora tan fuerte.</a:t>
            </a:r>
          </a:p>
        </p:txBody>
      </p:sp>
      <p:sp>
        <p:nvSpPr>
          <p:cNvPr id="98308" name="Rectangle 4">
            <a:extLst>
              <a:ext uri="{FF2B5EF4-FFF2-40B4-BE49-F238E27FC236}">
                <a16:creationId xmlns:a16="http://schemas.microsoft.com/office/drawing/2014/main" id="{49C2327C-B27E-4F0B-87EC-D4766854F309}"/>
              </a:ext>
            </a:extLst>
          </p:cNvPr>
          <p:cNvSpPr>
            <a:spLocks noChangeArrowheads="1"/>
          </p:cNvSpPr>
          <p:nvPr/>
        </p:nvSpPr>
        <p:spPr bwMode="auto">
          <a:xfrm>
            <a:off x="0" y="35052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eaLnBrk="1" hangingPunct="1"/>
            <a:endParaRPr kumimoji="0" lang="es-MX" altLang="es-MX">
              <a:cs typeface="Times New Roman" panose="02020603050405020304" pitchFamily="18" charset="0"/>
            </a:endParaRPr>
          </a:p>
        </p:txBody>
      </p:sp>
      <p:sp>
        <p:nvSpPr>
          <p:cNvPr id="98309" name="Rectangle 5">
            <a:extLst>
              <a:ext uri="{FF2B5EF4-FFF2-40B4-BE49-F238E27FC236}">
                <a16:creationId xmlns:a16="http://schemas.microsoft.com/office/drawing/2014/main" id="{5580F97C-6494-4625-8AD6-C5613D479023}"/>
              </a:ext>
            </a:extLst>
          </p:cNvPr>
          <p:cNvSpPr>
            <a:spLocks noChangeArrowheads="1"/>
          </p:cNvSpPr>
          <p:nvPr/>
        </p:nvSpPr>
        <p:spPr bwMode="auto">
          <a:xfrm>
            <a:off x="0" y="5257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spcBef>
                <a:spcPct val="50000"/>
              </a:spcBef>
            </a:pPr>
            <a:endParaRPr kumimoji="0" lang="es-MX" altLang="es-MX">
              <a:cs typeface="Times New Roman" panose="02020603050405020304" pitchFamily="18" charset="0"/>
            </a:endParaRPr>
          </a:p>
        </p:txBody>
      </p:sp>
      <p:sp>
        <p:nvSpPr>
          <p:cNvPr id="2" name="Marcador de pie de página 1">
            <a:extLst>
              <a:ext uri="{FF2B5EF4-FFF2-40B4-BE49-F238E27FC236}">
                <a16:creationId xmlns:a16="http://schemas.microsoft.com/office/drawing/2014/main" id="{05081318-8C7B-4BE8-A047-3A393809FACD}"/>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0870813-3CC1-4C63-9684-E65DB43DAC16}"/>
              </a:ext>
            </a:extLst>
          </p:cNvPr>
          <p:cNvSpPr>
            <a:spLocks noGrp="1"/>
          </p:cNvSpPr>
          <p:nvPr>
            <p:ph type="sldNum" sz="quarter" idx="12"/>
          </p:nvPr>
        </p:nvSpPr>
        <p:spPr/>
        <p:txBody>
          <a:bodyPr/>
          <a:lstStyle/>
          <a:p>
            <a:fld id="{9192AA73-D837-4E5A-ABAB-F99C622BBB16}" type="slidenum">
              <a:rPr lang="es-ES" altLang="es-MX" smtClean="0"/>
              <a:pPr/>
              <a:t>93</a:t>
            </a:fld>
            <a:endParaRPr lang="es-ES" altLang="es-MX" sz="1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4">
            <a:extLst>
              <a:ext uri="{FF2B5EF4-FFF2-40B4-BE49-F238E27FC236}">
                <a16:creationId xmlns:a16="http://schemas.microsoft.com/office/drawing/2014/main" id="{D0FC828F-17D2-4607-BC72-75623235D8ED}"/>
              </a:ext>
            </a:extLst>
          </p:cNvPr>
          <p:cNvSpPr txBox="1">
            <a:spLocks noChangeArrowheads="1"/>
          </p:cNvSpPr>
          <p:nvPr/>
        </p:nvSpPr>
        <p:spPr bwMode="auto">
          <a:xfrm>
            <a:off x="684213" y="981075"/>
            <a:ext cx="80645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eaLnBrk="1" hangingPunct="1"/>
            <a:r>
              <a:rPr kumimoji="0" lang="es-ES" altLang="es-MX"/>
              <a:t>El curso estérico de la hidrólisis básica involucra un cambio estereoquímico considerable en el cobalto(III), por lo que se pensaría en un intermediario con geometría de bipirámide trigonal.</a:t>
            </a:r>
            <a:endParaRPr lang="es-ES" altLang="es-MX"/>
          </a:p>
        </p:txBody>
      </p:sp>
      <p:sp>
        <p:nvSpPr>
          <p:cNvPr id="99331" name="Text Box 5">
            <a:extLst>
              <a:ext uri="{FF2B5EF4-FFF2-40B4-BE49-F238E27FC236}">
                <a16:creationId xmlns:a16="http://schemas.microsoft.com/office/drawing/2014/main" id="{6E83894A-97DD-4A7F-A97F-E413A71A86FF}"/>
              </a:ext>
            </a:extLst>
          </p:cNvPr>
          <p:cNvSpPr txBox="1">
            <a:spLocks noChangeArrowheads="1"/>
          </p:cNvSpPr>
          <p:nvPr/>
        </p:nvSpPr>
        <p:spPr bwMode="auto">
          <a:xfrm>
            <a:off x="684213" y="3573463"/>
            <a:ext cx="820896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t>Por otra parte, los compuestos de Ru(III) análogos, igualmente lábiles, reaccionan con completa retención de configuración.</a:t>
            </a:r>
          </a:p>
          <a:p>
            <a:pPr eaLnBrk="1" hangingPunct="1">
              <a:spcBef>
                <a:spcPct val="50000"/>
              </a:spcBef>
            </a:pPr>
            <a:endParaRPr lang="es-ES" altLang="es-MX"/>
          </a:p>
        </p:txBody>
      </p:sp>
      <p:sp>
        <p:nvSpPr>
          <p:cNvPr id="2" name="Marcador de pie de página 1">
            <a:extLst>
              <a:ext uri="{FF2B5EF4-FFF2-40B4-BE49-F238E27FC236}">
                <a16:creationId xmlns:a16="http://schemas.microsoft.com/office/drawing/2014/main" id="{B430F66E-7CCD-47C4-B07B-9408A144A59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F381A93A-B7F4-4B06-AAF9-D3CAFB590459}"/>
              </a:ext>
            </a:extLst>
          </p:cNvPr>
          <p:cNvSpPr>
            <a:spLocks noGrp="1"/>
          </p:cNvSpPr>
          <p:nvPr>
            <p:ph type="sldNum" sz="quarter" idx="12"/>
          </p:nvPr>
        </p:nvSpPr>
        <p:spPr/>
        <p:txBody>
          <a:bodyPr/>
          <a:lstStyle/>
          <a:p>
            <a:fld id="{9192AA73-D837-4E5A-ABAB-F99C622BBB16}" type="slidenum">
              <a:rPr lang="es-ES" altLang="es-MX" smtClean="0"/>
              <a:pPr/>
              <a:t>94</a:t>
            </a:fld>
            <a:endParaRPr lang="es-ES" altLang="es-MX" sz="14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C9D5748F-8C74-4FC6-A931-73BD62DB61B6}"/>
              </a:ext>
            </a:extLst>
          </p:cNvPr>
          <p:cNvSpPr>
            <a:spLocks noChangeArrowheads="1"/>
          </p:cNvSpPr>
          <p:nvPr/>
        </p:nvSpPr>
        <p:spPr bwMode="auto">
          <a:xfrm>
            <a:off x="576263" y="1052513"/>
            <a:ext cx="824388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spcBef>
                <a:spcPct val="50000"/>
              </a:spcBef>
            </a:pPr>
            <a:r>
              <a:rPr kumimoji="0" lang="es-ES" altLang="es-MX">
                <a:cs typeface="Times New Roman" panose="02020603050405020304" pitchFamily="18" charset="0"/>
              </a:rPr>
              <a:t>Se ha demostrado el carácter D para este tipo de reacciones, mediante experimentos clásicos de competencia.</a:t>
            </a:r>
            <a:endParaRPr kumimoji="0" lang="es-ES" altLang="es-MX"/>
          </a:p>
        </p:txBody>
      </p:sp>
      <p:sp>
        <p:nvSpPr>
          <p:cNvPr id="100355" name="Rectangle 3">
            <a:extLst>
              <a:ext uri="{FF2B5EF4-FFF2-40B4-BE49-F238E27FC236}">
                <a16:creationId xmlns:a16="http://schemas.microsoft.com/office/drawing/2014/main" id="{00F7B821-69B0-4134-9821-52775131B6DF}"/>
              </a:ext>
            </a:extLst>
          </p:cNvPr>
          <p:cNvSpPr>
            <a:spLocks noChangeArrowheads="1"/>
          </p:cNvSpPr>
          <p:nvPr/>
        </p:nvSpPr>
        <p:spPr bwMode="auto">
          <a:xfrm>
            <a:off x="539750" y="2781300"/>
            <a:ext cx="8280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914400" algn="l"/>
              </a:tabLst>
              <a:defRPr kumimoji="1" sz="2800">
                <a:solidFill>
                  <a:schemeClr val="tx1"/>
                </a:solidFill>
                <a:latin typeface="Arial" panose="020B0604020202020204" pitchFamily="34" charset="0"/>
              </a:defRPr>
            </a:lvl1pPr>
            <a:lvl2pPr marL="742950" indent="-285750" eaLnBrk="0" hangingPunct="0">
              <a:tabLst>
                <a:tab pos="914400" algn="l"/>
              </a:tabLst>
              <a:defRPr kumimoji="1" sz="2800">
                <a:solidFill>
                  <a:schemeClr val="tx1"/>
                </a:solidFill>
                <a:latin typeface="Arial" panose="020B0604020202020204" pitchFamily="34" charset="0"/>
              </a:defRPr>
            </a:lvl2pPr>
            <a:lvl3pPr marL="1143000" indent="-228600" eaLnBrk="0" hangingPunct="0">
              <a:tabLst>
                <a:tab pos="914400" algn="l"/>
              </a:tabLst>
              <a:defRPr kumimoji="1" sz="2800">
                <a:solidFill>
                  <a:schemeClr val="tx1"/>
                </a:solidFill>
                <a:latin typeface="Arial" panose="020B0604020202020204" pitchFamily="34" charset="0"/>
              </a:defRPr>
            </a:lvl3pPr>
            <a:lvl4pPr marL="1600200" indent="-228600" eaLnBrk="0" hangingPunct="0">
              <a:tabLst>
                <a:tab pos="914400" algn="l"/>
              </a:tabLst>
              <a:defRPr kumimoji="1" sz="2800">
                <a:solidFill>
                  <a:schemeClr val="tx1"/>
                </a:solidFill>
                <a:latin typeface="Arial" panose="020B0604020202020204" pitchFamily="34" charset="0"/>
              </a:defRPr>
            </a:lvl4pPr>
            <a:lvl5pPr marL="2057400" indent="-228600" eaLnBrk="0" hangingPunct="0">
              <a:tabLst>
                <a:tab pos="914400" algn="l"/>
              </a:tabLst>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tabLst>
                <a:tab pos="914400" algn="l"/>
              </a:tabLst>
              <a:defRPr kumimoji="1" sz="2800">
                <a:solidFill>
                  <a:schemeClr val="tx1"/>
                </a:solidFill>
                <a:latin typeface="Arial" panose="020B0604020202020204" pitchFamily="34" charset="0"/>
              </a:defRPr>
            </a:lvl9pPr>
          </a:lstStyle>
          <a:p>
            <a:pPr algn="just" eaLnBrk="1" hangingPunct="1"/>
            <a:r>
              <a:rPr kumimoji="0" lang="es-ES" altLang="es-MX">
                <a:cs typeface="Times New Roman" panose="02020603050405020304" pitchFamily="18" charset="0"/>
              </a:rPr>
              <a:t>Se han hecho reacciones de hidrólisis básica de [Co(NH</a:t>
            </a:r>
            <a:r>
              <a:rPr kumimoji="0" lang="es-ES" altLang="es-MX" baseline="-30000">
                <a:cs typeface="Times New Roman" panose="02020603050405020304" pitchFamily="18" charset="0"/>
              </a:rPr>
              <a:t>3</a:t>
            </a:r>
            <a:r>
              <a:rPr kumimoji="0" lang="es-ES" altLang="es-MX">
                <a:cs typeface="Times New Roman" panose="02020603050405020304" pitchFamily="18" charset="0"/>
              </a:rPr>
              <a:t>)</a:t>
            </a:r>
            <a:r>
              <a:rPr kumimoji="0" lang="es-ES" altLang="es-MX" baseline="-30000">
                <a:cs typeface="Times New Roman" panose="02020603050405020304" pitchFamily="18" charset="0"/>
              </a:rPr>
              <a:t>5</a:t>
            </a:r>
            <a:r>
              <a:rPr kumimoji="0" lang="es-ES" altLang="es-MX">
                <a:cs typeface="Times New Roman" panose="02020603050405020304" pitchFamily="18" charset="0"/>
              </a:rPr>
              <a:t>X]</a:t>
            </a:r>
            <a:r>
              <a:rPr kumimoji="0" lang="es-ES" altLang="es-MX" baseline="30000">
                <a:cs typeface="Times New Roman" panose="02020603050405020304" pitchFamily="18" charset="0"/>
              </a:rPr>
              <a:t>2+</a:t>
            </a:r>
            <a:r>
              <a:rPr kumimoji="0" lang="es-ES" altLang="es-MX">
                <a:cs typeface="Times New Roman" panose="02020603050405020304" pitchFamily="18" charset="0"/>
              </a:rPr>
              <a:t> (X</a:t>
            </a:r>
            <a:r>
              <a:rPr kumimoji="0" lang="es-ES" altLang="es-MX" baseline="30000">
                <a:cs typeface="Times New Roman" panose="02020603050405020304" pitchFamily="18" charset="0"/>
              </a:rPr>
              <a:t>-</a:t>
            </a:r>
            <a:r>
              <a:rPr kumimoji="0" lang="es-ES" altLang="es-MX">
                <a:cs typeface="Times New Roman" panose="02020603050405020304" pitchFamily="18" charset="0"/>
              </a:rPr>
              <a:t> = Cl, Br, NO</a:t>
            </a:r>
            <a:r>
              <a:rPr kumimoji="0" lang="es-ES" altLang="es-MX" baseline="-30000">
                <a:cs typeface="Times New Roman" panose="02020603050405020304" pitchFamily="18" charset="0"/>
              </a:rPr>
              <a:t>3</a:t>
            </a:r>
            <a:r>
              <a:rPr kumimoji="0" lang="es-ES" altLang="es-MX">
                <a:cs typeface="Times New Roman" panose="02020603050405020304" pitchFamily="18" charset="0"/>
              </a:rPr>
              <a:t>) en presencia de gran exceso de un ligante Y</a:t>
            </a:r>
            <a:r>
              <a:rPr kumimoji="0" lang="es-ES" altLang="es-MX" baseline="30000">
                <a:cs typeface="Times New Roman" panose="02020603050405020304" pitchFamily="18" charset="0"/>
              </a:rPr>
              <a:t>-</a:t>
            </a:r>
            <a:r>
              <a:rPr kumimoji="0" lang="es-ES" altLang="es-MX">
                <a:cs typeface="Times New Roman" panose="02020603050405020304" pitchFamily="18" charset="0"/>
              </a:rPr>
              <a:t> = NO</a:t>
            </a:r>
            <a:r>
              <a:rPr kumimoji="0" lang="es-ES" altLang="es-MX" baseline="-30000">
                <a:cs typeface="Times New Roman" panose="02020603050405020304" pitchFamily="18" charset="0"/>
              </a:rPr>
              <a:t>3</a:t>
            </a:r>
            <a:r>
              <a:rPr kumimoji="0" lang="es-ES" altLang="es-MX">
                <a:cs typeface="Times New Roman" panose="02020603050405020304" pitchFamily="18" charset="0"/>
              </a:rPr>
              <a:t>, N</a:t>
            </a:r>
            <a:r>
              <a:rPr kumimoji="0" lang="es-ES" altLang="es-MX" baseline="-30000">
                <a:cs typeface="Times New Roman" panose="02020603050405020304" pitchFamily="18" charset="0"/>
              </a:rPr>
              <a:t>3</a:t>
            </a:r>
            <a:r>
              <a:rPr kumimoji="0" lang="es-ES" altLang="es-MX">
                <a:cs typeface="Times New Roman" panose="02020603050405020304" pitchFamily="18" charset="0"/>
              </a:rPr>
              <a:t>, NO</a:t>
            </a:r>
            <a:r>
              <a:rPr kumimoji="0" lang="es-ES" altLang="es-MX" baseline="-30000">
                <a:cs typeface="Times New Roman" panose="02020603050405020304" pitchFamily="18" charset="0"/>
              </a:rPr>
              <a:t>2</a:t>
            </a:r>
            <a:r>
              <a:rPr kumimoji="0" lang="es-ES" altLang="es-MX">
                <a:cs typeface="Times New Roman" panose="02020603050405020304" pitchFamily="18" charset="0"/>
              </a:rPr>
              <a:t>, NCS en los que hasta el 25% del producto es [Co(NH</a:t>
            </a:r>
            <a:r>
              <a:rPr kumimoji="0" lang="es-ES" altLang="es-MX" baseline="-30000">
                <a:cs typeface="Times New Roman" panose="02020603050405020304" pitchFamily="18" charset="0"/>
              </a:rPr>
              <a:t>3</a:t>
            </a:r>
            <a:r>
              <a:rPr kumimoji="0" lang="es-ES" altLang="es-MX">
                <a:cs typeface="Times New Roman" panose="02020603050405020304" pitchFamily="18" charset="0"/>
              </a:rPr>
              <a:t>)</a:t>
            </a:r>
            <a:r>
              <a:rPr kumimoji="0" lang="es-ES" altLang="es-MX" baseline="-30000">
                <a:cs typeface="Times New Roman" panose="02020603050405020304" pitchFamily="18" charset="0"/>
              </a:rPr>
              <a:t>5</a:t>
            </a:r>
            <a:r>
              <a:rPr kumimoji="0" lang="es-ES" altLang="es-MX">
                <a:cs typeface="Times New Roman" panose="02020603050405020304" pitchFamily="18" charset="0"/>
              </a:rPr>
              <a:t>Y]</a:t>
            </a:r>
            <a:r>
              <a:rPr kumimoji="0" lang="es-ES" altLang="es-MX" baseline="30000">
                <a:cs typeface="Times New Roman" panose="02020603050405020304" pitchFamily="18" charset="0"/>
              </a:rPr>
              <a:t>2+</a:t>
            </a:r>
            <a:r>
              <a:rPr kumimoji="0" lang="es-ES" altLang="es-MX">
                <a:cs typeface="Times New Roman" panose="02020603050405020304" pitchFamily="18" charset="0"/>
              </a:rPr>
              <a:t> y la velocidad de reacción no se ve afectada por la cantidad de Y</a:t>
            </a:r>
            <a:r>
              <a:rPr kumimoji="0" lang="es-ES" altLang="es-MX" baseline="30000">
                <a:cs typeface="Times New Roman" panose="02020603050405020304" pitchFamily="18" charset="0"/>
              </a:rPr>
              <a:t>-</a:t>
            </a:r>
            <a:r>
              <a:rPr kumimoji="0" lang="es-ES" altLang="es-MX">
                <a:cs typeface="Times New Roman" panose="02020603050405020304" pitchFamily="18" charset="0"/>
              </a:rPr>
              <a:t> adicionada. </a:t>
            </a:r>
          </a:p>
        </p:txBody>
      </p:sp>
      <p:sp>
        <p:nvSpPr>
          <p:cNvPr id="2" name="Marcador de pie de página 1">
            <a:extLst>
              <a:ext uri="{FF2B5EF4-FFF2-40B4-BE49-F238E27FC236}">
                <a16:creationId xmlns:a16="http://schemas.microsoft.com/office/drawing/2014/main" id="{9CEA3D05-403B-4B2E-9AF7-0489F65118D5}"/>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E37F0691-5B75-41DD-840D-BED329CBEFCC}"/>
              </a:ext>
            </a:extLst>
          </p:cNvPr>
          <p:cNvSpPr>
            <a:spLocks noGrp="1"/>
          </p:cNvSpPr>
          <p:nvPr>
            <p:ph type="sldNum" sz="quarter" idx="12"/>
          </p:nvPr>
        </p:nvSpPr>
        <p:spPr/>
        <p:txBody>
          <a:bodyPr/>
          <a:lstStyle/>
          <a:p>
            <a:fld id="{9192AA73-D837-4E5A-ABAB-F99C622BBB16}" type="slidenum">
              <a:rPr lang="es-ES" altLang="es-MX" smtClean="0"/>
              <a:pPr/>
              <a:t>95</a:t>
            </a:fld>
            <a:endParaRPr lang="es-ES" altLang="es-MX" sz="14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4">
            <a:extLst>
              <a:ext uri="{FF2B5EF4-FFF2-40B4-BE49-F238E27FC236}">
                <a16:creationId xmlns:a16="http://schemas.microsoft.com/office/drawing/2014/main" id="{8CC06A7C-130A-415B-9B28-93B3740A9A01}"/>
              </a:ext>
            </a:extLst>
          </p:cNvPr>
          <p:cNvSpPr txBox="1">
            <a:spLocks noChangeArrowheads="1"/>
          </p:cNvSpPr>
          <p:nvPr/>
        </p:nvSpPr>
        <p:spPr bwMode="auto">
          <a:xfrm>
            <a:off x="827088" y="981075"/>
            <a:ext cx="78486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just"/>
            <a:r>
              <a:rPr kumimoji="0" lang="es-ES" altLang="es-MX"/>
              <a:t>De la misma manera, la cantidad de compuesto acido obtenida es independiente de la concentración del ligante en competencia, pero es dependiente de su naturaleza.</a:t>
            </a:r>
          </a:p>
          <a:p>
            <a:pPr algn="just"/>
            <a:endParaRPr kumimoji="0" lang="es-ES_tradnl" altLang="es-MX"/>
          </a:p>
          <a:p>
            <a:pPr algn="just"/>
            <a:r>
              <a:rPr kumimoji="0" lang="es-ES" altLang="es-MX"/>
              <a:t>Se muestra fácilmente que Y</a:t>
            </a:r>
            <a:r>
              <a:rPr kumimoji="0" lang="es-ES" altLang="es-MX" baseline="30000"/>
              <a:t>-</a:t>
            </a:r>
            <a:r>
              <a:rPr kumimoji="0" lang="es-ES" altLang="es-MX"/>
              <a:t> no pudo entrar a la esfera de coordinación antes o después del acto de hidrólisis básica y por lo tanto debe haber sido atrapado por un intermediario reactivo, supuestamente pentacoordinado.</a:t>
            </a:r>
          </a:p>
          <a:p>
            <a:pPr algn="just"/>
            <a:endParaRPr lang="es-ES" altLang="es-MX"/>
          </a:p>
        </p:txBody>
      </p:sp>
      <p:sp>
        <p:nvSpPr>
          <p:cNvPr id="2" name="Marcador de pie de página 1">
            <a:extLst>
              <a:ext uri="{FF2B5EF4-FFF2-40B4-BE49-F238E27FC236}">
                <a16:creationId xmlns:a16="http://schemas.microsoft.com/office/drawing/2014/main" id="{453D158E-0724-4D22-BF71-54597E1F736B}"/>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C08554CA-1F49-49C3-8E65-96731A9A6068}"/>
              </a:ext>
            </a:extLst>
          </p:cNvPr>
          <p:cNvSpPr>
            <a:spLocks noGrp="1"/>
          </p:cNvSpPr>
          <p:nvPr>
            <p:ph type="sldNum" sz="quarter" idx="12"/>
          </p:nvPr>
        </p:nvSpPr>
        <p:spPr/>
        <p:txBody>
          <a:bodyPr/>
          <a:lstStyle/>
          <a:p>
            <a:fld id="{9192AA73-D837-4E5A-ABAB-F99C622BBB16}" type="slidenum">
              <a:rPr lang="es-ES" altLang="es-MX" smtClean="0"/>
              <a:pPr/>
              <a:t>96</a:t>
            </a:fld>
            <a:endParaRPr lang="es-ES" altLang="es-MX" sz="14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4">
            <a:extLst>
              <a:ext uri="{FF2B5EF4-FFF2-40B4-BE49-F238E27FC236}">
                <a16:creationId xmlns:a16="http://schemas.microsoft.com/office/drawing/2014/main" id="{EEF07DAF-C36F-4174-B8A6-AA972FB973AF}"/>
              </a:ext>
            </a:extLst>
          </p:cNvPr>
          <p:cNvGraphicFramePr>
            <a:graphicFrameLocks noChangeAspect="1"/>
          </p:cNvGraphicFramePr>
          <p:nvPr/>
        </p:nvGraphicFramePr>
        <p:xfrm>
          <a:off x="1071563" y="1430338"/>
          <a:ext cx="7573962" cy="5427662"/>
        </p:xfrm>
        <a:graphic>
          <a:graphicData uri="http://schemas.openxmlformats.org/presentationml/2006/ole">
            <mc:AlternateContent xmlns:mc="http://schemas.openxmlformats.org/markup-compatibility/2006">
              <mc:Choice xmlns:v="urn:schemas-microsoft-com:vml" Requires="v">
                <p:oleObj spid="_x0000_s44038" name="Graph" r:id="rId3" imgW="4033440" imgH="2890080" progId="Origin50.Graph">
                  <p:embed/>
                </p:oleObj>
              </mc:Choice>
              <mc:Fallback>
                <p:oleObj name="Graph" r:id="rId3" imgW="4033440" imgH="2890080" progId="Origin50.Graph">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1563" y="1430338"/>
                        <a:ext cx="7573962" cy="542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35" name="Text Box 5">
            <a:extLst>
              <a:ext uri="{FF2B5EF4-FFF2-40B4-BE49-F238E27FC236}">
                <a16:creationId xmlns:a16="http://schemas.microsoft.com/office/drawing/2014/main" id="{49AE1D57-A2C9-4EEB-B58F-09AEF8ADCE9D}"/>
              </a:ext>
            </a:extLst>
          </p:cNvPr>
          <p:cNvSpPr txBox="1">
            <a:spLocks noChangeArrowheads="1"/>
          </p:cNvSpPr>
          <p:nvPr/>
        </p:nvSpPr>
        <p:spPr bwMode="auto">
          <a:xfrm>
            <a:off x="1428750" y="85725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pPr algn="ctr" eaLnBrk="1" hangingPunct="1">
              <a:spcBef>
                <a:spcPct val="50000"/>
              </a:spcBef>
            </a:pPr>
            <a:r>
              <a:rPr lang="es-ES_tradnl" altLang="es-MX"/>
              <a:t>Efecto del disolvente</a:t>
            </a:r>
            <a:endParaRPr lang="es-ES" altLang="es-MX"/>
          </a:p>
        </p:txBody>
      </p:sp>
      <p:sp>
        <p:nvSpPr>
          <p:cNvPr id="2" name="Marcador de pie de página 1">
            <a:extLst>
              <a:ext uri="{FF2B5EF4-FFF2-40B4-BE49-F238E27FC236}">
                <a16:creationId xmlns:a16="http://schemas.microsoft.com/office/drawing/2014/main" id="{715DFEC3-0A2E-4DB8-89CD-A380EF036D04}"/>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A8953F63-33EE-4408-AC29-E48F4780CDAE}"/>
              </a:ext>
            </a:extLst>
          </p:cNvPr>
          <p:cNvSpPr>
            <a:spLocks noGrp="1"/>
          </p:cNvSpPr>
          <p:nvPr>
            <p:ph type="sldNum" sz="quarter" idx="12"/>
          </p:nvPr>
        </p:nvSpPr>
        <p:spPr/>
        <p:txBody>
          <a:bodyPr/>
          <a:lstStyle/>
          <a:p>
            <a:fld id="{9192AA73-D837-4E5A-ABAB-F99C622BBB16}" type="slidenum">
              <a:rPr lang="es-ES" altLang="es-MX" smtClean="0"/>
              <a:pPr/>
              <a:t>97</a:t>
            </a:fld>
            <a:endParaRPr lang="es-ES" altLang="es-MX" sz="140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AD432EA-1ACB-48B4-AD84-D0CAFDD4B27E}"/>
              </a:ext>
            </a:extLst>
          </p:cNvPr>
          <p:cNvSpPr>
            <a:spLocks noChangeArrowheads="1"/>
          </p:cNvSpPr>
          <p:nvPr/>
        </p:nvSpPr>
        <p:spPr bwMode="auto">
          <a:xfrm>
            <a:off x="73025" y="0"/>
            <a:ext cx="9070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a:solidFill>
                  <a:schemeClr val="tx1"/>
                </a:solidFill>
                <a:latin typeface="Arial" panose="020B0604020202020204" pitchFamily="34" charset="0"/>
              </a:defRPr>
            </a:lvl1pPr>
            <a:lvl2pPr marL="742950" indent="-285750" eaLnBrk="0" hangingPunct="0">
              <a:defRPr kumimoji="1" sz="2800">
                <a:solidFill>
                  <a:schemeClr val="tx1"/>
                </a:solidFill>
                <a:latin typeface="Arial" panose="020B0604020202020204" pitchFamily="34" charset="0"/>
              </a:defRPr>
            </a:lvl2pPr>
            <a:lvl3pPr marL="1143000" indent="-228600" eaLnBrk="0" hangingPunct="0">
              <a:defRPr kumimoji="1" sz="2800">
                <a:solidFill>
                  <a:schemeClr val="tx1"/>
                </a:solidFill>
                <a:latin typeface="Arial" panose="020B0604020202020204" pitchFamily="34" charset="0"/>
              </a:defRPr>
            </a:lvl3pPr>
            <a:lvl4pPr marL="1600200" indent="-228600" eaLnBrk="0" hangingPunct="0">
              <a:defRPr kumimoji="1" sz="2800">
                <a:solidFill>
                  <a:schemeClr val="tx1"/>
                </a:solidFill>
                <a:latin typeface="Arial" panose="020B0604020202020204" pitchFamily="34" charset="0"/>
              </a:defRPr>
            </a:lvl4pPr>
            <a:lvl5pPr marL="2057400" indent="-228600" eaLnBrk="0" hangingPunct="0">
              <a:defRPr kumimoji="1" sz="28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8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8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8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800">
                <a:solidFill>
                  <a:schemeClr val="tx1"/>
                </a:solidFill>
                <a:latin typeface="Arial" panose="020B0604020202020204" pitchFamily="34" charset="0"/>
              </a:defRPr>
            </a:lvl9pPr>
          </a:lstStyle>
          <a:p>
            <a:endParaRPr kumimoji="0" lang="es-MX" altLang="es-MX">
              <a:cs typeface="Times New Roman" panose="02020603050405020304" pitchFamily="18" charset="0"/>
            </a:endParaRPr>
          </a:p>
        </p:txBody>
      </p:sp>
      <p:sp>
        <p:nvSpPr>
          <p:cNvPr id="2" name="Marcador de pie de página 1">
            <a:extLst>
              <a:ext uri="{FF2B5EF4-FFF2-40B4-BE49-F238E27FC236}">
                <a16:creationId xmlns:a16="http://schemas.microsoft.com/office/drawing/2014/main" id="{27A8BE9E-EED4-46C4-BF7E-529743E8F487}"/>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257D142D-ED4F-4209-98E0-04F53E42C446}"/>
              </a:ext>
            </a:extLst>
          </p:cNvPr>
          <p:cNvSpPr>
            <a:spLocks noGrp="1"/>
          </p:cNvSpPr>
          <p:nvPr>
            <p:ph type="sldNum" sz="quarter" idx="12"/>
          </p:nvPr>
        </p:nvSpPr>
        <p:spPr/>
        <p:txBody>
          <a:bodyPr/>
          <a:lstStyle/>
          <a:p>
            <a:fld id="{9192AA73-D837-4E5A-ABAB-F99C622BBB16}" type="slidenum">
              <a:rPr lang="es-ES" altLang="es-MX" smtClean="0"/>
              <a:pPr/>
              <a:t>98</a:t>
            </a:fld>
            <a:endParaRPr lang="es-ES" altLang="es-MX" sz="140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ie de página 1">
            <a:extLst>
              <a:ext uri="{FF2B5EF4-FFF2-40B4-BE49-F238E27FC236}">
                <a16:creationId xmlns:a16="http://schemas.microsoft.com/office/drawing/2014/main" id="{08C82139-C32D-44F5-A0BE-3B6802163802}"/>
              </a:ext>
            </a:extLst>
          </p:cNvPr>
          <p:cNvSpPr>
            <a:spLocks noGrp="1"/>
          </p:cNvSpPr>
          <p:nvPr>
            <p:ph type="ftr" sz="quarter" idx="11"/>
          </p:nvPr>
        </p:nvSpPr>
        <p:spPr/>
        <p:txBody>
          <a:bodyPr/>
          <a:lstStyle/>
          <a:p>
            <a:pPr>
              <a:defRPr/>
            </a:pPr>
            <a:endParaRPr lang="es-ES"/>
          </a:p>
        </p:txBody>
      </p:sp>
      <p:sp>
        <p:nvSpPr>
          <p:cNvPr id="3" name="Marcador de número de diapositiva 2">
            <a:extLst>
              <a:ext uri="{FF2B5EF4-FFF2-40B4-BE49-F238E27FC236}">
                <a16:creationId xmlns:a16="http://schemas.microsoft.com/office/drawing/2014/main" id="{0B54EA3B-02A4-40CE-97EF-D55A41BADA73}"/>
              </a:ext>
            </a:extLst>
          </p:cNvPr>
          <p:cNvSpPr>
            <a:spLocks noGrp="1"/>
          </p:cNvSpPr>
          <p:nvPr>
            <p:ph type="sldNum" sz="quarter" idx="12"/>
          </p:nvPr>
        </p:nvSpPr>
        <p:spPr/>
        <p:txBody>
          <a:bodyPr/>
          <a:lstStyle/>
          <a:p>
            <a:fld id="{9192AA73-D837-4E5A-ABAB-F99C622BBB16}" type="slidenum">
              <a:rPr lang="es-ES" altLang="es-MX" smtClean="0"/>
              <a:pPr/>
              <a:t>99</a:t>
            </a:fld>
            <a:endParaRPr lang="es-ES" altLang="es-MX" sz="1400"/>
          </a:p>
        </p:txBody>
      </p:sp>
    </p:spTree>
  </p:cSld>
  <p:clrMapOvr>
    <a:masterClrMapping/>
  </p:clrMapOvr>
</p:sld>
</file>

<file path=ppt/theme/theme1.xml><?xml version="1.0" encoding="utf-8"?>
<a:theme xmlns:a="http://schemas.openxmlformats.org/drawingml/2006/main" name="Naturaleza">
  <a:themeElements>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fontScheme name="Naturalez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s-E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aturaleza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aleza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aleza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aleza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presentaciones\Naturaleza.pot</Template>
  <TotalTime>1336</TotalTime>
  <Words>4121</Words>
  <Application>Microsoft Office PowerPoint</Application>
  <PresentationFormat>Presentación en pantalla (4:3)</PresentationFormat>
  <Paragraphs>536</Paragraphs>
  <Slides>99</Slides>
  <Notes>0</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7</vt:i4>
      </vt:variant>
      <vt:variant>
        <vt:lpstr>Títulos de diapositiva</vt:lpstr>
      </vt:variant>
      <vt:variant>
        <vt:i4>99</vt:i4>
      </vt:variant>
    </vt:vector>
  </HeadingPairs>
  <TitlesOfParts>
    <vt:vector size="115" baseType="lpstr">
      <vt:lpstr>Arial</vt:lpstr>
      <vt:lpstr>Times New Roman</vt:lpstr>
      <vt:lpstr>Wingdings</vt:lpstr>
      <vt:lpstr>Calibri</vt:lpstr>
      <vt:lpstr>Symbol</vt:lpstr>
      <vt:lpstr>Comic Sans MS</vt:lpstr>
      <vt:lpstr>Arial Unicode MS</vt:lpstr>
      <vt:lpstr>Palatino</vt:lpstr>
      <vt:lpstr>Naturaleza</vt:lpstr>
      <vt:lpstr>Documento de Microsoft Word</vt:lpstr>
      <vt:lpstr>Documento Microsoft Word</vt:lpstr>
      <vt:lpstr>Microsoft Editor de ecuaciones 3.0</vt:lpstr>
      <vt:lpstr>Origin Graph</vt:lpstr>
      <vt:lpstr>Microsoft Editor de ecuaciones 2.0</vt:lpstr>
      <vt:lpstr>ISIS/Draw Sketch</vt:lpstr>
      <vt:lpstr>Origin50.Graph</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dc:creator>
  <cp:lastModifiedBy>Silvia Castillo Blum</cp:lastModifiedBy>
  <cp:revision>283</cp:revision>
  <dcterms:created xsi:type="dcterms:W3CDTF">2003-10-28T04:46:48Z</dcterms:created>
  <dcterms:modified xsi:type="dcterms:W3CDTF">2018-05-14T14:14:02Z</dcterms:modified>
</cp:coreProperties>
</file>