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6D1B0-FE37-4DE1-9E82-7595728EF4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9FF507-D70A-40CC-99DB-19CFC3E340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D25745-DBF0-46C5-A8D4-6D7AE71B7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DDE-EF23-4044-8F4A-8C57EEDD8D3F}" type="datetimeFigureOut">
              <a:rPr lang="es-MX" smtClean="0"/>
              <a:t>02/dic.2020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1ED8CE-AAA3-4F4E-BB8F-AFF51F1F7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54AB56-9E71-45AC-BAF3-47831C81F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5394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FD5EB-9A25-4189-89E6-6391BD6DD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201D4D-7E63-4119-9671-31AAB456A8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E90E4E-23FF-4A95-9869-79C983FA6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DDE-EF23-4044-8F4A-8C57EEDD8D3F}" type="datetimeFigureOut">
              <a:rPr lang="es-MX" smtClean="0"/>
              <a:t>02/dic.2020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BF01F5-FB95-4E4C-ADCB-9E84A1D48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9BB3F2-F967-45F2-87CF-A7CDC54E2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0933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EF00BA-A212-496B-B57D-4F433B6AEE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AD0ED2-B6CA-4A73-9290-03D1736D92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E9D7DA-5753-45EB-9428-63DCF8BC8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DDE-EF23-4044-8F4A-8C57EEDD8D3F}" type="datetimeFigureOut">
              <a:rPr lang="es-MX" smtClean="0"/>
              <a:t>02/dic.2020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33A377-3398-4B1B-9759-E0F557C26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FD8A7B-9E8B-416F-A916-48AA0B5B7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32883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8DF89-C837-4E80-9EAA-0FCBF5457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E51140-D39E-407C-A942-2AE93866A0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F3728B-B7BD-4134-9FD8-04E3B3F45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DDE-EF23-4044-8F4A-8C57EEDD8D3F}" type="datetimeFigureOut">
              <a:rPr lang="es-MX" smtClean="0"/>
              <a:t>02/dic.2020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BB1906-3DD1-444A-99EB-7D8E197A7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215618-AF76-4333-9E0D-EB5AA4C26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3741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797EE-5D67-498D-832C-C57E6EAD6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C3ED15-2183-4AC6-A08B-D435291015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D04F85-B58D-4C05-B105-F7DF9049B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DDE-EF23-4044-8F4A-8C57EEDD8D3F}" type="datetimeFigureOut">
              <a:rPr lang="es-MX" smtClean="0"/>
              <a:t>02/dic.2020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7038AF-82D3-4073-A3AB-E516FF7E8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A15F28-C312-4FCD-BC49-D0E4CB4BD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6955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42A45-EF64-4479-9656-99E4834B1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862C97-EC43-499B-94BA-FEF34CDBAF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76AC5B-6674-4358-A4FA-884DCB799D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95B07B-47A2-4BE4-8152-948A2146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DDE-EF23-4044-8F4A-8C57EEDD8D3F}" type="datetimeFigureOut">
              <a:rPr lang="es-MX" smtClean="0"/>
              <a:t>02/dic.2020</a:t>
            </a:fld>
            <a:endParaRPr lang="es-MX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99D1EA-847A-4ACD-BA1C-26D5C7BFF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BE08E3-CF43-439F-85F5-C626113FC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0798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D2110-1462-48A0-8666-B46B00B20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10E462-8B8B-40BF-A0F4-B3C9683381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8936EB-9892-4D62-8731-694DEF0E55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0D093D-509A-4486-A213-166848F13D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8BCDB3-4356-4C73-9346-C33B6DF862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812B08-DA2B-4BC4-8384-C4321B010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DDE-EF23-4044-8F4A-8C57EEDD8D3F}" type="datetimeFigureOut">
              <a:rPr lang="es-MX" smtClean="0"/>
              <a:t>02/dic.2020</a:t>
            </a:fld>
            <a:endParaRPr lang="es-MX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48C498-03BF-474A-A2BE-52620AAC4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8CDD08-C38E-4F2D-A583-07F6F7FEF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27240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1E4AE-86B2-4ECC-833B-1885E2A49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8654EB-8C54-4205-976E-313DCC5B7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DDE-EF23-4044-8F4A-8C57EEDD8D3F}" type="datetimeFigureOut">
              <a:rPr lang="es-MX" smtClean="0"/>
              <a:t>02/dic.2020</a:t>
            </a:fld>
            <a:endParaRPr lang="es-MX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66CC00-F85E-4F37-B9A0-B54B1DC2D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6F752B-F39C-4F17-B2A0-17D91D26D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54131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1886D2-0FAD-4DF9-A665-A6D302F9A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DDE-EF23-4044-8F4A-8C57EEDD8D3F}" type="datetimeFigureOut">
              <a:rPr lang="es-MX" smtClean="0"/>
              <a:t>02/dic.2020</a:t>
            </a:fld>
            <a:endParaRPr lang="es-MX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D0D90B-D1F2-481C-A02D-FDAD7F7D7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5C7CC7-9E09-4579-9C0E-C48703D80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2058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4B6AB-3DB6-40CE-B077-FCC2750DD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6E144E-2A75-43CB-B334-3646D4480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4386BB-6AEE-416B-AC49-7F02C44D20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ACB9B5-B8A3-41C9-B1FE-8B55E0E45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DDE-EF23-4044-8F4A-8C57EEDD8D3F}" type="datetimeFigureOut">
              <a:rPr lang="es-MX" smtClean="0"/>
              <a:t>02/dic.2020</a:t>
            </a:fld>
            <a:endParaRPr lang="es-MX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0A57AE-93C4-4C50-B3C0-EBE886C78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FD3547-9184-4208-9255-5763301E8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65899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A3229-B6E7-4B78-B878-E1ED745D3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50FCD0-70D7-4600-B8C3-0B70E5BAAE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E2C8A3-9FE6-4C1A-8E7D-A2E91F2491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9527C7-54AB-4E94-959C-259B5A3A3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DDE-EF23-4044-8F4A-8C57EEDD8D3F}" type="datetimeFigureOut">
              <a:rPr lang="es-MX" smtClean="0"/>
              <a:t>02/dic.2020</a:t>
            </a:fld>
            <a:endParaRPr lang="es-MX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9EADA3-FAB5-4B8E-B9E4-A05F262A7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5C2567-B2F1-4C68-AF9F-18C13BF61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8165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1D7C73-C969-4A32-8E7E-801DC4565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B7703A-E6E0-4ED2-9C69-BDA4480812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1DECE9-6ADE-4D41-9280-1265F4E03F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81DDE-EF23-4044-8F4A-8C57EEDD8D3F}" type="datetimeFigureOut">
              <a:rPr lang="es-MX" smtClean="0"/>
              <a:t>02/dic.2020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8660D4-3BF0-416D-8716-6B6D51DE56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14C4E-CD24-4DCE-8C45-923C314580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35703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5DB4E77-210D-414E-9BC7-64CAB50300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7180"/>
            <a:ext cx="12192000" cy="6263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448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E2A9C37-11AA-4867-A579-A8D0E480AF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7180"/>
            <a:ext cx="12192000" cy="6263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808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B5EA799-6F23-417E-8103-16101E0630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7180"/>
            <a:ext cx="12192000" cy="6263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0187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Adriana Ortiz</dc:creator>
  <cp:lastModifiedBy>Adriana Ortiz</cp:lastModifiedBy>
  <cp:revision>7</cp:revision>
  <dcterms:created xsi:type="dcterms:W3CDTF">2020-11-15T23:48:44Z</dcterms:created>
  <dcterms:modified xsi:type="dcterms:W3CDTF">2020-12-03T01:41:31Z</dcterms:modified>
</cp:coreProperties>
</file>