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sldIdLst>
    <p:sldId id="270" r:id="rId2"/>
    <p:sldId id="271" r:id="rId3"/>
    <p:sldId id="273" r:id="rId4"/>
    <p:sldId id="269" r:id="rId5"/>
    <p:sldId id="276" r:id="rId6"/>
    <p:sldId id="278" r:id="rId7"/>
    <p:sldId id="283" r:id="rId8"/>
    <p:sldId id="279" r:id="rId9"/>
    <p:sldId id="277" r:id="rId10"/>
    <p:sldId id="282" r:id="rId11"/>
    <p:sldId id="256" r:id="rId12"/>
    <p:sldId id="257" r:id="rId13"/>
    <p:sldId id="258" r:id="rId14"/>
    <p:sldId id="272" r:id="rId15"/>
    <p:sldId id="259" r:id="rId16"/>
    <p:sldId id="284" r:id="rId17"/>
    <p:sldId id="260" r:id="rId18"/>
    <p:sldId id="261" r:id="rId19"/>
    <p:sldId id="262" r:id="rId20"/>
    <p:sldId id="263" r:id="rId21"/>
    <p:sldId id="264" r:id="rId22"/>
    <p:sldId id="285" r:id="rId23"/>
    <p:sldId id="265" r:id="rId24"/>
    <p:sldId id="266" r:id="rId25"/>
    <p:sldId id="267" r:id="rId26"/>
    <p:sldId id="268" r:id="rId27"/>
    <p:sldId id="274" r:id="rId28"/>
  </p:sldIdLst>
  <p:sldSz cx="9144000" cy="6858000" type="screen4x3"/>
  <p:notesSz cx="6858000" cy="9144000"/>
  <p:defaultTextStyle>
    <a:defPPr>
      <a:defRPr lang="es-E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1" d="100"/>
          <a:sy n="61" d="100"/>
        </p:scale>
        <p:origin x="780"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a:extLst>
              <a:ext uri="{FF2B5EF4-FFF2-40B4-BE49-F238E27FC236}">
                <a16:creationId xmlns:a16="http://schemas.microsoft.com/office/drawing/2014/main" id="{6B062BCC-2035-4895-B89E-047F4C34E8C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2 Marcador de fecha">
            <a:extLst>
              <a:ext uri="{FF2B5EF4-FFF2-40B4-BE49-F238E27FC236}">
                <a16:creationId xmlns:a16="http://schemas.microsoft.com/office/drawing/2014/main" id="{23D48D6A-B1F9-4642-A6A2-636A00B1D9A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80D2359-CF49-40FE-89AC-8C5DE7A2E350}" type="datetimeFigureOut">
              <a:rPr lang="es-ES"/>
              <a:pPr>
                <a:defRPr/>
              </a:pPr>
              <a:t>26/05/2021</a:t>
            </a:fld>
            <a:endParaRPr lang="en-US"/>
          </a:p>
        </p:txBody>
      </p:sp>
      <p:sp>
        <p:nvSpPr>
          <p:cNvPr id="4" name="3 Marcador de imagen de diapositiva">
            <a:extLst>
              <a:ext uri="{FF2B5EF4-FFF2-40B4-BE49-F238E27FC236}">
                <a16:creationId xmlns:a16="http://schemas.microsoft.com/office/drawing/2014/main" id="{734C7554-6CFB-4CE3-A944-5F99D66D1FA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4 Marcador de notas">
            <a:extLst>
              <a:ext uri="{FF2B5EF4-FFF2-40B4-BE49-F238E27FC236}">
                <a16:creationId xmlns:a16="http://schemas.microsoft.com/office/drawing/2014/main" id="{8DC3EF89-0038-44A9-BF81-5FB8F92A1B6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n-US" noProof="0"/>
          </a:p>
        </p:txBody>
      </p:sp>
      <p:sp>
        <p:nvSpPr>
          <p:cNvPr id="6" name="5 Marcador de pie de página">
            <a:extLst>
              <a:ext uri="{FF2B5EF4-FFF2-40B4-BE49-F238E27FC236}">
                <a16:creationId xmlns:a16="http://schemas.microsoft.com/office/drawing/2014/main" id="{037A5F4B-FA23-466A-A0BD-F272A25DF90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6 Marcador de número de diapositiva">
            <a:extLst>
              <a:ext uri="{FF2B5EF4-FFF2-40B4-BE49-F238E27FC236}">
                <a16:creationId xmlns:a16="http://schemas.microsoft.com/office/drawing/2014/main" id="{26EE01BA-147E-4090-AAA1-212A57D966B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3E81850-90E7-4E4B-8127-AA2AED6FAE73}" type="slidenum">
              <a:rPr lang="en-US" altLang="es-MX"/>
              <a:pPr/>
              <a:t>‹Nº›</a:t>
            </a:fld>
            <a:endParaRPr lang="en-US" altLang="es-MX"/>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Marcador de imagen de diapositiva">
            <a:extLst>
              <a:ext uri="{FF2B5EF4-FFF2-40B4-BE49-F238E27FC236}">
                <a16:creationId xmlns:a16="http://schemas.microsoft.com/office/drawing/2014/main" id="{98AF0D65-7DEE-44B6-B06E-A0BF633E16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2 Marcador de notas">
            <a:extLst>
              <a:ext uri="{FF2B5EF4-FFF2-40B4-BE49-F238E27FC236}">
                <a16:creationId xmlns:a16="http://schemas.microsoft.com/office/drawing/2014/main" id="{0096B725-D03A-430D-A677-70E51158D6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s-MX"/>
          </a:p>
        </p:txBody>
      </p:sp>
      <p:sp>
        <p:nvSpPr>
          <p:cNvPr id="34820" name="3 Marcador de número de diapositiva">
            <a:extLst>
              <a:ext uri="{FF2B5EF4-FFF2-40B4-BE49-F238E27FC236}">
                <a16:creationId xmlns:a16="http://schemas.microsoft.com/office/drawing/2014/main" id="{628F70A4-6AF6-4185-BAE6-1696DD2671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0C19578-06B9-4299-9E2D-AA177580309D}" type="slidenum">
              <a:rPr lang="en-US" altLang="es-MX">
                <a:latin typeface="Times New Roman" panose="02020603050405020304" pitchFamily="18" charset="0"/>
              </a:rPr>
              <a:pPr eaLnBrk="1" hangingPunct="1">
                <a:spcBef>
                  <a:spcPct val="0"/>
                </a:spcBef>
              </a:pPr>
              <a:t>11</a:t>
            </a:fld>
            <a:endParaRPr lang="en-US" altLang="es-MX">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cxnSp>
        <p:nvCxnSpPr>
          <p:cNvPr id="4" name="Straight Connector 7">
            <a:extLst>
              <a:ext uri="{FF2B5EF4-FFF2-40B4-BE49-F238E27FC236}">
                <a16:creationId xmlns:a16="http://schemas.microsoft.com/office/drawing/2014/main" id="{85656131-55B9-4527-8B26-356D76E39B31}"/>
              </a:ext>
            </a:extLst>
          </p:cNvPr>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5" name="Date Placeholder 3">
            <a:extLst>
              <a:ext uri="{FF2B5EF4-FFF2-40B4-BE49-F238E27FC236}">
                <a16:creationId xmlns:a16="http://schemas.microsoft.com/office/drawing/2014/main" id="{B0A00115-F1B0-4E45-9959-CD20CD226C8B}"/>
              </a:ext>
            </a:extLst>
          </p:cNvPr>
          <p:cNvSpPr>
            <a:spLocks noGrp="1"/>
          </p:cNvSpPr>
          <p:nvPr>
            <p:ph type="dt" sz="half" idx="10"/>
          </p:nvPr>
        </p:nvSpPr>
        <p:spPr/>
        <p:txBody>
          <a:bodyPr/>
          <a:lstStyle>
            <a:lvl1pPr>
              <a:defRPr/>
            </a:lvl1pPr>
          </a:lstStyle>
          <a:p>
            <a:pPr>
              <a:defRPr/>
            </a:pPr>
            <a:endParaRPr lang="es-ES"/>
          </a:p>
        </p:txBody>
      </p:sp>
      <p:sp>
        <p:nvSpPr>
          <p:cNvPr id="6" name="Footer Placeholder 4">
            <a:extLst>
              <a:ext uri="{FF2B5EF4-FFF2-40B4-BE49-F238E27FC236}">
                <a16:creationId xmlns:a16="http://schemas.microsoft.com/office/drawing/2014/main" id="{1FD98EA2-781A-4702-9C39-DDFF55AAF346}"/>
              </a:ext>
            </a:extLst>
          </p:cNvPr>
          <p:cNvSpPr>
            <a:spLocks noGrp="1"/>
          </p:cNvSpPr>
          <p:nvPr>
            <p:ph type="ftr" sz="quarter" idx="11"/>
          </p:nvPr>
        </p:nvSpPr>
        <p:spPr/>
        <p:txBody>
          <a:bodyPr/>
          <a:lstStyle>
            <a:lvl1pPr>
              <a:defRPr/>
            </a:lvl1pPr>
          </a:lstStyle>
          <a:p>
            <a:pPr>
              <a:defRPr/>
            </a:pPr>
            <a:endParaRPr lang="es-ES"/>
          </a:p>
        </p:txBody>
      </p:sp>
      <p:sp>
        <p:nvSpPr>
          <p:cNvPr id="7" name="Slide Number Placeholder 5">
            <a:extLst>
              <a:ext uri="{FF2B5EF4-FFF2-40B4-BE49-F238E27FC236}">
                <a16:creationId xmlns:a16="http://schemas.microsoft.com/office/drawing/2014/main" id="{34657D09-E3A8-45B6-8EFF-568C45C1E877}"/>
              </a:ext>
            </a:extLst>
          </p:cNvPr>
          <p:cNvSpPr>
            <a:spLocks noGrp="1"/>
          </p:cNvSpPr>
          <p:nvPr>
            <p:ph type="sldNum" sz="quarter" idx="12"/>
          </p:nvPr>
        </p:nvSpPr>
        <p:spPr/>
        <p:txBody>
          <a:bodyPr/>
          <a:lstStyle>
            <a:lvl1pPr>
              <a:defRPr/>
            </a:lvl1pPr>
          </a:lstStyle>
          <a:p>
            <a:fld id="{ABA8B072-FB37-4EB1-A114-A1760F790DD3}" type="slidenum">
              <a:rPr lang="es-ES" altLang="es-MX"/>
              <a:pPr/>
              <a:t>‹Nº›</a:t>
            </a:fld>
            <a:endParaRPr lang="es-ES" altLang="es-MX"/>
          </a:p>
        </p:txBody>
      </p:sp>
    </p:spTree>
    <p:extLst>
      <p:ext uri="{BB962C8B-B14F-4D97-AF65-F5344CB8AC3E}">
        <p14:creationId xmlns:p14="http://schemas.microsoft.com/office/powerpoint/2010/main" val="2038703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a:extLst>
              <a:ext uri="{FF2B5EF4-FFF2-40B4-BE49-F238E27FC236}">
                <a16:creationId xmlns:a16="http://schemas.microsoft.com/office/drawing/2014/main" id="{EDF8358D-1C0E-4034-BE9C-2FB91CB88D8E}"/>
              </a:ext>
            </a:extLst>
          </p:cNvPr>
          <p:cNvSpPr>
            <a:spLocks noGrp="1"/>
          </p:cNvSpPr>
          <p:nvPr>
            <p:ph type="dt" sz="half" idx="10"/>
          </p:nvPr>
        </p:nvSpPr>
        <p:spPr/>
        <p:txBody>
          <a:bodyPr/>
          <a:lstStyle>
            <a:lvl1pPr>
              <a:defRPr/>
            </a:lvl1pPr>
          </a:lstStyle>
          <a:p>
            <a:pPr>
              <a:defRPr/>
            </a:pPr>
            <a:endParaRPr lang="es-ES"/>
          </a:p>
        </p:txBody>
      </p:sp>
      <p:sp>
        <p:nvSpPr>
          <p:cNvPr id="5" name="Footer Placeholder 4">
            <a:extLst>
              <a:ext uri="{FF2B5EF4-FFF2-40B4-BE49-F238E27FC236}">
                <a16:creationId xmlns:a16="http://schemas.microsoft.com/office/drawing/2014/main" id="{9B9CC3C4-A189-4B43-8ABB-3948CCAC6FA9}"/>
              </a:ext>
            </a:extLst>
          </p:cNvPr>
          <p:cNvSpPr>
            <a:spLocks noGrp="1"/>
          </p:cNvSpPr>
          <p:nvPr>
            <p:ph type="ftr" sz="quarter" idx="11"/>
          </p:nvPr>
        </p:nvSpPr>
        <p:spPr/>
        <p:txBody>
          <a:bodyPr/>
          <a:lstStyle>
            <a:lvl1pPr>
              <a:defRPr/>
            </a:lvl1pPr>
          </a:lstStyle>
          <a:p>
            <a:pPr>
              <a:defRPr/>
            </a:pPr>
            <a:endParaRPr lang="es-ES"/>
          </a:p>
        </p:txBody>
      </p:sp>
      <p:sp>
        <p:nvSpPr>
          <p:cNvPr id="6" name="Slide Number Placeholder 5">
            <a:extLst>
              <a:ext uri="{FF2B5EF4-FFF2-40B4-BE49-F238E27FC236}">
                <a16:creationId xmlns:a16="http://schemas.microsoft.com/office/drawing/2014/main" id="{FA491F50-1EC6-455B-B29F-25BB8CD78FF9}"/>
              </a:ext>
            </a:extLst>
          </p:cNvPr>
          <p:cNvSpPr>
            <a:spLocks noGrp="1"/>
          </p:cNvSpPr>
          <p:nvPr>
            <p:ph type="sldNum" sz="quarter" idx="12"/>
          </p:nvPr>
        </p:nvSpPr>
        <p:spPr/>
        <p:txBody>
          <a:bodyPr/>
          <a:lstStyle>
            <a:lvl1pPr>
              <a:defRPr/>
            </a:lvl1pPr>
          </a:lstStyle>
          <a:p>
            <a:fld id="{FBEE60F6-C757-4BF9-9FA7-3039AFF2EAE5}" type="slidenum">
              <a:rPr lang="es-ES" altLang="es-MX"/>
              <a:pPr/>
              <a:t>‹Nº›</a:t>
            </a:fld>
            <a:endParaRPr lang="es-ES" altLang="es-MX"/>
          </a:p>
        </p:txBody>
      </p:sp>
    </p:spTree>
    <p:extLst>
      <p:ext uri="{BB962C8B-B14F-4D97-AF65-F5344CB8AC3E}">
        <p14:creationId xmlns:p14="http://schemas.microsoft.com/office/powerpoint/2010/main" val="361218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7B11FA05-AE42-4FF6-88F0-302123862008}"/>
              </a:ext>
            </a:extLst>
          </p:cNvPr>
          <p:cNvSpPr>
            <a:spLocks noGrp="1"/>
          </p:cNvSpPr>
          <p:nvPr>
            <p:ph type="dt" sz="half" idx="10"/>
          </p:nvPr>
        </p:nvSpPr>
        <p:spPr/>
        <p:txBody>
          <a:bodyPr/>
          <a:lstStyle>
            <a:lvl1pPr>
              <a:defRPr/>
            </a:lvl1pPr>
          </a:lstStyle>
          <a:p>
            <a:pPr>
              <a:defRPr/>
            </a:pPr>
            <a:endParaRPr lang="es-ES"/>
          </a:p>
        </p:txBody>
      </p:sp>
      <p:sp>
        <p:nvSpPr>
          <p:cNvPr id="5" name="Footer Placeholder 4">
            <a:extLst>
              <a:ext uri="{FF2B5EF4-FFF2-40B4-BE49-F238E27FC236}">
                <a16:creationId xmlns:a16="http://schemas.microsoft.com/office/drawing/2014/main" id="{04EE72A2-C8D5-41C3-8024-9D4F78305AD0}"/>
              </a:ext>
            </a:extLst>
          </p:cNvPr>
          <p:cNvSpPr>
            <a:spLocks noGrp="1"/>
          </p:cNvSpPr>
          <p:nvPr>
            <p:ph type="ftr" sz="quarter" idx="11"/>
          </p:nvPr>
        </p:nvSpPr>
        <p:spPr/>
        <p:txBody>
          <a:bodyPr/>
          <a:lstStyle>
            <a:lvl1pPr>
              <a:defRPr/>
            </a:lvl1pPr>
          </a:lstStyle>
          <a:p>
            <a:pPr>
              <a:defRPr/>
            </a:pPr>
            <a:endParaRPr lang="es-ES"/>
          </a:p>
        </p:txBody>
      </p:sp>
      <p:sp>
        <p:nvSpPr>
          <p:cNvPr id="6" name="Slide Number Placeholder 5">
            <a:extLst>
              <a:ext uri="{FF2B5EF4-FFF2-40B4-BE49-F238E27FC236}">
                <a16:creationId xmlns:a16="http://schemas.microsoft.com/office/drawing/2014/main" id="{56387BB6-7AD3-4711-82AA-4483E02F5F39}"/>
              </a:ext>
            </a:extLst>
          </p:cNvPr>
          <p:cNvSpPr>
            <a:spLocks noGrp="1"/>
          </p:cNvSpPr>
          <p:nvPr>
            <p:ph type="sldNum" sz="quarter" idx="12"/>
          </p:nvPr>
        </p:nvSpPr>
        <p:spPr/>
        <p:txBody>
          <a:bodyPr/>
          <a:lstStyle>
            <a:lvl1pPr>
              <a:defRPr/>
            </a:lvl1pPr>
          </a:lstStyle>
          <a:p>
            <a:fld id="{31B0DE1F-9FA8-4281-B569-FE5B00E6354E}" type="slidenum">
              <a:rPr lang="es-ES" altLang="es-MX"/>
              <a:pPr/>
              <a:t>‹Nº›</a:t>
            </a:fld>
            <a:endParaRPr lang="es-ES" altLang="es-MX"/>
          </a:p>
        </p:txBody>
      </p:sp>
    </p:spTree>
    <p:extLst>
      <p:ext uri="{BB962C8B-B14F-4D97-AF65-F5344CB8AC3E}">
        <p14:creationId xmlns:p14="http://schemas.microsoft.com/office/powerpoint/2010/main" val="2727350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a:extLst>
              <a:ext uri="{FF2B5EF4-FFF2-40B4-BE49-F238E27FC236}">
                <a16:creationId xmlns:a16="http://schemas.microsoft.com/office/drawing/2014/main" id="{827A4FC7-4D97-4D34-8C1B-6AFD877CE076}"/>
              </a:ext>
            </a:extLst>
          </p:cNvPr>
          <p:cNvSpPr>
            <a:spLocks noGrp="1"/>
          </p:cNvSpPr>
          <p:nvPr>
            <p:ph type="dt" sz="half" idx="10"/>
          </p:nvPr>
        </p:nvSpPr>
        <p:spPr/>
        <p:txBody>
          <a:bodyPr/>
          <a:lstStyle>
            <a:lvl1pPr>
              <a:defRPr/>
            </a:lvl1pPr>
          </a:lstStyle>
          <a:p>
            <a:pPr>
              <a:defRPr/>
            </a:pPr>
            <a:endParaRPr lang="es-ES"/>
          </a:p>
        </p:txBody>
      </p:sp>
      <p:sp>
        <p:nvSpPr>
          <p:cNvPr id="5" name="Footer Placeholder 4">
            <a:extLst>
              <a:ext uri="{FF2B5EF4-FFF2-40B4-BE49-F238E27FC236}">
                <a16:creationId xmlns:a16="http://schemas.microsoft.com/office/drawing/2014/main" id="{40F21CA0-822D-476B-9660-08EABFCC86D4}"/>
              </a:ext>
            </a:extLst>
          </p:cNvPr>
          <p:cNvSpPr>
            <a:spLocks noGrp="1"/>
          </p:cNvSpPr>
          <p:nvPr>
            <p:ph type="ftr" sz="quarter" idx="11"/>
          </p:nvPr>
        </p:nvSpPr>
        <p:spPr/>
        <p:txBody>
          <a:bodyPr/>
          <a:lstStyle>
            <a:lvl1pPr>
              <a:defRPr/>
            </a:lvl1pPr>
          </a:lstStyle>
          <a:p>
            <a:pPr>
              <a:defRPr/>
            </a:pPr>
            <a:endParaRPr lang="es-ES"/>
          </a:p>
        </p:txBody>
      </p:sp>
      <p:sp>
        <p:nvSpPr>
          <p:cNvPr id="6" name="Slide Number Placeholder 5">
            <a:extLst>
              <a:ext uri="{FF2B5EF4-FFF2-40B4-BE49-F238E27FC236}">
                <a16:creationId xmlns:a16="http://schemas.microsoft.com/office/drawing/2014/main" id="{8BE6538D-CE4B-40EE-8C79-629C54AEA125}"/>
              </a:ext>
            </a:extLst>
          </p:cNvPr>
          <p:cNvSpPr>
            <a:spLocks noGrp="1"/>
          </p:cNvSpPr>
          <p:nvPr>
            <p:ph type="sldNum" sz="quarter" idx="12"/>
          </p:nvPr>
        </p:nvSpPr>
        <p:spPr/>
        <p:txBody>
          <a:bodyPr/>
          <a:lstStyle>
            <a:lvl1pPr>
              <a:defRPr/>
            </a:lvl1pPr>
          </a:lstStyle>
          <a:p>
            <a:fld id="{7422964D-D055-42D0-8E6A-07E12BF102B1}" type="slidenum">
              <a:rPr lang="es-ES" altLang="es-MX"/>
              <a:pPr/>
              <a:t>‹Nº›</a:t>
            </a:fld>
            <a:endParaRPr lang="es-ES" altLang="es-MX"/>
          </a:p>
        </p:txBody>
      </p:sp>
    </p:spTree>
    <p:extLst>
      <p:ext uri="{BB962C8B-B14F-4D97-AF65-F5344CB8AC3E}">
        <p14:creationId xmlns:p14="http://schemas.microsoft.com/office/powerpoint/2010/main" val="146413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bg2"/>
        </a:solidFill>
        <a:effectLst/>
      </p:bgPr>
    </p:bg>
    <p:spTree>
      <p:nvGrpSpPr>
        <p:cNvPr id="1" name=""/>
        <p:cNvGrpSpPr/>
        <p:nvPr/>
      </p:nvGrpSpPr>
      <p:grpSpPr>
        <a:xfrm>
          <a:off x="0" y="0"/>
          <a:ext cx="0" cy="0"/>
          <a:chOff x="0" y="0"/>
          <a:chExt cx="0" cy="0"/>
        </a:xfrm>
      </p:grpSpPr>
      <p:cxnSp>
        <p:nvCxnSpPr>
          <p:cNvPr id="4" name="Straight Connector 6">
            <a:extLst>
              <a:ext uri="{FF2B5EF4-FFF2-40B4-BE49-F238E27FC236}">
                <a16:creationId xmlns:a16="http://schemas.microsoft.com/office/drawing/2014/main" id="{F32A9C2B-B48E-49BC-973B-916474EEC93C}"/>
              </a:ext>
            </a:extLst>
          </p:cNvPr>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5" name="Date Placeholder 3">
            <a:extLst>
              <a:ext uri="{FF2B5EF4-FFF2-40B4-BE49-F238E27FC236}">
                <a16:creationId xmlns:a16="http://schemas.microsoft.com/office/drawing/2014/main" id="{BF0D972C-4813-4C0F-AF5E-940A444739B6}"/>
              </a:ext>
            </a:extLst>
          </p:cNvPr>
          <p:cNvSpPr>
            <a:spLocks noGrp="1"/>
          </p:cNvSpPr>
          <p:nvPr>
            <p:ph type="dt" sz="half" idx="10"/>
          </p:nvPr>
        </p:nvSpPr>
        <p:spPr/>
        <p:txBody>
          <a:bodyPr/>
          <a:lstStyle>
            <a:lvl1pPr>
              <a:defRPr/>
            </a:lvl1pPr>
          </a:lstStyle>
          <a:p>
            <a:pPr>
              <a:defRPr/>
            </a:pPr>
            <a:endParaRPr lang="es-ES"/>
          </a:p>
        </p:txBody>
      </p:sp>
      <p:sp>
        <p:nvSpPr>
          <p:cNvPr id="6" name="Footer Placeholder 4">
            <a:extLst>
              <a:ext uri="{FF2B5EF4-FFF2-40B4-BE49-F238E27FC236}">
                <a16:creationId xmlns:a16="http://schemas.microsoft.com/office/drawing/2014/main" id="{F4C61B06-F27B-4060-82D9-2CB321E5FD2C}"/>
              </a:ext>
            </a:extLst>
          </p:cNvPr>
          <p:cNvSpPr>
            <a:spLocks noGrp="1"/>
          </p:cNvSpPr>
          <p:nvPr>
            <p:ph type="ftr" sz="quarter" idx="11"/>
          </p:nvPr>
        </p:nvSpPr>
        <p:spPr/>
        <p:txBody>
          <a:bodyPr/>
          <a:lstStyle>
            <a:lvl1pPr>
              <a:defRPr/>
            </a:lvl1pPr>
          </a:lstStyle>
          <a:p>
            <a:pPr>
              <a:defRPr/>
            </a:pPr>
            <a:endParaRPr lang="es-ES"/>
          </a:p>
        </p:txBody>
      </p:sp>
      <p:sp>
        <p:nvSpPr>
          <p:cNvPr id="7" name="Slide Number Placeholder 5">
            <a:extLst>
              <a:ext uri="{FF2B5EF4-FFF2-40B4-BE49-F238E27FC236}">
                <a16:creationId xmlns:a16="http://schemas.microsoft.com/office/drawing/2014/main" id="{FD917190-DA4F-47F6-B29C-CDD791247160}"/>
              </a:ext>
            </a:extLst>
          </p:cNvPr>
          <p:cNvSpPr>
            <a:spLocks noGrp="1"/>
          </p:cNvSpPr>
          <p:nvPr>
            <p:ph type="sldNum" sz="quarter" idx="12"/>
          </p:nvPr>
        </p:nvSpPr>
        <p:spPr/>
        <p:txBody>
          <a:bodyPr/>
          <a:lstStyle>
            <a:lvl1pPr>
              <a:defRPr/>
            </a:lvl1pPr>
          </a:lstStyle>
          <a:p>
            <a:fld id="{C888FA60-0D57-49FA-9021-85389BE2A41D}" type="slidenum">
              <a:rPr lang="es-ES" altLang="es-MX"/>
              <a:pPr/>
              <a:t>‹Nº›</a:t>
            </a:fld>
            <a:endParaRPr lang="es-ES" altLang="es-MX"/>
          </a:p>
        </p:txBody>
      </p:sp>
    </p:spTree>
    <p:extLst>
      <p:ext uri="{BB962C8B-B14F-4D97-AF65-F5344CB8AC3E}">
        <p14:creationId xmlns:p14="http://schemas.microsoft.com/office/powerpoint/2010/main" val="389165078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3">
            <a:extLst>
              <a:ext uri="{FF2B5EF4-FFF2-40B4-BE49-F238E27FC236}">
                <a16:creationId xmlns:a16="http://schemas.microsoft.com/office/drawing/2014/main" id="{12200AD3-0CA4-4A2B-979D-2C3B817F981A}"/>
              </a:ext>
            </a:extLst>
          </p:cNvPr>
          <p:cNvSpPr>
            <a:spLocks noGrp="1"/>
          </p:cNvSpPr>
          <p:nvPr>
            <p:ph type="dt" sz="half" idx="10"/>
          </p:nvPr>
        </p:nvSpPr>
        <p:spPr/>
        <p:txBody>
          <a:bodyPr/>
          <a:lstStyle>
            <a:lvl1pPr>
              <a:defRPr/>
            </a:lvl1pPr>
          </a:lstStyle>
          <a:p>
            <a:pPr>
              <a:defRPr/>
            </a:pPr>
            <a:endParaRPr lang="es-ES"/>
          </a:p>
        </p:txBody>
      </p:sp>
      <p:sp>
        <p:nvSpPr>
          <p:cNvPr id="6" name="Footer Placeholder 4">
            <a:extLst>
              <a:ext uri="{FF2B5EF4-FFF2-40B4-BE49-F238E27FC236}">
                <a16:creationId xmlns:a16="http://schemas.microsoft.com/office/drawing/2014/main" id="{DB2BA7B0-9B0A-4D71-8570-61E31BA30CD3}"/>
              </a:ext>
            </a:extLst>
          </p:cNvPr>
          <p:cNvSpPr>
            <a:spLocks noGrp="1"/>
          </p:cNvSpPr>
          <p:nvPr>
            <p:ph type="ftr" sz="quarter" idx="11"/>
          </p:nvPr>
        </p:nvSpPr>
        <p:spPr/>
        <p:txBody>
          <a:bodyPr/>
          <a:lstStyle>
            <a:lvl1pPr>
              <a:defRPr/>
            </a:lvl1pPr>
          </a:lstStyle>
          <a:p>
            <a:pPr>
              <a:defRPr/>
            </a:pPr>
            <a:endParaRPr lang="es-ES"/>
          </a:p>
        </p:txBody>
      </p:sp>
      <p:sp>
        <p:nvSpPr>
          <p:cNvPr id="7" name="Slide Number Placeholder 5">
            <a:extLst>
              <a:ext uri="{FF2B5EF4-FFF2-40B4-BE49-F238E27FC236}">
                <a16:creationId xmlns:a16="http://schemas.microsoft.com/office/drawing/2014/main" id="{B1CC7AAE-2811-4B0E-850E-F915480B8C82}"/>
              </a:ext>
            </a:extLst>
          </p:cNvPr>
          <p:cNvSpPr>
            <a:spLocks noGrp="1"/>
          </p:cNvSpPr>
          <p:nvPr>
            <p:ph type="sldNum" sz="quarter" idx="12"/>
          </p:nvPr>
        </p:nvSpPr>
        <p:spPr/>
        <p:txBody>
          <a:bodyPr/>
          <a:lstStyle>
            <a:lvl1pPr>
              <a:defRPr/>
            </a:lvl1pPr>
          </a:lstStyle>
          <a:p>
            <a:fld id="{89A43760-C763-4C94-82EB-8343D926CC64}" type="slidenum">
              <a:rPr lang="es-ES" altLang="es-MX"/>
              <a:pPr/>
              <a:t>‹Nº›</a:t>
            </a:fld>
            <a:endParaRPr lang="es-ES" altLang="es-MX"/>
          </a:p>
        </p:txBody>
      </p:sp>
    </p:spTree>
    <p:extLst>
      <p:ext uri="{BB962C8B-B14F-4D97-AF65-F5344CB8AC3E}">
        <p14:creationId xmlns:p14="http://schemas.microsoft.com/office/powerpoint/2010/main" val="1552260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cxnSp>
        <p:nvCxnSpPr>
          <p:cNvPr id="7" name="Straight Connector 10">
            <a:extLst>
              <a:ext uri="{FF2B5EF4-FFF2-40B4-BE49-F238E27FC236}">
                <a16:creationId xmlns:a16="http://schemas.microsoft.com/office/drawing/2014/main" id="{F12247CE-BD3C-4F54-B547-AA5F86D7E1F9}"/>
              </a:ext>
            </a:extLst>
          </p:cNvPr>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6">
            <a:extLst>
              <a:ext uri="{FF2B5EF4-FFF2-40B4-BE49-F238E27FC236}">
                <a16:creationId xmlns:a16="http://schemas.microsoft.com/office/drawing/2014/main" id="{85EF68A0-30A5-4B37-A364-BEC3F3852220}"/>
              </a:ext>
            </a:extLst>
          </p:cNvPr>
          <p:cNvSpPr>
            <a:spLocks noGrp="1"/>
          </p:cNvSpPr>
          <p:nvPr>
            <p:ph type="dt" sz="half" idx="10"/>
          </p:nvPr>
        </p:nvSpPr>
        <p:spPr/>
        <p:txBody>
          <a:bodyPr/>
          <a:lstStyle>
            <a:lvl1pPr>
              <a:defRPr/>
            </a:lvl1pPr>
          </a:lstStyle>
          <a:p>
            <a:pPr>
              <a:defRPr/>
            </a:pPr>
            <a:endParaRPr lang="es-ES"/>
          </a:p>
        </p:txBody>
      </p:sp>
      <p:sp>
        <p:nvSpPr>
          <p:cNvPr id="9" name="Footer Placeholder 7">
            <a:extLst>
              <a:ext uri="{FF2B5EF4-FFF2-40B4-BE49-F238E27FC236}">
                <a16:creationId xmlns:a16="http://schemas.microsoft.com/office/drawing/2014/main" id="{9638AEB6-900A-40BE-8AB4-BD4705D1A5B8}"/>
              </a:ext>
            </a:extLst>
          </p:cNvPr>
          <p:cNvSpPr>
            <a:spLocks noGrp="1"/>
          </p:cNvSpPr>
          <p:nvPr>
            <p:ph type="ftr" sz="quarter" idx="11"/>
          </p:nvPr>
        </p:nvSpPr>
        <p:spPr/>
        <p:txBody>
          <a:bodyPr/>
          <a:lstStyle>
            <a:lvl1pPr>
              <a:defRPr/>
            </a:lvl1pPr>
          </a:lstStyle>
          <a:p>
            <a:pPr>
              <a:defRPr/>
            </a:pPr>
            <a:endParaRPr lang="es-ES"/>
          </a:p>
        </p:txBody>
      </p:sp>
      <p:sp>
        <p:nvSpPr>
          <p:cNvPr id="10" name="Slide Number Placeholder 8">
            <a:extLst>
              <a:ext uri="{FF2B5EF4-FFF2-40B4-BE49-F238E27FC236}">
                <a16:creationId xmlns:a16="http://schemas.microsoft.com/office/drawing/2014/main" id="{0D97DE76-E616-4310-A174-3104879B683A}"/>
              </a:ext>
            </a:extLst>
          </p:cNvPr>
          <p:cNvSpPr>
            <a:spLocks noGrp="1"/>
          </p:cNvSpPr>
          <p:nvPr>
            <p:ph type="sldNum" sz="quarter" idx="12"/>
          </p:nvPr>
        </p:nvSpPr>
        <p:spPr/>
        <p:txBody>
          <a:bodyPr/>
          <a:lstStyle>
            <a:lvl1pPr>
              <a:defRPr/>
            </a:lvl1pPr>
          </a:lstStyle>
          <a:p>
            <a:fld id="{43110035-CA99-41A1-A08F-666D9F5178DF}" type="slidenum">
              <a:rPr lang="es-ES" altLang="es-MX"/>
              <a:pPr/>
              <a:t>‹Nº›</a:t>
            </a:fld>
            <a:endParaRPr lang="es-ES" altLang="es-MX"/>
          </a:p>
        </p:txBody>
      </p:sp>
    </p:spTree>
    <p:extLst>
      <p:ext uri="{BB962C8B-B14F-4D97-AF65-F5344CB8AC3E}">
        <p14:creationId xmlns:p14="http://schemas.microsoft.com/office/powerpoint/2010/main" val="188461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3">
            <a:extLst>
              <a:ext uri="{FF2B5EF4-FFF2-40B4-BE49-F238E27FC236}">
                <a16:creationId xmlns:a16="http://schemas.microsoft.com/office/drawing/2014/main" id="{CD76FCFB-58CF-4068-996D-2C2B142EC2C8}"/>
              </a:ext>
            </a:extLst>
          </p:cNvPr>
          <p:cNvSpPr>
            <a:spLocks noGrp="1"/>
          </p:cNvSpPr>
          <p:nvPr>
            <p:ph type="dt" sz="half" idx="10"/>
          </p:nvPr>
        </p:nvSpPr>
        <p:spPr/>
        <p:txBody>
          <a:bodyPr/>
          <a:lstStyle>
            <a:lvl1pPr>
              <a:defRPr/>
            </a:lvl1pPr>
          </a:lstStyle>
          <a:p>
            <a:pPr>
              <a:defRPr/>
            </a:pPr>
            <a:endParaRPr lang="es-ES"/>
          </a:p>
        </p:txBody>
      </p:sp>
      <p:sp>
        <p:nvSpPr>
          <p:cNvPr id="4" name="Footer Placeholder 4">
            <a:extLst>
              <a:ext uri="{FF2B5EF4-FFF2-40B4-BE49-F238E27FC236}">
                <a16:creationId xmlns:a16="http://schemas.microsoft.com/office/drawing/2014/main" id="{07891181-BDEB-487B-A253-A2FD3D5ACB1F}"/>
              </a:ext>
            </a:extLst>
          </p:cNvPr>
          <p:cNvSpPr>
            <a:spLocks noGrp="1"/>
          </p:cNvSpPr>
          <p:nvPr>
            <p:ph type="ftr" sz="quarter" idx="11"/>
          </p:nvPr>
        </p:nvSpPr>
        <p:spPr/>
        <p:txBody>
          <a:bodyPr/>
          <a:lstStyle>
            <a:lvl1pPr>
              <a:defRPr/>
            </a:lvl1pPr>
          </a:lstStyle>
          <a:p>
            <a:pPr>
              <a:defRPr/>
            </a:pPr>
            <a:endParaRPr lang="es-ES"/>
          </a:p>
        </p:txBody>
      </p:sp>
      <p:sp>
        <p:nvSpPr>
          <p:cNvPr id="5" name="Slide Number Placeholder 5">
            <a:extLst>
              <a:ext uri="{FF2B5EF4-FFF2-40B4-BE49-F238E27FC236}">
                <a16:creationId xmlns:a16="http://schemas.microsoft.com/office/drawing/2014/main" id="{427EB0F5-9ED1-4BB1-A5A1-6402F70D3C93}"/>
              </a:ext>
            </a:extLst>
          </p:cNvPr>
          <p:cNvSpPr>
            <a:spLocks noGrp="1"/>
          </p:cNvSpPr>
          <p:nvPr>
            <p:ph type="sldNum" sz="quarter" idx="12"/>
          </p:nvPr>
        </p:nvSpPr>
        <p:spPr/>
        <p:txBody>
          <a:bodyPr/>
          <a:lstStyle>
            <a:lvl1pPr>
              <a:defRPr/>
            </a:lvl1pPr>
          </a:lstStyle>
          <a:p>
            <a:fld id="{19497C53-F6EA-428A-A151-6E013995CE70}" type="slidenum">
              <a:rPr lang="es-ES" altLang="es-MX"/>
              <a:pPr/>
              <a:t>‹Nº›</a:t>
            </a:fld>
            <a:endParaRPr lang="es-ES" altLang="es-MX"/>
          </a:p>
        </p:txBody>
      </p:sp>
    </p:spTree>
    <p:extLst>
      <p:ext uri="{BB962C8B-B14F-4D97-AF65-F5344CB8AC3E}">
        <p14:creationId xmlns:p14="http://schemas.microsoft.com/office/powerpoint/2010/main" val="3527269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6E19EE1-8C90-49D1-A1D9-273ED4D1CF5A}"/>
              </a:ext>
            </a:extLst>
          </p:cNvPr>
          <p:cNvSpPr>
            <a:spLocks noGrp="1"/>
          </p:cNvSpPr>
          <p:nvPr>
            <p:ph type="dt" sz="half" idx="10"/>
          </p:nvPr>
        </p:nvSpPr>
        <p:spPr/>
        <p:txBody>
          <a:bodyPr/>
          <a:lstStyle>
            <a:lvl1pPr>
              <a:defRPr/>
            </a:lvl1pPr>
          </a:lstStyle>
          <a:p>
            <a:pPr>
              <a:defRPr/>
            </a:pPr>
            <a:endParaRPr lang="es-ES"/>
          </a:p>
        </p:txBody>
      </p:sp>
      <p:sp>
        <p:nvSpPr>
          <p:cNvPr id="3" name="Footer Placeholder 4">
            <a:extLst>
              <a:ext uri="{FF2B5EF4-FFF2-40B4-BE49-F238E27FC236}">
                <a16:creationId xmlns:a16="http://schemas.microsoft.com/office/drawing/2014/main" id="{CF130360-5571-487C-8B90-253F6FD7AE99}"/>
              </a:ext>
            </a:extLst>
          </p:cNvPr>
          <p:cNvSpPr>
            <a:spLocks noGrp="1"/>
          </p:cNvSpPr>
          <p:nvPr>
            <p:ph type="ftr" sz="quarter" idx="11"/>
          </p:nvPr>
        </p:nvSpPr>
        <p:spPr/>
        <p:txBody>
          <a:bodyPr/>
          <a:lstStyle>
            <a:lvl1pPr>
              <a:defRPr/>
            </a:lvl1pPr>
          </a:lstStyle>
          <a:p>
            <a:pPr>
              <a:defRPr/>
            </a:pPr>
            <a:endParaRPr lang="es-ES"/>
          </a:p>
        </p:txBody>
      </p:sp>
      <p:sp>
        <p:nvSpPr>
          <p:cNvPr id="4" name="Slide Number Placeholder 5">
            <a:extLst>
              <a:ext uri="{FF2B5EF4-FFF2-40B4-BE49-F238E27FC236}">
                <a16:creationId xmlns:a16="http://schemas.microsoft.com/office/drawing/2014/main" id="{197E7C3C-4623-433C-BA2F-DD1442988E89}"/>
              </a:ext>
            </a:extLst>
          </p:cNvPr>
          <p:cNvSpPr>
            <a:spLocks noGrp="1"/>
          </p:cNvSpPr>
          <p:nvPr>
            <p:ph type="sldNum" sz="quarter" idx="12"/>
          </p:nvPr>
        </p:nvSpPr>
        <p:spPr/>
        <p:txBody>
          <a:bodyPr/>
          <a:lstStyle>
            <a:lvl1pPr>
              <a:defRPr/>
            </a:lvl1pPr>
          </a:lstStyle>
          <a:p>
            <a:fld id="{5DB284C7-246E-4DE4-A428-08DB6798E50C}" type="slidenum">
              <a:rPr lang="es-ES" altLang="es-MX"/>
              <a:pPr/>
              <a:t>‹Nº›</a:t>
            </a:fld>
            <a:endParaRPr lang="es-ES" altLang="es-MX"/>
          </a:p>
        </p:txBody>
      </p:sp>
    </p:spTree>
    <p:extLst>
      <p:ext uri="{BB962C8B-B14F-4D97-AF65-F5344CB8AC3E}">
        <p14:creationId xmlns:p14="http://schemas.microsoft.com/office/powerpoint/2010/main" val="855727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cxnSp>
        <p:nvCxnSpPr>
          <p:cNvPr id="5" name="Straight Connector 8">
            <a:extLst>
              <a:ext uri="{FF2B5EF4-FFF2-40B4-BE49-F238E27FC236}">
                <a16:creationId xmlns:a16="http://schemas.microsoft.com/office/drawing/2014/main" id="{38D148E9-7266-4599-9F58-D679A22E847E}"/>
              </a:ext>
            </a:extLst>
          </p:cNvPr>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6" name="Date Placeholder 4">
            <a:extLst>
              <a:ext uri="{FF2B5EF4-FFF2-40B4-BE49-F238E27FC236}">
                <a16:creationId xmlns:a16="http://schemas.microsoft.com/office/drawing/2014/main" id="{515B43F2-679C-46BE-9A7C-CEE01B756E87}"/>
              </a:ext>
            </a:extLst>
          </p:cNvPr>
          <p:cNvSpPr>
            <a:spLocks noGrp="1"/>
          </p:cNvSpPr>
          <p:nvPr>
            <p:ph type="dt" sz="half" idx="10"/>
          </p:nvPr>
        </p:nvSpPr>
        <p:spPr/>
        <p:txBody>
          <a:bodyPr/>
          <a:lstStyle>
            <a:lvl1pPr>
              <a:defRPr/>
            </a:lvl1pPr>
          </a:lstStyle>
          <a:p>
            <a:pPr>
              <a:defRPr/>
            </a:pPr>
            <a:endParaRPr lang="es-ES"/>
          </a:p>
        </p:txBody>
      </p:sp>
      <p:sp>
        <p:nvSpPr>
          <p:cNvPr id="7" name="Footer Placeholder 5">
            <a:extLst>
              <a:ext uri="{FF2B5EF4-FFF2-40B4-BE49-F238E27FC236}">
                <a16:creationId xmlns:a16="http://schemas.microsoft.com/office/drawing/2014/main" id="{749E5AF5-4A56-4046-924F-C2A7046CA112}"/>
              </a:ext>
            </a:extLst>
          </p:cNvPr>
          <p:cNvSpPr>
            <a:spLocks noGrp="1"/>
          </p:cNvSpPr>
          <p:nvPr>
            <p:ph type="ftr" sz="quarter" idx="11"/>
          </p:nvPr>
        </p:nvSpPr>
        <p:spPr/>
        <p:txBody>
          <a:bodyPr/>
          <a:lstStyle>
            <a:lvl1pPr>
              <a:defRPr/>
            </a:lvl1pPr>
          </a:lstStyle>
          <a:p>
            <a:pPr>
              <a:defRPr/>
            </a:pPr>
            <a:endParaRPr lang="es-ES"/>
          </a:p>
        </p:txBody>
      </p:sp>
      <p:sp>
        <p:nvSpPr>
          <p:cNvPr id="8" name="Slide Number Placeholder 6">
            <a:extLst>
              <a:ext uri="{FF2B5EF4-FFF2-40B4-BE49-F238E27FC236}">
                <a16:creationId xmlns:a16="http://schemas.microsoft.com/office/drawing/2014/main" id="{3BA90CDB-1EB5-4E3D-A7D4-D9B07F27539D}"/>
              </a:ext>
            </a:extLst>
          </p:cNvPr>
          <p:cNvSpPr>
            <a:spLocks noGrp="1"/>
          </p:cNvSpPr>
          <p:nvPr>
            <p:ph type="sldNum" sz="quarter" idx="12"/>
          </p:nvPr>
        </p:nvSpPr>
        <p:spPr/>
        <p:txBody>
          <a:bodyPr/>
          <a:lstStyle>
            <a:lvl1pPr>
              <a:defRPr/>
            </a:lvl1pPr>
          </a:lstStyle>
          <a:p>
            <a:fld id="{9E6EF565-B48E-4633-B753-4BAC32978D2A}" type="slidenum">
              <a:rPr lang="es-ES" altLang="es-MX"/>
              <a:pPr/>
              <a:t>‹Nº›</a:t>
            </a:fld>
            <a:endParaRPr lang="es-ES" altLang="es-MX"/>
          </a:p>
        </p:txBody>
      </p:sp>
    </p:spTree>
    <p:extLst>
      <p:ext uri="{BB962C8B-B14F-4D97-AF65-F5344CB8AC3E}">
        <p14:creationId xmlns:p14="http://schemas.microsoft.com/office/powerpoint/2010/main" val="9416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3">
            <a:extLst>
              <a:ext uri="{FF2B5EF4-FFF2-40B4-BE49-F238E27FC236}">
                <a16:creationId xmlns:a16="http://schemas.microsoft.com/office/drawing/2014/main" id="{9593F965-9820-4C00-9233-F1BF4C0E94A2}"/>
              </a:ext>
            </a:extLst>
          </p:cNvPr>
          <p:cNvSpPr>
            <a:spLocks noGrp="1"/>
          </p:cNvSpPr>
          <p:nvPr>
            <p:ph type="dt" sz="half" idx="10"/>
          </p:nvPr>
        </p:nvSpPr>
        <p:spPr/>
        <p:txBody>
          <a:bodyPr/>
          <a:lstStyle>
            <a:lvl1pPr>
              <a:defRPr/>
            </a:lvl1pPr>
          </a:lstStyle>
          <a:p>
            <a:pPr>
              <a:defRPr/>
            </a:pPr>
            <a:endParaRPr lang="es-ES"/>
          </a:p>
        </p:txBody>
      </p:sp>
      <p:sp>
        <p:nvSpPr>
          <p:cNvPr id="6" name="Footer Placeholder 4">
            <a:extLst>
              <a:ext uri="{FF2B5EF4-FFF2-40B4-BE49-F238E27FC236}">
                <a16:creationId xmlns:a16="http://schemas.microsoft.com/office/drawing/2014/main" id="{4C86896B-B75B-430A-9058-29CD87029382}"/>
              </a:ext>
            </a:extLst>
          </p:cNvPr>
          <p:cNvSpPr>
            <a:spLocks noGrp="1"/>
          </p:cNvSpPr>
          <p:nvPr>
            <p:ph type="ftr" sz="quarter" idx="11"/>
          </p:nvPr>
        </p:nvSpPr>
        <p:spPr/>
        <p:txBody>
          <a:bodyPr/>
          <a:lstStyle>
            <a:lvl1pPr>
              <a:defRPr/>
            </a:lvl1pPr>
          </a:lstStyle>
          <a:p>
            <a:pPr>
              <a:defRPr/>
            </a:pPr>
            <a:endParaRPr lang="es-ES"/>
          </a:p>
        </p:txBody>
      </p:sp>
      <p:sp>
        <p:nvSpPr>
          <p:cNvPr id="7" name="Slide Number Placeholder 5">
            <a:extLst>
              <a:ext uri="{FF2B5EF4-FFF2-40B4-BE49-F238E27FC236}">
                <a16:creationId xmlns:a16="http://schemas.microsoft.com/office/drawing/2014/main" id="{1B7DCC67-D1D8-460C-B53F-9B4D0E7E6089}"/>
              </a:ext>
            </a:extLst>
          </p:cNvPr>
          <p:cNvSpPr>
            <a:spLocks noGrp="1"/>
          </p:cNvSpPr>
          <p:nvPr>
            <p:ph type="sldNum" sz="quarter" idx="12"/>
          </p:nvPr>
        </p:nvSpPr>
        <p:spPr/>
        <p:txBody>
          <a:bodyPr/>
          <a:lstStyle>
            <a:lvl1pPr>
              <a:defRPr/>
            </a:lvl1pPr>
          </a:lstStyle>
          <a:p>
            <a:fld id="{31DB867E-B3E4-4F49-B859-F2AEE13EE555}" type="slidenum">
              <a:rPr lang="es-ES" altLang="es-MX"/>
              <a:pPr/>
              <a:t>‹Nº›</a:t>
            </a:fld>
            <a:endParaRPr lang="es-ES" altLang="es-MX"/>
          </a:p>
        </p:txBody>
      </p:sp>
    </p:spTree>
    <p:extLst>
      <p:ext uri="{BB962C8B-B14F-4D97-AF65-F5344CB8AC3E}">
        <p14:creationId xmlns:p14="http://schemas.microsoft.com/office/powerpoint/2010/main" val="648566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37A7E66-9885-4D5C-8389-C3615412A799}"/>
              </a:ext>
            </a:extLst>
          </p:cNvPr>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a:extLst>
              <a:ext uri="{FF2B5EF4-FFF2-40B4-BE49-F238E27FC236}">
                <a16:creationId xmlns:a16="http://schemas.microsoft.com/office/drawing/2014/main" id="{D427F61C-96B9-4C73-80EA-7780C463502F}"/>
              </a:ext>
            </a:extLst>
          </p:cNvPr>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1028" name="Text Placeholder 2">
            <a:extLst>
              <a:ext uri="{FF2B5EF4-FFF2-40B4-BE49-F238E27FC236}">
                <a16:creationId xmlns:a16="http://schemas.microsoft.com/office/drawing/2014/main" id="{8B7CADC0-6EC8-451A-BC21-CB1D33C23B34}"/>
              </a:ext>
            </a:extLst>
          </p:cNvPr>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MX"/>
              <a:t>Haga clic para modificar el estilo de texto del patrón</a:t>
            </a:r>
          </a:p>
          <a:p>
            <a:pPr lvl="1"/>
            <a:r>
              <a:rPr lang="es-ES" altLang="es-MX"/>
              <a:t>Segundo nivel</a:t>
            </a:r>
          </a:p>
          <a:p>
            <a:pPr lvl="2"/>
            <a:r>
              <a:rPr lang="es-ES" altLang="es-MX"/>
              <a:t>Tercer nivel</a:t>
            </a:r>
          </a:p>
          <a:p>
            <a:pPr lvl="3"/>
            <a:r>
              <a:rPr lang="es-ES" altLang="es-MX"/>
              <a:t>Cuarto nivel</a:t>
            </a:r>
          </a:p>
          <a:p>
            <a:pPr lvl="4"/>
            <a:r>
              <a:rPr lang="es-ES" altLang="es-MX"/>
              <a:t>Quinto nivel</a:t>
            </a:r>
            <a:endParaRPr lang="en-US" altLang="es-MX"/>
          </a:p>
        </p:txBody>
      </p:sp>
      <p:sp>
        <p:nvSpPr>
          <p:cNvPr id="7" name="Rectangle 6">
            <a:extLst>
              <a:ext uri="{FF2B5EF4-FFF2-40B4-BE49-F238E27FC236}">
                <a16:creationId xmlns:a16="http://schemas.microsoft.com/office/drawing/2014/main" id="{97A9FB43-04BD-41E7-BBE2-127197C7DD92}"/>
              </a:ext>
            </a:extLst>
          </p:cNvPr>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Date Placeholder 3">
            <a:extLst>
              <a:ext uri="{FF2B5EF4-FFF2-40B4-BE49-F238E27FC236}">
                <a16:creationId xmlns:a16="http://schemas.microsoft.com/office/drawing/2014/main" id="{FB091659-C59E-4973-9F20-84F229D8AE98}"/>
              </a:ext>
            </a:extLst>
          </p:cNvPr>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a:defRPr sz="1200">
                <a:solidFill>
                  <a:srgbClr val="FFFFFF"/>
                </a:solidFill>
              </a:defRPr>
            </a:lvl1pPr>
          </a:lstStyle>
          <a:p>
            <a:pPr>
              <a:defRPr/>
            </a:pPr>
            <a:endParaRPr lang="es-ES"/>
          </a:p>
        </p:txBody>
      </p:sp>
      <p:sp>
        <p:nvSpPr>
          <p:cNvPr id="5" name="Footer Placeholder 4">
            <a:extLst>
              <a:ext uri="{FF2B5EF4-FFF2-40B4-BE49-F238E27FC236}">
                <a16:creationId xmlns:a16="http://schemas.microsoft.com/office/drawing/2014/main" id="{52EF3AD6-AC75-4AC5-A151-3EE7CD6EC868}"/>
              </a:ext>
            </a:extLst>
          </p:cNvPr>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a:defRPr sz="1200">
                <a:solidFill>
                  <a:srgbClr val="FFFFFF"/>
                </a:solidFill>
              </a:defRPr>
            </a:lvl1pPr>
          </a:lstStyle>
          <a:p>
            <a:pPr>
              <a:defRPr/>
            </a:pPr>
            <a:endParaRPr lang="es-ES"/>
          </a:p>
        </p:txBody>
      </p:sp>
      <p:sp>
        <p:nvSpPr>
          <p:cNvPr id="6" name="Slide Number Placeholder 5">
            <a:extLst>
              <a:ext uri="{FF2B5EF4-FFF2-40B4-BE49-F238E27FC236}">
                <a16:creationId xmlns:a16="http://schemas.microsoft.com/office/drawing/2014/main" id="{D12DE8C2-48BF-4CE1-ABDA-304A644FE936}"/>
              </a:ext>
            </a:extLst>
          </p:cNvPr>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prstTxWarp prst="textNoShape">
              <a:avLst/>
            </a:prstTxWarp>
          </a:bodyPr>
          <a:lstStyle>
            <a:lvl1pPr>
              <a:defRPr sz="1400" b="1">
                <a:solidFill>
                  <a:srgbClr val="FFFFFF"/>
                </a:solidFill>
              </a:defRPr>
            </a:lvl1pPr>
          </a:lstStyle>
          <a:p>
            <a:fld id="{E2ABF049-BDDB-4446-B337-2D424B2C2FB0}" type="slidenum">
              <a:rPr lang="es-ES" altLang="es-MX"/>
              <a:pPr/>
              <a:t>‹Nº›</a:t>
            </a:fld>
            <a:endParaRPr lang="es-ES" altLang="es-MX"/>
          </a:p>
        </p:txBody>
      </p:sp>
    </p:spTree>
  </p:cSld>
  <p:clrMap bg1="lt1" tx1="dk1" bg2="lt2" tx2="dk2" accent1="accent1" accent2="accent2" accent3="accent3" accent4="accent4" accent5="accent5" accent6="accent6" hlink="hlink" folHlink="folHlink"/>
  <p:sldLayoutIdLst>
    <p:sldLayoutId id="2147483698" r:id="rId1"/>
    <p:sldLayoutId id="2147483691" r:id="rId2"/>
    <p:sldLayoutId id="2147483699" r:id="rId3"/>
    <p:sldLayoutId id="2147483692" r:id="rId4"/>
    <p:sldLayoutId id="2147483700" r:id="rId5"/>
    <p:sldLayoutId id="2147483693" r:id="rId6"/>
    <p:sldLayoutId id="2147483694" r:id="rId7"/>
    <p:sldLayoutId id="2147483701" r:id="rId8"/>
    <p:sldLayoutId id="2147483695" r:id="rId9"/>
    <p:sldLayoutId id="2147483696" r:id="rId10"/>
    <p:sldLayoutId id="2147483697" r:id="rId11"/>
  </p:sldLayoutIdLst>
  <p:hf hdr="0" ftr="0" dt="0"/>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eaLnBrk="0" fontAlgn="base" hangingPunct="0">
        <a:spcBef>
          <a:spcPct val="20000"/>
        </a:spcBef>
        <a:spcAft>
          <a:spcPct val="0"/>
        </a:spcAft>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panose="020B0604020202020204" pitchFamily="34"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panose="020B0604020202020204" pitchFamily="34"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oleObject" Target="../embeddings/oleObject13.bin"/><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5.wmf"/><Relationship Id="rId7" Type="http://schemas.openxmlformats.org/officeDocument/2006/relationships/image" Target="../media/image17.wm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oleObject" Target="../embeddings/oleObject15.bin"/><Relationship Id="rId5" Type="http://schemas.openxmlformats.org/officeDocument/2006/relationships/image" Target="../media/image16.wmf"/><Relationship Id="rId4" Type="http://schemas.openxmlformats.org/officeDocument/2006/relationships/oleObject" Target="../embeddings/oleObject14.bin"/><Relationship Id="rId9" Type="http://schemas.openxmlformats.org/officeDocument/2006/relationships/image" Target="../media/image18.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7.bin"/><Relationship Id="rId1" Type="http://schemas.openxmlformats.org/officeDocument/2006/relationships/slideLayout" Target="../slideLayouts/slideLayout7.xml"/><Relationship Id="rId6" Type="http://schemas.openxmlformats.org/officeDocument/2006/relationships/oleObject" Target="../embeddings/oleObject19.bin"/><Relationship Id="rId5" Type="http://schemas.openxmlformats.org/officeDocument/2006/relationships/image" Target="../media/image20.wmf"/><Relationship Id="rId4" Type="http://schemas.openxmlformats.org/officeDocument/2006/relationships/oleObject" Target="../embeddings/oleObject18.bin"/><Relationship Id="rId9" Type="http://schemas.openxmlformats.org/officeDocument/2006/relationships/image" Target="../media/image22.wmf"/></Relationships>
</file>

<file path=ppt/slides/_rels/slide13.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3.wmf"/><Relationship Id="rId7" Type="http://schemas.openxmlformats.org/officeDocument/2006/relationships/oleObject" Target="../embeddings/oleObject23.bin"/><Relationship Id="rId2" Type="http://schemas.openxmlformats.org/officeDocument/2006/relationships/oleObject" Target="../embeddings/oleObject21.bin"/><Relationship Id="rId1" Type="http://schemas.openxmlformats.org/officeDocument/2006/relationships/slideLayout" Target="../slideLayouts/slideLayout7.xml"/><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oleObject" Target="../embeddings/oleObject22.bin"/></Relationships>
</file>

<file path=ppt/slides/_rels/slide14.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24.bin"/><Relationship Id="rId1" Type="http://schemas.openxmlformats.org/officeDocument/2006/relationships/slideLayout" Target="../slideLayouts/slideLayout7.xml"/><Relationship Id="rId6" Type="http://schemas.openxmlformats.org/officeDocument/2006/relationships/oleObject" Target="../embeddings/oleObject26.bin"/><Relationship Id="rId5" Type="http://schemas.openxmlformats.org/officeDocument/2006/relationships/image" Target="../media/image29.wmf"/><Relationship Id="rId4" Type="http://schemas.openxmlformats.org/officeDocument/2006/relationships/oleObject" Target="../embeddings/oleObject25.bin"/><Relationship Id="rId9" Type="http://schemas.openxmlformats.org/officeDocument/2006/relationships/image" Target="../media/image31.wmf"/></Relationships>
</file>

<file path=ppt/slides/_rels/slide16.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oleObject" Target="../embeddings/oleObject28.bin"/><Relationship Id="rId1" Type="http://schemas.openxmlformats.org/officeDocument/2006/relationships/slideLayout" Target="../slideLayouts/slideLayout7.xml"/><Relationship Id="rId5" Type="http://schemas.openxmlformats.org/officeDocument/2006/relationships/image" Target="../media/image33.wmf"/><Relationship Id="rId4" Type="http://schemas.openxmlformats.org/officeDocument/2006/relationships/oleObject" Target="../embeddings/oleObject29.bin"/></Relationships>
</file>

<file path=ppt/slides/_rels/slide17.xml.rels><?xml version="1.0" encoding="UTF-8" standalone="yes"?>
<Relationships xmlns="http://schemas.openxmlformats.org/package/2006/relationships"><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0.bin"/><Relationship Id="rId1" Type="http://schemas.openxmlformats.org/officeDocument/2006/relationships/slideLayout" Target="../slideLayouts/slideLayout7.xml"/><Relationship Id="rId6" Type="http://schemas.openxmlformats.org/officeDocument/2006/relationships/oleObject" Target="../embeddings/oleObject32.bin"/><Relationship Id="rId5" Type="http://schemas.openxmlformats.org/officeDocument/2006/relationships/image" Target="../media/image35.wmf"/><Relationship Id="rId4" Type="http://schemas.openxmlformats.org/officeDocument/2006/relationships/oleObject" Target="../embeddings/oleObject31.bin"/></Relationships>
</file>

<file path=ppt/slides/_rels/slide18.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3.bin"/><Relationship Id="rId1" Type="http://schemas.openxmlformats.org/officeDocument/2006/relationships/slideLayout" Target="../slideLayouts/slideLayout7.xml"/><Relationship Id="rId5" Type="http://schemas.openxmlformats.org/officeDocument/2006/relationships/image" Target="../media/image38.wmf"/><Relationship Id="rId4" Type="http://schemas.openxmlformats.org/officeDocument/2006/relationships/oleObject" Target="../embeddings/oleObject34.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5.bin"/><Relationship Id="rId1" Type="http://schemas.openxmlformats.org/officeDocument/2006/relationships/slideLayout" Target="../slideLayouts/slideLayout7.xml"/><Relationship Id="rId6" Type="http://schemas.openxmlformats.org/officeDocument/2006/relationships/oleObject" Target="../embeddings/oleObject37.bin"/><Relationship Id="rId5" Type="http://schemas.openxmlformats.org/officeDocument/2006/relationships/image" Target="../media/image40.wmf"/><Relationship Id="rId4" Type="http://schemas.openxmlformats.org/officeDocument/2006/relationships/oleObject" Target="../embeddings/oleObject36.bin"/><Relationship Id="rId9" Type="http://schemas.openxmlformats.org/officeDocument/2006/relationships/image" Target="../media/image42.wmf"/></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5.wmf"/><Relationship Id="rId2" Type="http://schemas.openxmlformats.org/officeDocument/2006/relationships/oleObject" Target="../embeddings/oleObject39.bin"/><Relationship Id="rId1" Type="http://schemas.openxmlformats.org/officeDocument/2006/relationships/slideLayout" Target="../slideLayouts/slideLayout7.xml"/><Relationship Id="rId6" Type="http://schemas.openxmlformats.org/officeDocument/2006/relationships/oleObject" Target="../embeddings/oleObject41.bin"/><Relationship Id="rId5" Type="http://schemas.openxmlformats.org/officeDocument/2006/relationships/image" Target="../media/image44.wmf"/><Relationship Id="rId4" Type="http://schemas.openxmlformats.org/officeDocument/2006/relationships/oleObject" Target="../embeddings/oleObject40.bin"/></Relationships>
</file>

<file path=ppt/slides/_rels/slide21.xml.rels><?xml version="1.0" encoding="UTF-8" standalone="yes"?>
<Relationships xmlns="http://schemas.openxmlformats.org/package/2006/relationships"><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2.bin"/><Relationship Id="rId1" Type="http://schemas.openxmlformats.org/officeDocument/2006/relationships/slideLayout" Target="../slideLayouts/slideLayout7.xml"/><Relationship Id="rId6" Type="http://schemas.openxmlformats.org/officeDocument/2006/relationships/oleObject" Target="../embeddings/oleObject44.bin"/><Relationship Id="rId5" Type="http://schemas.openxmlformats.org/officeDocument/2006/relationships/image" Target="../media/image47.wmf"/><Relationship Id="rId4" Type="http://schemas.openxmlformats.org/officeDocument/2006/relationships/oleObject" Target="../embeddings/oleObject43.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5.bin"/><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50.wmf"/><Relationship Id="rId7" Type="http://schemas.openxmlformats.org/officeDocument/2006/relationships/image" Target="../media/image52.wmf"/><Relationship Id="rId2" Type="http://schemas.openxmlformats.org/officeDocument/2006/relationships/oleObject" Target="../embeddings/oleObject46.bin"/><Relationship Id="rId1" Type="http://schemas.openxmlformats.org/officeDocument/2006/relationships/slideLayout" Target="../slideLayouts/slideLayout7.xml"/><Relationship Id="rId6" Type="http://schemas.openxmlformats.org/officeDocument/2006/relationships/oleObject" Target="../embeddings/oleObject48.bin"/><Relationship Id="rId5" Type="http://schemas.openxmlformats.org/officeDocument/2006/relationships/image" Target="../media/image51.wmf"/><Relationship Id="rId4" Type="http://schemas.openxmlformats.org/officeDocument/2006/relationships/oleObject" Target="../embeddings/oleObject47.bin"/></Relationships>
</file>

<file path=ppt/slides/_rels/slide26.xml.rels><?xml version="1.0" encoding="UTF-8" standalone="yes"?>
<Relationships xmlns="http://schemas.openxmlformats.org/package/2006/relationships"><Relationship Id="rId3" Type="http://schemas.openxmlformats.org/officeDocument/2006/relationships/image" Target="../media/image53.wmf"/><Relationship Id="rId7" Type="http://schemas.openxmlformats.org/officeDocument/2006/relationships/image" Target="../media/image55.wmf"/><Relationship Id="rId2" Type="http://schemas.openxmlformats.org/officeDocument/2006/relationships/oleObject" Target="../embeddings/oleObject49.bin"/><Relationship Id="rId1" Type="http://schemas.openxmlformats.org/officeDocument/2006/relationships/slideLayout" Target="../slideLayouts/slideLayout7.xml"/><Relationship Id="rId6" Type="http://schemas.openxmlformats.org/officeDocument/2006/relationships/oleObject" Target="../embeddings/oleObject51.bin"/><Relationship Id="rId5" Type="http://schemas.openxmlformats.org/officeDocument/2006/relationships/image" Target="../media/image54.wmf"/><Relationship Id="rId4" Type="http://schemas.openxmlformats.org/officeDocument/2006/relationships/oleObject" Target="../embeddings/oleObject50.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7.x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3.bin"/><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5.bin"/><Relationship Id="rId1" Type="http://schemas.openxmlformats.org/officeDocument/2006/relationships/slideLayout" Target="../slideLayouts/slideLayout7.xml"/><Relationship Id="rId6" Type="http://schemas.openxmlformats.org/officeDocument/2006/relationships/oleObject" Target="../embeddings/oleObject7.bin"/><Relationship Id="rId5" Type="http://schemas.openxmlformats.org/officeDocument/2006/relationships/image" Target="../media/image8.wmf"/><Relationship Id="rId4" Type="http://schemas.openxmlformats.org/officeDocument/2006/relationships/oleObject" Target="../embeddings/oleObject6.bin"/><Relationship Id="rId9" Type="http://schemas.openxmlformats.org/officeDocument/2006/relationships/image" Target="../media/image10.wmf"/></Relationships>
</file>

<file path=ppt/slides/_rels/slide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9.bin"/><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0.bin"/><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1.bin"/><Relationship Id="rId1" Type="http://schemas.openxmlformats.org/officeDocument/2006/relationships/slideLayout" Target="../slideLayouts/slideLayout7.xml"/><Relationship Id="rId4"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a:extLst>
              <a:ext uri="{FF2B5EF4-FFF2-40B4-BE49-F238E27FC236}">
                <a16:creationId xmlns:a16="http://schemas.microsoft.com/office/drawing/2014/main" id="{52C888F2-12E2-43F9-A06A-76AF6164EDFA}"/>
              </a:ext>
            </a:extLst>
          </p:cNvPr>
          <p:cNvSpPr txBox="1">
            <a:spLocks noChangeArrowheads="1"/>
          </p:cNvSpPr>
          <p:nvPr/>
        </p:nvSpPr>
        <p:spPr bwMode="auto">
          <a:xfrm>
            <a:off x="395288" y="404813"/>
            <a:ext cx="8496300" cy="6432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s-MX" sz="3200" b="1" i="1" u="sng" dirty="0">
                <a:solidFill>
                  <a:schemeClr val="accent2"/>
                </a:solidFill>
              </a:rPr>
              <a:t>REACCIONES PARALELAS.</a:t>
            </a:r>
          </a:p>
          <a:p>
            <a:pPr eaLnBrk="1" hangingPunct="1"/>
            <a:endParaRPr lang="en-US" altLang="es-MX" sz="3200" b="1" dirty="0">
              <a:solidFill>
                <a:schemeClr val="accent2"/>
              </a:solidFill>
            </a:endParaRPr>
          </a:p>
          <a:p>
            <a:pPr eaLnBrk="1" hangingPunct="1"/>
            <a:r>
              <a:rPr lang="en-US" altLang="es-MX" b="1" i="1" dirty="0">
                <a:latin typeface="Arial" panose="020B0604020202020204" pitchFamily="34" charset="0"/>
              </a:rPr>
              <a:t>Las </a:t>
            </a:r>
            <a:r>
              <a:rPr lang="en-US" altLang="es-MX" b="1" i="1" dirty="0" err="1">
                <a:latin typeface="Arial" panose="020B0604020202020204" pitchFamily="34" charset="0"/>
              </a:rPr>
              <a:t>reacciones</a:t>
            </a:r>
            <a:r>
              <a:rPr lang="en-US" altLang="es-MX" b="1" i="1" dirty="0">
                <a:latin typeface="Arial" panose="020B0604020202020204" pitchFamily="34" charset="0"/>
              </a:rPr>
              <a:t> </a:t>
            </a:r>
            <a:r>
              <a:rPr lang="en-US" altLang="es-MX" b="1" i="1" dirty="0" err="1">
                <a:latin typeface="Arial" panose="020B0604020202020204" pitchFamily="34" charset="0"/>
              </a:rPr>
              <a:t>paralelas</a:t>
            </a:r>
            <a:r>
              <a:rPr lang="en-US" altLang="es-MX" b="1" i="1" dirty="0">
                <a:latin typeface="Arial" panose="020B0604020202020204" pitchFamily="34" charset="0"/>
              </a:rPr>
              <a:t> se </a:t>
            </a:r>
            <a:r>
              <a:rPr lang="en-US" altLang="es-MX" b="1" i="1" dirty="0" err="1">
                <a:latin typeface="Arial" panose="020B0604020202020204" pitchFamily="34" charset="0"/>
              </a:rPr>
              <a:t>definen</a:t>
            </a:r>
            <a:r>
              <a:rPr lang="en-US" altLang="es-MX" b="1" i="1" dirty="0">
                <a:latin typeface="Arial" panose="020B0604020202020204" pitchFamily="34" charset="0"/>
              </a:rPr>
              <a:t> </a:t>
            </a:r>
            <a:r>
              <a:rPr lang="en-US" altLang="es-MX" b="1" i="1" dirty="0" err="1">
                <a:latin typeface="Arial" panose="020B0604020202020204" pitchFamily="34" charset="0"/>
              </a:rPr>
              <a:t>como</a:t>
            </a:r>
            <a:r>
              <a:rPr lang="en-US" altLang="es-MX" b="1" i="1" dirty="0">
                <a:latin typeface="Arial" panose="020B0604020202020204" pitchFamily="34" charset="0"/>
              </a:rPr>
              <a:t> dos o </a:t>
            </a:r>
            <a:r>
              <a:rPr lang="en-US" altLang="es-MX" b="1" i="1" dirty="0" err="1">
                <a:latin typeface="Arial" panose="020B0604020202020204" pitchFamily="34" charset="0"/>
              </a:rPr>
              <a:t>más</a:t>
            </a:r>
            <a:r>
              <a:rPr lang="en-US" altLang="es-MX" b="1" i="1" dirty="0">
                <a:latin typeface="Arial" panose="020B0604020202020204" pitchFamily="34" charset="0"/>
              </a:rPr>
              <a:t> </a:t>
            </a:r>
            <a:r>
              <a:rPr lang="en-US" altLang="es-MX" b="1" i="1" dirty="0" err="1">
                <a:latin typeface="Arial" panose="020B0604020202020204" pitchFamily="34" charset="0"/>
              </a:rPr>
              <a:t>procesos</a:t>
            </a:r>
            <a:r>
              <a:rPr lang="en-US" altLang="es-MX" b="1" i="1" dirty="0">
                <a:latin typeface="Arial" panose="020B0604020202020204" pitchFamily="34" charset="0"/>
              </a:rPr>
              <a:t> </a:t>
            </a:r>
            <a:r>
              <a:rPr lang="en-US" altLang="es-MX" b="1" i="1" dirty="0" err="1">
                <a:latin typeface="Arial" panose="020B0604020202020204" pitchFamily="34" charset="0"/>
              </a:rPr>
              <a:t>en</a:t>
            </a:r>
            <a:r>
              <a:rPr lang="en-US" altLang="es-MX" b="1" i="1" dirty="0">
                <a:latin typeface="Arial" panose="020B0604020202020204" pitchFamily="34" charset="0"/>
              </a:rPr>
              <a:t> que la </a:t>
            </a:r>
            <a:r>
              <a:rPr lang="en-US" altLang="es-MX" b="1" i="1" dirty="0" err="1">
                <a:latin typeface="Arial" panose="020B0604020202020204" pitchFamily="34" charset="0"/>
              </a:rPr>
              <a:t>misma</a:t>
            </a:r>
            <a:r>
              <a:rPr lang="en-US" altLang="es-MX" b="1" i="1" dirty="0">
                <a:latin typeface="Arial" panose="020B0604020202020204" pitchFamily="34" charset="0"/>
              </a:rPr>
              <a:t> </a:t>
            </a:r>
            <a:r>
              <a:rPr lang="en-US" altLang="es-MX" b="1" i="1" dirty="0" err="1">
                <a:latin typeface="Arial" panose="020B0604020202020204" pitchFamily="34" charset="0"/>
              </a:rPr>
              <a:t>especie</a:t>
            </a:r>
            <a:r>
              <a:rPr lang="en-US" altLang="es-MX" b="1" i="1" dirty="0">
                <a:latin typeface="Arial" panose="020B0604020202020204" pitchFamily="34" charset="0"/>
              </a:rPr>
              <a:t> </a:t>
            </a:r>
            <a:r>
              <a:rPr lang="en-US" altLang="es-MX" b="1" i="1" dirty="0" err="1">
                <a:latin typeface="Arial" panose="020B0604020202020204" pitchFamily="34" charset="0"/>
              </a:rPr>
              <a:t>participa</a:t>
            </a:r>
            <a:r>
              <a:rPr lang="en-US" altLang="es-MX" b="1" i="1" dirty="0">
                <a:latin typeface="Arial" panose="020B0604020202020204" pitchFamily="34" charset="0"/>
              </a:rPr>
              <a:t> </a:t>
            </a:r>
            <a:r>
              <a:rPr lang="en-US" altLang="es-MX" b="1" i="1" dirty="0" err="1">
                <a:latin typeface="Arial" panose="020B0604020202020204" pitchFamily="34" charset="0"/>
              </a:rPr>
              <a:t>en</a:t>
            </a:r>
            <a:r>
              <a:rPr lang="en-US" altLang="es-MX" b="1" i="1" dirty="0">
                <a:latin typeface="Arial" panose="020B0604020202020204" pitchFamily="34" charset="0"/>
              </a:rPr>
              <a:t> </a:t>
            </a:r>
            <a:r>
              <a:rPr lang="en-US" altLang="es-MX" b="1" i="1" dirty="0" err="1">
                <a:latin typeface="Arial" panose="020B0604020202020204" pitchFamily="34" charset="0"/>
              </a:rPr>
              <a:t>cada</a:t>
            </a:r>
            <a:r>
              <a:rPr lang="en-US" altLang="es-MX" b="1" i="1" dirty="0">
                <a:latin typeface="Arial" panose="020B0604020202020204" pitchFamily="34" charset="0"/>
              </a:rPr>
              <a:t> paso de </a:t>
            </a:r>
            <a:r>
              <a:rPr lang="en-US" altLang="es-MX" b="1" i="1" dirty="0" err="1">
                <a:latin typeface="Arial" panose="020B0604020202020204" pitchFamily="34" charset="0"/>
              </a:rPr>
              <a:t>reacción</a:t>
            </a:r>
            <a:r>
              <a:rPr lang="en-US" altLang="es-MX" b="1" i="1" dirty="0">
                <a:latin typeface="Arial" panose="020B0604020202020204" pitchFamily="34" charset="0"/>
              </a:rPr>
              <a:t>. Los </a:t>
            </a:r>
            <a:r>
              <a:rPr lang="en-US" altLang="es-MX" b="1" i="1" dirty="0" err="1">
                <a:latin typeface="Arial" panose="020B0604020202020204" pitchFamily="34" charset="0"/>
              </a:rPr>
              <a:t>casos</a:t>
            </a:r>
            <a:r>
              <a:rPr lang="en-US" altLang="es-MX" b="1" i="1" dirty="0">
                <a:latin typeface="Arial" panose="020B0604020202020204" pitchFamily="34" charset="0"/>
              </a:rPr>
              <a:t> </a:t>
            </a:r>
            <a:r>
              <a:rPr lang="en-US" altLang="es-MX" b="1" i="1" dirty="0" err="1">
                <a:latin typeface="Arial" panose="020B0604020202020204" pitchFamily="34" charset="0"/>
              </a:rPr>
              <a:t>más</a:t>
            </a:r>
            <a:r>
              <a:rPr lang="en-US" altLang="es-MX" b="1" i="1" dirty="0">
                <a:latin typeface="Arial" panose="020B0604020202020204" pitchFamily="34" charset="0"/>
              </a:rPr>
              <a:t> </a:t>
            </a:r>
            <a:r>
              <a:rPr lang="en-US" altLang="es-MX" b="1" i="1" dirty="0" err="1">
                <a:latin typeface="Arial" panose="020B0604020202020204" pitchFamily="34" charset="0"/>
              </a:rPr>
              <a:t>comunes</a:t>
            </a:r>
            <a:r>
              <a:rPr lang="en-US" altLang="es-MX" b="1" i="1" dirty="0">
                <a:latin typeface="Arial" panose="020B0604020202020204" pitchFamily="34" charset="0"/>
              </a:rPr>
              <a:t> de </a:t>
            </a:r>
            <a:r>
              <a:rPr lang="en-US" altLang="es-MX" b="1" i="1" dirty="0" err="1">
                <a:latin typeface="Arial" panose="020B0604020202020204" pitchFamily="34" charset="0"/>
              </a:rPr>
              <a:t>reacciones</a:t>
            </a:r>
            <a:r>
              <a:rPr lang="en-US" altLang="es-MX" b="1" i="1" dirty="0">
                <a:latin typeface="Arial" panose="020B0604020202020204" pitchFamily="34" charset="0"/>
              </a:rPr>
              <a:t> </a:t>
            </a:r>
            <a:r>
              <a:rPr lang="en-US" altLang="es-MX" b="1" i="1" dirty="0" err="1">
                <a:latin typeface="Arial" panose="020B0604020202020204" pitchFamily="34" charset="0"/>
              </a:rPr>
              <a:t>paralelas</a:t>
            </a:r>
            <a:r>
              <a:rPr lang="en-US" altLang="es-MX" b="1" i="1" dirty="0">
                <a:latin typeface="Arial" panose="020B0604020202020204" pitchFamily="34" charset="0"/>
              </a:rPr>
              <a:t> son:</a:t>
            </a:r>
          </a:p>
          <a:p>
            <a:pPr eaLnBrk="1" hangingPunct="1"/>
            <a:endParaRPr lang="en-US" altLang="es-MX" b="1" dirty="0">
              <a:latin typeface="Arial" panose="020B0604020202020204" pitchFamily="34" charset="0"/>
            </a:endParaRPr>
          </a:p>
          <a:p>
            <a:pPr eaLnBrk="1" hangingPunct="1">
              <a:buFontTx/>
              <a:buAutoNum type="arabicPeriod"/>
            </a:pPr>
            <a:r>
              <a:rPr lang="en-US" altLang="es-MX" b="1" i="1" dirty="0" err="1">
                <a:latin typeface="Arial" panose="020B0604020202020204" pitchFamily="34" charset="0"/>
              </a:rPr>
              <a:t>aquéllas</a:t>
            </a:r>
            <a:r>
              <a:rPr lang="en-US" altLang="es-MX" b="1" i="1" dirty="0">
                <a:latin typeface="Arial" panose="020B0604020202020204" pitchFamily="34" charset="0"/>
              </a:rPr>
              <a:t> </a:t>
            </a:r>
            <a:r>
              <a:rPr lang="en-US" altLang="es-MX" b="1" i="1" dirty="0" err="1">
                <a:latin typeface="Arial" panose="020B0604020202020204" pitchFamily="34" charset="0"/>
              </a:rPr>
              <a:t>en</a:t>
            </a:r>
            <a:r>
              <a:rPr lang="en-US" altLang="es-MX" b="1" i="1" dirty="0">
                <a:latin typeface="Arial" panose="020B0604020202020204" pitchFamily="34" charset="0"/>
              </a:rPr>
              <a:t> que el </a:t>
            </a:r>
            <a:r>
              <a:rPr lang="en-US" altLang="es-MX" b="1" i="1" dirty="0" err="1">
                <a:latin typeface="Arial" panose="020B0604020202020204" pitchFamily="34" charset="0"/>
              </a:rPr>
              <a:t>reactivo</a:t>
            </a:r>
            <a:r>
              <a:rPr lang="en-US" altLang="es-MX" b="1" i="1" dirty="0">
                <a:latin typeface="Arial" panose="020B0604020202020204" pitchFamily="34" charset="0"/>
              </a:rPr>
              <a:t> </a:t>
            </a:r>
            <a:r>
              <a:rPr lang="en-US" altLang="es-MX" b="1" i="1" dirty="0" err="1">
                <a:latin typeface="Arial" panose="020B0604020202020204" pitchFamily="34" charset="0"/>
              </a:rPr>
              <a:t>inicial</a:t>
            </a:r>
            <a:r>
              <a:rPr lang="en-US" altLang="es-MX" b="1" i="1" dirty="0">
                <a:latin typeface="Arial" panose="020B0604020202020204" pitchFamily="34" charset="0"/>
              </a:rPr>
              <a:t> se </a:t>
            </a:r>
            <a:r>
              <a:rPr lang="en-US" altLang="es-MX" b="1" i="1" dirty="0" err="1">
                <a:latin typeface="Arial" panose="020B0604020202020204" pitchFamily="34" charset="0"/>
              </a:rPr>
              <a:t>descompone</a:t>
            </a:r>
            <a:r>
              <a:rPr lang="en-US" altLang="es-MX" b="1" i="1" dirty="0">
                <a:latin typeface="Arial" panose="020B0604020202020204" pitchFamily="34" charset="0"/>
              </a:rPr>
              <a:t> </a:t>
            </a:r>
            <a:r>
              <a:rPr lang="en-US" altLang="es-MX" b="1" i="1" dirty="0" err="1">
                <a:latin typeface="Arial" panose="020B0604020202020204" pitchFamily="34" charset="0"/>
              </a:rPr>
              <a:t>en</a:t>
            </a:r>
            <a:r>
              <a:rPr lang="en-US" altLang="es-MX" b="1" i="1" dirty="0">
                <a:latin typeface="Arial" panose="020B0604020202020204" pitchFamily="34" charset="0"/>
              </a:rPr>
              <a:t> </a:t>
            </a:r>
            <a:r>
              <a:rPr lang="en-US" altLang="es-MX" b="1" i="1" dirty="0" err="1">
                <a:latin typeface="Arial" panose="020B0604020202020204" pitchFamily="34" charset="0"/>
              </a:rPr>
              <a:t>varios</a:t>
            </a:r>
            <a:r>
              <a:rPr lang="en-US" altLang="es-MX" b="1" i="1" dirty="0">
                <a:latin typeface="Arial" panose="020B0604020202020204" pitchFamily="34" charset="0"/>
              </a:rPr>
              <a:t> </a:t>
            </a:r>
            <a:r>
              <a:rPr lang="en-US" altLang="es-MX" b="1" i="1" dirty="0" err="1">
                <a:latin typeface="Arial" panose="020B0604020202020204" pitchFamily="34" charset="0"/>
              </a:rPr>
              <a:t>productos</a:t>
            </a:r>
            <a:r>
              <a:rPr lang="en-US" altLang="es-MX" b="1" i="1" dirty="0">
                <a:latin typeface="Arial" panose="020B0604020202020204" pitchFamily="34" charset="0"/>
              </a:rPr>
              <a:t> </a:t>
            </a:r>
            <a:r>
              <a:rPr lang="en-US" altLang="es-MX" b="1" i="1" dirty="0" err="1">
                <a:latin typeface="Arial" panose="020B0604020202020204" pitchFamily="34" charset="0"/>
              </a:rPr>
              <a:t>diferentes</a:t>
            </a:r>
            <a:r>
              <a:rPr lang="en-US" altLang="es-MX" b="1" i="1" dirty="0">
                <a:latin typeface="Arial" panose="020B0604020202020204" pitchFamily="34" charset="0"/>
              </a:rPr>
              <a:t>,</a:t>
            </a:r>
          </a:p>
          <a:p>
            <a:pPr eaLnBrk="1" hangingPunct="1"/>
            <a:endParaRPr lang="en-US" altLang="es-MX" b="1" dirty="0">
              <a:latin typeface="Arial" panose="020B0604020202020204" pitchFamily="34" charset="0"/>
            </a:endParaRPr>
          </a:p>
          <a:p>
            <a:pPr eaLnBrk="1" hangingPunct="1"/>
            <a:r>
              <a:rPr lang="en-US" altLang="es-MX" b="1" i="1" dirty="0">
                <a:latin typeface="Arial" panose="020B0604020202020204" pitchFamily="34" charset="0"/>
              </a:rPr>
              <a:t>2. </a:t>
            </a:r>
            <a:r>
              <a:rPr lang="en-US" altLang="es-MX" b="1" i="1" dirty="0" err="1">
                <a:latin typeface="Arial" panose="020B0604020202020204" pitchFamily="34" charset="0"/>
              </a:rPr>
              <a:t>aquéllas</a:t>
            </a:r>
            <a:r>
              <a:rPr lang="en-US" altLang="es-MX" b="1" i="1" dirty="0">
                <a:latin typeface="Arial" panose="020B0604020202020204" pitchFamily="34" charset="0"/>
              </a:rPr>
              <a:t> </a:t>
            </a:r>
            <a:r>
              <a:rPr lang="en-US" altLang="es-MX" b="1" i="1" dirty="0" err="1">
                <a:latin typeface="Arial" panose="020B0604020202020204" pitchFamily="34" charset="0"/>
              </a:rPr>
              <a:t>en</a:t>
            </a:r>
            <a:r>
              <a:rPr lang="en-US" altLang="es-MX" b="1" i="1" dirty="0">
                <a:latin typeface="Arial" panose="020B0604020202020204" pitchFamily="34" charset="0"/>
              </a:rPr>
              <a:t> que los </a:t>
            </a:r>
            <a:r>
              <a:rPr lang="en-US" altLang="es-MX" b="1" i="1" dirty="0" err="1">
                <a:latin typeface="Arial" panose="020B0604020202020204" pitchFamily="34" charset="0"/>
              </a:rPr>
              <a:t>reactivos</a:t>
            </a:r>
            <a:r>
              <a:rPr lang="en-US" altLang="es-MX" b="1" i="1" dirty="0">
                <a:latin typeface="Arial" panose="020B0604020202020204" pitchFamily="34" charset="0"/>
              </a:rPr>
              <a:t> </a:t>
            </a:r>
            <a:r>
              <a:rPr lang="en-US" altLang="es-MX" b="1" i="1" dirty="0" err="1">
                <a:latin typeface="Arial" panose="020B0604020202020204" pitchFamily="34" charset="0"/>
              </a:rPr>
              <a:t>iniciales</a:t>
            </a:r>
            <a:r>
              <a:rPr lang="en-US" altLang="es-MX" b="1" i="1" dirty="0">
                <a:latin typeface="Arial" panose="020B0604020202020204" pitchFamily="34" charset="0"/>
              </a:rPr>
              <a:t> son </a:t>
            </a:r>
            <a:r>
              <a:rPr lang="en-US" altLang="es-MX" b="1" i="1" dirty="0" err="1">
                <a:latin typeface="Arial" panose="020B0604020202020204" pitchFamily="34" charset="0"/>
              </a:rPr>
              <a:t>diferentes</a:t>
            </a:r>
            <a:r>
              <a:rPr lang="en-US" altLang="es-MX" b="1" i="1" dirty="0">
                <a:latin typeface="Arial" panose="020B0604020202020204" pitchFamily="34" charset="0"/>
              </a:rPr>
              <a:t> </a:t>
            </a:r>
            <a:r>
              <a:rPr lang="en-US" altLang="es-MX" b="1" i="1" dirty="0" err="1">
                <a:latin typeface="Arial" panose="020B0604020202020204" pitchFamily="34" charset="0"/>
              </a:rPr>
              <a:t>pero</a:t>
            </a:r>
            <a:r>
              <a:rPr lang="en-US" altLang="es-MX" b="1" i="1" dirty="0">
                <a:latin typeface="Arial" panose="020B0604020202020204" pitchFamily="34" charset="0"/>
              </a:rPr>
              <a:t> </a:t>
            </a:r>
            <a:r>
              <a:rPr lang="en-US" altLang="es-MX" b="1" i="1" dirty="0" err="1">
                <a:latin typeface="Arial" panose="020B0604020202020204" pitchFamily="34" charset="0"/>
              </a:rPr>
              <a:t>producen</a:t>
            </a:r>
            <a:r>
              <a:rPr lang="en-US" altLang="es-MX" b="1" i="1" dirty="0">
                <a:latin typeface="Arial" panose="020B0604020202020204" pitchFamily="34" charset="0"/>
              </a:rPr>
              <a:t> los </a:t>
            </a:r>
            <a:r>
              <a:rPr lang="en-US" altLang="es-MX" b="1" i="1" dirty="0" err="1">
                <a:latin typeface="Arial" panose="020B0604020202020204" pitchFamily="34" charset="0"/>
              </a:rPr>
              <a:t>mismos</a:t>
            </a:r>
            <a:r>
              <a:rPr lang="en-US" altLang="es-MX" b="1" i="1" dirty="0">
                <a:latin typeface="Arial" panose="020B0604020202020204" pitchFamily="34" charset="0"/>
              </a:rPr>
              <a:t> </a:t>
            </a:r>
            <a:r>
              <a:rPr lang="en-US" altLang="es-MX" b="1" i="1" dirty="0" err="1">
                <a:latin typeface="Arial" panose="020B0604020202020204" pitchFamily="34" charset="0"/>
              </a:rPr>
              <a:t>productos</a:t>
            </a:r>
            <a:r>
              <a:rPr lang="en-US" altLang="es-MX" b="1" i="1" dirty="0">
                <a:latin typeface="Arial" panose="020B0604020202020204" pitchFamily="34" charset="0"/>
              </a:rPr>
              <a:t>,</a:t>
            </a:r>
          </a:p>
          <a:p>
            <a:pPr eaLnBrk="1" hangingPunct="1"/>
            <a:endParaRPr lang="en-US" altLang="es-MX" b="1" dirty="0">
              <a:latin typeface="Arial" panose="020B0604020202020204" pitchFamily="34" charset="0"/>
            </a:endParaRPr>
          </a:p>
          <a:p>
            <a:pPr eaLnBrk="1" hangingPunct="1"/>
            <a:r>
              <a:rPr lang="en-US" altLang="es-MX" b="1" i="1" dirty="0">
                <a:latin typeface="Arial" panose="020B0604020202020204" pitchFamily="34" charset="0"/>
              </a:rPr>
              <a:t>3. </a:t>
            </a:r>
            <a:r>
              <a:rPr lang="en-US" altLang="es-MX" b="1" i="1" dirty="0" err="1">
                <a:latin typeface="Arial" panose="020B0604020202020204" pitchFamily="34" charset="0"/>
              </a:rPr>
              <a:t>aquéllas</a:t>
            </a:r>
            <a:r>
              <a:rPr lang="en-US" altLang="es-MX" b="1" i="1" dirty="0">
                <a:latin typeface="Arial" panose="020B0604020202020204" pitchFamily="34" charset="0"/>
              </a:rPr>
              <a:t> </a:t>
            </a:r>
            <a:r>
              <a:rPr lang="en-US" altLang="es-MX" b="1" i="1" dirty="0" err="1">
                <a:latin typeface="Arial" panose="020B0604020202020204" pitchFamily="34" charset="0"/>
              </a:rPr>
              <a:t>en</a:t>
            </a:r>
            <a:r>
              <a:rPr lang="en-US" altLang="es-MX" b="1" i="1" dirty="0">
                <a:latin typeface="Arial" panose="020B0604020202020204" pitchFamily="34" charset="0"/>
              </a:rPr>
              <a:t> que las </a:t>
            </a:r>
            <a:r>
              <a:rPr lang="en-US" altLang="es-MX" b="1" i="1" dirty="0" err="1">
                <a:latin typeface="Arial" panose="020B0604020202020204" pitchFamily="34" charset="0"/>
              </a:rPr>
              <a:t>sustancias</a:t>
            </a:r>
            <a:r>
              <a:rPr lang="en-US" altLang="es-MX" b="1" i="1" dirty="0">
                <a:latin typeface="Arial" panose="020B0604020202020204" pitchFamily="34" charset="0"/>
              </a:rPr>
              <a:t> </a:t>
            </a:r>
            <a:r>
              <a:rPr lang="en-US" altLang="es-MX" b="1" i="1" dirty="0" err="1">
                <a:latin typeface="Arial" panose="020B0604020202020204" pitchFamily="34" charset="0"/>
              </a:rPr>
              <a:t>reaccionan</a:t>
            </a:r>
            <a:r>
              <a:rPr lang="en-US" altLang="es-MX" b="1" i="1" dirty="0">
                <a:latin typeface="Arial" panose="020B0604020202020204" pitchFamily="34" charset="0"/>
              </a:rPr>
              <a:t> con dos o </a:t>
            </a:r>
            <a:r>
              <a:rPr lang="en-US" altLang="es-MX" b="1" i="1" dirty="0" err="1">
                <a:latin typeface="Arial" panose="020B0604020202020204" pitchFamily="34" charset="0"/>
              </a:rPr>
              <a:t>más</a:t>
            </a:r>
            <a:r>
              <a:rPr lang="en-US" altLang="es-MX" b="1" i="1" dirty="0">
                <a:latin typeface="Arial" panose="020B0604020202020204" pitchFamily="34" charset="0"/>
              </a:rPr>
              <a:t> </a:t>
            </a:r>
            <a:r>
              <a:rPr lang="en-US" altLang="es-MX" b="1" i="1" dirty="0" err="1">
                <a:latin typeface="Arial" panose="020B0604020202020204" pitchFamily="34" charset="0"/>
              </a:rPr>
              <a:t>reactivos</a:t>
            </a:r>
            <a:r>
              <a:rPr lang="en-US" altLang="es-MX" b="1" i="1" dirty="0">
                <a:latin typeface="Arial" panose="020B0604020202020204" pitchFamily="34" charset="0"/>
              </a:rPr>
              <a:t> </a:t>
            </a:r>
            <a:r>
              <a:rPr lang="en-US" altLang="es-MX" b="1" i="1" dirty="0" err="1">
                <a:latin typeface="Arial" panose="020B0604020202020204" pitchFamily="34" charset="0"/>
              </a:rPr>
              <a:t>iniciales</a:t>
            </a:r>
            <a:r>
              <a:rPr lang="en-US" altLang="es-MX" b="1" i="1" dirty="0">
                <a:latin typeface="Arial" panose="020B0604020202020204" pitchFamily="34" charset="0"/>
              </a:rPr>
              <a:t>.</a:t>
            </a:r>
            <a:endParaRPr lang="en-US" altLang="es-MX" b="1" dirty="0">
              <a:latin typeface="Arial" panose="020B0604020202020204" pitchFamily="34" charset="0"/>
            </a:endParaRPr>
          </a:p>
          <a:p>
            <a:pPr eaLnBrk="1" hangingPunct="1">
              <a:spcBef>
                <a:spcPct val="50000"/>
              </a:spcBef>
            </a:pPr>
            <a:endParaRPr lang="es-ES" altLang="es-MX" dirty="0">
              <a:latin typeface="Arial" panose="020B0604020202020204" pitchFamily="34" charset="0"/>
            </a:endParaRPr>
          </a:p>
        </p:txBody>
      </p:sp>
      <p:sp>
        <p:nvSpPr>
          <p:cNvPr id="6147" name="1 Marcador de número de diapositiva">
            <a:extLst>
              <a:ext uri="{FF2B5EF4-FFF2-40B4-BE49-F238E27FC236}">
                <a16:creationId xmlns:a16="http://schemas.microsoft.com/office/drawing/2014/main" id="{31095558-E80F-469F-AB6F-3C32268BDC5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338DAA8-24E2-4FE7-A7ED-6599F098B54E}" type="slidenum">
              <a:rPr lang="es-ES" altLang="es-MX" sz="1400">
                <a:solidFill>
                  <a:srgbClr val="FFFFFF"/>
                </a:solidFill>
              </a:rPr>
              <a:pPr eaLnBrk="1" hangingPunct="1"/>
              <a:t>1</a:t>
            </a:fld>
            <a:endParaRPr lang="es-ES" altLang="es-MX" sz="1400">
              <a:solidFill>
                <a:srgbClr val="FFF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Object 4">
            <a:extLst>
              <a:ext uri="{FF2B5EF4-FFF2-40B4-BE49-F238E27FC236}">
                <a16:creationId xmlns:a16="http://schemas.microsoft.com/office/drawing/2014/main" id="{15A2C45C-045B-4702-AFB1-53CE416938D7}"/>
              </a:ext>
            </a:extLst>
          </p:cNvPr>
          <p:cNvGraphicFramePr>
            <a:graphicFrameLocks noChangeAspect="1"/>
          </p:cNvGraphicFramePr>
          <p:nvPr/>
        </p:nvGraphicFramePr>
        <p:xfrm>
          <a:off x="1835150" y="549275"/>
          <a:ext cx="6126163" cy="6019800"/>
        </p:xfrm>
        <a:graphic>
          <a:graphicData uri="http://schemas.openxmlformats.org/presentationml/2006/ole">
            <mc:AlternateContent xmlns:mc="http://schemas.openxmlformats.org/markup-compatibility/2006">
              <mc:Choice xmlns:v="urn:schemas-microsoft-com:vml" Requires="v">
                <p:oleObj name="Imagen de mapa de bits" r:id="rId2" imgW="6125430" imgH="6857143" progId="Paint.Picture">
                  <p:embed/>
                </p:oleObj>
              </mc:Choice>
              <mc:Fallback>
                <p:oleObj name="Imagen de mapa de bits" r:id="rId2" imgW="6125430" imgH="6857143" progId="Paint.Picture">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150" y="549275"/>
                        <a:ext cx="6126163" cy="601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63" name="1 Marcador de número de diapositiva">
            <a:extLst>
              <a:ext uri="{FF2B5EF4-FFF2-40B4-BE49-F238E27FC236}">
                <a16:creationId xmlns:a16="http://schemas.microsoft.com/office/drawing/2014/main" id="{578257EC-80AA-49BE-9EBA-4B20773E1E4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74256F4-F855-45BB-89C4-44F27E45FFD3}" type="slidenum">
              <a:rPr lang="es-ES" altLang="es-MX" sz="1400">
                <a:solidFill>
                  <a:srgbClr val="FFFFFF"/>
                </a:solidFill>
              </a:rPr>
              <a:pPr eaLnBrk="1" hangingPunct="1"/>
              <a:t>10</a:t>
            </a:fld>
            <a:endParaRPr lang="es-ES" altLang="es-MX" sz="1400">
              <a:solidFill>
                <a:srgbClr val="FFFF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a:extLst>
              <a:ext uri="{FF2B5EF4-FFF2-40B4-BE49-F238E27FC236}">
                <a16:creationId xmlns:a16="http://schemas.microsoft.com/office/drawing/2014/main" id="{619ADEB5-04E1-4ECF-B1DD-A17CF4D20FB6}"/>
              </a:ext>
            </a:extLst>
          </p:cNvPr>
          <p:cNvSpPr>
            <a:spLocks noChangeArrowheads="1"/>
          </p:cNvSpPr>
          <p:nvPr/>
        </p:nvSpPr>
        <p:spPr bwMode="auto">
          <a:xfrm>
            <a:off x="0" y="0"/>
            <a:ext cx="9144000" cy="450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endParaRPr lang="es-ES_tradnl" altLang="es-MX" i="1" u="sng">
              <a:latin typeface="Arial" panose="020B0604020202020204" pitchFamily="34" charset="0"/>
              <a:cs typeface="Arial" panose="020B0604020202020204" pitchFamily="34" charset="0"/>
            </a:endParaRPr>
          </a:p>
          <a:p>
            <a:pPr algn="just" eaLnBrk="1" hangingPunct="1"/>
            <a:r>
              <a:rPr lang="es-ES" altLang="es-MX" sz="2600" i="1" u="sng">
                <a:latin typeface="Arial" panose="020B0604020202020204" pitchFamily="34" charset="0"/>
                <a:cs typeface="Arial" panose="020B0604020202020204" pitchFamily="34" charset="0"/>
              </a:rPr>
              <a:t>Decaimiento de primer orden a los mismos productos.</a:t>
            </a:r>
            <a:endParaRPr lang="es-ES" altLang="es-MX" sz="2600">
              <a:cs typeface="Times New Roman" panose="02020603050405020304" pitchFamily="18" charset="0"/>
            </a:endParaRPr>
          </a:p>
          <a:p>
            <a:pPr algn="just"/>
            <a:r>
              <a:rPr lang="es-ES" altLang="es-MX" i="1">
                <a:latin typeface="Arial" panose="020B0604020202020204" pitchFamily="34" charset="0"/>
                <a:cs typeface="Arial" panose="020B0604020202020204" pitchFamily="34" charset="0"/>
              </a:rPr>
              <a:t>Considere la secuencia de reacciones:</a:t>
            </a:r>
            <a:endParaRPr lang="es-ES" altLang="es-MX">
              <a:cs typeface="Times New Roman" panose="02020603050405020304" pitchFamily="18" charset="0"/>
            </a:endParaRPr>
          </a:p>
          <a:p>
            <a:pPr algn="ctr"/>
            <a:r>
              <a:rPr lang="es-ES" altLang="es-MX" i="1">
                <a:latin typeface="Arial" panose="020B0604020202020204" pitchFamily="34" charset="0"/>
                <a:cs typeface="Arial" panose="020B0604020202020204" pitchFamily="34" charset="0"/>
              </a:rPr>
              <a:t> </a:t>
            </a:r>
            <a:endParaRPr lang="es-ES" altLang="es-MX">
              <a:cs typeface="Times New Roman" panose="02020603050405020304" pitchFamily="18" charset="0"/>
            </a:endParaRPr>
          </a:p>
          <a:p>
            <a:pPr algn="ctr"/>
            <a:r>
              <a:rPr lang="es-ES" altLang="es-MX" i="1">
                <a:latin typeface="Arial" panose="020B0604020202020204" pitchFamily="34" charset="0"/>
                <a:cs typeface="Arial" panose="020B0604020202020204" pitchFamily="34" charset="0"/>
              </a:rPr>
              <a:t>					</a:t>
            </a:r>
            <a:endParaRPr lang="es-ES_tradnl" altLang="es-MX" i="1">
              <a:latin typeface="Arial" panose="020B0604020202020204" pitchFamily="34" charset="0"/>
              <a:cs typeface="Arial" panose="020B0604020202020204" pitchFamily="34" charset="0"/>
            </a:endParaRPr>
          </a:p>
          <a:p>
            <a:pPr algn="ctr"/>
            <a:endParaRPr lang="es-ES_tradnl" altLang="es-MX" i="1">
              <a:latin typeface="Arial" panose="020B0604020202020204" pitchFamily="34" charset="0"/>
              <a:cs typeface="Arial" panose="020B0604020202020204" pitchFamily="34" charset="0"/>
            </a:endParaRPr>
          </a:p>
          <a:p>
            <a:pPr algn="ctr"/>
            <a:r>
              <a:rPr lang="es-ES_tradnl" altLang="es-MX" i="1">
                <a:latin typeface="Arial" panose="020B0604020202020204" pitchFamily="34" charset="0"/>
                <a:cs typeface="Arial" panose="020B0604020202020204" pitchFamily="34" charset="0"/>
              </a:rPr>
              <a:t>                                              </a:t>
            </a:r>
          </a:p>
          <a:p>
            <a:pPr algn="ctr"/>
            <a:r>
              <a:rPr lang="es-ES_tradnl" altLang="es-MX" i="1">
                <a:latin typeface="Arial" panose="020B0604020202020204" pitchFamily="34" charset="0"/>
                <a:cs typeface="Arial" panose="020B0604020202020204" pitchFamily="34" charset="0"/>
              </a:rPr>
              <a:t>                                                </a:t>
            </a:r>
          </a:p>
          <a:p>
            <a:pPr algn="ctr"/>
            <a:r>
              <a:rPr lang="es-ES_tradnl" altLang="es-MX" i="1">
                <a:latin typeface="Arial" panose="020B0604020202020204" pitchFamily="34" charset="0"/>
                <a:cs typeface="Arial" panose="020B0604020202020204" pitchFamily="34" charset="0"/>
              </a:rPr>
              <a:t>                                                 </a:t>
            </a:r>
            <a:r>
              <a:rPr lang="es-ES" altLang="es-MX" i="1">
                <a:latin typeface="Arial" panose="020B0604020202020204" pitchFamily="34" charset="0"/>
                <a:cs typeface="Arial" panose="020B0604020202020204" pitchFamily="34" charset="0"/>
              </a:rPr>
              <a:t>(118)</a:t>
            </a:r>
            <a:endParaRPr lang="es-ES" altLang="es-MX">
              <a:cs typeface="Times New Roman" panose="02020603050405020304" pitchFamily="18" charset="0"/>
            </a:endParaRPr>
          </a:p>
          <a:p>
            <a:pPr algn="ctr"/>
            <a:r>
              <a:rPr lang="es-ES" altLang="es-MX" i="1">
                <a:latin typeface="Arial" panose="020B0604020202020204" pitchFamily="34" charset="0"/>
                <a:cs typeface="Arial" panose="020B0604020202020204" pitchFamily="34" charset="0"/>
              </a:rPr>
              <a:t> </a:t>
            </a:r>
            <a:r>
              <a:rPr lang="es-ES_tradnl" altLang="es-MX" i="1">
                <a:latin typeface="Arial" panose="020B0604020202020204" pitchFamily="34" charset="0"/>
                <a:cs typeface="Arial" panose="020B0604020202020204" pitchFamily="34" charset="0"/>
              </a:rPr>
              <a:t>                                              </a:t>
            </a:r>
          </a:p>
          <a:p>
            <a:pPr algn="ctr"/>
            <a:r>
              <a:rPr lang="es-ES_tradnl" altLang="es-MX" i="1">
                <a:latin typeface="Arial" panose="020B0604020202020204" pitchFamily="34" charset="0"/>
                <a:cs typeface="Arial" panose="020B0604020202020204" pitchFamily="34" charset="0"/>
              </a:rPr>
              <a:t>                                               </a:t>
            </a:r>
            <a:r>
              <a:rPr lang="es-ES" altLang="es-MX" i="1">
                <a:latin typeface="Arial" panose="020B0604020202020204" pitchFamily="34" charset="0"/>
                <a:cs typeface="Arial" panose="020B0604020202020204" pitchFamily="34" charset="0"/>
              </a:rPr>
              <a:t>(119)</a:t>
            </a:r>
            <a:endParaRPr lang="es-ES" altLang="es-MX">
              <a:cs typeface="Times New Roman" panose="02020603050405020304" pitchFamily="18" charset="0"/>
            </a:endParaRPr>
          </a:p>
          <a:p>
            <a:endParaRPr lang="es-ES" altLang="es-MX"/>
          </a:p>
        </p:txBody>
      </p:sp>
      <p:pic>
        <p:nvPicPr>
          <p:cNvPr id="16387" name="Picture 5">
            <a:extLst>
              <a:ext uri="{FF2B5EF4-FFF2-40B4-BE49-F238E27FC236}">
                <a16:creationId xmlns:a16="http://schemas.microsoft.com/office/drawing/2014/main" id="{711C583A-4361-41DE-AEC9-FCA9AC2590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295400"/>
            <a:ext cx="1676400"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388" name="Object 4">
            <a:extLst>
              <a:ext uri="{FF2B5EF4-FFF2-40B4-BE49-F238E27FC236}">
                <a16:creationId xmlns:a16="http://schemas.microsoft.com/office/drawing/2014/main" id="{0E5BEE3A-9D85-42DC-A5B9-DC15FFF4F912}"/>
              </a:ext>
            </a:extLst>
          </p:cNvPr>
          <p:cNvGraphicFramePr>
            <a:graphicFrameLocks noChangeAspect="1"/>
          </p:cNvGraphicFramePr>
          <p:nvPr/>
        </p:nvGraphicFramePr>
        <p:xfrm>
          <a:off x="2667000" y="2667000"/>
          <a:ext cx="2057400" cy="819150"/>
        </p:xfrm>
        <a:graphic>
          <a:graphicData uri="http://schemas.openxmlformats.org/presentationml/2006/ole">
            <mc:AlternateContent xmlns:mc="http://schemas.openxmlformats.org/markup-compatibility/2006">
              <mc:Choice xmlns:v="urn:schemas-microsoft-com:vml" Requires="v">
                <p:oleObj r:id="rId4" imgW="977476" imgH="393529" progId="Equation.3">
                  <p:embed/>
                </p:oleObj>
              </mc:Choice>
              <mc:Fallback>
                <p:oleObj r:id="rId4" imgW="977476" imgH="393529"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2667000"/>
                        <a:ext cx="20574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389" name="Object 3">
            <a:extLst>
              <a:ext uri="{FF2B5EF4-FFF2-40B4-BE49-F238E27FC236}">
                <a16:creationId xmlns:a16="http://schemas.microsoft.com/office/drawing/2014/main" id="{8D138BBB-FCDE-4A8B-89C9-451BB2388F3C}"/>
              </a:ext>
            </a:extLst>
          </p:cNvPr>
          <p:cNvGraphicFramePr>
            <a:graphicFrameLocks noChangeAspect="1"/>
          </p:cNvGraphicFramePr>
          <p:nvPr/>
        </p:nvGraphicFramePr>
        <p:xfrm>
          <a:off x="2286000" y="3581400"/>
          <a:ext cx="3048000" cy="860425"/>
        </p:xfrm>
        <a:graphic>
          <a:graphicData uri="http://schemas.openxmlformats.org/presentationml/2006/ole">
            <mc:AlternateContent xmlns:mc="http://schemas.openxmlformats.org/markup-compatibility/2006">
              <mc:Choice xmlns:v="urn:schemas-microsoft-com:vml" Requires="v">
                <p:oleObj r:id="rId6" imgW="1384300" imgH="393700" progId="Equation.3">
                  <p:embed/>
                </p:oleObj>
              </mc:Choice>
              <mc:Fallback>
                <p:oleObj r:id="rId6" imgW="13843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581400"/>
                        <a:ext cx="30480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90" name="Rectangle 8">
            <a:extLst>
              <a:ext uri="{FF2B5EF4-FFF2-40B4-BE49-F238E27FC236}">
                <a16:creationId xmlns:a16="http://schemas.microsoft.com/office/drawing/2014/main" id="{3339BC24-4F32-4641-A074-931A66471C84}"/>
              </a:ext>
            </a:extLst>
          </p:cNvPr>
          <p:cNvSpPr>
            <a:spLocks noChangeArrowheads="1"/>
          </p:cNvSpPr>
          <p:nvPr/>
        </p:nvSpPr>
        <p:spPr bwMode="auto">
          <a:xfrm>
            <a:off x="533400" y="47244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s-ES" altLang="es-MX" sz="1000" i="1">
                <a:latin typeface="Arial" panose="020B0604020202020204" pitchFamily="34" charset="0"/>
                <a:cs typeface="Arial" panose="020B0604020202020204" pitchFamily="34" charset="0"/>
              </a:rPr>
              <a:t>			</a:t>
            </a:r>
            <a:r>
              <a:rPr lang="es-ES" altLang="es-MX" i="1">
                <a:latin typeface="Arial" panose="020B0604020202020204" pitchFamily="34" charset="0"/>
                <a:cs typeface="Arial" panose="020B0604020202020204" pitchFamily="34" charset="0"/>
              </a:rPr>
              <a:t>(120)</a:t>
            </a:r>
            <a:endParaRPr lang="es-ES" altLang="es-MX">
              <a:cs typeface="Times New Roman" panose="02020603050405020304" pitchFamily="18" charset="0"/>
            </a:endParaRPr>
          </a:p>
          <a:p>
            <a:endParaRPr lang="es-ES" altLang="es-MX"/>
          </a:p>
        </p:txBody>
      </p:sp>
      <p:graphicFrame>
        <p:nvGraphicFramePr>
          <p:cNvPr id="16391" name="Object 7">
            <a:extLst>
              <a:ext uri="{FF2B5EF4-FFF2-40B4-BE49-F238E27FC236}">
                <a16:creationId xmlns:a16="http://schemas.microsoft.com/office/drawing/2014/main" id="{9FE204C2-A3C3-4E18-8F25-A5F9CE84D868}"/>
              </a:ext>
            </a:extLst>
          </p:cNvPr>
          <p:cNvGraphicFramePr>
            <a:graphicFrameLocks noChangeAspect="1"/>
          </p:cNvGraphicFramePr>
          <p:nvPr/>
        </p:nvGraphicFramePr>
        <p:xfrm>
          <a:off x="2638425" y="4648200"/>
          <a:ext cx="2343150" cy="876300"/>
        </p:xfrm>
        <a:graphic>
          <a:graphicData uri="http://schemas.openxmlformats.org/presentationml/2006/ole">
            <mc:AlternateContent xmlns:mc="http://schemas.openxmlformats.org/markup-compatibility/2006">
              <mc:Choice xmlns:v="urn:schemas-microsoft-com:vml" Requires="v">
                <p:oleObj name="Ecuación" r:id="rId8" imgW="1040948" imgH="393529" progId="Equation.3">
                  <p:embed/>
                </p:oleObj>
              </mc:Choice>
              <mc:Fallback>
                <p:oleObj name="Ecuación" r:id="rId8" imgW="1040948" imgH="393529"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38425" y="4648200"/>
                        <a:ext cx="234315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92" name="Rectangle 9">
            <a:extLst>
              <a:ext uri="{FF2B5EF4-FFF2-40B4-BE49-F238E27FC236}">
                <a16:creationId xmlns:a16="http://schemas.microsoft.com/office/drawing/2014/main" id="{4F4DF34B-74B2-438C-AA1D-5E32845CDA3D}"/>
              </a:ext>
            </a:extLst>
          </p:cNvPr>
          <p:cNvSpPr>
            <a:spLocks noChangeArrowheads="1"/>
          </p:cNvSpPr>
          <p:nvPr/>
        </p:nvSpPr>
        <p:spPr bwMode="auto">
          <a:xfrm>
            <a:off x="0" y="5305425"/>
            <a:ext cx="91440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endParaRPr lang="es-ES_tradnl" altLang="es-MX" i="1">
              <a:latin typeface="Arial" panose="020B0604020202020204" pitchFamily="34" charset="0"/>
              <a:cs typeface="Arial" panose="020B0604020202020204" pitchFamily="34" charset="0"/>
            </a:endParaRPr>
          </a:p>
          <a:p>
            <a:pPr algn="just" eaLnBrk="1" hangingPunct="1"/>
            <a:endParaRPr lang="es-ES_tradnl" altLang="es-MX" i="1">
              <a:latin typeface="Arial" panose="020B0604020202020204" pitchFamily="34" charset="0"/>
              <a:cs typeface="Arial" panose="020B0604020202020204" pitchFamily="34" charset="0"/>
            </a:endParaRPr>
          </a:p>
          <a:p>
            <a:pPr algn="just" eaLnBrk="1" hangingPunct="1"/>
            <a:r>
              <a:rPr lang="es-ES" altLang="es-MX" i="1">
                <a:latin typeface="Arial" panose="020B0604020202020204" pitchFamily="34" charset="0"/>
                <a:cs typeface="Arial" panose="020B0604020202020204" pitchFamily="34" charset="0"/>
              </a:rPr>
              <a:t>la condición inicial a t = 0 es</a:t>
            </a:r>
            <a:endParaRPr lang="es-ES" altLang="es-MX">
              <a:cs typeface="Times New Roman" panose="02020603050405020304" pitchFamily="18" charset="0"/>
            </a:endParaRPr>
          </a:p>
          <a:p>
            <a:endParaRPr lang="es-ES" altLang="es-MX"/>
          </a:p>
        </p:txBody>
      </p:sp>
      <p:sp>
        <p:nvSpPr>
          <p:cNvPr id="16393" name="1 Marcador de número de diapositiva">
            <a:extLst>
              <a:ext uri="{FF2B5EF4-FFF2-40B4-BE49-F238E27FC236}">
                <a16:creationId xmlns:a16="http://schemas.microsoft.com/office/drawing/2014/main" id="{BE5AE23F-0975-461F-B8A3-215E5CDFBD0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480153A-A2AB-40B9-91E0-1DF128B8BFF6}" type="slidenum">
              <a:rPr lang="es-ES" altLang="es-MX" sz="1400">
                <a:solidFill>
                  <a:srgbClr val="FFFFFF"/>
                </a:solidFill>
              </a:rPr>
              <a:pPr eaLnBrk="1" hangingPunct="1"/>
              <a:t>11</a:t>
            </a:fld>
            <a:endParaRPr lang="es-ES" altLang="es-MX" sz="140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id="{D1A66448-243D-4727-832F-9B7FDC04F360}"/>
              </a:ext>
            </a:extLst>
          </p:cNvPr>
          <p:cNvSpPr>
            <a:spLocks noChangeArrowheads="1"/>
          </p:cNvSpPr>
          <p:nvPr/>
        </p:nvSpPr>
        <p:spPr bwMode="auto">
          <a:xfrm>
            <a:off x="4224338" y="3086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17411" name="Object 3">
            <a:extLst>
              <a:ext uri="{FF2B5EF4-FFF2-40B4-BE49-F238E27FC236}">
                <a16:creationId xmlns:a16="http://schemas.microsoft.com/office/drawing/2014/main" id="{766B7CCF-9D17-42C3-872E-FBDEF7D446A3}"/>
              </a:ext>
            </a:extLst>
          </p:cNvPr>
          <p:cNvGraphicFramePr>
            <a:graphicFrameLocks noChangeAspect="1"/>
          </p:cNvGraphicFramePr>
          <p:nvPr/>
        </p:nvGraphicFramePr>
        <p:xfrm>
          <a:off x="3322638" y="549275"/>
          <a:ext cx="1447800" cy="1427163"/>
        </p:xfrm>
        <a:graphic>
          <a:graphicData uri="http://schemas.openxmlformats.org/presentationml/2006/ole">
            <mc:AlternateContent xmlns:mc="http://schemas.openxmlformats.org/markup-compatibility/2006">
              <mc:Choice xmlns:v="urn:schemas-microsoft-com:vml" Requires="v">
                <p:oleObj r:id="rId2" imgW="698500" imgH="685800" progId="Equation.3">
                  <p:embed/>
                </p:oleObj>
              </mc:Choice>
              <mc:Fallback>
                <p:oleObj r:id="rId2" imgW="698500" imgH="68580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2638" y="549275"/>
                        <a:ext cx="1447800" cy="142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2" name="Rectangle 6">
            <a:extLst>
              <a:ext uri="{FF2B5EF4-FFF2-40B4-BE49-F238E27FC236}">
                <a16:creationId xmlns:a16="http://schemas.microsoft.com/office/drawing/2014/main" id="{0186CB77-EA49-471A-B8E2-DFDBAA1341D1}"/>
              </a:ext>
            </a:extLst>
          </p:cNvPr>
          <p:cNvSpPr>
            <a:spLocks noChangeArrowheads="1"/>
          </p:cNvSpPr>
          <p:nvPr/>
        </p:nvSpPr>
        <p:spPr bwMode="auto">
          <a:xfrm>
            <a:off x="323850" y="2057400"/>
            <a:ext cx="85693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b="1" i="1">
                <a:latin typeface="Arial" panose="020B0604020202020204" pitchFamily="34" charset="0"/>
                <a:cs typeface="Arial" panose="020B0604020202020204" pitchFamily="34" charset="0"/>
              </a:rPr>
              <a:t>Las ecuaciones que describen la dependencia del tiempo para cada componente son:</a:t>
            </a:r>
            <a:endParaRPr lang="es-ES" altLang="es-MX" b="1" i="1">
              <a:latin typeface="Arial" panose="020B0604020202020204" pitchFamily="34" charset="0"/>
            </a:endParaRPr>
          </a:p>
        </p:txBody>
      </p:sp>
      <p:graphicFrame>
        <p:nvGraphicFramePr>
          <p:cNvPr id="17413" name="Object 5">
            <a:extLst>
              <a:ext uri="{FF2B5EF4-FFF2-40B4-BE49-F238E27FC236}">
                <a16:creationId xmlns:a16="http://schemas.microsoft.com/office/drawing/2014/main" id="{53E1AD6F-B4DB-4780-9CE9-6F3D828759FF}"/>
              </a:ext>
            </a:extLst>
          </p:cNvPr>
          <p:cNvGraphicFramePr>
            <a:graphicFrameLocks noChangeAspect="1"/>
          </p:cNvGraphicFramePr>
          <p:nvPr/>
        </p:nvGraphicFramePr>
        <p:xfrm>
          <a:off x="3429000" y="2971800"/>
          <a:ext cx="1981200" cy="517525"/>
        </p:xfrm>
        <a:graphic>
          <a:graphicData uri="http://schemas.openxmlformats.org/presentationml/2006/ole">
            <mc:AlternateContent xmlns:mc="http://schemas.openxmlformats.org/markup-compatibility/2006">
              <mc:Choice xmlns:v="urn:schemas-microsoft-com:vml" Requires="v">
                <p:oleObj r:id="rId4" imgW="914400" imgH="241300" progId="Equation.3">
                  <p:embed/>
                </p:oleObj>
              </mc:Choice>
              <mc:Fallback>
                <p:oleObj r:id="rId4" imgW="914400" imgH="2413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2971800"/>
                        <a:ext cx="19812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4" name="Rectangle 8">
            <a:extLst>
              <a:ext uri="{FF2B5EF4-FFF2-40B4-BE49-F238E27FC236}">
                <a16:creationId xmlns:a16="http://schemas.microsoft.com/office/drawing/2014/main" id="{BDF8BA8D-47C8-464A-BAE2-CFD610BED416}"/>
              </a:ext>
            </a:extLst>
          </p:cNvPr>
          <p:cNvSpPr>
            <a:spLocks noChangeArrowheads="1"/>
          </p:cNvSpPr>
          <p:nvPr/>
        </p:nvSpPr>
        <p:spPr bwMode="auto">
          <a:xfrm>
            <a:off x="4100513" y="33099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s-MX" altLang="es-MX"/>
          </a:p>
        </p:txBody>
      </p:sp>
      <p:graphicFrame>
        <p:nvGraphicFramePr>
          <p:cNvPr id="17415" name="Object 7">
            <a:extLst>
              <a:ext uri="{FF2B5EF4-FFF2-40B4-BE49-F238E27FC236}">
                <a16:creationId xmlns:a16="http://schemas.microsoft.com/office/drawing/2014/main" id="{AC90A2C4-3A5C-4C7A-BE38-7644BF474173}"/>
              </a:ext>
            </a:extLst>
          </p:cNvPr>
          <p:cNvGraphicFramePr>
            <a:graphicFrameLocks noChangeAspect="1"/>
          </p:cNvGraphicFramePr>
          <p:nvPr/>
        </p:nvGraphicFramePr>
        <p:xfrm>
          <a:off x="3429000" y="3733800"/>
          <a:ext cx="1981200" cy="500063"/>
        </p:xfrm>
        <a:graphic>
          <a:graphicData uri="http://schemas.openxmlformats.org/presentationml/2006/ole">
            <mc:AlternateContent xmlns:mc="http://schemas.openxmlformats.org/markup-compatibility/2006">
              <mc:Choice xmlns:v="urn:schemas-microsoft-com:vml" Requires="v">
                <p:oleObj r:id="rId6" imgW="939392" imgH="241195" progId="Equation.3">
                  <p:embed/>
                </p:oleObj>
              </mc:Choice>
              <mc:Fallback>
                <p:oleObj r:id="rId6" imgW="939392" imgH="241195"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9000" y="3733800"/>
                        <a:ext cx="19812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6" name="Rectangle 10">
            <a:extLst>
              <a:ext uri="{FF2B5EF4-FFF2-40B4-BE49-F238E27FC236}">
                <a16:creationId xmlns:a16="http://schemas.microsoft.com/office/drawing/2014/main" id="{BE8B9767-1E80-47AB-8B8F-078254089B8E}"/>
              </a:ext>
            </a:extLst>
          </p:cNvPr>
          <p:cNvSpPr>
            <a:spLocks noChangeArrowheads="1"/>
          </p:cNvSpPr>
          <p:nvPr/>
        </p:nvSpPr>
        <p:spPr bwMode="auto">
          <a:xfrm>
            <a:off x="3557588"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17417" name="Object 9">
            <a:extLst>
              <a:ext uri="{FF2B5EF4-FFF2-40B4-BE49-F238E27FC236}">
                <a16:creationId xmlns:a16="http://schemas.microsoft.com/office/drawing/2014/main" id="{A1BEB2EA-0CAC-431A-B984-5A06B99E92E7}"/>
              </a:ext>
            </a:extLst>
          </p:cNvPr>
          <p:cNvGraphicFramePr>
            <a:graphicFrameLocks noChangeAspect="1"/>
          </p:cNvGraphicFramePr>
          <p:nvPr/>
        </p:nvGraphicFramePr>
        <p:xfrm>
          <a:off x="2667000" y="4495800"/>
          <a:ext cx="3962400" cy="763588"/>
        </p:xfrm>
        <a:graphic>
          <a:graphicData uri="http://schemas.openxmlformats.org/presentationml/2006/ole">
            <mc:AlternateContent xmlns:mc="http://schemas.openxmlformats.org/markup-compatibility/2006">
              <mc:Choice xmlns:v="urn:schemas-microsoft-com:vml" Requires="v">
                <p:oleObj r:id="rId8" imgW="2032000" imgH="393700" progId="Equation.3">
                  <p:embed/>
                </p:oleObj>
              </mc:Choice>
              <mc:Fallback>
                <p:oleObj r:id="rId8" imgW="2032000" imgH="393700"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4495800"/>
                        <a:ext cx="3962400"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8" name="Text Box 11">
            <a:extLst>
              <a:ext uri="{FF2B5EF4-FFF2-40B4-BE49-F238E27FC236}">
                <a16:creationId xmlns:a16="http://schemas.microsoft.com/office/drawing/2014/main" id="{0FBB9A2B-5C63-40B9-8E67-8AB438020CD1}"/>
              </a:ext>
            </a:extLst>
          </p:cNvPr>
          <p:cNvSpPr txBox="1">
            <a:spLocks noChangeArrowheads="1"/>
          </p:cNvSpPr>
          <p:nvPr/>
        </p:nvSpPr>
        <p:spPr bwMode="auto">
          <a:xfrm>
            <a:off x="7086600" y="28956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s-MX" altLang="es-MX"/>
          </a:p>
        </p:txBody>
      </p:sp>
      <p:sp>
        <p:nvSpPr>
          <p:cNvPr id="17419" name="Text Box 13">
            <a:extLst>
              <a:ext uri="{FF2B5EF4-FFF2-40B4-BE49-F238E27FC236}">
                <a16:creationId xmlns:a16="http://schemas.microsoft.com/office/drawing/2014/main" id="{51EADDF4-2604-4D44-9BF2-BFF86491245E}"/>
              </a:ext>
            </a:extLst>
          </p:cNvPr>
          <p:cNvSpPr txBox="1">
            <a:spLocks noChangeArrowheads="1"/>
          </p:cNvSpPr>
          <p:nvPr/>
        </p:nvSpPr>
        <p:spPr bwMode="auto">
          <a:xfrm>
            <a:off x="5927725" y="2935288"/>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(121)</a:t>
            </a:r>
            <a:endParaRPr lang="es-ES" altLang="es-MX" i="1">
              <a:latin typeface="Arial" panose="020B0604020202020204" pitchFamily="34" charset="0"/>
            </a:endParaRPr>
          </a:p>
        </p:txBody>
      </p:sp>
      <p:sp>
        <p:nvSpPr>
          <p:cNvPr id="17420" name="Text Box 14">
            <a:extLst>
              <a:ext uri="{FF2B5EF4-FFF2-40B4-BE49-F238E27FC236}">
                <a16:creationId xmlns:a16="http://schemas.microsoft.com/office/drawing/2014/main" id="{329624CC-609B-4B62-9F78-B65FB6C7D36B}"/>
              </a:ext>
            </a:extLst>
          </p:cNvPr>
          <p:cNvSpPr txBox="1">
            <a:spLocks noChangeArrowheads="1"/>
          </p:cNvSpPr>
          <p:nvPr/>
        </p:nvSpPr>
        <p:spPr bwMode="auto">
          <a:xfrm>
            <a:off x="5851525" y="3621088"/>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(122)</a:t>
            </a:r>
            <a:endParaRPr lang="es-ES" altLang="es-MX" i="1">
              <a:latin typeface="Arial" panose="020B0604020202020204" pitchFamily="34" charset="0"/>
            </a:endParaRPr>
          </a:p>
        </p:txBody>
      </p:sp>
      <p:sp>
        <p:nvSpPr>
          <p:cNvPr id="17421" name="Text Box 15">
            <a:extLst>
              <a:ext uri="{FF2B5EF4-FFF2-40B4-BE49-F238E27FC236}">
                <a16:creationId xmlns:a16="http://schemas.microsoft.com/office/drawing/2014/main" id="{E2AA83F8-1681-43A7-B198-54A6814EBCA8}"/>
              </a:ext>
            </a:extLst>
          </p:cNvPr>
          <p:cNvSpPr txBox="1">
            <a:spLocks noChangeArrowheads="1"/>
          </p:cNvSpPr>
          <p:nvPr/>
        </p:nvSpPr>
        <p:spPr bwMode="auto">
          <a:xfrm>
            <a:off x="6994525" y="4611688"/>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(123)</a:t>
            </a:r>
            <a:endParaRPr lang="es-ES" altLang="es-MX" i="1">
              <a:latin typeface="Arial" panose="020B0604020202020204" pitchFamily="34" charset="0"/>
            </a:endParaRPr>
          </a:p>
        </p:txBody>
      </p:sp>
      <p:sp>
        <p:nvSpPr>
          <p:cNvPr id="17422" name="Rectangle 16">
            <a:extLst>
              <a:ext uri="{FF2B5EF4-FFF2-40B4-BE49-F238E27FC236}">
                <a16:creationId xmlns:a16="http://schemas.microsoft.com/office/drawing/2014/main" id="{D322D9AA-7751-47B8-8E68-88AE7E966313}"/>
              </a:ext>
            </a:extLst>
          </p:cNvPr>
          <p:cNvSpPr>
            <a:spLocks noChangeArrowheads="1"/>
          </p:cNvSpPr>
          <p:nvPr/>
        </p:nvSpPr>
        <p:spPr bwMode="auto">
          <a:xfrm>
            <a:off x="395288" y="5486400"/>
            <a:ext cx="87487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b="1" i="1">
                <a:latin typeface="Arial" panose="020B0604020202020204" pitchFamily="34" charset="0"/>
                <a:cs typeface="Arial" panose="020B0604020202020204" pitchFamily="34" charset="0"/>
              </a:rPr>
              <a:t>Al integrar se obtiene</a:t>
            </a:r>
            <a:endParaRPr lang="es-ES" altLang="es-MX" b="1" i="1">
              <a:latin typeface="Arial" panose="020B0604020202020204" pitchFamily="34" charset="0"/>
              <a:cs typeface="Times New Roman" panose="02020603050405020304" pitchFamily="18" charset="0"/>
            </a:endParaRPr>
          </a:p>
          <a:p>
            <a:endParaRPr lang="es-ES" altLang="es-MX" b="1" i="1">
              <a:latin typeface="Arial" panose="020B0604020202020204" pitchFamily="34" charset="0"/>
            </a:endParaRPr>
          </a:p>
        </p:txBody>
      </p:sp>
      <p:sp>
        <p:nvSpPr>
          <p:cNvPr id="17423" name="1 Marcador de número de diapositiva">
            <a:extLst>
              <a:ext uri="{FF2B5EF4-FFF2-40B4-BE49-F238E27FC236}">
                <a16:creationId xmlns:a16="http://schemas.microsoft.com/office/drawing/2014/main" id="{1900DAEB-E0AA-46DD-9CF5-DAF9915E12C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EFE7363-04EF-4899-A099-FFADDE24F422}" type="slidenum">
              <a:rPr lang="es-ES" altLang="es-MX" sz="1400">
                <a:solidFill>
                  <a:srgbClr val="FFFFFF"/>
                </a:solidFill>
              </a:rPr>
              <a:pPr eaLnBrk="1" hangingPunct="1"/>
              <a:t>12</a:t>
            </a:fld>
            <a:endParaRPr lang="es-ES" altLang="es-MX" sz="1400">
              <a:solidFill>
                <a:srgbClr val="FFFFFF"/>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a:extLst>
              <a:ext uri="{FF2B5EF4-FFF2-40B4-BE49-F238E27FC236}">
                <a16:creationId xmlns:a16="http://schemas.microsoft.com/office/drawing/2014/main" id="{300AE6C9-A64B-414D-8EBA-302BAAF60B95}"/>
              </a:ext>
            </a:extLst>
          </p:cNvPr>
          <p:cNvSpPr>
            <a:spLocks noChangeArrowheads="1"/>
          </p:cNvSpPr>
          <p:nvPr/>
        </p:nvSpPr>
        <p:spPr bwMode="auto">
          <a:xfrm>
            <a:off x="7391400" y="404813"/>
            <a:ext cx="914400"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sz="1000" i="1">
                <a:latin typeface="Arial" panose="020B0604020202020204" pitchFamily="34" charset="0"/>
                <a:cs typeface="Arial" panose="020B0604020202020204" pitchFamily="34" charset="0"/>
              </a:rPr>
              <a:t>	</a:t>
            </a:r>
            <a:r>
              <a:rPr lang="es-ES" altLang="es-MX" i="1">
                <a:latin typeface="Arial" panose="020B0604020202020204" pitchFamily="34" charset="0"/>
                <a:cs typeface="Arial" panose="020B0604020202020204" pitchFamily="34" charset="0"/>
              </a:rPr>
              <a:t>(124)</a:t>
            </a:r>
            <a:endParaRPr lang="es-ES" altLang="es-MX">
              <a:latin typeface="Arial" panose="020B0604020202020204" pitchFamily="34" charset="0"/>
              <a:cs typeface="Times New Roman" panose="02020603050405020304" pitchFamily="18" charset="0"/>
            </a:endParaRPr>
          </a:p>
          <a:p>
            <a:endParaRPr lang="es-ES" altLang="es-MX">
              <a:latin typeface="Arial" panose="020B0604020202020204" pitchFamily="34" charset="0"/>
            </a:endParaRPr>
          </a:p>
        </p:txBody>
      </p:sp>
      <p:graphicFrame>
        <p:nvGraphicFramePr>
          <p:cNvPr id="18435" name="Object 3">
            <a:extLst>
              <a:ext uri="{FF2B5EF4-FFF2-40B4-BE49-F238E27FC236}">
                <a16:creationId xmlns:a16="http://schemas.microsoft.com/office/drawing/2014/main" id="{8BA2DF5D-851E-42FF-A15E-B9254D65E6DA}"/>
              </a:ext>
            </a:extLst>
          </p:cNvPr>
          <p:cNvGraphicFramePr>
            <a:graphicFrameLocks noChangeAspect="1"/>
          </p:cNvGraphicFramePr>
          <p:nvPr/>
        </p:nvGraphicFramePr>
        <p:xfrm>
          <a:off x="1619250" y="549275"/>
          <a:ext cx="4876800" cy="477838"/>
        </p:xfrm>
        <a:graphic>
          <a:graphicData uri="http://schemas.openxmlformats.org/presentationml/2006/ole">
            <mc:AlternateContent xmlns:mc="http://schemas.openxmlformats.org/markup-compatibility/2006">
              <mc:Choice xmlns:v="urn:schemas-microsoft-com:vml" Requires="v">
                <p:oleObj r:id="rId2" imgW="2425700" imgH="241300" progId="Equation.3">
                  <p:embed/>
                </p:oleObj>
              </mc:Choice>
              <mc:Fallback>
                <p:oleObj r:id="rId2" imgW="2425700" imgH="24130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549275"/>
                        <a:ext cx="48768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36" name="Rectangle 5">
            <a:extLst>
              <a:ext uri="{FF2B5EF4-FFF2-40B4-BE49-F238E27FC236}">
                <a16:creationId xmlns:a16="http://schemas.microsoft.com/office/drawing/2014/main" id="{D5A4B1E2-428F-40B2-B2E9-DE82275DC6B5}"/>
              </a:ext>
            </a:extLst>
          </p:cNvPr>
          <p:cNvSpPr>
            <a:spLocks noChangeArrowheads="1"/>
          </p:cNvSpPr>
          <p:nvPr/>
        </p:nvSpPr>
        <p:spPr bwMode="auto">
          <a:xfrm>
            <a:off x="0" y="1258888"/>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Reacomodando:</a:t>
            </a:r>
            <a:r>
              <a:rPr lang="es-ES" altLang="es-MX">
                <a:latin typeface="Arial" panose="020B0604020202020204" pitchFamily="34" charset="0"/>
              </a:rPr>
              <a:t> </a:t>
            </a:r>
          </a:p>
        </p:txBody>
      </p:sp>
      <p:graphicFrame>
        <p:nvGraphicFramePr>
          <p:cNvPr id="18437" name="Object 6">
            <a:extLst>
              <a:ext uri="{FF2B5EF4-FFF2-40B4-BE49-F238E27FC236}">
                <a16:creationId xmlns:a16="http://schemas.microsoft.com/office/drawing/2014/main" id="{FEAAA514-9AE4-4F0C-911C-95F20857B3B7}"/>
              </a:ext>
            </a:extLst>
          </p:cNvPr>
          <p:cNvGraphicFramePr>
            <a:graphicFrameLocks noChangeAspect="1"/>
          </p:cNvGraphicFramePr>
          <p:nvPr/>
        </p:nvGraphicFramePr>
        <p:xfrm>
          <a:off x="957263" y="1924050"/>
          <a:ext cx="6019800" cy="568325"/>
        </p:xfrm>
        <a:graphic>
          <a:graphicData uri="http://schemas.openxmlformats.org/presentationml/2006/ole">
            <mc:AlternateContent xmlns:mc="http://schemas.openxmlformats.org/markup-compatibility/2006">
              <mc:Choice xmlns:v="urn:schemas-microsoft-com:vml" Requires="v">
                <p:oleObj name="Ecuación" r:id="rId4" imgW="2628900" imgH="241300" progId="Equation.3">
                  <p:embed/>
                </p:oleObj>
              </mc:Choice>
              <mc:Fallback>
                <p:oleObj name="Ecuación" r:id="rId4" imgW="2628900" imgH="2413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7263" y="1924050"/>
                        <a:ext cx="6019800" cy="56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38" name="Text Box 7">
            <a:extLst>
              <a:ext uri="{FF2B5EF4-FFF2-40B4-BE49-F238E27FC236}">
                <a16:creationId xmlns:a16="http://schemas.microsoft.com/office/drawing/2014/main" id="{8C89A2B2-F80F-44FA-9C6E-C57E3FEFF52C}"/>
              </a:ext>
            </a:extLst>
          </p:cNvPr>
          <p:cNvSpPr txBox="1">
            <a:spLocks noChangeArrowheads="1"/>
          </p:cNvSpPr>
          <p:nvPr/>
        </p:nvSpPr>
        <p:spPr bwMode="auto">
          <a:xfrm>
            <a:off x="7527925" y="1944688"/>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(125)</a:t>
            </a:r>
            <a:endParaRPr lang="es-ES" altLang="es-MX" i="1">
              <a:latin typeface="Arial" panose="020B0604020202020204" pitchFamily="34" charset="0"/>
            </a:endParaRPr>
          </a:p>
        </p:txBody>
      </p:sp>
      <p:sp>
        <p:nvSpPr>
          <p:cNvPr id="18439" name="Rectangle 10">
            <a:extLst>
              <a:ext uri="{FF2B5EF4-FFF2-40B4-BE49-F238E27FC236}">
                <a16:creationId xmlns:a16="http://schemas.microsoft.com/office/drawing/2014/main" id="{9B42DE82-2314-495F-92EE-311E25CF9179}"/>
              </a:ext>
            </a:extLst>
          </p:cNvPr>
          <p:cNvSpPr>
            <a:spLocks noChangeArrowheads="1"/>
          </p:cNvSpPr>
          <p:nvPr/>
        </p:nvSpPr>
        <p:spPr bwMode="auto">
          <a:xfrm>
            <a:off x="0" y="2743200"/>
            <a:ext cx="91440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sz="2600" i="1" u="sng">
                <a:latin typeface="Arial" panose="020B0604020202020204" pitchFamily="34" charset="0"/>
                <a:cs typeface="Arial" panose="020B0604020202020204" pitchFamily="34" charset="0"/>
              </a:rPr>
              <a:t>Reacciones</a:t>
            </a:r>
            <a:r>
              <a:rPr lang="es-ES" altLang="es-MX" i="1" u="sng">
                <a:latin typeface="Arial" panose="020B0604020202020204" pitchFamily="34" charset="0"/>
                <a:cs typeface="Arial" panose="020B0604020202020204" pitchFamily="34" charset="0"/>
              </a:rPr>
              <a:t> </a:t>
            </a:r>
            <a:r>
              <a:rPr lang="es-ES" altLang="es-MX" sz="2600" i="1" u="sng">
                <a:latin typeface="Arial" panose="020B0604020202020204" pitchFamily="34" charset="0"/>
                <a:cs typeface="Arial" panose="020B0604020202020204" pitchFamily="34" charset="0"/>
              </a:rPr>
              <a:t>paralelas de segundo orden</a:t>
            </a:r>
            <a:r>
              <a:rPr lang="es-ES" altLang="es-MX" sz="2600">
                <a:latin typeface="Arial" panose="020B0604020202020204" pitchFamily="34" charset="0"/>
              </a:rPr>
              <a:t> </a:t>
            </a:r>
          </a:p>
        </p:txBody>
      </p:sp>
      <p:sp>
        <p:nvSpPr>
          <p:cNvPr id="18440" name="Rectangle 12">
            <a:extLst>
              <a:ext uri="{FF2B5EF4-FFF2-40B4-BE49-F238E27FC236}">
                <a16:creationId xmlns:a16="http://schemas.microsoft.com/office/drawing/2014/main" id="{6DA252E1-E358-44C9-83B7-4350C40B500F}"/>
              </a:ext>
            </a:extLst>
          </p:cNvPr>
          <p:cNvSpPr>
            <a:spLocks noChangeArrowheads="1"/>
          </p:cNvSpPr>
          <p:nvPr/>
        </p:nvSpPr>
        <p:spPr bwMode="auto">
          <a:xfrm>
            <a:off x="3862388" y="3000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pic>
        <p:nvPicPr>
          <p:cNvPr id="18441" name="Picture 11">
            <a:extLst>
              <a:ext uri="{FF2B5EF4-FFF2-40B4-BE49-F238E27FC236}">
                <a16:creationId xmlns:a16="http://schemas.microsoft.com/office/drawing/2014/main" id="{04E1DA45-C280-4912-822D-34137DF49A0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3429000"/>
            <a:ext cx="2438400"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2" name="Rectangle 13">
            <a:extLst>
              <a:ext uri="{FF2B5EF4-FFF2-40B4-BE49-F238E27FC236}">
                <a16:creationId xmlns:a16="http://schemas.microsoft.com/office/drawing/2014/main" id="{051E8B60-9031-4151-8C2A-0C4D26DAF11D}"/>
              </a:ext>
            </a:extLst>
          </p:cNvPr>
          <p:cNvSpPr>
            <a:spLocks noChangeArrowheads="1"/>
          </p:cNvSpPr>
          <p:nvPr/>
        </p:nvSpPr>
        <p:spPr bwMode="auto">
          <a:xfrm>
            <a:off x="0" y="5105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Se pueden escribir las siguientes ecuaciones diferenciales:</a:t>
            </a:r>
            <a:r>
              <a:rPr lang="es-ES" altLang="es-MX" sz="1100"/>
              <a:t> </a:t>
            </a:r>
            <a:endParaRPr lang="es-ES" altLang="es-MX"/>
          </a:p>
        </p:txBody>
      </p:sp>
      <p:sp>
        <p:nvSpPr>
          <p:cNvPr id="18443" name="Rectangle 15">
            <a:extLst>
              <a:ext uri="{FF2B5EF4-FFF2-40B4-BE49-F238E27FC236}">
                <a16:creationId xmlns:a16="http://schemas.microsoft.com/office/drawing/2014/main" id="{192A9080-1F6E-4994-8872-2B9428C53281}"/>
              </a:ext>
            </a:extLst>
          </p:cNvPr>
          <p:cNvSpPr>
            <a:spLocks noChangeArrowheads="1"/>
          </p:cNvSpPr>
          <p:nvPr/>
        </p:nvSpPr>
        <p:spPr bwMode="auto">
          <a:xfrm>
            <a:off x="3967163"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18444" name="Object 14">
            <a:extLst>
              <a:ext uri="{FF2B5EF4-FFF2-40B4-BE49-F238E27FC236}">
                <a16:creationId xmlns:a16="http://schemas.microsoft.com/office/drawing/2014/main" id="{8B8B4EF2-08D7-4F29-A55E-B1612E2C67EC}"/>
              </a:ext>
            </a:extLst>
          </p:cNvPr>
          <p:cNvGraphicFramePr>
            <a:graphicFrameLocks noChangeAspect="1"/>
          </p:cNvGraphicFramePr>
          <p:nvPr/>
        </p:nvGraphicFramePr>
        <p:xfrm>
          <a:off x="2514600" y="5715000"/>
          <a:ext cx="2590800" cy="836613"/>
        </p:xfrm>
        <a:graphic>
          <a:graphicData uri="http://schemas.openxmlformats.org/presentationml/2006/ole">
            <mc:AlternateContent xmlns:mc="http://schemas.openxmlformats.org/markup-compatibility/2006">
              <mc:Choice xmlns:v="urn:schemas-microsoft-com:vml" Requires="v">
                <p:oleObj r:id="rId7" imgW="1205977" imgH="393529" progId="Equation.3">
                  <p:embed/>
                </p:oleObj>
              </mc:Choice>
              <mc:Fallback>
                <p:oleObj r:id="rId7" imgW="1205977" imgH="393529" progId="Equation.3">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5715000"/>
                        <a:ext cx="25908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45" name="Rectangle 16">
            <a:extLst>
              <a:ext uri="{FF2B5EF4-FFF2-40B4-BE49-F238E27FC236}">
                <a16:creationId xmlns:a16="http://schemas.microsoft.com/office/drawing/2014/main" id="{3C1E5CD3-0BFF-48C7-8810-02530F8CC130}"/>
              </a:ext>
            </a:extLst>
          </p:cNvPr>
          <p:cNvSpPr>
            <a:spLocks noChangeArrowheads="1"/>
          </p:cNvSpPr>
          <p:nvPr/>
        </p:nvSpPr>
        <p:spPr bwMode="auto">
          <a:xfrm>
            <a:off x="6248400" y="58674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(126)</a:t>
            </a:r>
            <a:endParaRPr lang="es-ES" altLang="es-MX" i="1">
              <a:latin typeface="Arial" panose="020B0604020202020204" pitchFamily="34" charset="0"/>
            </a:endParaRPr>
          </a:p>
        </p:txBody>
      </p:sp>
      <p:sp>
        <p:nvSpPr>
          <p:cNvPr id="18446" name="1 Marcador de número de diapositiva">
            <a:extLst>
              <a:ext uri="{FF2B5EF4-FFF2-40B4-BE49-F238E27FC236}">
                <a16:creationId xmlns:a16="http://schemas.microsoft.com/office/drawing/2014/main" id="{0A187DF6-9D78-4855-8D86-87BDA8F44E9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EC83E1C-0F92-4803-9667-06F50E6FDA9B}" type="slidenum">
              <a:rPr lang="es-ES" altLang="es-MX" sz="1400">
                <a:solidFill>
                  <a:srgbClr val="FFFFFF"/>
                </a:solidFill>
              </a:rPr>
              <a:pPr eaLnBrk="1" hangingPunct="1"/>
              <a:t>13</a:t>
            </a:fld>
            <a:endParaRPr lang="es-ES" altLang="es-MX" sz="1400">
              <a:solidFill>
                <a:srgbClr val="FFFFFF"/>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3">
            <a:extLst>
              <a:ext uri="{FF2B5EF4-FFF2-40B4-BE49-F238E27FC236}">
                <a16:creationId xmlns:a16="http://schemas.microsoft.com/office/drawing/2014/main" id="{12B537E0-C06F-47C1-A4D4-92E4EC586A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8325" y="404813"/>
            <a:ext cx="4994275" cy="633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Text Box 4">
            <a:extLst>
              <a:ext uri="{FF2B5EF4-FFF2-40B4-BE49-F238E27FC236}">
                <a16:creationId xmlns:a16="http://schemas.microsoft.com/office/drawing/2014/main" id="{E61D9096-81C0-44C5-8B01-384BBBFF2AD4}"/>
              </a:ext>
            </a:extLst>
          </p:cNvPr>
          <p:cNvSpPr txBox="1">
            <a:spLocks noChangeArrowheads="1"/>
          </p:cNvSpPr>
          <p:nvPr/>
        </p:nvSpPr>
        <p:spPr bwMode="auto">
          <a:xfrm>
            <a:off x="6227763" y="2060575"/>
            <a:ext cx="27368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s-ES_tradnl" altLang="es-MX" sz="2800">
                <a:latin typeface="Arial" panose="020B0604020202020204" pitchFamily="34" charset="0"/>
              </a:rPr>
              <a:t>Gráfica para reacciones paralelas de segundo orden</a:t>
            </a:r>
            <a:endParaRPr lang="es-ES" altLang="es-MX" sz="2800">
              <a:latin typeface="Arial" panose="020B0604020202020204" pitchFamily="34" charset="0"/>
            </a:endParaRPr>
          </a:p>
        </p:txBody>
      </p:sp>
      <p:sp>
        <p:nvSpPr>
          <p:cNvPr id="19460" name="1 Marcador de número de diapositiva">
            <a:extLst>
              <a:ext uri="{FF2B5EF4-FFF2-40B4-BE49-F238E27FC236}">
                <a16:creationId xmlns:a16="http://schemas.microsoft.com/office/drawing/2014/main" id="{694C1A00-6E17-4ABE-8BC5-3546EE2BA1C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045292A-12B8-46B4-BBC5-BC21B3FDCAFA}" type="slidenum">
              <a:rPr lang="es-ES" altLang="es-MX" sz="1400">
                <a:solidFill>
                  <a:srgbClr val="FFFFFF"/>
                </a:solidFill>
              </a:rPr>
              <a:pPr eaLnBrk="1" hangingPunct="1"/>
              <a:t>14</a:t>
            </a:fld>
            <a:endParaRPr lang="es-ES" altLang="es-MX" sz="1400">
              <a:solidFill>
                <a:srgbClr val="FFFFFF"/>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id="{443D4DEA-4C71-411A-84D8-65365991F046}"/>
              </a:ext>
            </a:extLst>
          </p:cNvPr>
          <p:cNvSpPr>
            <a:spLocks noChangeArrowheads="1"/>
          </p:cNvSpPr>
          <p:nvPr/>
        </p:nvSpPr>
        <p:spPr bwMode="auto">
          <a:xfrm>
            <a:off x="3967163"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0483" name="Object 3">
            <a:extLst>
              <a:ext uri="{FF2B5EF4-FFF2-40B4-BE49-F238E27FC236}">
                <a16:creationId xmlns:a16="http://schemas.microsoft.com/office/drawing/2014/main" id="{7BA8A6E6-D451-42D7-A55B-0F24B450C95D}"/>
              </a:ext>
            </a:extLst>
          </p:cNvPr>
          <p:cNvGraphicFramePr>
            <a:graphicFrameLocks noChangeAspect="1"/>
          </p:cNvGraphicFramePr>
          <p:nvPr/>
        </p:nvGraphicFramePr>
        <p:xfrm>
          <a:off x="2555875" y="622300"/>
          <a:ext cx="2667000" cy="860425"/>
        </p:xfrm>
        <a:graphic>
          <a:graphicData uri="http://schemas.openxmlformats.org/presentationml/2006/ole">
            <mc:AlternateContent xmlns:mc="http://schemas.openxmlformats.org/markup-compatibility/2006">
              <mc:Choice xmlns:v="urn:schemas-microsoft-com:vml" Requires="v">
                <p:oleObj r:id="rId2" imgW="1205977" imgH="393529" progId="Equation.3">
                  <p:embed/>
                </p:oleObj>
              </mc:Choice>
              <mc:Fallback>
                <p:oleObj r:id="rId2" imgW="1205977" imgH="393529"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75" y="622300"/>
                        <a:ext cx="26670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4" name="Rectangle 5">
            <a:extLst>
              <a:ext uri="{FF2B5EF4-FFF2-40B4-BE49-F238E27FC236}">
                <a16:creationId xmlns:a16="http://schemas.microsoft.com/office/drawing/2014/main" id="{90CCF4CB-50E6-4BE7-AC0B-F8C0A66CECAE}"/>
              </a:ext>
            </a:extLst>
          </p:cNvPr>
          <p:cNvSpPr>
            <a:spLocks noChangeArrowheads="1"/>
          </p:cNvSpPr>
          <p:nvPr/>
        </p:nvSpPr>
        <p:spPr bwMode="auto">
          <a:xfrm>
            <a:off x="323850" y="17399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Si se considera la ley de la conservación de la masa:</a:t>
            </a:r>
            <a:r>
              <a:rPr lang="es-ES" altLang="es-MX"/>
              <a:t> </a:t>
            </a:r>
          </a:p>
        </p:txBody>
      </p:sp>
      <p:sp>
        <p:nvSpPr>
          <p:cNvPr id="20485" name="Rectangle 7">
            <a:extLst>
              <a:ext uri="{FF2B5EF4-FFF2-40B4-BE49-F238E27FC236}">
                <a16:creationId xmlns:a16="http://schemas.microsoft.com/office/drawing/2014/main" id="{0E288588-6A01-4894-B2BD-58EA797F3760}"/>
              </a:ext>
            </a:extLst>
          </p:cNvPr>
          <p:cNvSpPr>
            <a:spLocks noChangeArrowheads="1"/>
          </p:cNvSpPr>
          <p:nvPr/>
        </p:nvSpPr>
        <p:spPr bwMode="auto">
          <a:xfrm>
            <a:off x="4024313" y="33147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0486" name="Object 6">
            <a:extLst>
              <a:ext uri="{FF2B5EF4-FFF2-40B4-BE49-F238E27FC236}">
                <a16:creationId xmlns:a16="http://schemas.microsoft.com/office/drawing/2014/main" id="{6A6D0B6E-E5B1-41AE-8542-CF8021BA600E}"/>
              </a:ext>
            </a:extLst>
          </p:cNvPr>
          <p:cNvGraphicFramePr>
            <a:graphicFrameLocks noChangeAspect="1"/>
          </p:cNvGraphicFramePr>
          <p:nvPr/>
        </p:nvGraphicFramePr>
        <p:xfrm>
          <a:off x="2919413" y="2481263"/>
          <a:ext cx="2362200" cy="492125"/>
        </p:xfrm>
        <a:graphic>
          <a:graphicData uri="http://schemas.openxmlformats.org/presentationml/2006/ole">
            <mc:AlternateContent xmlns:mc="http://schemas.openxmlformats.org/markup-compatibility/2006">
              <mc:Choice xmlns:v="urn:schemas-microsoft-com:vml" Requires="v">
                <p:oleObj r:id="rId4" imgW="1091726" imgH="228501" progId="Equation.3">
                  <p:embed/>
                </p:oleObj>
              </mc:Choice>
              <mc:Fallback>
                <p:oleObj r:id="rId4" imgW="1091726" imgH="228501"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9413" y="2481263"/>
                        <a:ext cx="23622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7" name="Rectangle 9">
            <a:extLst>
              <a:ext uri="{FF2B5EF4-FFF2-40B4-BE49-F238E27FC236}">
                <a16:creationId xmlns:a16="http://schemas.microsoft.com/office/drawing/2014/main" id="{8E64B72D-C1D4-4844-9EAB-8BE7B1842FA3}"/>
              </a:ext>
            </a:extLst>
          </p:cNvPr>
          <p:cNvSpPr>
            <a:spLocks noChangeArrowheads="1"/>
          </p:cNvSpPr>
          <p:nvPr/>
        </p:nvSpPr>
        <p:spPr bwMode="auto">
          <a:xfrm>
            <a:off x="4043363" y="33147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0488" name="Object 8">
            <a:extLst>
              <a:ext uri="{FF2B5EF4-FFF2-40B4-BE49-F238E27FC236}">
                <a16:creationId xmlns:a16="http://schemas.microsoft.com/office/drawing/2014/main" id="{910F5CE8-3994-4ECE-83E5-1362868CE536}"/>
              </a:ext>
            </a:extLst>
          </p:cNvPr>
          <p:cNvGraphicFramePr>
            <a:graphicFrameLocks noChangeAspect="1"/>
          </p:cNvGraphicFramePr>
          <p:nvPr/>
        </p:nvGraphicFramePr>
        <p:xfrm>
          <a:off x="3132138" y="3838575"/>
          <a:ext cx="2438400" cy="528638"/>
        </p:xfrm>
        <a:graphic>
          <a:graphicData uri="http://schemas.openxmlformats.org/presentationml/2006/ole">
            <mc:AlternateContent xmlns:mc="http://schemas.openxmlformats.org/markup-compatibility/2006">
              <mc:Choice xmlns:v="urn:schemas-microsoft-com:vml" Requires="v">
                <p:oleObj r:id="rId6" imgW="1054100" imgH="228600" progId="Equation.3">
                  <p:embed/>
                </p:oleObj>
              </mc:Choice>
              <mc:Fallback>
                <p:oleObj r:id="rId6" imgW="1054100" imgH="2286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32138" y="3838575"/>
                        <a:ext cx="2438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9" name="Rectangle 11">
            <a:extLst>
              <a:ext uri="{FF2B5EF4-FFF2-40B4-BE49-F238E27FC236}">
                <a16:creationId xmlns:a16="http://schemas.microsoft.com/office/drawing/2014/main" id="{5FF019E4-F641-41C2-95E8-5C8AA5473001}"/>
              </a:ext>
            </a:extLst>
          </p:cNvPr>
          <p:cNvSpPr>
            <a:spLocks noChangeArrowheads="1"/>
          </p:cNvSpPr>
          <p:nvPr/>
        </p:nvSpPr>
        <p:spPr bwMode="auto">
          <a:xfrm>
            <a:off x="3771900" y="32004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0490" name="Object 10">
            <a:extLst>
              <a:ext uri="{FF2B5EF4-FFF2-40B4-BE49-F238E27FC236}">
                <a16:creationId xmlns:a16="http://schemas.microsoft.com/office/drawing/2014/main" id="{2522E2A5-0BA7-4344-B956-46AEE2163A4C}"/>
              </a:ext>
            </a:extLst>
          </p:cNvPr>
          <p:cNvGraphicFramePr>
            <a:graphicFrameLocks noChangeAspect="1"/>
          </p:cNvGraphicFramePr>
          <p:nvPr/>
        </p:nvGraphicFramePr>
        <p:xfrm>
          <a:off x="539750" y="4941888"/>
          <a:ext cx="7620000" cy="579437"/>
        </p:xfrm>
        <a:graphic>
          <a:graphicData uri="http://schemas.openxmlformats.org/presentationml/2006/ole">
            <mc:AlternateContent xmlns:mc="http://schemas.openxmlformats.org/markup-compatibility/2006">
              <mc:Choice xmlns:v="urn:schemas-microsoft-com:vml" Requires="v">
                <p:oleObj name="Ecuación" r:id="rId8" imgW="3009900" imgH="228600" progId="Equation.3">
                  <p:embed/>
                </p:oleObj>
              </mc:Choice>
              <mc:Fallback>
                <p:oleObj name="Ecuación" r:id="rId8" imgW="3009900" imgH="22860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9750" y="4941888"/>
                        <a:ext cx="7620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91" name="Rectangle 14">
            <a:extLst>
              <a:ext uri="{FF2B5EF4-FFF2-40B4-BE49-F238E27FC236}">
                <a16:creationId xmlns:a16="http://schemas.microsoft.com/office/drawing/2014/main" id="{BDDD48BB-A11F-49AF-8948-8FA2F6D4816A}"/>
              </a:ext>
            </a:extLst>
          </p:cNvPr>
          <p:cNvSpPr>
            <a:spLocks noChangeArrowheads="1"/>
          </p:cNvSpPr>
          <p:nvPr/>
        </p:nvSpPr>
        <p:spPr bwMode="auto">
          <a:xfrm>
            <a:off x="4100513"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sp>
        <p:nvSpPr>
          <p:cNvPr id="20492" name="Rectangle 16">
            <a:extLst>
              <a:ext uri="{FF2B5EF4-FFF2-40B4-BE49-F238E27FC236}">
                <a16:creationId xmlns:a16="http://schemas.microsoft.com/office/drawing/2014/main" id="{068719A4-5DE1-4EB0-B92E-FA49F0902EB5}"/>
              </a:ext>
            </a:extLst>
          </p:cNvPr>
          <p:cNvSpPr>
            <a:spLocks noChangeArrowheads="1"/>
          </p:cNvSpPr>
          <p:nvPr/>
        </p:nvSpPr>
        <p:spPr bwMode="auto">
          <a:xfrm>
            <a:off x="6477000" y="3810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s-MX" altLang="es-MX" i="1">
              <a:latin typeface="Arial" panose="020B0604020202020204" pitchFamily="34" charset="0"/>
            </a:endParaRPr>
          </a:p>
        </p:txBody>
      </p:sp>
      <p:sp>
        <p:nvSpPr>
          <p:cNvPr id="20493" name="Rectangle 18">
            <a:extLst>
              <a:ext uri="{FF2B5EF4-FFF2-40B4-BE49-F238E27FC236}">
                <a16:creationId xmlns:a16="http://schemas.microsoft.com/office/drawing/2014/main" id="{E738274E-6DC1-4124-9D33-ED0D59F0291C}"/>
              </a:ext>
            </a:extLst>
          </p:cNvPr>
          <p:cNvSpPr>
            <a:spLocks noChangeArrowheads="1"/>
          </p:cNvSpPr>
          <p:nvPr/>
        </p:nvSpPr>
        <p:spPr bwMode="auto">
          <a:xfrm>
            <a:off x="6477000" y="619125"/>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(127)</a:t>
            </a:r>
            <a:endParaRPr lang="es-ES" altLang="es-MX" i="1">
              <a:latin typeface="Arial" panose="020B0604020202020204" pitchFamily="34" charset="0"/>
            </a:endParaRPr>
          </a:p>
        </p:txBody>
      </p:sp>
      <p:sp>
        <p:nvSpPr>
          <p:cNvPr id="20494" name="Rectangle 19">
            <a:extLst>
              <a:ext uri="{FF2B5EF4-FFF2-40B4-BE49-F238E27FC236}">
                <a16:creationId xmlns:a16="http://schemas.microsoft.com/office/drawing/2014/main" id="{543271FA-315B-4106-953D-F000B3FB4623}"/>
              </a:ext>
            </a:extLst>
          </p:cNvPr>
          <p:cNvSpPr>
            <a:spLocks noChangeArrowheads="1"/>
          </p:cNvSpPr>
          <p:nvPr/>
        </p:nvSpPr>
        <p:spPr bwMode="auto">
          <a:xfrm>
            <a:off x="5940425" y="2387600"/>
            <a:ext cx="8969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(128)</a:t>
            </a:r>
            <a:endParaRPr lang="es-ES" altLang="es-MX" i="1">
              <a:latin typeface="Arial" panose="020B0604020202020204" pitchFamily="34" charset="0"/>
            </a:endParaRPr>
          </a:p>
          <a:p>
            <a:pPr eaLnBrk="1" hangingPunct="1"/>
            <a:endParaRPr lang="es-ES" altLang="es-MX" i="1">
              <a:latin typeface="Arial" panose="020B0604020202020204" pitchFamily="34" charset="0"/>
            </a:endParaRPr>
          </a:p>
        </p:txBody>
      </p:sp>
      <p:sp>
        <p:nvSpPr>
          <p:cNvPr id="20495" name="Rectangle 20">
            <a:extLst>
              <a:ext uri="{FF2B5EF4-FFF2-40B4-BE49-F238E27FC236}">
                <a16:creationId xmlns:a16="http://schemas.microsoft.com/office/drawing/2014/main" id="{5188C265-14E8-4687-85F6-328D0DD5DB20}"/>
              </a:ext>
            </a:extLst>
          </p:cNvPr>
          <p:cNvSpPr>
            <a:spLocks noChangeArrowheads="1"/>
          </p:cNvSpPr>
          <p:nvPr/>
        </p:nvSpPr>
        <p:spPr bwMode="auto">
          <a:xfrm>
            <a:off x="6211888" y="3789363"/>
            <a:ext cx="898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(129)</a:t>
            </a:r>
            <a:endParaRPr lang="es-ES" altLang="es-MX" i="1">
              <a:latin typeface="Arial" panose="020B0604020202020204" pitchFamily="34" charset="0"/>
            </a:endParaRPr>
          </a:p>
        </p:txBody>
      </p:sp>
      <p:sp>
        <p:nvSpPr>
          <p:cNvPr id="20496" name="Rectangle 21">
            <a:extLst>
              <a:ext uri="{FF2B5EF4-FFF2-40B4-BE49-F238E27FC236}">
                <a16:creationId xmlns:a16="http://schemas.microsoft.com/office/drawing/2014/main" id="{BA6D1378-E8F3-4B50-BEC5-45F016BA7B21}"/>
              </a:ext>
            </a:extLst>
          </p:cNvPr>
          <p:cNvSpPr>
            <a:spLocks noChangeArrowheads="1"/>
          </p:cNvSpPr>
          <p:nvPr/>
        </p:nvSpPr>
        <p:spPr bwMode="auto">
          <a:xfrm>
            <a:off x="8083550" y="5373688"/>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(130)</a:t>
            </a:r>
            <a:endParaRPr lang="es-ES" altLang="es-MX" i="1">
              <a:latin typeface="Arial" panose="020B0604020202020204" pitchFamily="34" charset="0"/>
            </a:endParaRPr>
          </a:p>
        </p:txBody>
      </p:sp>
      <p:sp>
        <p:nvSpPr>
          <p:cNvPr id="20497" name="1 Marcador de número de diapositiva">
            <a:extLst>
              <a:ext uri="{FF2B5EF4-FFF2-40B4-BE49-F238E27FC236}">
                <a16:creationId xmlns:a16="http://schemas.microsoft.com/office/drawing/2014/main" id="{BAD95274-B72E-46BD-A9DB-198B946BD40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4AEB16C-A323-45E4-807C-82AD480D66DA}" type="slidenum">
              <a:rPr lang="es-ES" altLang="es-MX" sz="1400">
                <a:solidFill>
                  <a:srgbClr val="FFFFFF"/>
                </a:solidFill>
              </a:rPr>
              <a:pPr eaLnBrk="1" hangingPunct="1"/>
              <a:t>15</a:t>
            </a:fld>
            <a:endParaRPr lang="es-ES" altLang="es-MX" sz="1400">
              <a:solidFill>
                <a:srgbClr val="FFFF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Rectángulo">
            <a:extLst>
              <a:ext uri="{FF2B5EF4-FFF2-40B4-BE49-F238E27FC236}">
                <a16:creationId xmlns:a16="http://schemas.microsoft.com/office/drawing/2014/main" id="{452E8DDC-8753-4A9A-8B14-4788D82B85E9}"/>
              </a:ext>
            </a:extLst>
          </p:cNvPr>
          <p:cNvSpPr>
            <a:spLocks noChangeArrowheads="1"/>
          </p:cNvSpPr>
          <p:nvPr/>
        </p:nvSpPr>
        <p:spPr bwMode="auto">
          <a:xfrm>
            <a:off x="468313" y="549275"/>
            <a:ext cx="84248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Si se elimina al tiempo como variable:</a:t>
            </a:r>
            <a:r>
              <a:rPr lang="es-ES" altLang="es-MX" sz="1100"/>
              <a:t> </a:t>
            </a:r>
            <a:endParaRPr lang="es-ES" altLang="es-MX"/>
          </a:p>
        </p:txBody>
      </p:sp>
      <p:graphicFrame>
        <p:nvGraphicFramePr>
          <p:cNvPr id="21507" name="2 Objeto">
            <a:extLst>
              <a:ext uri="{FF2B5EF4-FFF2-40B4-BE49-F238E27FC236}">
                <a16:creationId xmlns:a16="http://schemas.microsoft.com/office/drawing/2014/main" id="{E27A5C69-5B81-4D93-A623-3715A8678401}"/>
              </a:ext>
            </a:extLst>
          </p:cNvPr>
          <p:cNvGraphicFramePr>
            <a:graphicFrameLocks noChangeAspect="1"/>
          </p:cNvGraphicFramePr>
          <p:nvPr/>
        </p:nvGraphicFramePr>
        <p:xfrm>
          <a:off x="3132138" y="1268413"/>
          <a:ext cx="2057400" cy="935037"/>
        </p:xfrm>
        <a:graphic>
          <a:graphicData uri="http://schemas.openxmlformats.org/presentationml/2006/ole">
            <mc:AlternateContent xmlns:mc="http://schemas.openxmlformats.org/markup-compatibility/2006">
              <mc:Choice xmlns:v="urn:schemas-microsoft-com:vml" Requires="v">
                <p:oleObj name="Ecuación" r:id="rId2" imgW="2055498" imgH="935700" progId="Equation.3">
                  <p:embed/>
                </p:oleObj>
              </mc:Choice>
              <mc:Fallback>
                <p:oleObj name="Ecuación" r:id="rId2" imgW="2055498" imgH="935700" progId="Equation.3">
                  <p:embed/>
                  <p:pic>
                    <p:nvPicPr>
                      <p:cNvPr id="0" name="2 Obje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2138" y="1268413"/>
                        <a:ext cx="205740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08" name="3 Rectángulo">
            <a:extLst>
              <a:ext uri="{FF2B5EF4-FFF2-40B4-BE49-F238E27FC236}">
                <a16:creationId xmlns:a16="http://schemas.microsoft.com/office/drawing/2014/main" id="{158C4CF8-99AC-4F6B-A472-C01B57555C12}"/>
              </a:ext>
            </a:extLst>
          </p:cNvPr>
          <p:cNvSpPr>
            <a:spLocks noChangeArrowheads="1"/>
          </p:cNvSpPr>
          <p:nvPr/>
        </p:nvSpPr>
        <p:spPr bwMode="auto">
          <a:xfrm>
            <a:off x="6011863" y="1557338"/>
            <a:ext cx="9048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(131)</a:t>
            </a:r>
            <a:endParaRPr lang="es-ES" altLang="es-MX" i="1">
              <a:latin typeface="Arial" panose="020B0604020202020204" pitchFamily="34" charset="0"/>
            </a:endParaRPr>
          </a:p>
        </p:txBody>
      </p:sp>
      <p:sp>
        <p:nvSpPr>
          <p:cNvPr id="21509" name="4 Rectángulo">
            <a:extLst>
              <a:ext uri="{FF2B5EF4-FFF2-40B4-BE49-F238E27FC236}">
                <a16:creationId xmlns:a16="http://schemas.microsoft.com/office/drawing/2014/main" id="{FA8C5CEE-CC41-4CC2-8390-46A255358C25}"/>
              </a:ext>
            </a:extLst>
          </p:cNvPr>
          <p:cNvSpPr>
            <a:spLocks noChangeArrowheads="1"/>
          </p:cNvSpPr>
          <p:nvPr/>
        </p:nvSpPr>
        <p:spPr bwMode="auto">
          <a:xfrm>
            <a:off x="420688" y="2598738"/>
            <a:ext cx="79216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que se puede integrar bajo la condición inicial [A</a:t>
            </a:r>
            <a:r>
              <a:rPr lang="es-ES" altLang="es-MX" i="1" baseline="-30000">
                <a:latin typeface="Arial" panose="020B0604020202020204" pitchFamily="34" charset="0"/>
                <a:cs typeface="Arial" panose="020B0604020202020204" pitchFamily="34" charset="0"/>
              </a:rPr>
              <a:t>3</a:t>
            </a:r>
            <a:r>
              <a:rPr lang="es-ES" altLang="es-MX" i="1">
                <a:latin typeface="Arial" panose="020B0604020202020204" pitchFamily="34" charset="0"/>
                <a:cs typeface="Arial" panose="020B0604020202020204" pitchFamily="34" charset="0"/>
              </a:rPr>
              <a:t>] = [A</a:t>
            </a:r>
            <a:r>
              <a:rPr lang="es-ES" altLang="es-MX" i="1" baseline="-30000">
                <a:latin typeface="Arial" panose="020B0604020202020204" pitchFamily="34" charset="0"/>
                <a:cs typeface="Arial" panose="020B0604020202020204" pitchFamily="34" charset="0"/>
              </a:rPr>
              <a:t>3</a:t>
            </a:r>
            <a:r>
              <a:rPr lang="es-ES" altLang="es-MX" i="1">
                <a:latin typeface="Arial" panose="020B0604020202020204" pitchFamily="34" charset="0"/>
                <a:cs typeface="Arial" panose="020B0604020202020204" pitchFamily="34" charset="0"/>
              </a:rPr>
              <a:t>]</a:t>
            </a:r>
            <a:r>
              <a:rPr lang="es-ES" altLang="es-MX" i="1" baseline="-30000">
                <a:latin typeface="Arial" panose="020B0604020202020204" pitchFamily="34" charset="0"/>
                <a:cs typeface="Arial" panose="020B0604020202020204" pitchFamily="34" charset="0"/>
              </a:rPr>
              <a:t>0</a:t>
            </a:r>
            <a:r>
              <a:rPr lang="es-ES" altLang="es-MX" i="1">
                <a:latin typeface="Arial" panose="020B0604020202020204" pitchFamily="34" charset="0"/>
                <a:cs typeface="Arial" panose="020B0604020202020204" pitchFamily="34" charset="0"/>
              </a:rPr>
              <a:t> y [A</a:t>
            </a:r>
            <a:r>
              <a:rPr lang="es-ES" altLang="es-MX" i="1" baseline="-30000">
                <a:latin typeface="Arial" panose="020B0604020202020204" pitchFamily="34" charset="0"/>
                <a:cs typeface="Arial" panose="020B0604020202020204" pitchFamily="34" charset="0"/>
              </a:rPr>
              <a:t>2</a:t>
            </a:r>
            <a:r>
              <a:rPr lang="es-ES" altLang="es-MX" i="1">
                <a:latin typeface="Arial" panose="020B0604020202020204" pitchFamily="34" charset="0"/>
                <a:cs typeface="Arial" panose="020B0604020202020204" pitchFamily="34" charset="0"/>
              </a:rPr>
              <a:t>] = [A</a:t>
            </a:r>
            <a:r>
              <a:rPr lang="es-ES" altLang="es-MX" i="1" baseline="-30000">
                <a:latin typeface="Arial" panose="020B0604020202020204" pitchFamily="34" charset="0"/>
                <a:cs typeface="Arial" panose="020B0604020202020204" pitchFamily="34" charset="0"/>
              </a:rPr>
              <a:t>2</a:t>
            </a:r>
            <a:r>
              <a:rPr lang="es-ES" altLang="es-MX" i="1">
                <a:latin typeface="Arial" panose="020B0604020202020204" pitchFamily="34" charset="0"/>
                <a:cs typeface="Arial" panose="020B0604020202020204" pitchFamily="34" charset="0"/>
              </a:rPr>
              <a:t>]</a:t>
            </a:r>
            <a:r>
              <a:rPr lang="es-ES" altLang="es-MX" i="1" baseline="-30000">
                <a:latin typeface="Arial" panose="020B0604020202020204" pitchFamily="34" charset="0"/>
                <a:cs typeface="Arial" panose="020B0604020202020204" pitchFamily="34" charset="0"/>
              </a:rPr>
              <a:t>0</a:t>
            </a:r>
            <a:r>
              <a:rPr lang="es-ES" altLang="es-MX" i="1">
                <a:latin typeface="Arial" panose="020B0604020202020204" pitchFamily="34" charset="0"/>
                <a:cs typeface="Arial" panose="020B0604020202020204" pitchFamily="34" charset="0"/>
              </a:rPr>
              <a:t> en t = 0. Esto da:</a:t>
            </a:r>
            <a:r>
              <a:rPr lang="es-ES" altLang="es-MX"/>
              <a:t> </a:t>
            </a:r>
          </a:p>
        </p:txBody>
      </p:sp>
      <p:graphicFrame>
        <p:nvGraphicFramePr>
          <p:cNvPr id="21510" name="5 Objeto">
            <a:extLst>
              <a:ext uri="{FF2B5EF4-FFF2-40B4-BE49-F238E27FC236}">
                <a16:creationId xmlns:a16="http://schemas.microsoft.com/office/drawing/2014/main" id="{F8BB6146-EF01-4784-84FC-4A714CD33235}"/>
              </a:ext>
            </a:extLst>
          </p:cNvPr>
          <p:cNvGraphicFramePr>
            <a:graphicFrameLocks noChangeAspect="1"/>
          </p:cNvGraphicFramePr>
          <p:nvPr/>
        </p:nvGraphicFramePr>
        <p:xfrm>
          <a:off x="3419475" y="3716338"/>
          <a:ext cx="2273300" cy="1008062"/>
        </p:xfrm>
        <a:graphic>
          <a:graphicData uri="http://schemas.openxmlformats.org/presentationml/2006/ole">
            <mc:AlternateContent xmlns:mc="http://schemas.openxmlformats.org/markup-compatibility/2006">
              <mc:Choice xmlns:v="urn:schemas-microsoft-com:vml" Requires="v">
                <p:oleObj name="Ecuación" r:id="rId4" imgW="2055498" imgH="912879" progId="Equation.3">
                  <p:embed/>
                </p:oleObj>
              </mc:Choice>
              <mc:Fallback>
                <p:oleObj name="Ecuación" r:id="rId4" imgW="2055498" imgH="912879" progId="Equation.3">
                  <p:embed/>
                  <p:pic>
                    <p:nvPicPr>
                      <p:cNvPr id="0" name="5 Objet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475" y="3716338"/>
                        <a:ext cx="22733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11" name="6 Rectángulo">
            <a:extLst>
              <a:ext uri="{FF2B5EF4-FFF2-40B4-BE49-F238E27FC236}">
                <a16:creationId xmlns:a16="http://schemas.microsoft.com/office/drawing/2014/main" id="{07AE4FEB-BBBF-4605-954A-C21D98F5465D}"/>
              </a:ext>
            </a:extLst>
          </p:cNvPr>
          <p:cNvSpPr>
            <a:spLocks noChangeArrowheads="1"/>
          </p:cNvSpPr>
          <p:nvPr/>
        </p:nvSpPr>
        <p:spPr bwMode="auto">
          <a:xfrm>
            <a:off x="6505575" y="4076700"/>
            <a:ext cx="9032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(132)</a:t>
            </a:r>
            <a:endParaRPr lang="es-ES" altLang="es-MX" i="1">
              <a:latin typeface="Arial" panose="020B0604020202020204" pitchFamily="34" charset="0"/>
            </a:endParaRPr>
          </a:p>
        </p:txBody>
      </p:sp>
      <p:sp>
        <p:nvSpPr>
          <p:cNvPr id="21512" name="7 Rectángulo">
            <a:extLst>
              <a:ext uri="{FF2B5EF4-FFF2-40B4-BE49-F238E27FC236}">
                <a16:creationId xmlns:a16="http://schemas.microsoft.com/office/drawing/2014/main" id="{EDFE5AF9-38FC-4EEE-8C77-BDFE6B22D5FE}"/>
              </a:ext>
            </a:extLst>
          </p:cNvPr>
          <p:cNvSpPr>
            <a:spLocks noChangeArrowheads="1"/>
          </p:cNvSpPr>
          <p:nvPr/>
        </p:nvSpPr>
        <p:spPr bwMode="auto">
          <a:xfrm>
            <a:off x="412750" y="5013325"/>
            <a:ext cx="81105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A partir de la relación de conservación de la masa se puede determinar [A</a:t>
            </a:r>
            <a:r>
              <a:rPr lang="es-ES" altLang="es-MX" i="1" baseline="-30000">
                <a:latin typeface="Arial" panose="020B0604020202020204" pitchFamily="34" charset="0"/>
                <a:cs typeface="Arial" panose="020B0604020202020204" pitchFamily="34" charset="0"/>
              </a:rPr>
              <a:t>5</a:t>
            </a:r>
            <a:r>
              <a:rPr lang="es-ES" altLang="es-MX" i="1">
                <a:latin typeface="Arial" panose="020B0604020202020204" pitchFamily="34" charset="0"/>
                <a:cs typeface="Arial" panose="020B0604020202020204" pitchFamily="34" charset="0"/>
              </a:rPr>
              <a:t>] sustituyendo la ecuación (129) en (132) y reacomodando se obtiene:</a:t>
            </a:r>
            <a:r>
              <a:rPr lang="es-ES_tradnl" altLang="es-MX" i="1">
                <a:latin typeface="Arial" panose="020B0604020202020204" pitchFamily="34" charset="0"/>
                <a:cs typeface="Arial" panose="020B0604020202020204" pitchFamily="34" charset="0"/>
              </a:rPr>
              <a:t> </a:t>
            </a:r>
            <a:endParaRPr lang="es-ES" altLang="es-MX"/>
          </a:p>
        </p:txBody>
      </p:sp>
      <p:sp>
        <p:nvSpPr>
          <p:cNvPr id="21513" name="1 Marcador de número de diapositiva">
            <a:extLst>
              <a:ext uri="{FF2B5EF4-FFF2-40B4-BE49-F238E27FC236}">
                <a16:creationId xmlns:a16="http://schemas.microsoft.com/office/drawing/2014/main" id="{B410FDA6-F063-4CBD-9AF4-40B99F0FBD7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080336B-CB35-484B-8969-18EEAD92A273}" type="slidenum">
              <a:rPr lang="es-ES" altLang="es-MX" sz="1400">
                <a:solidFill>
                  <a:srgbClr val="FFFFFF"/>
                </a:solidFill>
              </a:rPr>
              <a:pPr eaLnBrk="1" hangingPunct="1"/>
              <a:t>16</a:t>
            </a:fld>
            <a:endParaRPr lang="es-ES" altLang="es-MX" sz="1400">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a:extLst>
              <a:ext uri="{FF2B5EF4-FFF2-40B4-BE49-F238E27FC236}">
                <a16:creationId xmlns:a16="http://schemas.microsoft.com/office/drawing/2014/main" id="{18DA8D3A-8AFA-4ABD-8A72-7001495D29EE}"/>
              </a:ext>
            </a:extLst>
          </p:cNvPr>
          <p:cNvSpPr>
            <a:spLocks noChangeArrowheads="1"/>
          </p:cNvSpPr>
          <p:nvPr/>
        </p:nvSpPr>
        <p:spPr bwMode="auto">
          <a:xfrm>
            <a:off x="3981450" y="31670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sp>
        <p:nvSpPr>
          <p:cNvPr id="22531" name="Rectangle 7">
            <a:extLst>
              <a:ext uri="{FF2B5EF4-FFF2-40B4-BE49-F238E27FC236}">
                <a16:creationId xmlns:a16="http://schemas.microsoft.com/office/drawing/2014/main" id="{8497828E-EBD2-4A1B-BB54-63BB3FA9243D}"/>
              </a:ext>
            </a:extLst>
          </p:cNvPr>
          <p:cNvSpPr>
            <a:spLocks noChangeArrowheads="1"/>
          </p:cNvSpPr>
          <p:nvPr/>
        </p:nvSpPr>
        <p:spPr bwMode="auto">
          <a:xfrm>
            <a:off x="3700463" y="3138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2532" name="Object 6">
            <a:extLst>
              <a:ext uri="{FF2B5EF4-FFF2-40B4-BE49-F238E27FC236}">
                <a16:creationId xmlns:a16="http://schemas.microsoft.com/office/drawing/2014/main" id="{AD22D6E2-2A2F-4F5F-ABDA-3BEEF777ACB4}"/>
              </a:ext>
            </a:extLst>
          </p:cNvPr>
          <p:cNvGraphicFramePr>
            <a:graphicFrameLocks noChangeAspect="1"/>
          </p:cNvGraphicFramePr>
          <p:nvPr/>
        </p:nvGraphicFramePr>
        <p:xfrm>
          <a:off x="2484438" y="692150"/>
          <a:ext cx="3276600" cy="1092200"/>
        </p:xfrm>
        <a:graphic>
          <a:graphicData uri="http://schemas.openxmlformats.org/presentationml/2006/ole">
            <mc:AlternateContent xmlns:mc="http://schemas.openxmlformats.org/markup-compatibility/2006">
              <mc:Choice xmlns:v="urn:schemas-microsoft-com:vml" Requires="v">
                <p:oleObj r:id="rId2" imgW="1739900" imgH="584200" progId="Equation.3">
                  <p:embed/>
                </p:oleObj>
              </mc:Choice>
              <mc:Fallback>
                <p:oleObj r:id="rId2" imgW="1739900" imgH="584200" progId="Equation.3">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692150"/>
                        <a:ext cx="327660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3" name="Rectangle 9">
            <a:extLst>
              <a:ext uri="{FF2B5EF4-FFF2-40B4-BE49-F238E27FC236}">
                <a16:creationId xmlns:a16="http://schemas.microsoft.com/office/drawing/2014/main" id="{73557816-2E15-4383-874C-8873CB5ABDF7}"/>
              </a:ext>
            </a:extLst>
          </p:cNvPr>
          <p:cNvSpPr>
            <a:spLocks noChangeArrowheads="1"/>
          </p:cNvSpPr>
          <p:nvPr/>
        </p:nvSpPr>
        <p:spPr bwMode="auto">
          <a:xfrm>
            <a:off x="3529013" y="3124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2534" name="Object 8">
            <a:extLst>
              <a:ext uri="{FF2B5EF4-FFF2-40B4-BE49-F238E27FC236}">
                <a16:creationId xmlns:a16="http://schemas.microsoft.com/office/drawing/2014/main" id="{A977DB06-ED75-4AC0-A134-6B18F24E9A57}"/>
              </a:ext>
            </a:extLst>
          </p:cNvPr>
          <p:cNvGraphicFramePr>
            <a:graphicFrameLocks noChangeAspect="1"/>
          </p:cNvGraphicFramePr>
          <p:nvPr/>
        </p:nvGraphicFramePr>
        <p:xfrm>
          <a:off x="2339975" y="2290763"/>
          <a:ext cx="3657600" cy="1068387"/>
        </p:xfrm>
        <a:graphic>
          <a:graphicData uri="http://schemas.openxmlformats.org/presentationml/2006/ole">
            <mc:AlternateContent xmlns:mc="http://schemas.openxmlformats.org/markup-compatibility/2006">
              <mc:Choice xmlns:v="urn:schemas-microsoft-com:vml" Requires="v">
                <p:oleObj r:id="rId4" imgW="2082800" imgH="609600" progId="Equation.3">
                  <p:embed/>
                </p:oleObj>
              </mc:Choice>
              <mc:Fallback>
                <p:oleObj r:id="rId4" imgW="2082800" imgH="6096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9975" y="2290763"/>
                        <a:ext cx="3657600" cy="106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5" name="Rectangle 10">
            <a:extLst>
              <a:ext uri="{FF2B5EF4-FFF2-40B4-BE49-F238E27FC236}">
                <a16:creationId xmlns:a16="http://schemas.microsoft.com/office/drawing/2014/main" id="{A70FE2E7-D34D-4450-A759-27C08D51D4B2}"/>
              </a:ext>
            </a:extLst>
          </p:cNvPr>
          <p:cNvSpPr>
            <a:spLocks noChangeArrowheads="1"/>
          </p:cNvSpPr>
          <p:nvPr/>
        </p:nvSpPr>
        <p:spPr bwMode="auto">
          <a:xfrm>
            <a:off x="250825" y="39338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La expresión para [A</a:t>
            </a:r>
            <a:r>
              <a:rPr lang="es-ES" altLang="es-MX" i="1" baseline="-30000">
                <a:latin typeface="Arial" panose="020B0604020202020204" pitchFamily="34" charset="0"/>
                <a:cs typeface="Arial" panose="020B0604020202020204" pitchFamily="34" charset="0"/>
              </a:rPr>
              <a:t>1</a:t>
            </a:r>
            <a:r>
              <a:rPr lang="es-ES" altLang="es-MX" i="1">
                <a:latin typeface="Arial" panose="020B0604020202020204" pitchFamily="34" charset="0"/>
                <a:cs typeface="Arial" panose="020B0604020202020204" pitchFamily="34" charset="0"/>
              </a:rPr>
              <a:t>] se obtiene a partir de la ecuación (130):</a:t>
            </a:r>
            <a:r>
              <a:rPr lang="es-ES" altLang="es-MX"/>
              <a:t> </a:t>
            </a:r>
          </a:p>
        </p:txBody>
      </p:sp>
      <p:sp>
        <p:nvSpPr>
          <p:cNvPr id="22536" name="Rectangle 12">
            <a:extLst>
              <a:ext uri="{FF2B5EF4-FFF2-40B4-BE49-F238E27FC236}">
                <a16:creationId xmlns:a16="http://schemas.microsoft.com/office/drawing/2014/main" id="{F7B2CADC-67D8-4215-8D60-3442846D1E61}"/>
              </a:ext>
            </a:extLst>
          </p:cNvPr>
          <p:cNvSpPr>
            <a:spLocks noChangeArrowheads="1"/>
          </p:cNvSpPr>
          <p:nvPr/>
        </p:nvSpPr>
        <p:spPr bwMode="auto">
          <a:xfrm>
            <a:off x="6227763" y="981075"/>
            <a:ext cx="896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(133)</a:t>
            </a:r>
            <a:endParaRPr lang="es-ES" altLang="es-MX" i="1">
              <a:latin typeface="Arial" panose="020B0604020202020204" pitchFamily="34" charset="0"/>
            </a:endParaRPr>
          </a:p>
        </p:txBody>
      </p:sp>
      <p:sp>
        <p:nvSpPr>
          <p:cNvPr id="22537" name="Rectangle 13">
            <a:extLst>
              <a:ext uri="{FF2B5EF4-FFF2-40B4-BE49-F238E27FC236}">
                <a16:creationId xmlns:a16="http://schemas.microsoft.com/office/drawing/2014/main" id="{2A764C29-86A4-4B6F-A35E-65125AA401EE}"/>
              </a:ext>
            </a:extLst>
          </p:cNvPr>
          <p:cNvSpPr>
            <a:spLocks noChangeArrowheads="1"/>
          </p:cNvSpPr>
          <p:nvPr/>
        </p:nvSpPr>
        <p:spPr bwMode="auto">
          <a:xfrm>
            <a:off x="6345238" y="2492375"/>
            <a:ext cx="896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(134)</a:t>
            </a:r>
            <a:endParaRPr lang="es-ES" altLang="es-MX" i="1">
              <a:latin typeface="Arial" panose="020B0604020202020204" pitchFamily="34" charset="0"/>
            </a:endParaRPr>
          </a:p>
        </p:txBody>
      </p:sp>
      <p:graphicFrame>
        <p:nvGraphicFramePr>
          <p:cNvPr id="22538" name="1 Objeto">
            <a:extLst>
              <a:ext uri="{FF2B5EF4-FFF2-40B4-BE49-F238E27FC236}">
                <a16:creationId xmlns:a16="http://schemas.microsoft.com/office/drawing/2014/main" id="{5DAD5957-7453-43E2-9184-1598EFD00CBC}"/>
              </a:ext>
            </a:extLst>
          </p:cNvPr>
          <p:cNvGraphicFramePr>
            <a:graphicFrameLocks noChangeAspect="1"/>
          </p:cNvGraphicFramePr>
          <p:nvPr/>
        </p:nvGraphicFramePr>
        <p:xfrm>
          <a:off x="1331913" y="4941888"/>
          <a:ext cx="5105400" cy="517525"/>
        </p:xfrm>
        <a:graphic>
          <a:graphicData uri="http://schemas.openxmlformats.org/presentationml/2006/ole">
            <mc:AlternateContent xmlns:mc="http://schemas.openxmlformats.org/markup-compatibility/2006">
              <mc:Choice xmlns:v="urn:schemas-microsoft-com:vml" Requires="v">
                <p:oleObj name="Ecuación" r:id="rId6" imgW="5106924" imgH="519684" progId="Equation.3">
                  <p:embed/>
                </p:oleObj>
              </mc:Choice>
              <mc:Fallback>
                <p:oleObj name="Ecuación" r:id="rId6" imgW="5106924" imgH="519684" progId="Equation.3">
                  <p:embed/>
                  <p:pic>
                    <p:nvPicPr>
                      <p:cNvPr id="0" name="1 Objet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31913" y="4941888"/>
                        <a:ext cx="5105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9" name="2 Rectángulo">
            <a:extLst>
              <a:ext uri="{FF2B5EF4-FFF2-40B4-BE49-F238E27FC236}">
                <a16:creationId xmlns:a16="http://schemas.microsoft.com/office/drawing/2014/main" id="{A8086C1D-ACB3-4273-AEE5-A0FE772339E6}"/>
              </a:ext>
            </a:extLst>
          </p:cNvPr>
          <p:cNvSpPr>
            <a:spLocks noChangeArrowheads="1"/>
          </p:cNvSpPr>
          <p:nvPr/>
        </p:nvSpPr>
        <p:spPr bwMode="auto">
          <a:xfrm>
            <a:off x="7250113" y="4941888"/>
            <a:ext cx="9048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(135)</a:t>
            </a:r>
            <a:endParaRPr lang="es-ES" altLang="es-MX" i="1">
              <a:latin typeface="Arial" panose="020B0604020202020204" pitchFamily="34" charset="0"/>
            </a:endParaRPr>
          </a:p>
        </p:txBody>
      </p:sp>
      <p:sp>
        <p:nvSpPr>
          <p:cNvPr id="22540" name="1 Marcador de número de diapositiva">
            <a:extLst>
              <a:ext uri="{FF2B5EF4-FFF2-40B4-BE49-F238E27FC236}">
                <a16:creationId xmlns:a16="http://schemas.microsoft.com/office/drawing/2014/main" id="{F0C76200-6738-4230-8EBD-141D0EA0048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DDFB113-A307-4EDF-B55B-2A56440B89DF}" type="slidenum">
              <a:rPr lang="es-ES" altLang="es-MX" sz="1400">
                <a:solidFill>
                  <a:srgbClr val="FFFFFF"/>
                </a:solidFill>
              </a:rPr>
              <a:pPr eaLnBrk="1" hangingPunct="1"/>
              <a:t>17</a:t>
            </a:fld>
            <a:endParaRPr lang="es-ES" altLang="es-MX" sz="1400">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a:extLst>
              <a:ext uri="{FF2B5EF4-FFF2-40B4-BE49-F238E27FC236}">
                <a16:creationId xmlns:a16="http://schemas.microsoft.com/office/drawing/2014/main" id="{0F7F7EAD-D705-4352-A617-54DBB3451FE2}"/>
              </a:ext>
            </a:extLst>
          </p:cNvPr>
          <p:cNvSpPr>
            <a:spLocks noChangeArrowheads="1"/>
          </p:cNvSpPr>
          <p:nvPr/>
        </p:nvSpPr>
        <p:spPr bwMode="auto">
          <a:xfrm>
            <a:off x="3448050" y="33147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sp>
        <p:nvSpPr>
          <p:cNvPr id="23555" name="Rectangle 5">
            <a:extLst>
              <a:ext uri="{FF2B5EF4-FFF2-40B4-BE49-F238E27FC236}">
                <a16:creationId xmlns:a16="http://schemas.microsoft.com/office/drawing/2014/main" id="{172C360B-6447-4C93-846D-352E9A63EB08}"/>
              </a:ext>
            </a:extLst>
          </p:cNvPr>
          <p:cNvSpPr>
            <a:spLocks noChangeArrowheads="1"/>
          </p:cNvSpPr>
          <p:nvPr/>
        </p:nvSpPr>
        <p:spPr bwMode="auto">
          <a:xfrm>
            <a:off x="107950" y="62071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Si se sustituye la ecuación (132) en la (135):</a:t>
            </a:r>
            <a:r>
              <a:rPr lang="es-ES" altLang="es-MX" sz="1100"/>
              <a:t> </a:t>
            </a:r>
            <a:endParaRPr lang="es-ES" altLang="es-MX"/>
          </a:p>
        </p:txBody>
      </p:sp>
      <p:sp>
        <p:nvSpPr>
          <p:cNvPr id="23556" name="Rectangle 7">
            <a:extLst>
              <a:ext uri="{FF2B5EF4-FFF2-40B4-BE49-F238E27FC236}">
                <a16:creationId xmlns:a16="http://schemas.microsoft.com/office/drawing/2014/main" id="{8509B8EF-3221-4229-9773-DD751436DFB0}"/>
              </a:ext>
            </a:extLst>
          </p:cNvPr>
          <p:cNvSpPr>
            <a:spLocks noChangeArrowheads="1"/>
          </p:cNvSpPr>
          <p:nvPr/>
        </p:nvSpPr>
        <p:spPr bwMode="auto">
          <a:xfrm>
            <a:off x="3071813" y="31670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3557" name="Object 6">
            <a:extLst>
              <a:ext uri="{FF2B5EF4-FFF2-40B4-BE49-F238E27FC236}">
                <a16:creationId xmlns:a16="http://schemas.microsoft.com/office/drawing/2014/main" id="{3669DE85-656A-42EA-8873-3B28C16299B6}"/>
              </a:ext>
            </a:extLst>
          </p:cNvPr>
          <p:cNvGraphicFramePr>
            <a:graphicFrameLocks noChangeAspect="1"/>
          </p:cNvGraphicFramePr>
          <p:nvPr/>
        </p:nvGraphicFramePr>
        <p:xfrm>
          <a:off x="1331913" y="1406525"/>
          <a:ext cx="5715000" cy="996950"/>
        </p:xfrm>
        <a:graphic>
          <a:graphicData uri="http://schemas.openxmlformats.org/presentationml/2006/ole">
            <mc:AlternateContent xmlns:mc="http://schemas.openxmlformats.org/markup-compatibility/2006">
              <mc:Choice xmlns:v="urn:schemas-microsoft-com:vml" Requires="v">
                <p:oleObj r:id="rId2" imgW="2997200" imgH="520700" progId="Equation.3">
                  <p:embed/>
                </p:oleObj>
              </mc:Choice>
              <mc:Fallback>
                <p:oleObj r:id="rId2" imgW="2997200" imgH="520700" progId="Equation.3">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1406525"/>
                        <a:ext cx="5715000"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58" name="Rectangle 8">
            <a:extLst>
              <a:ext uri="{FF2B5EF4-FFF2-40B4-BE49-F238E27FC236}">
                <a16:creationId xmlns:a16="http://schemas.microsoft.com/office/drawing/2014/main" id="{34B3FEC4-170A-4BAC-B142-2D94419DA7EE}"/>
              </a:ext>
            </a:extLst>
          </p:cNvPr>
          <p:cNvSpPr>
            <a:spLocks noChangeArrowheads="1"/>
          </p:cNvSpPr>
          <p:nvPr/>
        </p:nvSpPr>
        <p:spPr bwMode="auto">
          <a:xfrm>
            <a:off x="0" y="28194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Utilizando esta expresión para [A</a:t>
            </a:r>
            <a:r>
              <a:rPr lang="es-ES" altLang="es-MX" i="1" baseline="-30000">
                <a:latin typeface="Arial" panose="020B0604020202020204" pitchFamily="34" charset="0"/>
                <a:cs typeface="Arial" panose="020B0604020202020204" pitchFamily="34" charset="0"/>
              </a:rPr>
              <a:t>1</a:t>
            </a:r>
            <a:r>
              <a:rPr lang="es-ES" altLang="es-MX" i="1">
                <a:latin typeface="Arial" panose="020B0604020202020204" pitchFamily="34" charset="0"/>
                <a:cs typeface="Arial" panose="020B0604020202020204" pitchFamily="34" charset="0"/>
              </a:rPr>
              <a:t>], se puede obtener la ecuación diferencial para [A</a:t>
            </a:r>
            <a:r>
              <a:rPr lang="es-ES" altLang="es-MX" i="1" baseline="-30000">
                <a:latin typeface="Arial" panose="020B0604020202020204" pitchFamily="34" charset="0"/>
                <a:cs typeface="Arial" panose="020B0604020202020204" pitchFamily="34" charset="0"/>
              </a:rPr>
              <a:t>2</a:t>
            </a:r>
            <a:r>
              <a:rPr lang="es-ES" altLang="es-MX" i="1">
                <a:latin typeface="Arial" panose="020B0604020202020204" pitchFamily="34" charset="0"/>
                <a:cs typeface="Arial" panose="020B0604020202020204" pitchFamily="34" charset="0"/>
              </a:rPr>
              <a:t>]:</a:t>
            </a:r>
            <a:r>
              <a:rPr lang="es-ES" altLang="es-MX"/>
              <a:t> </a:t>
            </a:r>
          </a:p>
        </p:txBody>
      </p:sp>
      <p:sp>
        <p:nvSpPr>
          <p:cNvPr id="23559" name="Rectangle 10">
            <a:extLst>
              <a:ext uri="{FF2B5EF4-FFF2-40B4-BE49-F238E27FC236}">
                <a16:creationId xmlns:a16="http://schemas.microsoft.com/office/drawing/2014/main" id="{D09FA105-A684-48C6-8446-D42DD89AEF9E}"/>
              </a:ext>
            </a:extLst>
          </p:cNvPr>
          <p:cNvSpPr>
            <a:spLocks noChangeArrowheads="1"/>
          </p:cNvSpPr>
          <p:nvPr/>
        </p:nvSpPr>
        <p:spPr bwMode="auto">
          <a:xfrm>
            <a:off x="3281363" y="30337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3560" name="Object 9">
            <a:extLst>
              <a:ext uri="{FF2B5EF4-FFF2-40B4-BE49-F238E27FC236}">
                <a16:creationId xmlns:a16="http://schemas.microsoft.com/office/drawing/2014/main" id="{39ABD9D9-A96C-4F23-BAD6-8EFB7DF6120F}"/>
              </a:ext>
            </a:extLst>
          </p:cNvPr>
          <p:cNvGraphicFramePr>
            <a:graphicFrameLocks noChangeAspect="1"/>
          </p:cNvGraphicFramePr>
          <p:nvPr/>
        </p:nvGraphicFramePr>
        <p:xfrm>
          <a:off x="946150" y="3860800"/>
          <a:ext cx="6724650" cy="1576388"/>
        </p:xfrm>
        <a:graphic>
          <a:graphicData uri="http://schemas.openxmlformats.org/presentationml/2006/ole">
            <mc:AlternateContent xmlns:mc="http://schemas.openxmlformats.org/markup-compatibility/2006">
              <mc:Choice xmlns:v="urn:schemas-microsoft-com:vml" Requires="v">
                <p:oleObj r:id="rId4" imgW="2578100" imgH="787400" progId="Equation.3">
                  <p:embed/>
                </p:oleObj>
              </mc:Choice>
              <mc:Fallback>
                <p:oleObj r:id="rId4" imgW="2578100" imgH="7874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6150" y="3860800"/>
                        <a:ext cx="6724650" cy="157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61" name="Rectangle 11">
            <a:extLst>
              <a:ext uri="{FF2B5EF4-FFF2-40B4-BE49-F238E27FC236}">
                <a16:creationId xmlns:a16="http://schemas.microsoft.com/office/drawing/2014/main" id="{F24EF266-C466-4C0D-9332-C2650C40616D}"/>
              </a:ext>
            </a:extLst>
          </p:cNvPr>
          <p:cNvSpPr>
            <a:spLocks noChangeArrowheads="1"/>
          </p:cNvSpPr>
          <p:nvPr/>
        </p:nvSpPr>
        <p:spPr bwMode="auto">
          <a:xfrm>
            <a:off x="0" y="56388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Si </a:t>
            </a:r>
            <a:endParaRPr lang="es-ES" altLang="es-MX">
              <a:cs typeface="Times New Roman" panose="02020603050405020304" pitchFamily="18" charset="0"/>
            </a:endParaRPr>
          </a:p>
          <a:p>
            <a:endParaRPr lang="es-ES" altLang="es-MX"/>
          </a:p>
        </p:txBody>
      </p:sp>
      <p:sp>
        <p:nvSpPr>
          <p:cNvPr id="23562" name="Rectangle 13">
            <a:extLst>
              <a:ext uri="{FF2B5EF4-FFF2-40B4-BE49-F238E27FC236}">
                <a16:creationId xmlns:a16="http://schemas.microsoft.com/office/drawing/2014/main" id="{B44BC833-E53B-4391-95E9-1BBB6D442316}"/>
              </a:ext>
            </a:extLst>
          </p:cNvPr>
          <p:cNvSpPr>
            <a:spLocks noChangeArrowheads="1"/>
          </p:cNvSpPr>
          <p:nvPr/>
        </p:nvSpPr>
        <p:spPr bwMode="auto">
          <a:xfrm>
            <a:off x="7239000" y="19050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(136)</a:t>
            </a:r>
            <a:endParaRPr lang="es-ES" altLang="es-MX" i="1">
              <a:latin typeface="Arial" panose="020B0604020202020204" pitchFamily="34" charset="0"/>
            </a:endParaRPr>
          </a:p>
        </p:txBody>
      </p:sp>
      <p:sp>
        <p:nvSpPr>
          <p:cNvPr id="23563" name="Rectangle 14">
            <a:extLst>
              <a:ext uri="{FF2B5EF4-FFF2-40B4-BE49-F238E27FC236}">
                <a16:creationId xmlns:a16="http://schemas.microsoft.com/office/drawing/2014/main" id="{FB424CE9-F07E-441E-9AD6-44E5EE7F02ED}"/>
              </a:ext>
            </a:extLst>
          </p:cNvPr>
          <p:cNvSpPr>
            <a:spLocks noChangeArrowheads="1"/>
          </p:cNvSpPr>
          <p:nvPr/>
        </p:nvSpPr>
        <p:spPr bwMode="auto">
          <a:xfrm>
            <a:off x="7986713" y="4292600"/>
            <a:ext cx="896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(137)</a:t>
            </a:r>
            <a:endParaRPr lang="es-ES" altLang="es-MX" i="1">
              <a:latin typeface="Arial" panose="020B0604020202020204" pitchFamily="34" charset="0"/>
            </a:endParaRPr>
          </a:p>
        </p:txBody>
      </p:sp>
      <p:sp>
        <p:nvSpPr>
          <p:cNvPr id="23564" name="1 Marcador de número de diapositiva">
            <a:extLst>
              <a:ext uri="{FF2B5EF4-FFF2-40B4-BE49-F238E27FC236}">
                <a16:creationId xmlns:a16="http://schemas.microsoft.com/office/drawing/2014/main" id="{8FAF8452-60A5-4926-8E33-E522486ADF8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BBB1DCB-E55B-4DF0-81EA-78F05B519D06}" type="slidenum">
              <a:rPr lang="es-ES" altLang="es-MX" sz="1400">
                <a:solidFill>
                  <a:srgbClr val="FFFFFF"/>
                </a:solidFill>
              </a:rPr>
              <a:pPr eaLnBrk="1" hangingPunct="1"/>
              <a:t>18</a:t>
            </a:fld>
            <a:endParaRPr lang="es-ES" altLang="es-MX" sz="1400">
              <a:solidFill>
                <a:srgbClr val="FFFF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a:extLst>
              <a:ext uri="{FF2B5EF4-FFF2-40B4-BE49-F238E27FC236}">
                <a16:creationId xmlns:a16="http://schemas.microsoft.com/office/drawing/2014/main" id="{2B79D0D8-F5E3-4B21-A4C5-58E8C86BBDAC}"/>
              </a:ext>
            </a:extLst>
          </p:cNvPr>
          <p:cNvSpPr>
            <a:spLocks noChangeArrowheads="1"/>
          </p:cNvSpPr>
          <p:nvPr/>
        </p:nvSpPr>
        <p:spPr bwMode="auto">
          <a:xfrm>
            <a:off x="0" y="2995613"/>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s-ES" altLang="es-MX" sz="1000" i="1">
                <a:latin typeface="Arial" panose="020B0604020202020204" pitchFamily="34" charset="0"/>
                <a:cs typeface="Arial" panose="020B0604020202020204" pitchFamily="34" charset="0"/>
              </a:rPr>
              <a:t> </a:t>
            </a:r>
            <a:endParaRPr lang="es-ES" altLang="es-MX" sz="1200">
              <a:cs typeface="Times New Roman" panose="02020603050405020304" pitchFamily="18" charset="0"/>
            </a:endParaRPr>
          </a:p>
          <a:p>
            <a:pPr algn="ctr"/>
            <a:r>
              <a:rPr lang="es-ES" altLang="es-MX" sz="1000" i="1">
                <a:latin typeface="Arial" panose="020B0604020202020204" pitchFamily="34" charset="0"/>
                <a:cs typeface="Arial" panose="020B0604020202020204" pitchFamily="34" charset="0"/>
              </a:rPr>
              <a:t> </a:t>
            </a:r>
            <a:endParaRPr lang="es-ES" altLang="es-MX" sz="1200">
              <a:cs typeface="Times New Roman" panose="02020603050405020304" pitchFamily="18" charset="0"/>
            </a:endParaRPr>
          </a:p>
          <a:p>
            <a:endParaRPr lang="es-ES" altLang="es-MX"/>
          </a:p>
        </p:txBody>
      </p:sp>
      <p:graphicFrame>
        <p:nvGraphicFramePr>
          <p:cNvPr id="24579" name="Object 4">
            <a:extLst>
              <a:ext uri="{FF2B5EF4-FFF2-40B4-BE49-F238E27FC236}">
                <a16:creationId xmlns:a16="http://schemas.microsoft.com/office/drawing/2014/main" id="{41B96598-2C4B-412D-9419-43EDAC4ECD74}"/>
              </a:ext>
            </a:extLst>
          </p:cNvPr>
          <p:cNvGraphicFramePr>
            <a:graphicFrameLocks noChangeAspect="1"/>
          </p:cNvGraphicFramePr>
          <p:nvPr/>
        </p:nvGraphicFramePr>
        <p:xfrm>
          <a:off x="2555875" y="476250"/>
          <a:ext cx="2895600" cy="468313"/>
        </p:xfrm>
        <a:graphic>
          <a:graphicData uri="http://schemas.openxmlformats.org/presentationml/2006/ole">
            <mc:AlternateContent xmlns:mc="http://schemas.openxmlformats.org/markup-compatibility/2006">
              <mc:Choice xmlns:v="urn:schemas-microsoft-com:vml" Requires="v">
                <p:oleObj r:id="rId2" imgW="1409700" imgH="228600" progId="Equation.3">
                  <p:embed/>
                </p:oleObj>
              </mc:Choice>
              <mc:Fallback>
                <p:oleObj r:id="rId2" imgW="1409700" imgH="2286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75" y="476250"/>
                        <a:ext cx="289560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80" name="Object 3">
            <a:extLst>
              <a:ext uri="{FF2B5EF4-FFF2-40B4-BE49-F238E27FC236}">
                <a16:creationId xmlns:a16="http://schemas.microsoft.com/office/drawing/2014/main" id="{6BD0434E-D79A-48ED-ADD4-E460358DF310}"/>
              </a:ext>
            </a:extLst>
          </p:cNvPr>
          <p:cNvGraphicFramePr>
            <a:graphicFrameLocks noChangeAspect="1"/>
          </p:cNvGraphicFramePr>
          <p:nvPr/>
        </p:nvGraphicFramePr>
        <p:xfrm>
          <a:off x="2555875" y="1125538"/>
          <a:ext cx="3048000" cy="517525"/>
        </p:xfrm>
        <a:graphic>
          <a:graphicData uri="http://schemas.openxmlformats.org/presentationml/2006/ole">
            <mc:AlternateContent xmlns:mc="http://schemas.openxmlformats.org/markup-compatibility/2006">
              <mc:Choice xmlns:v="urn:schemas-microsoft-com:vml" Requires="v">
                <p:oleObj r:id="rId4" imgW="1511300" imgH="254000" progId="Equation.3">
                  <p:embed/>
                </p:oleObj>
              </mc:Choice>
              <mc:Fallback>
                <p:oleObj r:id="rId4" imgW="1511300" imgH="2540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5875" y="1125538"/>
                        <a:ext cx="3048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1" name="Rectangle 6">
            <a:extLst>
              <a:ext uri="{FF2B5EF4-FFF2-40B4-BE49-F238E27FC236}">
                <a16:creationId xmlns:a16="http://schemas.microsoft.com/office/drawing/2014/main" id="{1694E25B-746B-4659-914F-A8E8566755DB}"/>
              </a:ext>
            </a:extLst>
          </p:cNvPr>
          <p:cNvSpPr>
            <a:spLocks noChangeArrowheads="1"/>
          </p:cNvSpPr>
          <p:nvPr/>
        </p:nvSpPr>
        <p:spPr bwMode="auto">
          <a:xfrm>
            <a:off x="0" y="1828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Podemos reescribir la ecuación (137):</a:t>
            </a:r>
            <a:r>
              <a:rPr lang="es-ES" altLang="es-MX"/>
              <a:t> </a:t>
            </a:r>
          </a:p>
        </p:txBody>
      </p:sp>
      <p:sp>
        <p:nvSpPr>
          <p:cNvPr id="24582" name="Rectangle 8">
            <a:extLst>
              <a:ext uri="{FF2B5EF4-FFF2-40B4-BE49-F238E27FC236}">
                <a16:creationId xmlns:a16="http://schemas.microsoft.com/office/drawing/2014/main" id="{E5483840-1F26-4530-B339-B0B069D104AB}"/>
              </a:ext>
            </a:extLst>
          </p:cNvPr>
          <p:cNvSpPr>
            <a:spLocks noChangeArrowheads="1"/>
          </p:cNvSpPr>
          <p:nvPr/>
        </p:nvSpPr>
        <p:spPr bwMode="auto">
          <a:xfrm>
            <a:off x="3505200"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4583" name="Object 7">
            <a:extLst>
              <a:ext uri="{FF2B5EF4-FFF2-40B4-BE49-F238E27FC236}">
                <a16:creationId xmlns:a16="http://schemas.microsoft.com/office/drawing/2014/main" id="{7FABFAFE-794E-499C-BF97-01916812E1B5}"/>
              </a:ext>
            </a:extLst>
          </p:cNvPr>
          <p:cNvGraphicFramePr>
            <a:graphicFrameLocks noChangeAspect="1"/>
          </p:cNvGraphicFramePr>
          <p:nvPr/>
        </p:nvGraphicFramePr>
        <p:xfrm>
          <a:off x="2209800" y="2438400"/>
          <a:ext cx="4267200" cy="779463"/>
        </p:xfrm>
        <a:graphic>
          <a:graphicData uri="http://schemas.openxmlformats.org/presentationml/2006/ole">
            <mc:AlternateContent xmlns:mc="http://schemas.openxmlformats.org/markup-compatibility/2006">
              <mc:Choice xmlns:v="urn:schemas-microsoft-com:vml" Requires="v">
                <p:oleObj r:id="rId6" imgW="2133600" imgH="393700" progId="Equation.3">
                  <p:embed/>
                </p:oleObj>
              </mc:Choice>
              <mc:Fallback>
                <p:oleObj r:id="rId6" imgW="2133600" imgH="3937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2438400"/>
                        <a:ext cx="42672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4" name="Rectangle 9">
            <a:extLst>
              <a:ext uri="{FF2B5EF4-FFF2-40B4-BE49-F238E27FC236}">
                <a16:creationId xmlns:a16="http://schemas.microsoft.com/office/drawing/2014/main" id="{697C52FC-18EB-4ECD-92D7-1222145EDFF2}"/>
              </a:ext>
            </a:extLst>
          </p:cNvPr>
          <p:cNvSpPr>
            <a:spLocks noChangeArrowheads="1"/>
          </p:cNvSpPr>
          <p:nvPr/>
        </p:nvSpPr>
        <p:spPr bwMode="auto">
          <a:xfrm>
            <a:off x="0" y="32988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Integrando la ecuación (138) se obtiene:</a:t>
            </a:r>
            <a:r>
              <a:rPr lang="es-ES" altLang="es-MX"/>
              <a:t> </a:t>
            </a:r>
          </a:p>
        </p:txBody>
      </p:sp>
      <p:sp>
        <p:nvSpPr>
          <p:cNvPr id="24585" name="Rectangle 11">
            <a:extLst>
              <a:ext uri="{FF2B5EF4-FFF2-40B4-BE49-F238E27FC236}">
                <a16:creationId xmlns:a16="http://schemas.microsoft.com/office/drawing/2014/main" id="{E880F323-37E3-4FA7-9BB2-87255E98DBC9}"/>
              </a:ext>
            </a:extLst>
          </p:cNvPr>
          <p:cNvSpPr>
            <a:spLocks noChangeArrowheads="1"/>
          </p:cNvSpPr>
          <p:nvPr/>
        </p:nvSpPr>
        <p:spPr bwMode="auto">
          <a:xfrm>
            <a:off x="3409950"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4586" name="Object 10">
            <a:extLst>
              <a:ext uri="{FF2B5EF4-FFF2-40B4-BE49-F238E27FC236}">
                <a16:creationId xmlns:a16="http://schemas.microsoft.com/office/drawing/2014/main" id="{A6AC352A-2939-4F2B-8576-C3DCCD199529}"/>
              </a:ext>
            </a:extLst>
          </p:cNvPr>
          <p:cNvGraphicFramePr>
            <a:graphicFrameLocks noChangeAspect="1"/>
          </p:cNvGraphicFramePr>
          <p:nvPr/>
        </p:nvGraphicFramePr>
        <p:xfrm>
          <a:off x="1524000" y="3962400"/>
          <a:ext cx="4876800" cy="898525"/>
        </p:xfrm>
        <a:graphic>
          <a:graphicData uri="http://schemas.openxmlformats.org/presentationml/2006/ole">
            <mc:AlternateContent xmlns:mc="http://schemas.openxmlformats.org/markup-compatibility/2006">
              <mc:Choice xmlns:v="urn:schemas-microsoft-com:vml" Requires="v">
                <p:oleObj r:id="rId8" imgW="2324100" imgH="431800" progId="Equation.3">
                  <p:embed/>
                </p:oleObj>
              </mc:Choice>
              <mc:Fallback>
                <p:oleObj r:id="rId8" imgW="2324100" imgH="43180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4000" y="3962400"/>
                        <a:ext cx="4876800"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7" name="Rectangle 12">
            <a:extLst>
              <a:ext uri="{FF2B5EF4-FFF2-40B4-BE49-F238E27FC236}">
                <a16:creationId xmlns:a16="http://schemas.microsoft.com/office/drawing/2014/main" id="{1F21E794-951B-4060-A4B9-2C0A2FF1060D}"/>
              </a:ext>
            </a:extLst>
          </p:cNvPr>
          <p:cNvSpPr>
            <a:spLocks noChangeArrowheads="1"/>
          </p:cNvSpPr>
          <p:nvPr/>
        </p:nvSpPr>
        <p:spPr bwMode="auto">
          <a:xfrm>
            <a:off x="0" y="53340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No hay una solución explícita para esta integral, pero podemos considerar algunos casos límite.</a:t>
            </a:r>
            <a:r>
              <a:rPr lang="es-ES" altLang="es-MX"/>
              <a:t> </a:t>
            </a:r>
          </a:p>
        </p:txBody>
      </p:sp>
      <p:sp>
        <p:nvSpPr>
          <p:cNvPr id="24588" name="Rectangle 13">
            <a:extLst>
              <a:ext uri="{FF2B5EF4-FFF2-40B4-BE49-F238E27FC236}">
                <a16:creationId xmlns:a16="http://schemas.microsoft.com/office/drawing/2014/main" id="{511E27E7-398D-4A49-A289-FBA9A67A1E66}"/>
              </a:ext>
            </a:extLst>
          </p:cNvPr>
          <p:cNvSpPr>
            <a:spLocks noChangeArrowheads="1"/>
          </p:cNvSpPr>
          <p:nvPr/>
        </p:nvSpPr>
        <p:spPr bwMode="auto">
          <a:xfrm>
            <a:off x="7010400" y="25146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(138)</a:t>
            </a:r>
            <a:endParaRPr lang="es-ES" altLang="es-MX" i="1">
              <a:latin typeface="Arial" panose="020B0604020202020204" pitchFamily="34" charset="0"/>
            </a:endParaRPr>
          </a:p>
        </p:txBody>
      </p:sp>
      <p:sp>
        <p:nvSpPr>
          <p:cNvPr id="24589" name="Rectangle 14">
            <a:extLst>
              <a:ext uri="{FF2B5EF4-FFF2-40B4-BE49-F238E27FC236}">
                <a16:creationId xmlns:a16="http://schemas.microsoft.com/office/drawing/2014/main" id="{B8FCE8F5-D1A7-4990-BD61-DCAA92627492}"/>
              </a:ext>
            </a:extLst>
          </p:cNvPr>
          <p:cNvSpPr>
            <a:spLocks noChangeArrowheads="1"/>
          </p:cNvSpPr>
          <p:nvPr/>
        </p:nvSpPr>
        <p:spPr bwMode="auto">
          <a:xfrm>
            <a:off x="7162800" y="41910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(139)</a:t>
            </a:r>
            <a:endParaRPr lang="es-ES" altLang="es-MX" i="1">
              <a:latin typeface="Arial" panose="020B0604020202020204" pitchFamily="34" charset="0"/>
            </a:endParaRPr>
          </a:p>
        </p:txBody>
      </p:sp>
      <p:sp>
        <p:nvSpPr>
          <p:cNvPr id="24590" name="1 Marcador de número de diapositiva">
            <a:extLst>
              <a:ext uri="{FF2B5EF4-FFF2-40B4-BE49-F238E27FC236}">
                <a16:creationId xmlns:a16="http://schemas.microsoft.com/office/drawing/2014/main" id="{32BD3272-ABF9-4CF9-9BF9-D0FA3C877AD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BDD0E7D-B326-4B17-A89B-99AC2C60B53D}" type="slidenum">
              <a:rPr lang="es-ES" altLang="es-MX" sz="1400">
                <a:solidFill>
                  <a:srgbClr val="FFFFFF"/>
                </a:solidFill>
              </a:rPr>
              <a:pPr eaLnBrk="1" hangingPunct="1"/>
              <a:t>19</a:t>
            </a:fld>
            <a:endParaRPr lang="es-ES" altLang="es-MX" sz="1400">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
            <a:extLst>
              <a:ext uri="{FF2B5EF4-FFF2-40B4-BE49-F238E27FC236}">
                <a16:creationId xmlns:a16="http://schemas.microsoft.com/office/drawing/2014/main" id="{AD6B182D-0812-490A-B6BB-6BDC40365B3A}"/>
              </a:ext>
            </a:extLst>
          </p:cNvPr>
          <p:cNvSpPr txBox="1">
            <a:spLocks noChangeArrowheads="1"/>
          </p:cNvSpPr>
          <p:nvPr/>
        </p:nvSpPr>
        <p:spPr bwMode="auto">
          <a:xfrm>
            <a:off x="250825" y="260350"/>
            <a:ext cx="8569325"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s-MX" sz="3200" b="1" i="1" u="sng">
                <a:latin typeface="Arial" panose="020B0604020202020204" pitchFamily="34" charset="0"/>
              </a:rPr>
              <a:t>Decaimiento de primer orden que origina varios productos.</a:t>
            </a:r>
          </a:p>
          <a:p>
            <a:pPr eaLnBrk="1" hangingPunct="1"/>
            <a:endParaRPr lang="en-US" altLang="es-MX" sz="3200" b="1" i="1" u="sng">
              <a:latin typeface="Arial" panose="020B0604020202020204" pitchFamily="34" charset="0"/>
            </a:endParaRPr>
          </a:p>
          <a:p>
            <a:pPr eaLnBrk="1" hangingPunct="1"/>
            <a:r>
              <a:rPr lang="en-US" altLang="es-MX" b="1" i="1">
                <a:latin typeface="Arial" panose="020B0604020202020204" pitchFamily="34" charset="0"/>
              </a:rPr>
              <a:t>Considere el mecanismo:</a:t>
            </a:r>
          </a:p>
          <a:p>
            <a:pPr eaLnBrk="1" hangingPunct="1"/>
            <a:endParaRPr lang="en-US" altLang="es-MX" b="1" i="1">
              <a:latin typeface="Arial" panose="020B0604020202020204" pitchFamily="34" charset="0"/>
            </a:endParaRPr>
          </a:p>
          <a:p>
            <a:pPr eaLnBrk="1" hangingPunct="1"/>
            <a:endParaRPr lang="en-US" altLang="es-MX" b="1">
              <a:latin typeface="Arial" panose="020B0604020202020204" pitchFamily="34" charset="0"/>
            </a:endParaRPr>
          </a:p>
          <a:p>
            <a:pPr eaLnBrk="1" hangingPunct="1"/>
            <a:r>
              <a:rPr lang="en-US" altLang="es-MX" b="1" i="1">
                <a:latin typeface="Arial" panose="020B0604020202020204" pitchFamily="34" charset="0"/>
              </a:rPr>
              <a:t> </a:t>
            </a:r>
          </a:p>
          <a:p>
            <a:pPr eaLnBrk="1" hangingPunct="1"/>
            <a:endParaRPr lang="en-US" altLang="es-MX" b="1" i="1">
              <a:latin typeface="Arial" panose="020B0604020202020204" pitchFamily="34" charset="0"/>
            </a:endParaRPr>
          </a:p>
          <a:p>
            <a:pPr eaLnBrk="1" hangingPunct="1"/>
            <a:endParaRPr lang="en-US" altLang="es-MX" b="1" i="1">
              <a:latin typeface="Arial" panose="020B0604020202020204" pitchFamily="34" charset="0"/>
            </a:endParaRPr>
          </a:p>
          <a:p>
            <a:pPr eaLnBrk="1" hangingPunct="1"/>
            <a:endParaRPr lang="en-US" altLang="es-MX" b="1" i="1">
              <a:latin typeface="Arial" panose="020B0604020202020204" pitchFamily="34" charset="0"/>
            </a:endParaRPr>
          </a:p>
          <a:p>
            <a:pPr eaLnBrk="1" hangingPunct="1"/>
            <a:endParaRPr lang="en-US" altLang="es-MX" b="1">
              <a:latin typeface="Arial" panose="020B0604020202020204" pitchFamily="34" charset="0"/>
            </a:endParaRPr>
          </a:p>
          <a:p>
            <a:pPr eaLnBrk="1" hangingPunct="1"/>
            <a:endParaRPr lang="en-US" altLang="es-MX" b="1" i="1">
              <a:latin typeface="Arial" panose="020B0604020202020204" pitchFamily="34" charset="0"/>
            </a:endParaRPr>
          </a:p>
          <a:p>
            <a:pPr eaLnBrk="1" hangingPunct="1"/>
            <a:r>
              <a:rPr lang="en-US" altLang="es-MX" b="1" i="1">
                <a:latin typeface="Arial" panose="020B0604020202020204" pitchFamily="34" charset="0"/>
              </a:rPr>
              <a:t>que describe un sistema cinético en el que un reactivo se descompone en varios productos. En el tiempo t = 0, las concentraciones de los reactivos son:</a:t>
            </a:r>
            <a:endParaRPr lang="en-US" altLang="es-MX" b="1">
              <a:latin typeface="Arial" panose="020B0604020202020204" pitchFamily="34" charset="0"/>
            </a:endParaRPr>
          </a:p>
          <a:p>
            <a:pPr eaLnBrk="1" hangingPunct="1">
              <a:spcBef>
                <a:spcPct val="50000"/>
              </a:spcBef>
            </a:pPr>
            <a:endParaRPr lang="es-ES" altLang="es-MX">
              <a:latin typeface="Arial" panose="020B0604020202020204" pitchFamily="34" charset="0"/>
            </a:endParaRPr>
          </a:p>
        </p:txBody>
      </p:sp>
      <p:pic>
        <p:nvPicPr>
          <p:cNvPr id="7171" name="Picture 4">
            <a:extLst>
              <a:ext uri="{FF2B5EF4-FFF2-40B4-BE49-F238E27FC236}">
                <a16:creationId xmlns:a16="http://schemas.microsoft.com/office/drawing/2014/main" id="{FFE7FDBE-063E-4F10-B5A6-FD8794CEFC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938" y="2492375"/>
            <a:ext cx="2066925" cy="208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1 Marcador de número de diapositiva">
            <a:extLst>
              <a:ext uri="{FF2B5EF4-FFF2-40B4-BE49-F238E27FC236}">
                <a16:creationId xmlns:a16="http://schemas.microsoft.com/office/drawing/2014/main" id="{355BE351-7A58-4B36-BB5C-F37A7AEEEBB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0CCE7AB-391D-43F0-98E1-601CE75AEFC8}" type="slidenum">
              <a:rPr lang="es-ES" altLang="es-MX" sz="1400">
                <a:solidFill>
                  <a:srgbClr val="FFFFFF"/>
                </a:solidFill>
              </a:rPr>
              <a:pPr eaLnBrk="1" hangingPunct="1"/>
              <a:t>2</a:t>
            </a:fld>
            <a:endParaRPr lang="es-ES" altLang="es-MX" sz="1400">
              <a:solidFill>
                <a:srgbClr val="FFFF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0DF22967-A121-44F6-A6D3-FC7D0DB83FA8}"/>
              </a:ext>
            </a:extLst>
          </p:cNvPr>
          <p:cNvSpPr>
            <a:spLocks noChangeArrowheads="1"/>
          </p:cNvSpPr>
          <p:nvPr/>
        </p:nvSpPr>
        <p:spPr bwMode="auto">
          <a:xfrm>
            <a:off x="323850" y="304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b="1" i="1">
                <a:latin typeface="Arial" panose="020B0604020202020204" pitchFamily="34" charset="0"/>
                <a:cs typeface="Arial" panose="020B0604020202020204" pitchFamily="34" charset="0"/>
              </a:rPr>
              <a:t>Caso I. k</a:t>
            </a:r>
            <a:r>
              <a:rPr lang="es-ES" altLang="es-MX" b="1" i="1" baseline="-30000">
                <a:latin typeface="Arial" panose="020B0604020202020204" pitchFamily="34" charset="0"/>
                <a:cs typeface="Arial" panose="020B0604020202020204" pitchFamily="34" charset="0"/>
              </a:rPr>
              <a:t>1</a:t>
            </a:r>
            <a:r>
              <a:rPr lang="es-ES" altLang="es-MX" b="1" i="1">
                <a:latin typeface="Arial" panose="020B0604020202020204" pitchFamily="34" charset="0"/>
                <a:cs typeface="Arial" panose="020B0604020202020204" pitchFamily="34" charset="0"/>
              </a:rPr>
              <a:t>&gt;&gt;k</a:t>
            </a:r>
            <a:r>
              <a:rPr lang="es-ES" altLang="es-MX" b="1" i="1" baseline="-30000">
                <a:latin typeface="Arial" panose="020B0604020202020204" pitchFamily="34" charset="0"/>
                <a:cs typeface="Arial" panose="020B0604020202020204" pitchFamily="34" charset="0"/>
              </a:rPr>
              <a:t>2</a:t>
            </a:r>
            <a:r>
              <a:rPr lang="es-ES" altLang="es-MX"/>
              <a:t> </a:t>
            </a:r>
          </a:p>
        </p:txBody>
      </p:sp>
      <p:sp>
        <p:nvSpPr>
          <p:cNvPr id="25603" name="Rectangle 4">
            <a:extLst>
              <a:ext uri="{FF2B5EF4-FFF2-40B4-BE49-F238E27FC236}">
                <a16:creationId xmlns:a16="http://schemas.microsoft.com/office/drawing/2014/main" id="{7B2003EA-F7D2-41D0-8506-6A0D73C19FB1}"/>
              </a:ext>
            </a:extLst>
          </p:cNvPr>
          <p:cNvSpPr>
            <a:spLocks noChangeArrowheads="1"/>
          </p:cNvSpPr>
          <p:nvPr/>
        </p:nvSpPr>
        <p:spPr bwMode="auto">
          <a:xfrm>
            <a:off x="0" y="7620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Bajo esta condición el cociente k</a:t>
            </a:r>
            <a:r>
              <a:rPr lang="es-ES" altLang="es-MX" i="1" baseline="-30000">
                <a:latin typeface="Arial" panose="020B0604020202020204" pitchFamily="34" charset="0"/>
                <a:cs typeface="Arial" panose="020B0604020202020204" pitchFamily="34" charset="0"/>
              </a:rPr>
              <a:t>2</a:t>
            </a:r>
            <a:r>
              <a:rPr lang="es-ES" altLang="es-MX" i="1">
                <a:latin typeface="Arial" panose="020B0604020202020204" pitchFamily="34" charset="0"/>
                <a:cs typeface="Arial" panose="020B0604020202020204" pitchFamily="34" charset="0"/>
              </a:rPr>
              <a:t>/k</a:t>
            </a:r>
            <a:r>
              <a:rPr lang="es-ES" altLang="es-MX" i="1" baseline="-30000">
                <a:latin typeface="Arial" panose="020B0604020202020204" pitchFamily="34" charset="0"/>
                <a:cs typeface="Arial" panose="020B0604020202020204" pitchFamily="34" charset="0"/>
              </a:rPr>
              <a:t>1</a:t>
            </a:r>
            <a:r>
              <a:rPr lang="es-ES" altLang="es-MX" i="1">
                <a:latin typeface="Arial" panose="020B0604020202020204" pitchFamily="34" charset="0"/>
                <a:cs typeface="Arial" panose="020B0604020202020204" pitchFamily="34" charset="0"/>
              </a:rPr>
              <a:t> es aproximadamente cero, por lo que (139) se reduce</a:t>
            </a:r>
            <a:r>
              <a:rPr lang="es-ES" altLang="es-MX"/>
              <a:t> </a:t>
            </a:r>
          </a:p>
        </p:txBody>
      </p:sp>
      <p:sp>
        <p:nvSpPr>
          <p:cNvPr id="25604" name="Rectangle 6">
            <a:extLst>
              <a:ext uri="{FF2B5EF4-FFF2-40B4-BE49-F238E27FC236}">
                <a16:creationId xmlns:a16="http://schemas.microsoft.com/office/drawing/2014/main" id="{3B271836-AB26-4B54-8E36-EB171D66D698}"/>
              </a:ext>
            </a:extLst>
          </p:cNvPr>
          <p:cNvSpPr>
            <a:spLocks noChangeArrowheads="1"/>
          </p:cNvSpPr>
          <p:nvPr/>
        </p:nvSpPr>
        <p:spPr bwMode="auto">
          <a:xfrm>
            <a:off x="3633788"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5605" name="Object 5">
            <a:extLst>
              <a:ext uri="{FF2B5EF4-FFF2-40B4-BE49-F238E27FC236}">
                <a16:creationId xmlns:a16="http://schemas.microsoft.com/office/drawing/2014/main" id="{A3823F2B-8402-4FAF-BFDD-62FAA040E00B}"/>
              </a:ext>
            </a:extLst>
          </p:cNvPr>
          <p:cNvGraphicFramePr>
            <a:graphicFrameLocks noChangeAspect="1"/>
          </p:cNvGraphicFramePr>
          <p:nvPr/>
        </p:nvGraphicFramePr>
        <p:xfrm>
          <a:off x="1828800" y="1676400"/>
          <a:ext cx="3744913" cy="850900"/>
        </p:xfrm>
        <a:graphic>
          <a:graphicData uri="http://schemas.openxmlformats.org/presentationml/2006/ole">
            <mc:AlternateContent xmlns:mc="http://schemas.openxmlformats.org/markup-compatibility/2006">
              <mc:Choice xmlns:v="urn:schemas-microsoft-com:vml" Requires="v">
                <p:oleObj name="Ecuación" r:id="rId2" imgW="1892300" imgH="431800" progId="Equation.3">
                  <p:embed/>
                </p:oleObj>
              </mc:Choice>
              <mc:Fallback>
                <p:oleObj name="Ecuación" r:id="rId2" imgW="1892300" imgH="431800"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676400"/>
                        <a:ext cx="3744913"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6" name="Rectangle 7">
            <a:extLst>
              <a:ext uri="{FF2B5EF4-FFF2-40B4-BE49-F238E27FC236}">
                <a16:creationId xmlns:a16="http://schemas.microsoft.com/office/drawing/2014/main" id="{32946C24-886F-47D7-BD8A-945269A07AA3}"/>
              </a:ext>
            </a:extLst>
          </p:cNvPr>
          <p:cNvSpPr>
            <a:spLocks noChangeArrowheads="1"/>
          </p:cNvSpPr>
          <p:nvPr/>
        </p:nvSpPr>
        <p:spPr bwMode="auto">
          <a:xfrm>
            <a:off x="0" y="2819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cuya solución es:</a:t>
            </a:r>
            <a:endParaRPr lang="es-ES" altLang="es-MX"/>
          </a:p>
        </p:txBody>
      </p:sp>
      <p:sp>
        <p:nvSpPr>
          <p:cNvPr id="25607" name="Rectangle 9">
            <a:extLst>
              <a:ext uri="{FF2B5EF4-FFF2-40B4-BE49-F238E27FC236}">
                <a16:creationId xmlns:a16="http://schemas.microsoft.com/office/drawing/2014/main" id="{2F554CD7-27BA-48D0-923E-9DC3BB567715}"/>
              </a:ext>
            </a:extLst>
          </p:cNvPr>
          <p:cNvSpPr>
            <a:spLocks noChangeArrowheads="1"/>
          </p:cNvSpPr>
          <p:nvPr/>
        </p:nvSpPr>
        <p:spPr bwMode="auto">
          <a:xfrm>
            <a:off x="3467100" y="32051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5608" name="Object 8">
            <a:extLst>
              <a:ext uri="{FF2B5EF4-FFF2-40B4-BE49-F238E27FC236}">
                <a16:creationId xmlns:a16="http://schemas.microsoft.com/office/drawing/2014/main" id="{0C8FB69F-C1CA-4DD7-9782-53169ED1FFF8}"/>
              </a:ext>
            </a:extLst>
          </p:cNvPr>
          <p:cNvGraphicFramePr>
            <a:graphicFrameLocks noChangeAspect="1"/>
          </p:cNvGraphicFramePr>
          <p:nvPr/>
        </p:nvGraphicFramePr>
        <p:xfrm>
          <a:off x="1905000" y="3505200"/>
          <a:ext cx="3962400" cy="801688"/>
        </p:xfrm>
        <a:graphic>
          <a:graphicData uri="http://schemas.openxmlformats.org/presentationml/2006/ole">
            <mc:AlternateContent xmlns:mc="http://schemas.openxmlformats.org/markup-compatibility/2006">
              <mc:Choice xmlns:v="urn:schemas-microsoft-com:vml" Requires="v">
                <p:oleObj r:id="rId4" imgW="2209800" imgH="444500" progId="Equation.3">
                  <p:embed/>
                </p:oleObj>
              </mc:Choice>
              <mc:Fallback>
                <p:oleObj r:id="rId4" imgW="2209800" imgH="4445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3505200"/>
                        <a:ext cx="3962400"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9" name="Rectangle 10">
            <a:extLst>
              <a:ext uri="{FF2B5EF4-FFF2-40B4-BE49-F238E27FC236}">
                <a16:creationId xmlns:a16="http://schemas.microsoft.com/office/drawing/2014/main" id="{A1405075-5FC1-4DFD-85E8-BED47FA1C365}"/>
              </a:ext>
            </a:extLst>
          </p:cNvPr>
          <p:cNvSpPr>
            <a:spLocks noChangeArrowheads="1"/>
          </p:cNvSpPr>
          <p:nvPr/>
        </p:nvSpPr>
        <p:spPr bwMode="auto">
          <a:xfrm>
            <a:off x="0" y="4495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De donde se obtiene la expresión para [A</a:t>
            </a:r>
            <a:r>
              <a:rPr lang="es-ES" altLang="es-MX" i="1" baseline="-30000">
                <a:latin typeface="Arial" panose="020B0604020202020204" pitchFamily="34" charset="0"/>
                <a:cs typeface="Arial" panose="020B0604020202020204" pitchFamily="34" charset="0"/>
              </a:rPr>
              <a:t>2</a:t>
            </a:r>
            <a:r>
              <a:rPr lang="es-ES" altLang="es-MX" i="1">
                <a:latin typeface="Arial" panose="020B0604020202020204" pitchFamily="34" charset="0"/>
                <a:cs typeface="Arial" panose="020B0604020202020204" pitchFamily="34" charset="0"/>
              </a:rPr>
              <a:t>] en función del tiempo:</a:t>
            </a:r>
            <a:r>
              <a:rPr lang="es-ES" altLang="es-MX"/>
              <a:t> </a:t>
            </a:r>
          </a:p>
        </p:txBody>
      </p:sp>
      <p:sp>
        <p:nvSpPr>
          <p:cNvPr id="25610" name="Rectangle 12">
            <a:extLst>
              <a:ext uri="{FF2B5EF4-FFF2-40B4-BE49-F238E27FC236}">
                <a16:creationId xmlns:a16="http://schemas.microsoft.com/office/drawing/2014/main" id="{425C2A60-0D01-4370-BF00-61EB9391801A}"/>
              </a:ext>
            </a:extLst>
          </p:cNvPr>
          <p:cNvSpPr>
            <a:spLocks noChangeArrowheads="1"/>
          </p:cNvSpPr>
          <p:nvPr/>
        </p:nvSpPr>
        <p:spPr bwMode="auto">
          <a:xfrm>
            <a:off x="3281363"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5611" name="Object 11">
            <a:extLst>
              <a:ext uri="{FF2B5EF4-FFF2-40B4-BE49-F238E27FC236}">
                <a16:creationId xmlns:a16="http://schemas.microsoft.com/office/drawing/2014/main" id="{95FD5DC7-1F9B-4809-9D25-5FF91E1CE0CA}"/>
              </a:ext>
            </a:extLst>
          </p:cNvPr>
          <p:cNvGraphicFramePr>
            <a:graphicFrameLocks noChangeAspect="1"/>
          </p:cNvGraphicFramePr>
          <p:nvPr/>
        </p:nvGraphicFramePr>
        <p:xfrm>
          <a:off x="1828800" y="5181600"/>
          <a:ext cx="4572000" cy="760413"/>
        </p:xfrm>
        <a:graphic>
          <a:graphicData uri="http://schemas.openxmlformats.org/presentationml/2006/ole">
            <mc:AlternateContent xmlns:mc="http://schemas.openxmlformats.org/markup-compatibility/2006">
              <mc:Choice xmlns:v="urn:schemas-microsoft-com:vml" Requires="v">
                <p:oleObj r:id="rId6" imgW="2578100" imgH="431800" progId="Equation.3">
                  <p:embed/>
                </p:oleObj>
              </mc:Choice>
              <mc:Fallback>
                <p:oleObj r:id="rId6" imgW="2578100" imgH="431800" progId="Equation.3">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5181600"/>
                        <a:ext cx="4572000"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12" name="Rectangle 13">
            <a:extLst>
              <a:ext uri="{FF2B5EF4-FFF2-40B4-BE49-F238E27FC236}">
                <a16:creationId xmlns:a16="http://schemas.microsoft.com/office/drawing/2014/main" id="{9EDF408C-93A0-410F-BF67-75581C865E1A}"/>
              </a:ext>
            </a:extLst>
          </p:cNvPr>
          <p:cNvSpPr>
            <a:spLocks noChangeArrowheads="1"/>
          </p:cNvSpPr>
          <p:nvPr/>
        </p:nvSpPr>
        <p:spPr bwMode="auto">
          <a:xfrm>
            <a:off x="6172200" y="18288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(140)</a:t>
            </a:r>
            <a:endParaRPr lang="es-ES" altLang="es-MX" i="1">
              <a:latin typeface="Arial" panose="020B0604020202020204" pitchFamily="34" charset="0"/>
            </a:endParaRPr>
          </a:p>
        </p:txBody>
      </p:sp>
      <p:sp>
        <p:nvSpPr>
          <p:cNvPr id="25613" name="Rectangle 14">
            <a:extLst>
              <a:ext uri="{FF2B5EF4-FFF2-40B4-BE49-F238E27FC236}">
                <a16:creationId xmlns:a16="http://schemas.microsoft.com/office/drawing/2014/main" id="{2CECAD13-82D1-4358-B1EA-915AAC418509}"/>
              </a:ext>
            </a:extLst>
          </p:cNvPr>
          <p:cNvSpPr>
            <a:spLocks noChangeArrowheads="1"/>
          </p:cNvSpPr>
          <p:nvPr/>
        </p:nvSpPr>
        <p:spPr bwMode="auto">
          <a:xfrm>
            <a:off x="6629400" y="33528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(141)</a:t>
            </a:r>
            <a:endParaRPr lang="es-ES" altLang="es-MX" i="1">
              <a:latin typeface="Arial" panose="020B0604020202020204" pitchFamily="34" charset="0"/>
            </a:endParaRPr>
          </a:p>
        </p:txBody>
      </p:sp>
      <p:sp>
        <p:nvSpPr>
          <p:cNvPr id="25614" name="Rectangle 15">
            <a:extLst>
              <a:ext uri="{FF2B5EF4-FFF2-40B4-BE49-F238E27FC236}">
                <a16:creationId xmlns:a16="http://schemas.microsoft.com/office/drawing/2014/main" id="{D00F22B7-3C27-4018-9432-58B502256503}"/>
              </a:ext>
            </a:extLst>
          </p:cNvPr>
          <p:cNvSpPr>
            <a:spLocks noChangeArrowheads="1"/>
          </p:cNvSpPr>
          <p:nvPr/>
        </p:nvSpPr>
        <p:spPr bwMode="auto">
          <a:xfrm>
            <a:off x="7315200" y="53340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(142)</a:t>
            </a:r>
            <a:endParaRPr lang="es-ES" altLang="es-MX" i="1">
              <a:latin typeface="Arial" panose="020B0604020202020204" pitchFamily="34" charset="0"/>
            </a:endParaRPr>
          </a:p>
        </p:txBody>
      </p:sp>
      <p:sp>
        <p:nvSpPr>
          <p:cNvPr id="25615" name="1 Marcador de número de diapositiva">
            <a:extLst>
              <a:ext uri="{FF2B5EF4-FFF2-40B4-BE49-F238E27FC236}">
                <a16:creationId xmlns:a16="http://schemas.microsoft.com/office/drawing/2014/main" id="{6062E6CF-09A3-4A1F-A207-FA76B6621BF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F1E1237-3200-468D-9CF3-21841C2C7E62}" type="slidenum">
              <a:rPr lang="es-ES" altLang="es-MX" sz="1400">
                <a:solidFill>
                  <a:srgbClr val="FFFFFF"/>
                </a:solidFill>
              </a:rPr>
              <a:pPr eaLnBrk="1" hangingPunct="1"/>
              <a:t>20</a:t>
            </a:fld>
            <a:endParaRPr lang="es-ES" altLang="es-MX" sz="1400">
              <a:solidFill>
                <a:srgbClr val="FFFFFF"/>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4F5FF356-A691-4F9D-902F-7FA2DE9264CC}"/>
              </a:ext>
            </a:extLst>
          </p:cNvPr>
          <p:cNvSpPr>
            <a:spLocks noChangeArrowheads="1"/>
          </p:cNvSpPr>
          <p:nvPr/>
        </p:nvSpPr>
        <p:spPr bwMode="auto">
          <a:xfrm>
            <a:off x="36513" y="476250"/>
            <a:ext cx="91440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b="1" i="1">
                <a:latin typeface="Arial" panose="020B0604020202020204" pitchFamily="34" charset="0"/>
                <a:cs typeface="Arial" panose="020B0604020202020204" pitchFamily="34" charset="0"/>
              </a:rPr>
              <a:t>Caso II. k</a:t>
            </a:r>
            <a:r>
              <a:rPr lang="es-ES" altLang="es-MX" b="1" i="1" baseline="-30000">
                <a:latin typeface="Arial" panose="020B0604020202020204" pitchFamily="34" charset="0"/>
                <a:cs typeface="Arial" panose="020B0604020202020204" pitchFamily="34" charset="0"/>
              </a:rPr>
              <a:t>1</a:t>
            </a:r>
            <a:r>
              <a:rPr lang="es-ES" altLang="es-MX" b="1" i="1">
                <a:latin typeface="Arial" panose="020B0604020202020204" pitchFamily="34" charset="0"/>
                <a:cs typeface="Arial" panose="020B0604020202020204" pitchFamily="34" charset="0"/>
              </a:rPr>
              <a:t> = k</a:t>
            </a:r>
            <a:r>
              <a:rPr lang="es-ES" altLang="es-MX" b="1" i="1" baseline="-30000">
                <a:latin typeface="Arial" panose="020B0604020202020204" pitchFamily="34" charset="0"/>
                <a:cs typeface="Arial" panose="020B0604020202020204" pitchFamily="34" charset="0"/>
              </a:rPr>
              <a:t>2</a:t>
            </a:r>
            <a:endParaRPr lang="es-ES" altLang="es-MX">
              <a:cs typeface="Times New Roman" panose="02020603050405020304" pitchFamily="18" charset="0"/>
            </a:endParaRPr>
          </a:p>
          <a:p>
            <a:r>
              <a:rPr lang="es-ES" altLang="es-MX" i="1">
                <a:latin typeface="Arial" panose="020B0604020202020204" pitchFamily="34" charset="0"/>
                <a:cs typeface="Arial" panose="020B0604020202020204" pitchFamily="34" charset="0"/>
              </a:rPr>
              <a:t>Cuando estas dos constantes son iguales, su cociente es uno, por lo que la ecuación (139) se simplifica y es nuevamente integrable.</a:t>
            </a:r>
            <a:r>
              <a:rPr lang="es-ES" altLang="es-MX" sz="1100"/>
              <a:t> </a:t>
            </a:r>
            <a:endParaRPr lang="es-ES" altLang="es-MX"/>
          </a:p>
        </p:txBody>
      </p:sp>
      <p:sp>
        <p:nvSpPr>
          <p:cNvPr id="26627" name="Rectangle 5">
            <a:extLst>
              <a:ext uri="{FF2B5EF4-FFF2-40B4-BE49-F238E27FC236}">
                <a16:creationId xmlns:a16="http://schemas.microsoft.com/office/drawing/2014/main" id="{EEEE5A12-EC7C-496E-A561-43B838316A56}"/>
              </a:ext>
            </a:extLst>
          </p:cNvPr>
          <p:cNvSpPr>
            <a:spLocks noChangeArrowheads="1"/>
          </p:cNvSpPr>
          <p:nvPr/>
        </p:nvSpPr>
        <p:spPr bwMode="auto">
          <a:xfrm>
            <a:off x="3538538"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6628" name="Object 4">
            <a:extLst>
              <a:ext uri="{FF2B5EF4-FFF2-40B4-BE49-F238E27FC236}">
                <a16:creationId xmlns:a16="http://schemas.microsoft.com/office/drawing/2014/main" id="{D0B50D56-DEF1-49F2-B906-D7390DABE5FB}"/>
              </a:ext>
            </a:extLst>
          </p:cNvPr>
          <p:cNvGraphicFramePr>
            <a:graphicFrameLocks noChangeAspect="1"/>
          </p:cNvGraphicFramePr>
          <p:nvPr/>
        </p:nvGraphicFramePr>
        <p:xfrm>
          <a:off x="2339975" y="2349500"/>
          <a:ext cx="4038600" cy="838200"/>
        </p:xfrm>
        <a:graphic>
          <a:graphicData uri="http://schemas.openxmlformats.org/presentationml/2006/ole">
            <mc:AlternateContent xmlns:mc="http://schemas.openxmlformats.org/markup-compatibility/2006">
              <mc:Choice xmlns:v="urn:schemas-microsoft-com:vml" Requires="v">
                <p:oleObj r:id="rId2" imgW="2070100" imgH="431800" progId="Equation.3">
                  <p:embed/>
                </p:oleObj>
              </mc:Choice>
              <mc:Fallback>
                <p:oleObj r:id="rId2" imgW="2070100" imgH="4318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2349500"/>
                        <a:ext cx="4038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29" name="Rectangle 7">
            <a:extLst>
              <a:ext uri="{FF2B5EF4-FFF2-40B4-BE49-F238E27FC236}">
                <a16:creationId xmlns:a16="http://schemas.microsoft.com/office/drawing/2014/main" id="{EEFC8125-2DA4-4BC1-A778-4478B74AA7CF}"/>
              </a:ext>
            </a:extLst>
          </p:cNvPr>
          <p:cNvSpPr>
            <a:spLocks noChangeArrowheads="1"/>
          </p:cNvSpPr>
          <p:nvPr/>
        </p:nvSpPr>
        <p:spPr bwMode="auto">
          <a:xfrm>
            <a:off x="3605213" y="32051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6630" name="Object 6">
            <a:extLst>
              <a:ext uri="{FF2B5EF4-FFF2-40B4-BE49-F238E27FC236}">
                <a16:creationId xmlns:a16="http://schemas.microsoft.com/office/drawing/2014/main" id="{8A0B5B3F-7271-4164-A8D7-2772BD08358B}"/>
              </a:ext>
            </a:extLst>
          </p:cNvPr>
          <p:cNvGraphicFramePr>
            <a:graphicFrameLocks noChangeAspect="1"/>
          </p:cNvGraphicFramePr>
          <p:nvPr/>
        </p:nvGraphicFramePr>
        <p:xfrm>
          <a:off x="2555875" y="3776663"/>
          <a:ext cx="3429000" cy="793750"/>
        </p:xfrm>
        <a:graphic>
          <a:graphicData uri="http://schemas.openxmlformats.org/presentationml/2006/ole">
            <mc:AlternateContent xmlns:mc="http://schemas.openxmlformats.org/markup-compatibility/2006">
              <mc:Choice xmlns:v="urn:schemas-microsoft-com:vml" Requires="v">
                <p:oleObj r:id="rId4" imgW="1930400" imgH="444500" progId="Equation.3">
                  <p:embed/>
                </p:oleObj>
              </mc:Choice>
              <mc:Fallback>
                <p:oleObj r:id="rId4" imgW="1930400" imgH="4445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5875" y="3776663"/>
                        <a:ext cx="342900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31" name="Rectangle 9">
            <a:extLst>
              <a:ext uri="{FF2B5EF4-FFF2-40B4-BE49-F238E27FC236}">
                <a16:creationId xmlns:a16="http://schemas.microsoft.com/office/drawing/2014/main" id="{80DAB3E5-31BF-4B0E-A1AD-2F7C05D16BB9}"/>
              </a:ext>
            </a:extLst>
          </p:cNvPr>
          <p:cNvSpPr>
            <a:spLocks noChangeArrowheads="1"/>
          </p:cNvSpPr>
          <p:nvPr/>
        </p:nvSpPr>
        <p:spPr bwMode="auto">
          <a:xfrm>
            <a:off x="3119438"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26632" name="Object 8">
            <a:extLst>
              <a:ext uri="{FF2B5EF4-FFF2-40B4-BE49-F238E27FC236}">
                <a16:creationId xmlns:a16="http://schemas.microsoft.com/office/drawing/2014/main" id="{0E61FCDA-6731-45CB-9C05-F03B8FAFDEA2}"/>
              </a:ext>
            </a:extLst>
          </p:cNvPr>
          <p:cNvGraphicFramePr>
            <a:graphicFrameLocks noChangeAspect="1"/>
          </p:cNvGraphicFramePr>
          <p:nvPr/>
        </p:nvGraphicFramePr>
        <p:xfrm>
          <a:off x="2133600" y="5386388"/>
          <a:ext cx="4953000" cy="731837"/>
        </p:xfrm>
        <a:graphic>
          <a:graphicData uri="http://schemas.openxmlformats.org/presentationml/2006/ole">
            <mc:AlternateContent xmlns:mc="http://schemas.openxmlformats.org/markup-compatibility/2006">
              <mc:Choice xmlns:v="urn:schemas-microsoft-com:vml" Requires="v">
                <p:oleObj r:id="rId6" imgW="2908300" imgH="431800" progId="Equation.3">
                  <p:embed/>
                </p:oleObj>
              </mc:Choice>
              <mc:Fallback>
                <p:oleObj r:id="rId6" imgW="2908300" imgH="4318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5386388"/>
                        <a:ext cx="495300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33" name="Rectangle 10">
            <a:extLst>
              <a:ext uri="{FF2B5EF4-FFF2-40B4-BE49-F238E27FC236}">
                <a16:creationId xmlns:a16="http://schemas.microsoft.com/office/drawing/2014/main" id="{A778D79E-1E6E-4453-9F0B-1E6667F5C6FE}"/>
              </a:ext>
            </a:extLst>
          </p:cNvPr>
          <p:cNvSpPr>
            <a:spLocks noChangeArrowheads="1"/>
          </p:cNvSpPr>
          <p:nvPr/>
        </p:nvSpPr>
        <p:spPr bwMode="auto">
          <a:xfrm>
            <a:off x="107950" y="483711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y finalmente:</a:t>
            </a:r>
            <a:r>
              <a:rPr lang="es-ES" altLang="es-MX"/>
              <a:t> </a:t>
            </a:r>
          </a:p>
        </p:txBody>
      </p:sp>
      <p:sp>
        <p:nvSpPr>
          <p:cNvPr id="26634" name="Rectangle 12">
            <a:extLst>
              <a:ext uri="{FF2B5EF4-FFF2-40B4-BE49-F238E27FC236}">
                <a16:creationId xmlns:a16="http://schemas.microsoft.com/office/drawing/2014/main" id="{65CA6274-8F16-4F17-849C-8BE826E312EA}"/>
              </a:ext>
            </a:extLst>
          </p:cNvPr>
          <p:cNvSpPr>
            <a:spLocks noChangeArrowheads="1"/>
          </p:cNvSpPr>
          <p:nvPr/>
        </p:nvSpPr>
        <p:spPr bwMode="auto">
          <a:xfrm>
            <a:off x="7116763" y="2330450"/>
            <a:ext cx="896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(143)</a:t>
            </a:r>
            <a:endParaRPr lang="es-ES" altLang="es-MX" i="1">
              <a:latin typeface="Arial" panose="020B0604020202020204" pitchFamily="34" charset="0"/>
            </a:endParaRPr>
          </a:p>
        </p:txBody>
      </p:sp>
      <p:sp>
        <p:nvSpPr>
          <p:cNvPr id="26635" name="Rectangle 13">
            <a:extLst>
              <a:ext uri="{FF2B5EF4-FFF2-40B4-BE49-F238E27FC236}">
                <a16:creationId xmlns:a16="http://schemas.microsoft.com/office/drawing/2014/main" id="{64B93892-EB58-4DFF-859B-EA0AAD4C424C}"/>
              </a:ext>
            </a:extLst>
          </p:cNvPr>
          <p:cNvSpPr>
            <a:spLocks noChangeArrowheads="1"/>
          </p:cNvSpPr>
          <p:nvPr/>
        </p:nvSpPr>
        <p:spPr bwMode="auto">
          <a:xfrm>
            <a:off x="7116763" y="3860800"/>
            <a:ext cx="896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(144)</a:t>
            </a:r>
            <a:endParaRPr lang="es-ES" altLang="es-MX" i="1">
              <a:latin typeface="Arial" panose="020B0604020202020204" pitchFamily="34" charset="0"/>
            </a:endParaRPr>
          </a:p>
        </p:txBody>
      </p:sp>
      <p:sp>
        <p:nvSpPr>
          <p:cNvPr id="26636" name="Rectangle 14">
            <a:extLst>
              <a:ext uri="{FF2B5EF4-FFF2-40B4-BE49-F238E27FC236}">
                <a16:creationId xmlns:a16="http://schemas.microsoft.com/office/drawing/2014/main" id="{894EFCD6-7814-47F8-A8F2-B2EC706D7F30}"/>
              </a:ext>
            </a:extLst>
          </p:cNvPr>
          <p:cNvSpPr>
            <a:spLocks noChangeArrowheads="1"/>
          </p:cNvSpPr>
          <p:nvPr/>
        </p:nvSpPr>
        <p:spPr bwMode="auto">
          <a:xfrm>
            <a:off x="7812088" y="5661025"/>
            <a:ext cx="896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i="1">
                <a:latin typeface="Arial" panose="020B0604020202020204" pitchFamily="34" charset="0"/>
              </a:rPr>
              <a:t>(145)</a:t>
            </a:r>
            <a:endParaRPr lang="es-ES" altLang="es-MX" i="1">
              <a:latin typeface="Arial" panose="020B0604020202020204" pitchFamily="34" charset="0"/>
            </a:endParaRPr>
          </a:p>
        </p:txBody>
      </p:sp>
      <p:sp>
        <p:nvSpPr>
          <p:cNvPr id="26637" name="1 Marcador de número de diapositiva">
            <a:extLst>
              <a:ext uri="{FF2B5EF4-FFF2-40B4-BE49-F238E27FC236}">
                <a16:creationId xmlns:a16="http://schemas.microsoft.com/office/drawing/2014/main" id="{4353B606-D4C7-473E-8000-D8B8D594325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DACBCAB-AE7B-41EE-BA1A-41519F925500}" type="slidenum">
              <a:rPr lang="es-ES" altLang="es-MX" sz="1400">
                <a:solidFill>
                  <a:srgbClr val="FFFFFF"/>
                </a:solidFill>
              </a:rPr>
              <a:pPr eaLnBrk="1" hangingPunct="1"/>
              <a:t>21</a:t>
            </a:fld>
            <a:endParaRPr lang="es-ES" altLang="es-MX" sz="1400">
              <a:solidFill>
                <a:srgbClr val="FFFF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Rectángulo">
            <a:extLst>
              <a:ext uri="{FF2B5EF4-FFF2-40B4-BE49-F238E27FC236}">
                <a16:creationId xmlns:a16="http://schemas.microsoft.com/office/drawing/2014/main" id="{578DE453-D8D9-40E9-AFB4-D92CC5F19E77}"/>
              </a:ext>
            </a:extLst>
          </p:cNvPr>
          <p:cNvSpPr>
            <a:spLocks noChangeArrowheads="1"/>
          </p:cNvSpPr>
          <p:nvPr/>
        </p:nvSpPr>
        <p:spPr bwMode="auto">
          <a:xfrm>
            <a:off x="250825" y="692150"/>
            <a:ext cx="849788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Se pueden considerar además otros casos, sin embargo, cuando k</a:t>
            </a:r>
            <a:r>
              <a:rPr lang="es-ES" altLang="es-MX" i="1" baseline="-25000">
                <a:latin typeface="Arial" panose="020B0604020202020204" pitchFamily="34" charset="0"/>
                <a:cs typeface="Arial" panose="020B0604020202020204" pitchFamily="34" charset="0"/>
              </a:rPr>
              <a:t>1</a:t>
            </a:r>
            <a:r>
              <a:rPr lang="es-ES" altLang="es-MX" i="1">
                <a:latin typeface="Arial" panose="020B0604020202020204" pitchFamily="34" charset="0"/>
                <a:cs typeface="Arial" panose="020B0604020202020204" pitchFamily="34" charset="0"/>
              </a:rPr>
              <a:t> = 2k</a:t>
            </a:r>
            <a:r>
              <a:rPr lang="es-ES" altLang="es-MX" i="1" baseline="-25000">
                <a:latin typeface="Arial" panose="020B0604020202020204" pitchFamily="34" charset="0"/>
                <a:cs typeface="Arial" panose="020B0604020202020204" pitchFamily="34" charset="0"/>
              </a:rPr>
              <a:t>2</a:t>
            </a:r>
            <a:r>
              <a:rPr lang="es-ES" altLang="es-MX" i="1">
                <a:latin typeface="Arial" panose="020B0604020202020204" pitchFamily="34" charset="0"/>
                <a:cs typeface="Arial" panose="020B0604020202020204" pitchFamily="34" charset="0"/>
              </a:rPr>
              <a:t> o, k</a:t>
            </a:r>
            <a:r>
              <a:rPr lang="es-ES" altLang="es-MX" i="1" baseline="-25000">
                <a:latin typeface="Arial" panose="020B0604020202020204" pitchFamily="34" charset="0"/>
                <a:cs typeface="Arial" panose="020B0604020202020204" pitchFamily="34" charset="0"/>
              </a:rPr>
              <a:t>1</a:t>
            </a:r>
            <a:r>
              <a:rPr lang="es-ES" altLang="es-MX" i="1">
                <a:latin typeface="Arial" panose="020B0604020202020204" pitchFamily="34" charset="0"/>
                <a:cs typeface="Arial" panose="020B0604020202020204" pitchFamily="34" charset="0"/>
              </a:rPr>
              <a:t> &lt;&lt; k</a:t>
            </a:r>
            <a:r>
              <a:rPr lang="es-ES" altLang="es-MX" i="1" baseline="-25000">
                <a:latin typeface="Arial" panose="020B0604020202020204" pitchFamily="34" charset="0"/>
                <a:cs typeface="Arial" panose="020B0604020202020204" pitchFamily="34" charset="0"/>
              </a:rPr>
              <a:t>2</a:t>
            </a:r>
            <a:r>
              <a:rPr lang="es-ES" altLang="es-MX" i="1">
                <a:latin typeface="Arial" panose="020B0604020202020204" pitchFamily="34" charset="0"/>
                <a:cs typeface="Arial" panose="020B0604020202020204" pitchFamily="34" charset="0"/>
              </a:rPr>
              <a:t> es difícil obtener una solución para la ecuación (139), y las soluciones que se obtienen no tienen una forma simple.</a:t>
            </a:r>
            <a:r>
              <a:rPr lang="es-ES" altLang="es-MX"/>
              <a:t> </a:t>
            </a:r>
          </a:p>
        </p:txBody>
      </p:sp>
      <p:sp>
        <p:nvSpPr>
          <p:cNvPr id="27651" name="2 Rectángulo">
            <a:extLst>
              <a:ext uri="{FF2B5EF4-FFF2-40B4-BE49-F238E27FC236}">
                <a16:creationId xmlns:a16="http://schemas.microsoft.com/office/drawing/2014/main" id="{59506D3C-D7A8-4439-B60F-AAADBF5312C0}"/>
              </a:ext>
            </a:extLst>
          </p:cNvPr>
          <p:cNvSpPr>
            <a:spLocks noChangeArrowheads="1"/>
          </p:cNvSpPr>
          <p:nvPr/>
        </p:nvSpPr>
        <p:spPr bwMode="auto">
          <a:xfrm>
            <a:off x="2170113" y="2708275"/>
            <a:ext cx="41830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s-ES" altLang="es-MX" i="1" u="sng">
                <a:latin typeface="Arial" panose="020B0604020202020204" pitchFamily="34" charset="0"/>
                <a:cs typeface="Arial" panose="020B0604020202020204" pitchFamily="34" charset="0"/>
              </a:rPr>
              <a:t>METODOS APROXIMADOS.</a:t>
            </a:r>
            <a:endParaRPr lang="es-ES" altLang="es-MX">
              <a:cs typeface="Times New Roman" panose="02020603050405020304" pitchFamily="18" charset="0"/>
            </a:endParaRPr>
          </a:p>
        </p:txBody>
      </p:sp>
      <p:sp>
        <p:nvSpPr>
          <p:cNvPr id="27652" name="3 Rectángulo">
            <a:extLst>
              <a:ext uri="{FF2B5EF4-FFF2-40B4-BE49-F238E27FC236}">
                <a16:creationId xmlns:a16="http://schemas.microsoft.com/office/drawing/2014/main" id="{C9EB83F9-6A85-4C62-9F7F-817AD23A5B19}"/>
              </a:ext>
            </a:extLst>
          </p:cNvPr>
          <p:cNvSpPr>
            <a:spLocks noChangeArrowheads="1"/>
          </p:cNvSpPr>
          <p:nvPr/>
        </p:nvSpPr>
        <p:spPr bwMode="auto">
          <a:xfrm>
            <a:off x="223838" y="3573463"/>
            <a:ext cx="8569325"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sz="2600" i="1" u="sng">
                <a:latin typeface="Arial" panose="020B0604020202020204" pitchFamily="34" charset="0"/>
                <a:cs typeface="Arial" panose="020B0604020202020204" pitchFamily="34" charset="0"/>
              </a:rPr>
              <a:t>Aproximación del Estado Estacionario.</a:t>
            </a:r>
            <a:endParaRPr lang="es-ES" altLang="es-MX" sz="2600">
              <a:cs typeface="Times New Roman" panose="02020603050405020304" pitchFamily="18" charset="0"/>
            </a:endParaRPr>
          </a:p>
          <a:p>
            <a:pPr eaLnBrk="1" hangingPunct="1"/>
            <a:r>
              <a:rPr lang="es-ES" altLang="es-MX" i="1">
                <a:latin typeface="Arial" panose="020B0604020202020204" pitchFamily="34" charset="0"/>
                <a:cs typeface="Arial" panose="020B0604020202020204" pitchFamily="34" charset="0"/>
              </a:rPr>
              <a:t>Se han derivado soluciones analíticas para algunos sistemas cinéticos complejos. Como se ha visto, algunas secuencias de reacciones pueden llevar a soluciones muy difíciles de manejar, que no pueden simplificarse; en otros casos no se puede obtener una solución analítica utilizando los métodos matemáticos convencionales. </a:t>
            </a:r>
            <a:endParaRPr lang="es-MX" altLang="es-MX"/>
          </a:p>
        </p:txBody>
      </p:sp>
      <p:sp>
        <p:nvSpPr>
          <p:cNvPr id="27653" name="1 Marcador de número de diapositiva">
            <a:extLst>
              <a:ext uri="{FF2B5EF4-FFF2-40B4-BE49-F238E27FC236}">
                <a16:creationId xmlns:a16="http://schemas.microsoft.com/office/drawing/2014/main" id="{1D56544F-F3D4-41B4-A00B-FD24E307584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F69B63C-C854-4C16-B320-7A531A186169}" type="slidenum">
              <a:rPr lang="es-ES" altLang="es-MX" sz="1400">
                <a:solidFill>
                  <a:srgbClr val="FFFFFF"/>
                </a:solidFill>
              </a:rPr>
              <a:pPr eaLnBrk="1" hangingPunct="1"/>
              <a:t>22</a:t>
            </a:fld>
            <a:endParaRPr lang="es-ES" altLang="es-MX" sz="1400">
              <a:solidFill>
                <a:srgbClr val="FF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A663271A-A74F-4676-A859-3018D1C9BDCC}"/>
              </a:ext>
            </a:extLst>
          </p:cNvPr>
          <p:cNvSpPr>
            <a:spLocks noChangeArrowheads="1"/>
          </p:cNvSpPr>
          <p:nvPr/>
        </p:nvSpPr>
        <p:spPr bwMode="auto">
          <a:xfrm>
            <a:off x="431800" y="766763"/>
            <a:ext cx="8280400" cy="526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Sin embargo, se puede obtener una solución simplificada aplicando por ejemplo, la aproximación del estado estacionario. </a:t>
            </a:r>
          </a:p>
          <a:p>
            <a:pPr algn="just" eaLnBrk="1" hangingPunct="1"/>
            <a:endParaRPr lang="es-ES" altLang="es-MX" i="1">
              <a:latin typeface="Arial" panose="020B0604020202020204" pitchFamily="34" charset="0"/>
              <a:cs typeface="Arial" panose="020B0604020202020204" pitchFamily="34" charset="0"/>
            </a:endParaRPr>
          </a:p>
          <a:p>
            <a:pPr algn="just" eaLnBrk="1" hangingPunct="1"/>
            <a:r>
              <a:rPr lang="es-ES" altLang="es-MX" i="1">
                <a:latin typeface="Arial" panose="020B0604020202020204" pitchFamily="34" charset="0"/>
                <a:cs typeface="Arial" panose="020B0604020202020204" pitchFamily="34" charset="0"/>
              </a:rPr>
              <a:t>Esta aproximación es particularmente útil cuando los intermediarios del esquema de reacción se encuentran en concentraciones pequeñas. </a:t>
            </a:r>
          </a:p>
          <a:p>
            <a:pPr algn="just" eaLnBrk="1" hangingPunct="1"/>
            <a:endParaRPr lang="es-ES" altLang="es-MX" i="1">
              <a:latin typeface="Arial" panose="020B0604020202020204" pitchFamily="34" charset="0"/>
              <a:cs typeface="Arial" panose="020B0604020202020204" pitchFamily="34" charset="0"/>
            </a:endParaRPr>
          </a:p>
          <a:p>
            <a:pPr algn="just" eaLnBrk="1" hangingPunct="1"/>
            <a:r>
              <a:rPr lang="es-ES" altLang="es-MX" i="1">
                <a:latin typeface="Arial" panose="020B0604020202020204" pitchFamily="34" charset="0"/>
                <a:cs typeface="Arial" panose="020B0604020202020204" pitchFamily="34" charset="0"/>
              </a:rPr>
              <a:t>En otras palabras, el o los intermediarios son tan reactivos que no se acumulan en un nivel comparable con los reactivos o productos. </a:t>
            </a:r>
          </a:p>
          <a:p>
            <a:pPr algn="just" eaLnBrk="1" hangingPunct="1"/>
            <a:endParaRPr lang="es-ES" altLang="es-MX" i="1">
              <a:latin typeface="Arial" panose="020B0604020202020204" pitchFamily="34" charset="0"/>
              <a:cs typeface="Arial" panose="020B0604020202020204" pitchFamily="34" charset="0"/>
            </a:endParaRPr>
          </a:p>
          <a:p>
            <a:pPr algn="just" eaLnBrk="1" hangingPunct="1"/>
            <a:r>
              <a:rPr lang="es-ES" altLang="es-MX" i="1">
                <a:latin typeface="Arial" panose="020B0604020202020204" pitchFamily="34" charset="0"/>
                <a:cs typeface="Arial" panose="020B0604020202020204" pitchFamily="34" charset="0"/>
              </a:rPr>
              <a:t>La situación es común y el método tiene una amplia aplicación en muchos sistemas químicos.</a:t>
            </a:r>
            <a:r>
              <a:rPr lang="es-ES" altLang="es-MX" sz="1100"/>
              <a:t> </a:t>
            </a:r>
            <a:endParaRPr lang="es-ES" altLang="es-MX"/>
          </a:p>
        </p:txBody>
      </p:sp>
      <p:sp>
        <p:nvSpPr>
          <p:cNvPr id="28675" name="1 Marcador de número de diapositiva">
            <a:extLst>
              <a:ext uri="{FF2B5EF4-FFF2-40B4-BE49-F238E27FC236}">
                <a16:creationId xmlns:a16="http://schemas.microsoft.com/office/drawing/2014/main" id="{BC8F7B45-8A42-4CC0-95D5-C965D151131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807183F-4BDF-430D-B04A-4F51FD4703D8}" type="slidenum">
              <a:rPr lang="es-ES" altLang="es-MX" sz="1400">
                <a:solidFill>
                  <a:srgbClr val="FFFFFF"/>
                </a:solidFill>
              </a:rPr>
              <a:pPr eaLnBrk="1" hangingPunct="1"/>
              <a:t>23</a:t>
            </a:fld>
            <a:endParaRPr lang="es-ES" altLang="es-MX" sz="1400">
              <a:solidFill>
                <a:srgbClr val="FFFFFF"/>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CABA922D-D671-452E-A7A9-01625C311B42}"/>
              </a:ext>
            </a:extLst>
          </p:cNvPr>
          <p:cNvSpPr>
            <a:spLocks noChangeArrowheads="1"/>
          </p:cNvSpPr>
          <p:nvPr/>
        </p:nvSpPr>
        <p:spPr bwMode="auto">
          <a:xfrm>
            <a:off x="14288" y="3810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Supongamos el esquema de reacción:</a:t>
            </a:r>
            <a:r>
              <a:rPr lang="es-ES" altLang="es-MX"/>
              <a:t> </a:t>
            </a:r>
          </a:p>
        </p:txBody>
      </p:sp>
      <p:sp>
        <p:nvSpPr>
          <p:cNvPr id="29699" name="Rectangle 4">
            <a:extLst>
              <a:ext uri="{FF2B5EF4-FFF2-40B4-BE49-F238E27FC236}">
                <a16:creationId xmlns:a16="http://schemas.microsoft.com/office/drawing/2014/main" id="{DCA2BC3F-5F28-45E4-9B69-F7F2D9711AD8}"/>
              </a:ext>
            </a:extLst>
          </p:cNvPr>
          <p:cNvSpPr>
            <a:spLocks noChangeArrowheads="1"/>
          </p:cNvSpPr>
          <p:nvPr/>
        </p:nvSpPr>
        <p:spPr bwMode="auto">
          <a:xfrm>
            <a:off x="-12700" y="10541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s-ES" altLang="es-MX" i="1">
                <a:latin typeface="Arial" panose="020B0604020202020204" pitchFamily="34" charset="0"/>
                <a:cs typeface="Arial" panose="020B0604020202020204" pitchFamily="34" charset="0"/>
              </a:rPr>
              <a:t>A</a:t>
            </a:r>
            <a:r>
              <a:rPr lang="es-ES" altLang="es-MX" i="1" baseline="-30000">
                <a:latin typeface="Arial" panose="020B0604020202020204" pitchFamily="34" charset="0"/>
                <a:cs typeface="Arial" panose="020B0604020202020204" pitchFamily="34" charset="0"/>
              </a:rPr>
              <a:t>1</a:t>
            </a:r>
            <a:r>
              <a:rPr lang="es-ES" altLang="es-MX" i="1">
                <a:latin typeface="Arial" panose="020B0604020202020204" pitchFamily="34" charset="0"/>
                <a:cs typeface="Arial" panose="020B0604020202020204" pitchFamily="34" charset="0"/>
              </a:rPr>
              <a:t> </a:t>
            </a:r>
            <a:r>
              <a:rPr lang="es-ES" altLang="es-MX" i="1">
                <a:latin typeface="Arial" panose="020B0604020202020204" pitchFamily="34" charset="0"/>
                <a:cs typeface="Times New Roman" panose="02020603050405020304" pitchFamily="18" charset="0"/>
                <a:sym typeface="Symbol" panose="05050102010706020507" pitchFamily="18" charset="2"/>
              </a:rPr>
              <a:t></a:t>
            </a:r>
            <a:r>
              <a:rPr lang="es-ES" altLang="es-MX" i="1">
                <a:latin typeface="Arial" panose="020B0604020202020204" pitchFamily="34" charset="0"/>
                <a:cs typeface="Arial" panose="020B0604020202020204" pitchFamily="34" charset="0"/>
              </a:rPr>
              <a:t> A</a:t>
            </a:r>
            <a:r>
              <a:rPr lang="es-ES" altLang="es-MX" i="1" baseline="-30000">
                <a:latin typeface="Arial" panose="020B0604020202020204" pitchFamily="34" charset="0"/>
                <a:cs typeface="Arial" panose="020B0604020202020204" pitchFamily="34" charset="0"/>
                <a:sym typeface="Symbol" panose="05050102010706020507" pitchFamily="18" charset="2"/>
              </a:rPr>
              <a:t>2</a:t>
            </a:r>
            <a:r>
              <a:rPr lang="es-ES" altLang="es-MX" i="1">
                <a:latin typeface="Arial" panose="020B0604020202020204" pitchFamily="34" charset="0"/>
                <a:cs typeface="Arial" panose="020B0604020202020204" pitchFamily="34" charset="0"/>
                <a:sym typeface="Symbol" panose="05050102010706020507" pitchFamily="18" charset="2"/>
              </a:rPr>
              <a:t> </a:t>
            </a:r>
            <a:r>
              <a:rPr lang="es-ES" altLang="es-MX" i="1">
                <a:latin typeface="Arial" panose="020B0604020202020204" pitchFamily="34" charset="0"/>
                <a:cs typeface="Times New Roman" panose="02020603050405020304" pitchFamily="18" charset="0"/>
                <a:sym typeface="Symbol" panose="05050102010706020507" pitchFamily="18" charset="2"/>
              </a:rPr>
              <a:t></a:t>
            </a:r>
            <a:r>
              <a:rPr lang="es-ES" altLang="es-MX" i="1">
                <a:latin typeface="Arial" panose="020B0604020202020204" pitchFamily="34" charset="0"/>
                <a:cs typeface="Arial" panose="020B0604020202020204" pitchFamily="34" charset="0"/>
              </a:rPr>
              <a:t> A</a:t>
            </a:r>
            <a:r>
              <a:rPr lang="es-ES" altLang="es-MX" i="1" baseline="-30000">
                <a:latin typeface="Arial" panose="020B0604020202020204" pitchFamily="34" charset="0"/>
                <a:cs typeface="Arial" panose="020B0604020202020204" pitchFamily="34" charset="0"/>
                <a:sym typeface="Symbol" panose="05050102010706020507" pitchFamily="18" charset="2"/>
              </a:rPr>
              <a:t>3</a:t>
            </a:r>
            <a:endParaRPr lang="es-ES" altLang="es-MX" i="1">
              <a:latin typeface="Arial" panose="020B0604020202020204" pitchFamily="34" charset="0"/>
              <a:cs typeface="Times New Roman" panose="02020603050405020304" pitchFamily="18" charset="0"/>
              <a:sym typeface="Symbol" panose="05050102010706020507" pitchFamily="18" charset="2"/>
            </a:endParaRPr>
          </a:p>
        </p:txBody>
      </p:sp>
      <p:sp>
        <p:nvSpPr>
          <p:cNvPr id="29700" name="Rectangle 5">
            <a:extLst>
              <a:ext uri="{FF2B5EF4-FFF2-40B4-BE49-F238E27FC236}">
                <a16:creationId xmlns:a16="http://schemas.microsoft.com/office/drawing/2014/main" id="{56C0DC9F-464E-4DC1-866B-C3C66CFA9D82}"/>
              </a:ext>
            </a:extLst>
          </p:cNvPr>
          <p:cNvSpPr>
            <a:spLocks noChangeArrowheads="1"/>
          </p:cNvSpPr>
          <p:nvPr/>
        </p:nvSpPr>
        <p:spPr bwMode="auto">
          <a:xfrm>
            <a:off x="14288" y="1628775"/>
            <a:ext cx="91440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En el caso en que la concentración del intermediario A</a:t>
            </a:r>
            <a:r>
              <a:rPr lang="es-ES" altLang="es-MX" i="1" baseline="-30000">
                <a:latin typeface="Arial" panose="020B0604020202020204" pitchFamily="34" charset="0"/>
                <a:cs typeface="Arial" panose="020B0604020202020204" pitchFamily="34" charset="0"/>
              </a:rPr>
              <a:t>i</a:t>
            </a:r>
            <a:r>
              <a:rPr lang="es-ES" altLang="es-MX" i="1">
                <a:latin typeface="Arial" panose="020B0604020202020204" pitchFamily="34" charset="0"/>
                <a:cs typeface="Arial" panose="020B0604020202020204" pitchFamily="34" charset="0"/>
              </a:rPr>
              <a:t> es relativamente pequeña, el cambio de su concentración en función del tiempo es despreciable. Matemáticamente, esto se expresa:</a:t>
            </a:r>
            <a:endParaRPr lang="es-ES" altLang="es-MX">
              <a:cs typeface="Times New Roman" panose="02020603050405020304" pitchFamily="18" charset="0"/>
            </a:endParaRPr>
          </a:p>
          <a:p>
            <a:pPr algn="just"/>
            <a:r>
              <a:rPr lang="es-ES" altLang="es-MX" i="1">
                <a:latin typeface="Arial" panose="020B0604020202020204" pitchFamily="34" charset="0"/>
                <a:cs typeface="Arial" panose="020B0604020202020204" pitchFamily="34" charset="0"/>
              </a:rPr>
              <a:t> </a:t>
            </a:r>
            <a:endParaRPr lang="es-ES" altLang="es-MX">
              <a:cs typeface="Times New Roman" panose="02020603050405020304" pitchFamily="18" charset="0"/>
            </a:endParaRPr>
          </a:p>
          <a:p>
            <a:pPr algn="ctr"/>
            <a:r>
              <a:rPr lang="fr-FR" altLang="es-MX" i="1">
                <a:latin typeface="Arial" panose="020B0604020202020204" pitchFamily="34" charset="0"/>
                <a:cs typeface="Arial" panose="020B0604020202020204" pitchFamily="34" charset="0"/>
              </a:rPr>
              <a:t>d[A</a:t>
            </a:r>
            <a:r>
              <a:rPr lang="fr-FR" altLang="es-MX" i="1" baseline="-30000">
                <a:latin typeface="Arial" panose="020B0604020202020204" pitchFamily="34" charset="0"/>
                <a:cs typeface="Arial" panose="020B0604020202020204" pitchFamily="34" charset="0"/>
              </a:rPr>
              <a:t>i</a:t>
            </a:r>
            <a:r>
              <a:rPr lang="fr-FR" altLang="es-MX" i="1">
                <a:latin typeface="Arial" panose="020B0604020202020204" pitchFamily="34" charset="0"/>
                <a:cs typeface="Arial" panose="020B0604020202020204" pitchFamily="34" charset="0"/>
              </a:rPr>
              <a:t>]/dt </a:t>
            </a:r>
            <a:r>
              <a:rPr lang="es-ES" altLang="es-MX" i="1">
                <a:latin typeface="Arial" panose="020B0604020202020204" pitchFamily="34" charset="0"/>
                <a:cs typeface="Times New Roman" panose="02020603050405020304" pitchFamily="18" charset="0"/>
                <a:sym typeface="Symbol" panose="05050102010706020507" pitchFamily="18" charset="2"/>
              </a:rPr>
              <a:t></a:t>
            </a:r>
            <a:r>
              <a:rPr lang="fr-FR" altLang="es-MX" i="1">
                <a:latin typeface="Arial" panose="020B0604020202020204" pitchFamily="34" charset="0"/>
                <a:cs typeface="Arial" panose="020B0604020202020204" pitchFamily="34" charset="0"/>
              </a:rPr>
              <a:t> 0, </a:t>
            </a:r>
            <a:r>
              <a:rPr lang="fr-FR" altLang="es-MX" i="1">
                <a:latin typeface="Arial" panose="020B0604020202020204" pitchFamily="34" charset="0"/>
                <a:cs typeface="Arial" panose="020B0604020202020204" pitchFamily="34" charset="0"/>
                <a:sym typeface="Symbol" panose="05050102010706020507" pitchFamily="18" charset="2"/>
              </a:rPr>
              <a:t>				(146)</a:t>
            </a:r>
            <a:endParaRPr lang="es-ES" altLang="es-MX">
              <a:cs typeface="Times New Roman" panose="02020603050405020304" pitchFamily="18" charset="0"/>
              <a:sym typeface="Symbol" panose="05050102010706020507" pitchFamily="18" charset="2"/>
            </a:endParaRPr>
          </a:p>
          <a:p>
            <a:endParaRPr lang="es-ES" altLang="es-MX" i="1">
              <a:latin typeface="Arial" panose="020B0604020202020204" pitchFamily="34" charset="0"/>
              <a:cs typeface="Times New Roman" panose="02020603050405020304" pitchFamily="18" charset="0"/>
              <a:sym typeface="Symbol" panose="05050102010706020507" pitchFamily="18" charset="2"/>
            </a:endParaRPr>
          </a:p>
        </p:txBody>
      </p:sp>
      <p:sp>
        <p:nvSpPr>
          <p:cNvPr id="29701" name="Rectangle 6">
            <a:extLst>
              <a:ext uri="{FF2B5EF4-FFF2-40B4-BE49-F238E27FC236}">
                <a16:creationId xmlns:a16="http://schemas.microsoft.com/office/drawing/2014/main" id="{55A6DE43-39FB-4456-BA3D-1112CFFF2D33}"/>
              </a:ext>
            </a:extLst>
          </p:cNvPr>
          <p:cNvSpPr>
            <a:spLocks noChangeArrowheads="1"/>
          </p:cNvSpPr>
          <p:nvPr/>
        </p:nvSpPr>
        <p:spPr bwMode="auto">
          <a:xfrm>
            <a:off x="-1588" y="3743325"/>
            <a:ext cx="9144001"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donde [A</a:t>
            </a:r>
            <a:r>
              <a:rPr lang="es-ES" altLang="es-MX" i="1" baseline="-30000">
                <a:latin typeface="Arial" panose="020B0604020202020204" pitchFamily="34" charset="0"/>
                <a:cs typeface="Arial" panose="020B0604020202020204" pitchFamily="34" charset="0"/>
              </a:rPr>
              <a:t>i</a:t>
            </a:r>
            <a:r>
              <a:rPr lang="es-ES" altLang="es-MX" i="1">
                <a:latin typeface="Arial" panose="020B0604020202020204" pitchFamily="34" charset="0"/>
                <a:cs typeface="Arial" panose="020B0604020202020204" pitchFamily="34" charset="0"/>
              </a:rPr>
              <a:t>] es la concentración del intermediario. Esta condición se debe cumplir para validar el método del estado estacionario.</a:t>
            </a:r>
            <a:endParaRPr lang="es-ES" altLang="es-MX">
              <a:cs typeface="Times New Roman" panose="02020603050405020304" pitchFamily="18" charset="0"/>
            </a:endParaRPr>
          </a:p>
          <a:p>
            <a:pPr algn="just"/>
            <a:r>
              <a:rPr lang="es-ES" altLang="es-MX" i="1">
                <a:latin typeface="Arial" panose="020B0604020202020204" pitchFamily="34" charset="0"/>
                <a:cs typeface="Arial" panose="020B0604020202020204" pitchFamily="34" charset="0"/>
              </a:rPr>
              <a:t> </a:t>
            </a:r>
            <a:endParaRPr lang="es-ES" altLang="es-MX">
              <a:cs typeface="Times New Roman" panose="02020603050405020304" pitchFamily="18" charset="0"/>
            </a:endParaRPr>
          </a:p>
          <a:p>
            <a:r>
              <a:rPr lang="es-ES" altLang="es-MX" i="1">
                <a:latin typeface="Arial" panose="020B0604020202020204" pitchFamily="34" charset="0"/>
                <a:cs typeface="Arial" panose="020B0604020202020204" pitchFamily="34" charset="0"/>
              </a:rPr>
              <a:t>Las ecuaciones cinéticas del esquema anterior son:</a:t>
            </a:r>
            <a:r>
              <a:rPr lang="es-ES" altLang="es-MX" sz="1100"/>
              <a:t> </a:t>
            </a:r>
            <a:endParaRPr lang="es-ES" altLang="es-MX"/>
          </a:p>
        </p:txBody>
      </p:sp>
      <p:sp>
        <p:nvSpPr>
          <p:cNvPr id="29702" name="Rectangle 9">
            <a:extLst>
              <a:ext uri="{FF2B5EF4-FFF2-40B4-BE49-F238E27FC236}">
                <a16:creationId xmlns:a16="http://schemas.microsoft.com/office/drawing/2014/main" id="{3889A1C7-D080-4F43-AF45-23DD2ECD30A6}"/>
              </a:ext>
            </a:extLst>
          </p:cNvPr>
          <p:cNvSpPr>
            <a:spLocks noChangeArrowheads="1"/>
          </p:cNvSpPr>
          <p:nvPr/>
        </p:nvSpPr>
        <p:spPr bwMode="auto">
          <a:xfrm>
            <a:off x="395288" y="3048000"/>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s-ES" altLang="es-MX" sz="1000" i="1">
                <a:latin typeface="Arial" panose="020B0604020202020204" pitchFamily="34" charset="0"/>
                <a:cs typeface="Arial" panose="020B0604020202020204" pitchFamily="34" charset="0"/>
              </a:rPr>
              <a:t> </a:t>
            </a:r>
            <a:endParaRPr lang="es-ES" altLang="es-MX" sz="1200">
              <a:cs typeface="Times New Roman" panose="02020603050405020304" pitchFamily="18" charset="0"/>
            </a:endParaRPr>
          </a:p>
          <a:p>
            <a:pPr algn="ctr"/>
            <a:r>
              <a:rPr lang="es-ES" altLang="es-MX" sz="1000" i="1">
                <a:latin typeface="Arial" panose="020B0604020202020204" pitchFamily="34" charset="0"/>
                <a:cs typeface="Arial" panose="020B0604020202020204" pitchFamily="34" charset="0"/>
              </a:rPr>
              <a:t> </a:t>
            </a:r>
            <a:endParaRPr lang="es-ES" altLang="es-MX" sz="1200">
              <a:cs typeface="Times New Roman" panose="02020603050405020304" pitchFamily="18" charset="0"/>
            </a:endParaRPr>
          </a:p>
          <a:p>
            <a:endParaRPr lang="es-ES" altLang="es-MX"/>
          </a:p>
        </p:txBody>
      </p:sp>
      <p:graphicFrame>
        <p:nvGraphicFramePr>
          <p:cNvPr id="29703" name="Object 8">
            <a:extLst>
              <a:ext uri="{FF2B5EF4-FFF2-40B4-BE49-F238E27FC236}">
                <a16:creationId xmlns:a16="http://schemas.microsoft.com/office/drawing/2014/main" id="{136E0038-809D-4608-92BD-199DBEA55EF1}"/>
              </a:ext>
            </a:extLst>
          </p:cNvPr>
          <p:cNvGraphicFramePr>
            <a:graphicFrameLocks noChangeAspect="1"/>
          </p:cNvGraphicFramePr>
          <p:nvPr/>
        </p:nvGraphicFramePr>
        <p:xfrm>
          <a:off x="3505200" y="5589588"/>
          <a:ext cx="2133600" cy="555625"/>
        </p:xfrm>
        <a:graphic>
          <a:graphicData uri="http://schemas.openxmlformats.org/presentationml/2006/ole">
            <mc:AlternateContent xmlns:mc="http://schemas.openxmlformats.org/markup-compatibility/2006">
              <mc:Choice xmlns:v="urn:schemas-microsoft-com:vml" Requires="v">
                <p:oleObj r:id="rId2" imgW="914400" imgH="241300" progId="Equation.3">
                  <p:embed/>
                </p:oleObj>
              </mc:Choice>
              <mc:Fallback>
                <p:oleObj r:id="rId2" imgW="914400" imgH="241300" progId="Equation.3">
                  <p:embed/>
                  <p:pic>
                    <p:nvPicPr>
                      <p:cNvPr id="0"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5589588"/>
                        <a:ext cx="2133600"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04" name="1 Marcador de número de diapositiva">
            <a:extLst>
              <a:ext uri="{FF2B5EF4-FFF2-40B4-BE49-F238E27FC236}">
                <a16:creationId xmlns:a16="http://schemas.microsoft.com/office/drawing/2014/main" id="{2E757188-7FC3-4C02-A350-CFC4AB7815A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0BA0892-2912-4AC1-8E21-5FF07075165D}" type="slidenum">
              <a:rPr lang="es-ES" altLang="es-MX" sz="1400">
                <a:solidFill>
                  <a:srgbClr val="FFFFFF"/>
                </a:solidFill>
              </a:rPr>
              <a:pPr eaLnBrk="1" hangingPunct="1"/>
              <a:t>24</a:t>
            </a:fld>
            <a:endParaRPr lang="es-ES" altLang="es-MX" sz="1400">
              <a:solidFill>
                <a:srgbClr val="FFFF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a:extLst>
              <a:ext uri="{FF2B5EF4-FFF2-40B4-BE49-F238E27FC236}">
                <a16:creationId xmlns:a16="http://schemas.microsoft.com/office/drawing/2014/main" id="{823C3EF6-0CFB-4BAE-8681-DF55DC53792C}"/>
              </a:ext>
            </a:extLst>
          </p:cNvPr>
          <p:cNvSpPr>
            <a:spLocks noChangeArrowheads="1"/>
          </p:cNvSpPr>
          <p:nvPr/>
        </p:nvSpPr>
        <p:spPr bwMode="auto">
          <a:xfrm>
            <a:off x="3367088" y="31861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30723" name="Object 3">
            <a:extLst>
              <a:ext uri="{FF2B5EF4-FFF2-40B4-BE49-F238E27FC236}">
                <a16:creationId xmlns:a16="http://schemas.microsoft.com/office/drawing/2014/main" id="{0ECB9A2B-8CFE-4748-BC29-5FFFD181C824}"/>
              </a:ext>
            </a:extLst>
          </p:cNvPr>
          <p:cNvGraphicFramePr>
            <a:graphicFrameLocks noChangeAspect="1"/>
          </p:cNvGraphicFramePr>
          <p:nvPr/>
        </p:nvGraphicFramePr>
        <p:xfrm>
          <a:off x="2411413" y="1628775"/>
          <a:ext cx="4191000" cy="844550"/>
        </p:xfrm>
        <a:graphic>
          <a:graphicData uri="http://schemas.openxmlformats.org/presentationml/2006/ole">
            <mc:AlternateContent xmlns:mc="http://schemas.openxmlformats.org/markup-compatibility/2006">
              <mc:Choice xmlns:v="urn:schemas-microsoft-com:vml" Requires="v">
                <p:oleObj r:id="rId2" imgW="2413000" imgH="482600" progId="Equation.3">
                  <p:embed/>
                </p:oleObj>
              </mc:Choice>
              <mc:Fallback>
                <p:oleObj r:id="rId2" imgW="2413000" imgH="48260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1628775"/>
                        <a:ext cx="419100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24" name="Object 5">
            <a:extLst>
              <a:ext uri="{FF2B5EF4-FFF2-40B4-BE49-F238E27FC236}">
                <a16:creationId xmlns:a16="http://schemas.microsoft.com/office/drawing/2014/main" id="{6AB9E7CA-D707-4098-96DC-1D3B930671A4}"/>
              </a:ext>
            </a:extLst>
          </p:cNvPr>
          <p:cNvGraphicFramePr>
            <a:graphicFrameLocks noChangeAspect="1"/>
          </p:cNvGraphicFramePr>
          <p:nvPr/>
        </p:nvGraphicFramePr>
        <p:xfrm>
          <a:off x="2843213" y="549275"/>
          <a:ext cx="3124200" cy="855663"/>
        </p:xfrm>
        <a:graphic>
          <a:graphicData uri="http://schemas.openxmlformats.org/presentationml/2006/ole">
            <mc:AlternateContent xmlns:mc="http://schemas.openxmlformats.org/markup-compatibility/2006">
              <mc:Choice xmlns:v="urn:schemas-microsoft-com:vml" Requires="v">
                <p:oleObj r:id="rId4" imgW="1562100" imgH="431800" progId="Equation.3">
                  <p:embed/>
                </p:oleObj>
              </mc:Choice>
              <mc:Fallback>
                <p:oleObj r:id="rId4" imgW="1562100" imgH="4318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3213" y="549275"/>
                        <a:ext cx="3124200" cy="85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5" name="Rectangle 6">
            <a:extLst>
              <a:ext uri="{FF2B5EF4-FFF2-40B4-BE49-F238E27FC236}">
                <a16:creationId xmlns:a16="http://schemas.microsoft.com/office/drawing/2014/main" id="{D097C7A3-97E9-4B87-B000-9903ADF9FC9A}"/>
              </a:ext>
            </a:extLst>
          </p:cNvPr>
          <p:cNvSpPr>
            <a:spLocks noChangeArrowheads="1"/>
          </p:cNvSpPr>
          <p:nvPr/>
        </p:nvSpPr>
        <p:spPr bwMode="auto">
          <a:xfrm>
            <a:off x="0" y="2667000"/>
            <a:ext cx="9144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Bajo las condiciones comunes de concentración a t = 0.</a:t>
            </a:r>
            <a:endParaRPr lang="es-ES" altLang="es-MX">
              <a:cs typeface="Times New Roman" panose="02020603050405020304" pitchFamily="18" charset="0"/>
            </a:endParaRPr>
          </a:p>
          <a:p>
            <a:r>
              <a:rPr lang="es-ES" altLang="es-MX" i="1">
                <a:latin typeface="Arial" panose="020B0604020202020204" pitchFamily="34" charset="0"/>
                <a:cs typeface="Arial" panose="020B0604020202020204" pitchFamily="34" charset="0"/>
              </a:rPr>
              <a:t>Bajo las condiciones del estado estacionario, el cambio en la concentración de A</a:t>
            </a:r>
            <a:r>
              <a:rPr lang="es-ES" altLang="es-MX" i="1" baseline="-30000">
                <a:latin typeface="Arial" panose="020B0604020202020204" pitchFamily="34" charset="0"/>
                <a:cs typeface="Arial" panose="020B0604020202020204" pitchFamily="34" charset="0"/>
              </a:rPr>
              <a:t>2 </a:t>
            </a:r>
            <a:r>
              <a:rPr lang="es-ES" altLang="es-MX" i="1">
                <a:latin typeface="Arial" panose="020B0604020202020204" pitchFamily="34" charset="0"/>
                <a:cs typeface="Arial" panose="020B0604020202020204" pitchFamily="34" charset="0"/>
              </a:rPr>
              <a:t>es cero, es decir:</a:t>
            </a:r>
            <a:r>
              <a:rPr lang="es-ES" altLang="es-MX"/>
              <a:t> </a:t>
            </a:r>
          </a:p>
        </p:txBody>
      </p:sp>
      <p:sp>
        <p:nvSpPr>
          <p:cNvPr id="30726" name="Rectangle 8">
            <a:extLst>
              <a:ext uri="{FF2B5EF4-FFF2-40B4-BE49-F238E27FC236}">
                <a16:creationId xmlns:a16="http://schemas.microsoft.com/office/drawing/2014/main" id="{0C61F02A-F3CD-4ECA-B18F-5184BA6E75B5}"/>
              </a:ext>
            </a:extLst>
          </p:cNvPr>
          <p:cNvSpPr>
            <a:spLocks noChangeArrowheads="1"/>
          </p:cNvSpPr>
          <p:nvPr/>
        </p:nvSpPr>
        <p:spPr bwMode="auto">
          <a:xfrm>
            <a:off x="3714750"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30727" name="Object 7">
            <a:extLst>
              <a:ext uri="{FF2B5EF4-FFF2-40B4-BE49-F238E27FC236}">
                <a16:creationId xmlns:a16="http://schemas.microsoft.com/office/drawing/2014/main" id="{DA6A392B-FCC2-4064-AE3B-22B958C59D49}"/>
              </a:ext>
            </a:extLst>
          </p:cNvPr>
          <p:cNvGraphicFramePr>
            <a:graphicFrameLocks noChangeAspect="1"/>
          </p:cNvGraphicFramePr>
          <p:nvPr/>
        </p:nvGraphicFramePr>
        <p:xfrm>
          <a:off x="2667000" y="4114800"/>
          <a:ext cx="3505200" cy="800100"/>
        </p:xfrm>
        <a:graphic>
          <a:graphicData uri="http://schemas.openxmlformats.org/presentationml/2006/ole">
            <mc:AlternateContent xmlns:mc="http://schemas.openxmlformats.org/markup-compatibility/2006">
              <mc:Choice xmlns:v="urn:schemas-microsoft-com:vml" Requires="v">
                <p:oleObj r:id="rId6" imgW="1714500" imgH="393700" progId="Equation.3">
                  <p:embed/>
                </p:oleObj>
              </mc:Choice>
              <mc:Fallback>
                <p:oleObj r:id="rId6" imgW="1714500" imgH="3937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4114800"/>
                        <a:ext cx="35052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8" name="Rectangle 9">
            <a:extLst>
              <a:ext uri="{FF2B5EF4-FFF2-40B4-BE49-F238E27FC236}">
                <a16:creationId xmlns:a16="http://schemas.microsoft.com/office/drawing/2014/main" id="{AC052F05-B8AD-45F3-8A0F-443393A61A89}"/>
              </a:ext>
            </a:extLst>
          </p:cNvPr>
          <p:cNvSpPr>
            <a:spLocks noChangeArrowheads="1"/>
          </p:cNvSpPr>
          <p:nvPr/>
        </p:nvSpPr>
        <p:spPr bwMode="auto">
          <a:xfrm>
            <a:off x="0" y="5181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En este caso, la condición del estado estacionario conduce a que la concentración del intermediario es:</a:t>
            </a:r>
            <a:r>
              <a:rPr lang="es-ES" altLang="es-MX"/>
              <a:t> </a:t>
            </a:r>
          </a:p>
        </p:txBody>
      </p:sp>
      <p:sp>
        <p:nvSpPr>
          <p:cNvPr id="30729" name="Rectangle 10">
            <a:extLst>
              <a:ext uri="{FF2B5EF4-FFF2-40B4-BE49-F238E27FC236}">
                <a16:creationId xmlns:a16="http://schemas.microsoft.com/office/drawing/2014/main" id="{4C619E87-7AF4-4867-8170-0908CBA1FDCF}"/>
              </a:ext>
            </a:extLst>
          </p:cNvPr>
          <p:cNvSpPr>
            <a:spLocks noChangeArrowheads="1"/>
          </p:cNvSpPr>
          <p:nvPr/>
        </p:nvSpPr>
        <p:spPr bwMode="auto">
          <a:xfrm>
            <a:off x="6781800" y="41148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fr-FR" altLang="es-MX" i="1">
                <a:latin typeface="Arial" panose="020B0604020202020204" pitchFamily="34" charset="0"/>
                <a:cs typeface="Arial" panose="020B0604020202020204" pitchFamily="34" charset="0"/>
                <a:sym typeface="Symbol" panose="05050102010706020507" pitchFamily="18" charset="2"/>
              </a:rPr>
              <a:t>(147)</a:t>
            </a:r>
            <a:endParaRPr lang="es-ES" altLang="es-MX" i="1">
              <a:latin typeface="Arial" panose="020B0604020202020204" pitchFamily="34" charset="0"/>
              <a:cs typeface="Arial" panose="020B0604020202020204" pitchFamily="34" charset="0"/>
              <a:sym typeface="Symbol" panose="05050102010706020507" pitchFamily="18" charset="2"/>
            </a:endParaRPr>
          </a:p>
        </p:txBody>
      </p:sp>
      <p:sp>
        <p:nvSpPr>
          <p:cNvPr id="30730" name="1 Marcador de número de diapositiva">
            <a:extLst>
              <a:ext uri="{FF2B5EF4-FFF2-40B4-BE49-F238E27FC236}">
                <a16:creationId xmlns:a16="http://schemas.microsoft.com/office/drawing/2014/main" id="{8BC8ACFA-F51B-42F3-A1B9-BCB03AEBA3E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F8F6253-B9CF-4C1B-9B1E-E40690BA5DB4}" type="slidenum">
              <a:rPr lang="es-ES" altLang="es-MX" sz="1400">
                <a:solidFill>
                  <a:srgbClr val="FFFFFF"/>
                </a:solidFill>
              </a:rPr>
              <a:pPr eaLnBrk="1" hangingPunct="1"/>
              <a:t>25</a:t>
            </a:fld>
            <a:endParaRPr lang="es-ES" altLang="es-MX" sz="1400">
              <a:solidFill>
                <a:srgbClr val="FFFFFF"/>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a:extLst>
              <a:ext uri="{FF2B5EF4-FFF2-40B4-BE49-F238E27FC236}">
                <a16:creationId xmlns:a16="http://schemas.microsoft.com/office/drawing/2014/main" id="{7A0D7413-E54A-4203-9555-0A1108E26BCD}"/>
              </a:ext>
            </a:extLst>
          </p:cNvPr>
          <p:cNvSpPr>
            <a:spLocks noChangeArrowheads="1"/>
          </p:cNvSpPr>
          <p:nvPr/>
        </p:nvSpPr>
        <p:spPr bwMode="auto">
          <a:xfrm>
            <a:off x="4119563"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31747" name="Object 3">
            <a:extLst>
              <a:ext uri="{FF2B5EF4-FFF2-40B4-BE49-F238E27FC236}">
                <a16:creationId xmlns:a16="http://schemas.microsoft.com/office/drawing/2014/main" id="{86305246-A441-4370-8C52-90288C3407D0}"/>
              </a:ext>
            </a:extLst>
          </p:cNvPr>
          <p:cNvGraphicFramePr>
            <a:graphicFrameLocks noChangeAspect="1"/>
          </p:cNvGraphicFramePr>
          <p:nvPr/>
        </p:nvGraphicFramePr>
        <p:xfrm>
          <a:off x="3492500" y="725488"/>
          <a:ext cx="1676400" cy="796925"/>
        </p:xfrm>
        <a:graphic>
          <a:graphicData uri="http://schemas.openxmlformats.org/presentationml/2006/ole">
            <mc:AlternateContent xmlns:mc="http://schemas.openxmlformats.org/markup-compatibility/2006">
              <mc:Choice xmlns:v="urn:schemas-microsoft-com:vml" Requires="v">
                <p:oleObj r:id="rId2" imgW="901309" imgH="431613" progId="Equation.3">
                  <p:embed/>
                </p:oleObj>
              </mc:Choice>
              <mc:Fallback>
                <p:oleObj r:id="rId2" imgW="901309" imgH="431613"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00" y="725488"/>
                        <a:ext cx="1676400"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48" name="Rectangle 5">
            <a:extLst>
              <a:ext uri="{FF2B5EF4-FFF2-40B4-BE49-F238E27FC236}">
                <a16:creationId xmlns:a16="http://schemas.microsoft.com/office/drawing/2014/main" id="{AC2B4C2F-D4DE-4295-B109-FC4320E5022E}"/>
              </a:ext>
            </a:extLst>
          </p:cNvPr>
          <p:cNvSpPr>
            <a:spLocks noChangeArrowheads="1"/>
          </p:cNvSpPr>
          <p:nvPr/>
        </p:nvSpPr>
        <p:spPr bwMode="auto">
          <a:xfrm>
            <a:off x="-30163" y="1773238"/>
            <a:ext cx="9144001"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que produce las siguientes soluciones que son mucho más sencillas: </a:t>
            </a:r>
            <a:endParaRPr lang="es-ES" altLang="es-MX"/>
          </a:p>
        </p:txBody>
      </p:sp>
      <p:sp>
        <p:nvSpPr>
          <p:cNvPr id="31749" name="Rectangle 7">
            <a:extLst>
              <a:ext uri="{FF2B5EF4-FFF2-40B4-BE49-F238E27FC236}">
                <a16:creationId xmlns:a16="http://schemas.microsoft.com/office/drawing/2014/main" id="{7599E41E-1743-4574-AB81-688EFE9FA446}"/>
              </a:ext>
            </a:extLst>
          </p:cNvPr>
          <p:cNvSpPr>
            <a:spLocks noChangeArrowheads="1"/>
          </p:cNvSpPr>
          <p:nvPr/>
        </p:nvSpPr>
        <p:spPr bwMode="auto">
          <a:xfrm>
            <a:off x="3976688"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31750" name="Object 6">
            <a:extLst>
              <a:ext uri="{FF2B5EF4-FFF2-40B4-BE49-F238E27FC236}">
                <a16:creationId xmlns:a16="http://schemas.microsoft.com/office/drawing/2014/main" id="{A23C8F23-7FD8-44F3-91BD-74AB3AEF8250}"/>
              </a:ext>
            </a:extLst>
          </p:cNvPr>
          <p:cNvGraphicFramePr>
            <a:graphicFrameLocks noChangeAspect="1"/>
          </p:cNvGraphicFramePr>
          <p:nvPr/>
        </p:nvGraphicFramePr>
        <p:xfrm>
          <a:off x="3348038" y="2898775"/>
          <a:ext cx="2286000" cy="822325"/>
        </p:xfrm>
        <a:graphic>
          <a:graphicData uri="http://schemas.openxmlformats.org/presentationml/2006/ole">
            <mc:AlternateContent xmlns:mc="http://schemas.openxmlformats.org/markup-compatibility/2006">
              <mc:Choice xmlns:v="urn:schemas-microsoft-com:vml" Requires="v">
                <p:oleObj r:id="rId4" imgW="1193800" imgH="431800" progId="Equation.3">
                  <p:embed/>
                </p:oleObj>
              </mc:Choice>
              <mc:Fallback>
                <p:oleObj r:id="rId4" imgW="1193800" imgH="4318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8038" y="2898775"/>
                        <a:ext cx="2286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51" name="Rectangle 9">
            <a:extLst>
              <a:ext uri="{FF2B5EF4-FFF2-40B4-BE49-F238E27FC236}">
                <a16:creationId xmlns:a16="http://schemas.microsoft.com/office/drawing/2014/main" id="{373FB69D-604B-4CC8-A6D7-FB5A5261D3E9}"/>
              </a:ext>
            </a:extLst>
          </p:cNvPr>
          <p:cNvSpPr>
            <a:spLocks noChangeArrowheads="1"/>
          </p:cNvSpPr>
          <p:nvPr/>
        </p:nvSpPr>
        <p:spPr bwMode="auto">
          <a:xfrm>
            <a:off x="3924300" y="33099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31752" name="Object 8">
            <a:extLst>
              <a:ext uri="{FF2B5EF4-FFF2-40B4-BE49-F238E27FC236}">
                <a16:creationId xmlns:a16="http://schemas.microsoft.com/office/drawing/2014/main" id="{1AB76148-C794-4E00-A528-0AB59C07CC79}"/>
              </a:ext>
            </a:extLst>
          </p:cNvPr>
          <p:cNvGraphicFramePr>
            <a:graphicFrameLocks noChangeAspect="1"/>
          </p:cNvGraphicFramePr>
          <p:nvPr/>
        </p:nvGraphicFramePr>
        <p:xfrm>
          <a:off x="3124200" y="4292600"/>
          <a:ext cx="2895600" cy="530225"/>
        </p:xfrm>
        <a:graphic>
          <a:graphicData uri="http://schemas.openxmlformats.org/presentationml/2006/ole">
            <mc:AlternateContent xmlns:mc="http://schemas.openxmlformats.org/markup-compatibility/2006">
              <mc:Choice xmlns:v="urn:schemas-microsoft-com:vml" Requires="v">
                <p:oleObj r:id="rId6" imgW="1295400" imgH="241300" progId="Equation.3">
                  <p:embed/>
                </p:oleObj>
              </mc:Choice>
              <mc:Fallback>
                <p:oleObj r:id="rId6" imgW="1295400" imgH="2413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4292600"/>
                        <a:ext cx="28956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53" name="Rectangle 11">
            <a:extLst>
              <a:ext uri="{FF2B5EF4-FFF2-40B4-BE49-F238E27FC236}">
                <a16:creationId xmlns:a16="http://schemas.microsoft.com/office/drawing/2014/main" id="{BB618A58-142E-416C-AD04-0A5F9EA9511B}"/>
              </a:ext>
            </a:extLst>
          </p:cNvPr>
          <p:cNvSpPr>
            <a:spLocks noChangeArrowheads="1"/>
          </p:cNvSpPr>
          <p:nvPr/>
        </p:nvSpPr>
        <p:spPr bwMode="auto">
          <a:xfrm>
            <a:off x="6545263" y="908050"/>
            <a:ext cx="896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fr-FR" altLang="es-MX" i="1">
                <a:latin typeface="Arial" panose="020B0604020202020204" pitchFamily="34" charset="0"/>
                <a:cs typeface="Arial" panose="020B0604020202020204" pitchFamily="34" charset="0"/>
                <a:sym typeface="Symbol" panose="05050102010706020507" pitchFamily="18" charset="2"/>
              </a:rPr>
              <a:t>(148)</a:t>
            </a:r>
            <a:endParaRPr lang="es-ES" altLang="es-MX" i="1">
              <a:latin typeface="Arial" panose="020B0604020202020204" pitchFamily="34" charset="0"/>
              <a:cs typeface="Arial" panose="020B0604020202020204" pitchFamily="34" charset="0"/>
              <a:sym typeface="Symbol" panose="05050102010706020507" pitchFamily="18" charset="2"/>
            </a:endParaRPr>
          </a:p>
        </p:txBody>
      </p:sp>
      <p:sp>
        <p:nvSpPr>
          <p:cNvPr id="31754" name="Rectangle 12">
            <a:extLst>
              <a:ext uri="{FF2B5EF4-FFF2-40B4-BE49-F238E27FC236}">
                <a16:creationId xmlns:a16="http://schemas.microsoft.com/office/drawing/2014/main" id="{0C1E6B12-4B38-4D2D-8FAD-FCE1632B9256}"/>
              </a:ext>
            </a:extLst>
          </p:cNvPr>
          <p:cNvSpPr>
            <a:spLocks noChangeArrowheads="1"/>
          </p:cNvSpPr>
          <p:nvPr/>
        </p:nvSpPr>
        <p:spPr bwMode="auto">
          <a:xfrm>
            <a:off x="6673850" y="3081338"/>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fr-FR" altLang="es-MX" i="1">
                <a:latin typeface="Arial" panose="020B0604020202020204" pitchFamily="34" charset="0"/>
                <a:cs typeface="Arial" panose="020B0604020202020204" pitchFamily="34" charset="0"/>
                <a:sym typeface="Symbol" panose="05050102010706020507" pitchFamily="18" charset="2"/>
              </a:rPr>
              <a:t>(149)</a:t>
            </a:r>
            <a:endParaRPr lang="es-ES" altLang="es-MX" i="1">
              <a:latin typeface="Arial" panose="020B0604020202020204" pitchFamily="34" charset="0"/>
              <a:cs typeface="Arial" panose="020B0604020202020204" pitchFamily="34" charset="0"/>
              <a:sym typeface="Symbol" panose="05050102010706020507" pitchFamily="18" charset="2"/>
            </a:endParaRPr>
          </a:p>
        </p:txBody>
      </p:sp>
      <p:sp>
        <p:nvSpPr>
          <p:cNvPr id="31755" name="Rectangle 13">
            <a:extLst>
              <a:ext uri="{FF2B5EF4-FFF2-40B4-BE49-F238E27FC236}">
                <a16:creationId xmlns:a16="http://schemas.microsoft.com/office/drawing/2014/main" id="{AEE2877A-9A67-42E3-AE6F-142CF8562BC7}"/>
              </a:ext>
            </a:extLst>
          </p:cNvPr>
          <p:cNvSpPr>
            <a:spLocks noChangeArrowheads="1"/>
          </p:cNvSpPr>
          <p:nvPr/>
        </p:nvSpPr>
        <p:spPr bwMode="auto">
          <a:xfrm>
            <a:off x="6629400" y="4365625"/>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fr-FR" altLang="es-MX" i="1">
                <a:latin typeface="Arial" panose="020B0604020202020204" pitchFamily="34" charset="0"/>
                <a:cs typeface="Arial" panose="020B0604020202020204" pitchFamily="34" charset="0"/>
                <a:sym typeface="Symbol" panose="05050102010706020507" pitchFamily="18" charset="2"/>
              </a:rPr>
              <a:t>(150)</a:t>
            </a:r>
            <a:endParaRPr lang="es-ES" altLang="es-MX" i="1">
              <a:latin typeface="Arial" panose="020B0604020202020204" pitchFamily="34" charset="0"/>
              <a:cs typeface="Arial" panose="020B0604020202020204" pitchFamily="34" charset="0"/>
              <a:sym typeface="Symbol" panose="05050102010706020507" pitchFamily="18" charset="2"/>
            </a:endParaRPr>
          </a:p>
        </p:txBody>
      </p:sp>
      <p:sp>
        <p:nvSpPr>
          <p:cNvPr id="31756" name="1 Marcador de número de diapositiva">
            <a:extLst>
              <a:ext uri="{FF2B5EF4-FFF2-40B4-BE49-F238E27FC236}">
                <a16:creationId xmlns:a16="http://schemas.microsoft.com/office/drawing/2014/main" id="{CE0BB86E-A9FA-4B42-8653-D5C2A5298D5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31DEFAE-0A1E-4741-9497-CA1FF6956AB0}" type="slidenum">
              <a:rPr lang="es-ES" altLang="es-MX" sz="1400">
                <a:solidFill>
                  <a:srgbClr val="FFFFFF"/>
                </a:solidFill>
              </a:rPr>
              <a:pPr eaLnBrk="1" hangingPunct="1"/>
              <a:t>26</a:t>
            </a:fld>
            <a:endParaRPr lang="es-ES" altLang="es-MX" sz="1400">
              <a:solidFill>
                <a:srgbClr val="FFFFFF"/>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Rectángulo">
            <a:extLst>
              <a:ext uri="{FF2B5EF4-FFF2-40B4-BE49-F238E27FC236}">
                <a16:creationId xmlns:a16="http://schemas.microsoft.com/office/drawing/2014/main" id="{D9FFA29A-EDB7-49A7-9A84-F162EC5D613F}"/>
              </a:ext>
            </a:extLst>
          </p:cNvPr>
          <p:cNvSpPr>
            <a:spLocks noChangeArrowheads="1"/>
          </p:cNvSpPr>
          <p:nvPr/>
        </p:nvSpPr>
        <p:spPr bwMode="auto">
          <a:xfrm>
            <a:off x="647700" y="981075"/>
            <a:ext cx="78486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i="1">
                <a:latin typeface="Arial" panose="020B0604020202020204" pitchFamily="34" charset="0"/>
                <a:cs typeface="Arial" panose="020B0604020202020204" pitchFamily="34" charset="0"/>
              </a:rPr>
              <a:t>Comparando las ecuaciones completas con las obtenidas aplicando la aproximación del estado estacionario, observamos que serían igualmente válidas en el caso de que k</a:t>
            </a:r>
            <a:r>
              <a:rPr lang="es-ES" altLang="es-MX" i="1" baseline="-30000">
                <a:latin typeface="Arial" panose="020B0604020202020204" pitchFamily="34" charset="0"/>
                <a:cs typeface="Arial" panose="020B0604020202020204" pitchFamily="34" charset="0"/>
              </a:rPr>
              <a:t>2</a:t>
            </a:r>
            <a:r>
              <a:rPr lang="es-ES" altLang="es-MX" i="1">
                <a:latin typeface="Arial" panose="020B0604020202020204" pitchFamily="34" charset="0"/>
                <a:cs typeface="Arial" panose="020B0604020202020204" pitchFamily="34" charset="0"/>
              </a:rPr>
              <a:t> &gt;&gt; k</a:t>
            </a:r>
            <a:r>
              <a:rPr lang="es-ES" altLang="es-MX" i="1" baseline="-30000">
                <a:latin typeface="Arial" panose="020B0604020202020204" pitchFamily="34" charset="0"/>
                <a:cs typeface="Arial" panose="020B0604020202020204" pitchFamily="34" charset="0"/>
              </a:rPr>
              <a:t>1</a:t>
            </a:r>
            <a:r>
              <a:rPr lang="es-ES" altLang="es-MX" i="1">
                <a:latin typeface="Arial" panose="020B0604020202020204" pitchFamily="34" charset="0"/>
                <a:cs typeface="Arial" panose="020B0604020202020204" pitchFamily="34" charset="0"/>
              </a:rPr>
              <a:t>. </a:t>
            </a:r>
          </a:p>
          <a:p>
            <a:pPr eaLnBrk="1" hangingPunct="1"/>
            <a:endParaRPr lang="es-ES" altLang="es-MX" i="1">
              <a:latin typeface="Arial" panose="020B0604020202020204" pitchFamily="34" charset="0"/>
              <a:cs typeface="Arial" panose="020B0604020202020204" pitchFamily="34" charset="0"/>
            </a:endParaRPr>
          </a:p>
          <a:p>
            <a:pPr eaLnBrk="1" hangingPunct="1"/>
            <a:r>
              <a:rPr lang="es-ES" altLang="es-MX" i="1">
                <a:latin typeface="Arial" panose="020B0604020202020204" pitchFamily="34" charset="0"/>
                <a:cs typeface="Arial" panose="020B0604020202020204" pitchFamily="34" charset="0"/>
              </a:rPr>
              <a:t>En otras palabras, el intermediario debe ser tan reactivo que tenga poco tiempo para acumularse. </a:t>
            </a:r>
          </a:p>
          <a:p>
            <a:pPr eaLnBrk="1" hangingPunct="1"/>
            <a:endParaRPr lang="es-ES" altLang="es-MX" i="1">
              <a:latin typeface="Arial" panose="020B0604020202020204" pitchFamily="34" charset="0"/>
              <a:cs typeface="Arial" panose="020B0604020202020204" pitchFamily="34" charset="0"/>
            </a:endParaRPr>
          </a:p>
          <a:p>
            <a:pPr eaLnBrk="1" hangingPunct="1"/>
            <a:r>
              <a:rPr lang="es-ES" altLang="es-MX" i="1">
                <a:latin typeface="Arial" panose="020B0604020202020204" pitchFamily="34" charset="0"/>
                <a:cs typeface="Arial" panose="020B0604020202020204" pitchFamily="34" charset="0"/>
              </a:rPr>
              <a:t>La diferencia entre las dos expresiones proporciona el grado de desviación de la aproximación del estado estacionario y se puede usar para examinar la validez del método.</a:t>
            </a:r>
            <a:r>
              <a:rPr lang="es-ES" altLang="es-MX"/>
              <a:t> </a:t>
            </a:r>
          </a:p>
        </p:txBody>
      </p:sp>
      <p:sp>
        <p:nvSpPr>
          <p:cNvPr id="32771" name="2 Marcador de número de diapositiva">
            <a:extLst>
              <a:ext uri="{FF2B5EF4-FFF2-40B4-BE49-F238E27FC236}">
                <a16:creationId xmlns:a16="http://schemas.microsoft.com/office/drawing/2014/main" id="{E774CA66-096E-47EF-902D-5DCB8836D7C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294FF14-981F-4BB1-860B-7509A572BF15}" type="slidenum">
              <a:rPr lang="es-ES" altLang="es-MX" sz="1400">
                <a:solidFill>
                  <a:srgbClr val="FFFFFF"/>
                </a:solidFill>
              </a:rPr>
              <a:pPr eaLnBrk="1" hangingPunct="1"/>
              <a:t>27</a:t>
            </a:fld>
            <a:endParaRPr lang="es-ES" altLang="es-MX" sz="1400">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4">
            <a:extLst>
              <a:ext uri="{FF2B5EF4-FFF2-40B4-BE49-F238E27FC236}">
                <a16:creationId xmlns:a16="http://schemas.microsoft.com/office/drawing/2014/main" id="{597CF24E-63C5-4E94-B8E4-83DC3FF52134}"/>
              </a:ext>
            </a:extLst>
          </p:cNvPr>
          <p:cNvGraphicFramePr>
            <a:graphicFrameLocks noChangeAspect="1"/>
          </p:cNvGraphicFramePr>
          <p:nvPr/>
        </p:nvGraphicFramePr>
        <p:xfrm>
          <a:off x="3059113" y="620713"/>
          <a:ext cx="3038475" cy="904875"/>
        </p:xfrm>
        <a:graphic>
          <a:graphicData uri="http://schemas.openxmlformats.org/presentationml/2006/ole">
            <mc:AlternateContent xmlns:mc="http://schemas.openxmlformats.org/markup-compatibility/2006">
              <mc:Choice xmlns:v="urn:schemas-microsoft-com:vml" Requires="v">
                <p:oleObj r:id="rId2" imgW="3035300" imgH="901700" progId="Equation.3">
                  <p:embed/>
                </p:oleObj>
              </mc:Choice>
              <mc:Fallback>
                <p:oleObj r:id="rId2" imgW="3035300" imgH="9017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620713"/>
                        <a:ext cx="3038475" cy="904875"/>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5" name="Text Box 5">
            <a:extLst>
              <a:ext uri="{FF2B5EF4-FFF2-40B4-BE49-F238E27FC236}">
                <a16:creationId xmlns:a16="http://schemas.microsoft.com/office/drawing/2014/main" id="{0733712F-4282-45A2-AEF9-F806387AD146}"/>
              </a:ext>
            </a:extLst>
          </p:cNvPr>
          <p:cNvSpPr txBox="1">
            <a:spLocks noChangeArrowheads="1"/>
          </p:cNvSpPr>
          <p:nvPr/>
        </p:nvSpPr>
        <p:spPr bwMode="auto">
          <a:xfrm>
            <a:off x="250825" y="1844675"/>
            <a:ext cx="8569325" cy="502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s-MX" b="1" i="1">
                <a:latin typeface="Arial" panose="020B0604020202020204" pitchFamily="34" charset="0"/>
              </a:rPr>
              <a:t>Las ecuaciones diferenciales para el sistema se pueden escriben, como se ejemplifica para A</a:t>
            </a:r>
            <a:r>
              <a:rPr lang="en-US" altLang="es-MX" b="1" i="1" baseline="-25000">
                <a:latin typeface="Arial" panose="020B0604020202020204" pitchFamily="34" charset="0"/>
              </a:rPr>
              <a:t>1</a:t>
            </a:r>
            <a:r>
              <a:rPr lang="en-US" altLang="es-MX" b="1" i="1">
                <a:latin typeface="Arial" panose="020B0604020202020204" pitchFamily="34" charset="0"/>
              </a:rPr>
              <a:t>:</a:t>
            </a:r>
            <a:endParaRPr lang="en-US" altLang="es-MX" b="1">
              <a:latin typeface="Arial" panose="020B0604020202020204" pitchFamily="34" charset="0"/>
            </a:endParaRPr>
          </a:p>
          <a:p>
            <a:pPr eaLnBrk="1" hangingPunct="1"/>
            <a:r>
              <a:rPr lang="en-US" altLang="es-MX" i="1">
                <a:latin typeface="Arial" panose="020B0604020202020204" pitchFamily="34" charset="0"/>
              </a:rPr>
              <a:t> </a:t>
            </a:r>
            <a:endParaRPr lang="en-US" altLang="es-MX">
              <a:latin typeface="Arial" panose="020B0604020202020204" pitchFamily="34" charset="0"/>
            </a:endParaRPr>
          </a:p>
          <a:p>
            <a:pPr eaLnBrk="1" hangingPunct="1"/>
            <a:r>
              <a:rPr lang="en-US" altLang="es-MX" i="1">
                <a:latin typeface="Arial" panose="020B0604020202020204" pitchFamily="34" charset="0"/>
              </a:rPr>
              <a:t>				</a:t>
            </a:r>
          </a:p>
          <a:p>
            <a:pPr eaLnBrk="1" hangingPunct="1"/>
            <a:r>
              <a:rPr lang="en-US" altLang="es-MX" i="1">
                <a:latin typeface="Arial" panose="020B0604020202020204" pitchFamily="34" charset="0"/>
              </a:rPr>
              <a:t>                                                                                                                          								</a:t>
            </a:r>
            <a:r>
              <a:rPr lang="en-US" altLang="es-MX" b="1" i="1">
                <a:latin typeface="Arial" panose="020B0604020202020204" pitchFamily="34" charset="0"/>
              </a:rPr>
              <a:t>(110)</a:t>
            </a:r>
          </a:p>
          <a:p>
            <a:pPr eaLnBrk="1" hangingPunct="1"/>
            <a:endParaRPr lang="en-US" altLang="es-MX" b="1" i="1">
              <a:latin typeface="Arial" panose="020B0604020202020204" pitchFamily="34" charset="0"/>
            </a:endParaRPr>
          </a:p>
          <a:p>
            <a:pPr eaLnBrk="1" hangingPunct="1"/>
            <a:endParaRPr lang="en-US" altLang="es-MX" i="1">
              <a:latin typeface="Arial" panose="020B0604020202020204" pitchFamily="34" charset="0"/>
            </a:endParaRPr>
          </a:p>
          <a:p>
            <a:pPr eaLnBrk="1" hangingPunct="1"/>
            <a:endParaRPr lang="en-US" altLang="es-MX">
              <a:latin typeface="Arial" panose="020B0604020202020204" pitchFamily="34" charset="0"/>
            </a:endParaRPr>
          </a:p>
          <a:p>
            <a:pPr eaLnBrk="1" hangingPunct="1"/>
            <a:r>
              <a:rPr lang="en-US" altLang="es-MX" b="1" i="1">
                <a:latin typeface="Arial" panose="020B0604020202020204" pitchFamily="34" charset="0"/>
              </a:rPr>
              <a:t>donde</a:t>
            </a:r>
            <a:endParaRPr lang="en-US" altLang="es-MX" b="1">
              <a:latin typeface="Arial" panose="020B0604020202020204" pitchFamily="34" charset="0"/>
            </a:endParaRPr>
          </a:p>
          <a:p>
            <a:pPr eaLnBrk="1" hangingPunct="1"/>
            <a:r>
              <a:rPr lang="en-US" altLang="es-MX" b="1" i="1">
                <a:latin typeface="Arial" panose="020B0604020202020204" pitchFamily="34" charset="0"/>
              </a:rPr>
              <a:t> 			</a:t>
            </a:r>
          </a:p>
          <a:p>
            <a:pPr eaLnBrk="1" hangingPunct="1"/>
            <a:r>
              <a:rPr lang="en-US" altLang="es-MX" b="1" i="1">
                <a:latin typeface="Arial" panose="020B0604020202020204" pitchFamily="34" charset="0"/>
              </a:rPr>
              <a:t>				k</a:t>
            </a:r>
            <a:r>
              <a:rPr lang="en-US" altLang="es-MX" b="1" i="1" baseline="-25000">
                <a:latin typeface="Arial" panose="020B0604020202020204" pitchFamily="34" charset="0"/>
              </a:rPr>
              <a:t>T</a:t>
            </a:r>
            <a:r>
              <a:rPr lang="en-US" altLang="es-MX" b="1" i="1">
                <a:latin typeface="Arial" panose="020B0604020202020204" pitchFamily="34" charset="0"/>
              </a:rPr>
              <a:t> =(k</a:t>
            </a:r>
            <a:r>
              <a:rPr lang="en-US" altLang="es-MX" b="1" i="1" baseline="-25000">
                <a:latin typeface="Arial" panose="020B0604020202020204" pitchFamily="34" charset="0"/>
              </a:rPr>
              <a:t>2 </a:t>
            </a:r>
            <a:r>
              <a:rPr lang="en-US" altLang="es-MX" b="1" i="1">
                <a:latin typeface="Arial" panose="020B0604020202020204" pitchFamily="34" charset="0"/>
              </a:rPr>
              <a:t>+ k</a:t>
            </a:r>
            <a:r>
              <a:rPr lang="en-US" altLang="es-MX" b="1" i="1" baseline="-25000">
                <a:latin typeface="Arial" panose="020B0604020202020204" pitchFamily="34" charset="0"/>
              </a:rPr>
              <a:t>3</a:t>
            </a:r>
            <a:r>
              <a:rPr lang="en-US" altLang="es-MX" b="1" i="1">
                <a:latin typeface="Arial" panose="020B0604020202020204" pitchFamily="34" charset="0"/>
              </a:rPr>
              <a:t> + k</a:t>
            </a:r>
            <a:r>
              <a:rPr lang="en-US" altLang="es-MX" b="1" i="1" baseline="-25000">
                <a:latin typeface="Arial" panose="020B0604020202020204" pitchFamily="34" charset="0"/>
              </a:rPr>
              <a:t>4</a:t>
            </a:r>
            <a:r>
              <a:rPr lang="en-US" altLang="es-MX" b="1" i="1">
                <a:latin typeface="Arial" panose="020B0604020202020204" pitchFamily="34" charset="0"/>
              </a:rPr>
              <a:t>),</a:t>
            </a:r>
            <a:endParaRPr lang="en-US" altLang="es-MX" b="1">
              <a:latin typeface="Arial" panose="020B0604020202020204" pitchFamily="34" charset="0"/>
            </a:endParaRPr>
          </a:p>
          <a:p>
            <a:pPr eaLnBrk="1" hangingPunct="1">
              <a:spcBef>
                <a:spcPct val="50000"/>
              </a:spcBef>
            </a:pPr>
            <a:endParaRPr lang="es-ES" altLang="es-MX">
              <a:latin typeface="Arial" panose="020B0604020202020204" pitchFamily="34" charset="0"/>
            </a:endParaRPr>
          </a:p>
        </p:txBody>
      </p:sp>
      <p:graphicFrame>
        <p:nvGraphicFramePr>
          <p:cNvPr id="8196" name="Object 6">
            <a:extLst>
              <a:ext uri="{FF2B5EF4-FFF2-40B4-BE49-F238E27FC236}">
                <a16:creationId xmlns:a16="http://schemas.microsoft.com/office/drawing/2014/main" id="{58AC3980-91E1-4B1E-A504-D668A7954533}"/>
              </a:ext>
            </a:extLst>
          </p:cNvPr>
          <p:cNvGraphicFramePr>
            <a:graphicFrameLocks noChangeAspect="1"/>
          </p:cNvGraphicFramePr>
          <p:nvPr/>
        </p:nvGraphicFramePr>
        <p:xfrm>
          <a:off x="2700338" y="2754313"/>
          <a:ext cx="4248150" cy="2908300"/>
        </p:xfrm>
        <a:graphic>
          <a:graphicData uri="http://schemas.openxmlformats.org/presentationml/2006/ole">
            <mc:AlternateContent xmlns:mc="http://schemas.openxmlformats.org/markup-compatibility/2006">
              <mc:Choice xmlns:v="urn:schemas-microsoft-com:vml" Requires="v">
                <p:oleObj name="Ecuación" r:id="rId4" imgW="1930400" imgH="1320800" progId="Equation.3">
                  <p:embed/>
                </p:oleObj>
              </mc:Choice>
              <mc:Fallback>
                <p:oleObj name="Ecuación" r:id="rId4" imgW="1930400" imgH="13208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0338" y="2754313"/>
                        <a:ext cx="4248150" cy="290830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7" name="1 Marcador de número de diapositiva">
            <a:extLst>
              <a:ext uri="{FF2B5EF4-FFF2-40B4-BE49-F238E27FC236}">
                <a16:creationId xmlns:a16="http://schemas.microsoft.com/office/drawing/2014/main" id="{D477563D-5A8F-4F07-AD67-52E661BAB68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EA5B10E-3B59-4ECA-AF9A-D1FA5C9C1892}" type="slidenum">
              <a:rPr lang="es-ES" altLang="es-MX" sz="1400">
                <a:solidFill>
                  <a:srgbClr val="FFFFFF"/>
                </a:solidFill>
              </a:rPr>
              <a:pPr eaLnBrk="1" hangingPunct="1"/>
              <a:t>3</a:t>
            </a:fld>
            <a:endParaRPr lang="es-ES" altLang="es-MX" sz="1400">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a:extLst>
              <a:ext uri="{FF2B5EF4-FFF2-40B4-BE49-F238E27FC236}">
                <a16:creationId xmlns:a16="http://schemas.microsoft.com/office/drawing/2014/main" id="{6BE2A66B-ACB2-41D1-9EF6-B9803AB418C4}"/>
              </a:ext>
            </a:extLst>
          </p:cNvPr>
          <p:cNvSpPr txBox="1">
            <a:spLocks noChangeArrowheads="1"/>
          </p:cNvSpPr>
          <p:nvPr/>
        </p:nvSpPr>
        <p:spPr bwMode="auto">
          <a:xfrm>
            <a:off x="468313" y="333375"/>
            <a:ext cx="8424862" cy="502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s-MX" b="1" i="1">
                <a:latin typeface="Arial" panose="020B0604020202020204" pitchFamily="34" charset="0"/>
              </a:rPr>
              <a:t>que es la suma de las velocidades de cada una de las trayectorias paralelas.</a:t>
            </a:r>
            <a:endParaRPr lang="en-US" altLang="es-MX" b="1">
              <a:latin typeface="Arial" panose="020B0604020202020204" pitchFamily="34" charset="0"/>
            </a:endParaRPr>
          </a:p>
          <a:p>
            <a:pPr eaLnBrk="1" hangingPunct="1"/>
            <a:r>
              <a:rPr lang="en-US" altLang="es-MX" b="1" i="1">
                <a:latin typeface="Arial" panose="020B0604020202020204" pitchFamily="34" charset="0"/>
              </a:rPr>
              <a:t> </a:t>
            </a:r>
            <a:endParaRPr lang="en-US" altLang="es-MX" b="1">
              <a:latin typeface="Arial" panose="020B0604020202020204" pitchFamily="34" charset="0"/>
            </a:endParaRPr>
          </a:p>
          <a:p>
            <a:pPr eaLnBrk="1" hangingPunct="1"/>
            <a:r>
              <a:rPr lang="en-US" altLang="es-MX" b="1" i="1">
                <a:latin typeface="Arial" panose="020B0604020202020204" pitchFamily="34" charset="0"/>
              </a:rPr>
              <a:t>	Al integrar la ecuación (110), se tiene:</a:t>
            </a:r>
            <a:endParaRPr lang="en-US" altLang="es-MX" b="1">
              <a:latin typeface="Arial" panose="020B0604020202020204" pitchFamily="34" charset="0"/>
            </a:endParaRPr>
          </a:p>
          <a:p>
            <a:pPr eaLnBrk="1" hangingPunct="1"/>
            <a:r>
              <a:rPr lang="en-US" altLang="es-MX" b="1" i="1">
                <a:latin typeface="Arial" panose="020B0604020202020204" pitchFamily="34" charset="0"/>
              </a:rPr>
              <a:t> </a:t>
            </a:r>
            <a:endParaRPr lang="en-US" altLang="es-MX" b="1">
              <a:latin typeface="Arial" panose="020B0604020202020204" pitchFamily="34" charset="0"/>
            </a:endParaRPr>
          </a:p>
          <a:p>
            <a:pPr eaLnBrk="1" hangingPunct="1"/>
            <a:r>
              <a:rPr lang="en-US" altLang="es-MX" b="1" i="1">
                <a:latin typeface="Arial" panose="020B0604020202020204" pitchFamily="34" charset="0"/>
              </a:rPr>
              <a:t>		                                                    </a:t>
            </a:r>
          </a:p>
          <a:p>
            <a:pPr eaLnBrk="1" hangingPunct="1"/>
            <a:r>
              <a:rPr lang="en-US" altLang="es-MX" b="1" i="1">
                <a:latin typeface="Arial" panose="020B0604020202020204" pitchFamily="34" charset="0"/>
              </a:rPr>
              <a:t>                                                                    		(111)</a:t>
            </a:r>
          </a:p>
          <a:p>
            <a:pPr eaLnBrk="1" hangingPunct="1"/>
            <a:endParaRPr lang="en-US" altLang="es-MX" b="1" i="1">
              <a:latin typeface="Arial" panose="020B0604020202020204" pitchFamily="34" charset="0"/>
            </a:endParaRPr>
          </a:p>
          <a:p>
            <a:pPr eaLnBrk="1" hangingPunct="1"/>
            <a:endParaRPr lang="en-US" altLang="es-MX" b="1">
              <a:latin typeface="Arial" panose="020B0604020202020204" pitchFamily="34" charset="0"/>
            </a:endParaRPr>
          </a:p>
          <a:p>
            <a:pPr eaLnBrk="1" hangingPunct="1"/>
            <a:r>
              <a:rPr lang="en-US" altLang="es-MX" b="1" i="1">
                <a:latin typeface="Arial" panose="020B0604020202020204" pitchFamily="34" charset="0"/>
              </a:rPr>
              <a:t>Al resolver para [A</a:t>
            </a:r>
            <a:r>
              <a:rPr lang="en-US" altLang="es-MX" b="1" i="1" baseline="-25000">
                <a:latin typeface="Arial" panose="020B0604020202020204" pitchFamily="34" charset="0"/>
              </a:rPr>
              <a:t>2</a:t>
            </a:r>
            <a:r>
              <a:rPr lang="en-US" altLang="es-MX" b="1" i="1">
                <a:latin typeface="Arial" panose="020B0604020202020204" pitchFamily="34" charset="0"/>
              </a:rPr>
              <a:t>]:</a:t>
            </a:r>
            <a:endParaRPr lang="en-US" altLang="es-MX" b="1">
              <a:latin typeface="Arial" panose="020B0604020202020204" pitchFamily="34" charset="0"/>
            </a:endParaRPr>
          </a:p>
          <a:p>
            <a:pPr eaLnBrk="1" hangingPunct="1"/>
            <a:r>
              <a:rPr lang="en-US" altLang="es-MX" b="1" i="1">
                <a:latin typeface="Arial" panose="020B0604020202020204" pitchFamily="34" charset="0"/>
              </a:rPr>
              <a:t> </a:t>
            </a:r>
            <a:endParaRPr lang="en-US" altLang="es-MX" b="1">
              <a:latin typeface="Arial" panose="020B0604020202020204" pitchFamily="34" charset="0"/>
            </a:endParaRPr>
          </a:p>
          <a:p>
            <a:pPr eaLnBrk="1" hangingPunct="1"/>
            <a:r>
              <a:rPr lang="en-US" altLang="es-MX" b="1" i="1">
                <a:latin typeface="Arial" panose="020B0604020202020204" pitchFamily="34" charset="0"/>
              </a:rPr>
              <a:t>				                         	(112)</a:t>
            </a:r>
            <a:endParaRPr lang="en-US" altLang="es-MX" b="1">
              <a:latin typeface="Arial" panose="020B0604020202020204" pitchFamily="34" charset="0"/>
            </a:endParaRPr>
          </a:p>
          <a:p>
            <a:pPr eaLnBrk="1" hangingPunct="1">
              <a:spcBef>
                <a:spcPct val="50000"/>
              </a:spcBef>
            </a:pPr>
            <a:endParaRPr lang="es-ES" altLang="es-MX">
              <a:latin typeface="Arial" panose="020B0604020202020204" pitchFamily="34" charset="0"/>
            </a:endParaRPr>
          </a:p>
        </p:txBody>
      </p:sp>
      <p:graphicFrame>
        <p:nvGraphicFramePr>
          <p:cNvPr id="9219" name="Object 4">
            <a:extLst>
              <a:ext uri="{FF2B5EF4-FFF2-40B4-BE49-F238E27FC236}">
                <a16:creationId xmlns:a16="http://schemas.microsoft.com/office/drawing/2014/main" id="{517AE79C-840A-4096-ADEF-EDC1AE952678}"/>
              </a:ext>
            </a:extLst>
          </p:cNvPr>
          <p:cNvGraphicFramePr>
            <a:graphicFrameLocks noChangeAspect="1"/>
          </p:cNvGraphicFramePr>
          <p:nvPr/>
        </p:nvGraphicFramePr>
        <p:xfrm>
          <a:off x="755650" y="2420938"/>
          <a:ext cx="6840538" cy="709612"/>
        </p:xfrm>
        <a:graphic>
          <a:graphicData uri="http://schemas.openxmlformats.org/presentationml/2006/ole">
            <mc:AlternateContent xmlns:mc="http://schemas.openxmlformats.org/markup-compatibility/2006">
              <mc:Choice xmlns:v="urn:schemas-microsoft-com:vml" Requires="v">
                <p:oleObj name="Ecuación" r:id="rId2" imgW="5943600" imgH="609600" progId="Equation.3">
                  <p:embed/>
                </p:oleObj>
              </mc:Choice>
              <mc:Fallback>
                <p:oleObj name="Ecuación" r:id="rId2" imgW="5943600" imgH="6096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50" y="2420938"/>
                        <a:ext cx="6840538" cy="709612"/>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20" name="Object 5">
            <a:extLst>
              <a:ext uri="{FF2B5EF4-FFF2-40B4-BE49-F238E27FC236}">
                <a16:creationId xmlns:a16="http://schemas.microsoft.com/office/drawing/2014/main" id="{B0C2073D-B449-4324-A67B-D4149FFCEC3D}"/>
              </a:ext>
            </a:extLst>
          </p:cNvPr>
          <p:cNvGraphicFramePr>
            <a:graphicFrameLocks noChangeAspect="1"/>
          </p:cNvGraphicFramePr>
          <p:nvPr/>
        </p:nvGraphicFramePr>
        <p:xfrm>
          <a:off x="3276600" y="4365625"/>
          <a:ext cx="2238375" cy="866775"/>
        </p:xfrm>
        <a:graphic>
          <a:graphicData uri="http://schemas.openxmlformats.org/presentationml/2006/ole">
            <mc:AlternateContent xmlns:mc="http://schemas.openxmlformats.org/markup-compatibility/2006">
              <mc:Choice xmlns:v="urn:schemas-microsoft-com:vml" Requires="v">
                <p:oleObj r:id="rId4" imgW="2235200" imgH="863600" progId="Equation.3">
                  <p:embed/>
                </p:oleObj>
              </mc:Choice>
              <mc:Fallback>
                <p:oleObj r:id="rId4" imgW="2235200" imgH="8636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365625"/>
                        <a:ext cx="2238375" cy="866775"/>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1" name="Text Box 6">
            <a:extLst>
              <a:ext uri="{FF2B5EF4-FFF2-40B4-BE49-F238E27FC236}">
                <a16:creationId xmlns:a16="http://schemas.microsoft.com/office/drawing/2014/main" id="{E8FB1103-BF03-4B24-8E6F-4623061ECCAA}"/>
              </a:ext>
            </a:extLst>
          </p:cNvPr>
          <p:cNvSpPr txBox="1">
            <a:spLocks noChangeArrowheads="1"/>
          </p:cNvSpPr>
          <p:nvPr/>
        </p:nvSpPr>
        <p:spPr bwMode="auto">
          <a:xfrm>
            <a:off x="611188" y="5589588"/>
            <a:ext cx="7993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b="1" i="1"/>
              <a:t>se sustituye (111) en (112), y se integra:</a:t>
            </a:r>
            <a:endParaRPr lang="es-ES" altLang="es-MX"/>
          </a:p>
        </p:txBody>
      </p:sp>
      <p:sp>
        <p:nvSpPr>
          <p:cNvPr id="9222" name="1 Marcador de número de diapositiva">
            <a:extLst>
              <a:ext uri="{FF2B5EF4-FFF2-40B4-BE49-F238E27FC236}">
                <a16:creationId xmlns:a16="http://schemas.microsoft.com/office/drawing/2014/main" id="{8600C988-BF8F-4F18-9D7D-8966674D722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372BE62-2C63-48D2-B48B-346E51055B64}" type="slidenum">
              <a:rPr lang="es-ES" altLang="es-MX" sz="1400">
                <a:solidFill>
                  <a:srgbClr val="FFFFFF"/>
                </a:solidFill>
              </a:rPr>
              <a:pPr eaLnBrk="1" hangingPunct="1"/>
              <a:t>4</a:t>
            </a:fld>
            <a:endParaRPr lang="es-ES" altLang="es-MX" sz="140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a:extLst>
              <a:ext uri="{FF2B5EF4-FFF2-40B4-BE49-F238E27FC236}">
                <a16:creationId xmlns:a16="http://schemas.microsoft.com/office/drawing/2014/main" id="{D334C5C3-D4F2-4D8B-913B-6999B249384E}"/>
              </a:ext>
            </a:extLst>
          </p:cNvPr>
          <p:cNvSpPr txBox="1">
            <a:spLocks noChangeArrowheads="1"/>
          </p:cNvSpPr>
          <p:nvPr/>
        </p:nvSpPr>
        <p:spPr bwMode="auto">
          <a:xfrm>
            <a:off x="395288" y="333375"/>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endParaRPr lang="es-MX" altLang="es-MX">
              <a:latin typeface="Arial" panose="020B0604020202020204" pitchFamily="34" charset="0"/>
            </a:endParaRPr>
          </a:p>
        </p:txBody>
      </p:sp>
      <p:graphicFrame>
        <p:nvGraphicFramePr>
          <p:cNvPr id="10243" name="Object 5">
            <a:extLst>
              <a:ext uri="{FF2B5EF4-FFF2-40B4-BE49-F238E27FC236}">
                <a16:creationId xmlns:a16="http://schemas.microsoft.com/office/drawing/2014/main" id="{AB391282-82F2-43C8-AEC4-6AFA47280A69}"/>
              </a:ext>
            </a:extLst>
          </p:cNvPr>
          <p:cNvGraphicFramePr>
            <a:graphicFrameLocks noChangeAspect="1"/>
          </p:cNvGraphicFramePr>
          <p:nvPr/>
        </p:nvGraphicFramePr>
        <p:xfrm>
          <a:off x="1762125" y="515938"/>
          <a:ext cx="4465638" cy="1085850"/>
        </p:xfrm>
        <a:graphic>
          <a:graphicData uri="http://schemas.openxmlformats.org/presentationml/2006/ole">
            <mc:AlternateContent xmlns:mc="http://schemas.openxmlformats.org/markup-compatibility/2006">
              <mc:Choice xmlns:v="urn:schemas-microsoft-com:vml" Requires="v">
                <p:oleObj name="Ecuación" r:id="rId2" imgW="1828800" imgH="444500" progId="Equation.3">
                  <p:embed/>
                </p:oleObj>
              </mc:Choice>
              <mc:Fallback>
                <p:oleObj name="Ecuación" r:id="rId2" imgW="1828800" imgH="444500"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2125" y="515938"/>
                        <a:ext cx="4465638" cy="108585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44" name="Text Box 6">
            <a:extLst>
              <a:ext uri="{FF2B5EF4-FFF2-40B4-BE49-F238E27FC236}">
                <a16:creationId xmlns:a16="http://schemas.microsoft.com/office/drawing/2014/main" id="{8A5E36E2-B43A-48C8-B630-489DE94E0DEC}"/>
              </a:ext>
            </a:extLst>
          </p:cNvPr>
          <p:cNvSpPr txBox="1">
            <a:spLocks noChangeArrowheads="1"/>
          </p:cNvSpPr>
          <p:nvPr/>
        </p:nvSpPr>
        <p:spPr bwMode="auto">
          <a:xfrm>
            <a:off x="6588125" y="777875"/>
            <a:ext cx="1223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s-ES_tradnl" altLang="es-MX" b="1" i="1">
                <a:latin typeface="Arial" panose="020B0604020202020204" pitchFamily="34" charset="0"/>
              </a:rPr>
              <a:t>(113)</a:t>
            </a:r>
            <a:endParaRPr lang="es-ES" altLang="es-MX" b="1" i="1">
              <a:latin typeface="Arial" panose="020B0604020202020204" pitchFamily="34" charset="0"/>
            </a:endParaRPr>
          </a:p>
        </p:txBody>
      </p:sp>
      <p:sp>
        <p:nvSpPr>
          <p:cNvPr id="10245" name="Rectangle 8">
            <a:extLst>
              <a:ext uri="{FF2B5EF4-FFF2-40B4-BE49-F238E27FC236}">
                <a16:creationId xmlns:a16="http://schemas.microsoft.com/office/drawing/2014/main" id="{AC500EB0-24D1-4E06-BEC3-FC281FEE2C32}"/>
              </a:ext>
            </a:extLst>
          </p:cNvPr>
          <p:cNvSpPr>
            <a:spLocks noChangeArrowheads="1"/>
          </p:cNvSpPr>
          <p:nvPr/>
        </p:nvSpPr>
        <p:spPr bwMode="auto">
          <a:xfrm>
            <a:off x="0"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10246" name="Object 7">
            <a:extLst>
              <a:ext uri="{FF2B5EF4-FFF2-40B4-BE49-F238E27FC236}">
                <a16:creationId xmlns:a16="http://schemas.microsoft.com/office/drawing/2014/main" id="{B1D05CD7-BAFB-49C6-8056-1219567E270A}"/>
              </a:ext>
            </a:extLst>
          </p:cNvPr>
          <p:cNvGraphicFramePr>
            <a:graphicFrameLocks noChangeAspect="1"/>
          </p:cNvGraphicFramePr>
          <p:nvPr/>
        </p:nvGraphicFramePr>
        <p:xfrm>
          <a:off x="2339975" y="1995488"/>
          <a:ext cx="3455988" cy="1073150"/>
        </p:xfrm>
        <a:graphic>
          <a:graphicData uri="http://schemas.openxmlformats.org/presentationml/2006/ole">
            <mc:AlternateContent xmlns:mc="http://schemas.openxmlformats.org/markup-compatibility/2006">
              <mc:Choice xmlns:v="urn:schemas-microsoft-com:vml" Requires="v">
                <p:oleObj name="Ecuación" r:id="rId4" imgW="1384300" imgH="431800" progId="Equation.3">
                  <p:embed/>
                </p:oleObj>
              </mc:Choice>
              <mc:Fallback>
                <p:oleObj name="Ecuación" r:id="rId4" imgW="1384300" imgH="4318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9975" y="1995488"/>
                        <a:ext cx="3455988"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7" name="Text Box 9">
            <a:extLst>
              <a:ext uri="{FF2B5EF4-FFF2-40B4-BE49-F238E27FC236}">
                <a16:creationId xmlns:a16="http://schemas.microsoft.com/office/drawing/2014/main" id="{159F4178-32EC-455A-83B1-8056A326E00B}"/>
              </a:ext>
            </a:extLst>
          </p:cNvPr>
          <p:cNvSpPr txBox="1">
            <a:spLocks noChangeArrowheads="1"/>
          </p:cNvSpPr>
          <p:nvPr/>
        </p:nvSpPr>
        <p:spPr bwMode="auto">
          <a:xfrm>
            <a:off x="611188" y="1457325"/>
            <a:ext cx="1150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s-ES_tradnl" altLang="es-MX" b="1" i="1">
                <a:latin typeface="Arial" panose="020B0604020202020204" pitchFamily="34" charset="0"/>
              </a:rPr>
              <a:t>o,</a:t>
            </a:r>
            <a:endParaRPr lang="es-ES" altLang="es-MX" b="1" i="1">
              <a:latin typeface="Arial" panose="020B0604020202020204" pitchFamily="34" charset="0"/>
            </a:endParaRPr>
          </a:p>
        </p:txBody>
      </p:sp>
      <p:sp>
        <p:nvSpPr>
          <p:cNvPr id="10248" name="Rectangle 10">
            <a:extLst>
              <a:ext uri="{FF2B5EF4-FFF2-40B4-BE49-F238E27FC236}">
                <a16:creationId xmlns:a16="http://schemas.microsoft.com/office/drawing/2014/main" id="{9613336E-863A-4176-8595-27B866E108F0}"/>
              </a:ext>
            </a:extLst>
          </p:cNvPr>
          <p:cNvSpPr>
            <a:spLocks noChangeArrowheads="1"/>
          </p:cNvSpPr>
          <p:nvPr/>
        </p:nvSpPr>
        <p:spPr bwMode="auto">
          <a:xfrm>
            <a:off x="6443663" y="2133600"/>
            <a:ext cx="844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s-ES_tradnl" altLang="es-MX" b="1" i="1"/>
              <a:t>(114)</a:t>
            </a:r>
            <a:endParaRPr lang="es-ES" altLang="es-MX" b="1" i="1"/>
          </a:p>
        </p:txBody>
      </p:sp>
      <p:sp>
        <p:nvSpPr>
          <p:cNvPr id="10249" name="Rectangle 12">
            <a:extLst>
              <a:ext uri="{FF2B5EF4-FFF2-40B4-BE49-F238E27FC236}">
                <a16:creationId xmlns:a16="http://schemas.microsoft.com/office/drawing/2014/main" id="{B5A15182-C28A-422B-B571-1860255114C4}"/>
              </a:ext>
            </a:extLst>
          </p:cNvPr>
          <p:cNvSpPr>
            <a:spLocks noChangeArrowheads="1"/>
          </p:cNvSpPr>
          <p:nvPr/>
        </p:nvSpPr>
        <p:spPr bwMode="auto">
          <a:xfrm>
            <a:off x="0" y="27082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10250" name="Object 11">
            <a:extLst>
              <a:ext uri="{FF2B5EF4-FFF2-40B4-BE49-F238E27FC236}">
                <a16:creationId xmlns:a16="http://schemas.microsoft.com/office/drawing/2014/main" id="{E573219B-CD7C-48D6-81AC-03DAF7CDE086}"/>
              </a:ext>
            </a:extLst>
          </p:cNvPr>
          <p:cNvGraphicFramePr>
            <a:graphicFrameLocks noChangeAspect="1"/>
          </p:cNvGraphicFramePr>
          <p:nvPr/>
        </p:nvGraphicFramePr>
        <p:xfrm>
          <a:off x="2268538" y="3910013"/>
          <a:ext cx="3527425" cy="1104900"/>
        </p:xfrm>
        <a:graphic>
          <a:graphicData uri="http://schemas.openxmlformats.org/presentationml/2006/ole">
            <mc:AlternateContent xmlns:mc="http://schemas.openxmlformats.org/markup-compatibility/2006">
              <mc:Choice xmlns:v="urn:schemas-microsoft-com:vml" Requires="v">
                <p:oleObj name="Ecuación" r:id="rId6" imgW="1371600" imgH="431800" progId="Equation.3">
                  <p:embed/>
                </p:oleObj>
              </mc:Choice>
              <mc:Fallback>
                <p:oleObj name="Ecuación" r:id="rId6" imgW="1371600" imgH="431800" progId="Equation.3">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8538" y="3910013"/>
                        <a:ext cx="352742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51" name="Rectangle 13">
            <a:extLst>
              <a:ext uri="{FF2B5EF4-FFF2-40B4-BE49-F238E27FC236}">
                <a16:creationId xmlns:a16="http://schemas.microsoft.com/office/drawing/2014/main" id="{B1F112CF-6A45-43C7-BC71-2DC832E85AD8}"/>
              </a:ext>
            </a:extLst>
          </p:cNvPr>
          <p:cNvSpPr>
            <a:spLocks noChangeArrowheads="1"/>
          </p:cNvSpPr>
          <p:nvPr/>
        </p:nvSpPr>
        <p:spPr bwMode="auto">
          <a:xfrm>
            <a:off x="6372225" y="4149725"/>
            <a:ext cx="844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s-ES_tradnl" altLang="es-MX" b="1" i="1"/>
              <a:t>(115)</a:t>
            </a:r>
            <a:endParaRPr lang="es-ES" altLang="es-MX" b="1" i="1"/>
          </a:p>
        </p:txBody>
      </p:sp>
      <p:sp>
        <p:nvSpPr>
          <p:cNvPr id="10252" name="Text Box 14">
            <a:extLst>
              <a:ext uri="{FF2B5EF4-FFF2-40B4-BE49-F238E27FC236}">
                <a16:creationId xmlns:a16="http://schemas.microsoft.com/office/drawing/2014/main" id="{575220F9-A6FC-4BE6-AF7E-BE84AF6B6D55}"/>
              </a:ext>
            </a:extLst>
          </p:cNvPr>
          <p:cNvSpPr txBox="1">
            <a:spLocks noChangeArrowheads="1"/>
          </p:cNvSpPr>
          <p:nvPr/>
        </p:nvSpPr>
        <p:spPr bwMode="auto">
          <a:xfrm>
            <a:off x="250825" y="3233738"/>
            <a:ext cx="864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s-ES_tradnl" altLang="es-MX" b="1" i="1">
                <a:latin typeface="Arial" panose="020B0604020202020204" pitchFamily="34" charset="0"/>
              </a:rPr>
              <a:t>En forma semejante se pueden obtener A</a:t>
            </a:r>
            <a:r>
              <a:rPr lang="es-ES_tradnl" altLang="es-MX" b="1" i="1" baseline="-25000">
                <a:latin typeface="Arial" panose="020B0604020202020204" pitchFamily="34" charset="0"/>
              </a:rPr>
              <a:t>3</a:t>
            </a:r>
            <a:r>
              <a:rPr lang="es-ES_tradnl" altLang="es-MX" b="1" i="1">
                <a:latin typeface="Arial" panose="020B0604020202020204" pitchFamily="34" charset="0"/>
              </a:rPr>
              <a:t> y A</a:t>
            </a:r>
            <a:r>
              <a:rPr lang="es-ES_tradnl" altLang="es-MX" b="1" i="1" baseline="-25000">
                <a:latin typeface="Arial" panose="020B0604020202020204" pitchFamily="34" charset="0"/>
              </a:rPr>
              <a:t>4</a:t>
            </a:r>
            <a:r>
              <a:rPr lang="es-ES_tradnl" altLang="es-MX" b="1" i="1">
                <a:latin typeface="Arial" panose="020B0604020202020204" pitchFamily="34" charset="0"/>
              </a:rPr>
              <a:t>:</a:t>
            </a:r>
            <a:endParaRPr lang="es-ES" altLang="es-MX" b="1" i="1">
              <a:latin typeface="Arial" panose="020B0604020202020204" pitchFamily="34" charset="0"/>
            </a:endParaRPr>
          </a:p>
        </p:txBody>
      </p:sp>
      <p:sp>
        <p:nvSpPr>
          <p:cNvPr id="10253" name="Rectangle 16">
            <a:extLst>
              <a:ext uri="{FF2B5EF4-FFF2-40B4-BE49-F238E27FC236}">
                <a16:creationId xmlns:a16="http://schemas.microsoft.com/office/drawing/2014/main" id="{43A11264-E56E-4F34-AB81-FBFD722929AF}"/>
              </a:ext>
            </a:extLst>
          </p:cNvPr>
          <p:cNvSpPr>
            <a:spLocks noChangeArrowheads="1"/>
          </p:cNvSpPr>
          <p:nvPr/>
        </p:nvSpPr>
        <p:spPr bwMode="auto">
          <a:xfrm>
            <a:off x="0" y="32051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10254" name="Object 15">
            <a:extLst>
              <a:ext uri="{FF2B5EF4-FFF2-40B4-BE49-F238E27FC236}">
                <a16:creationId xmlns:a16="http://schemas.microsoft.com/office/drawing/2014/main" id="{69D07EAB-9F49-45A1-857F-B7E0E38C4C67}"/>
              </a:ext>
            </a:extLst>
          </p:cNvPr>
          <p:cNvGraphicFramePr>
            <a:graphicFrameLocks noChangeAspect="1"/>
          </p:cNvGraphicFramePr>
          <p:nvPr/>
        </p:nvGraphicFramePr>
        <p:xfrm>
          <a:off x="2195513" y="5300663"/>
          <a:ext cx="3600450" cy="1120775"/>
        </p:xfrm>
        <a:graphic>
          <a:graphicData uri="http://schemas.openxmlformats.org/presentationml/2006/ole">
            <mc:AlternateContent xmlns:mc="http://schemas.openxmlformats.org/markup-compatibility/2006">
              <mc:Choice xmlns:v="urn:schemas-microsoft-com:vml" Requires="v">
                <p:oleObj name="Ecuación" r:id="rId8" imgW="1435100" imgH="444500" progId="Equation.3">
                  <p:embed/>
                </p:oleObj>
              </mc:Choice>
              <mc:Fallback>
                <p:oleObj name="Ecuación" r:id="rId8" imgW="1435100" imgH="444500" progId="Equation.3">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95513" y="5300663"/>
                        <a:ext cx="3600450"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55" name="Rectangle 17">
            <a:extLst>
              <a:ext uri="{FF2B5EF4-FFF2-40B4-BE49-F238E27FC236}">
                <a16:creationId xmlns:a16="http://schemas.microsoft.com/office/drawing/2014/main" id="{D43C403D-033E-40FC-86C4-7A616686F7ED}"/>
              </a:ext>
            </a:extLst>
          </p:cNvPr>
          <p:cNvSpPr>
            <a:spLocks noChangeArrowheads="1"/>
          </p:cNvSpPr>
          <p:nvPr/>
        </p:nvSpPr>
        <p:spPr bwMode="auto">
          <a:xfrm>
            <a:off x="6345238" y="5589588"/>
            <a:ext cx="844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b="1" i="1"/>
              <a:t>(116)</a:t>
            </a:r>
            <a:endParaRPr lang="es-ES" altLang="es-MX" b="1" i="1"/>
          </a:p>
        </p:txBody>
      </p:sp>
      <p:sp>
        <p:nvSpPr>
          <p:cNvPr id="10256" name="1 Marcador de número de diapositiva">
            <a:extLst>
              <a:ext uri="{FF2B5EF4-FFF2-40B4-BE49-F238E27FC236}">
                <a16:creationId xmlns:a16="http://schemas.microsoft.com/office/drawing/2014/main" id="{7DD7DD71-6C6E-4628-A52E-862BDA19493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A76D3C7-5470-4830-9E09-7D99166763C6}" type="slidenum">
              <a:rPr lang="es-ES" altLang="es-MX" sz="1400">
                <a:solidFill>
                  <a:srgbClr val="FFFFFF"/>
                </a:solidFill>
              </a:rPr>
              <a:pPr eaLnBrk="1" hangingPunct="1"/>
              <a:t>5</a:t>
            </a:fld>
            <a:endParaRPr lang="es-ES" altLang="es-MX" sz="1400">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a:extLst>
              <a:ext uri="{FF2B5EF4-FFF2-40B4-BE49-F238E27FC236}">
                <a16:creationId xmlns:a16="http://schemas.microsoft.com/office/drawing/2014/main" id="{1818A84F-120E-4198-91EE-5D3A3876C49E}"/>
              </a:ext>
            </a:extLst>
          </p:cNvPr>
          <p:cNvSpPr txBox="1">
            <a:spLocks noChangeArrowheads="1"/>
          </p:cNvSpPr>
          <p:nvPr/>
        </p:nvSpPr>
        <p:spPr bwMode="auto">
          <a:xfrm>
            <a:off x="611188" y="836613"/>
            <a:ext cx="8351837"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spcBef>
                <a:spcPct val="50000"/>
              </a:spcBef>
            </a:pPr>
            <a:r>
              <a:rPr lang="es-ES" altLang="es-MX" b="1" i="1">
                <a:latin typeface="Arial" panose="020B0604020202020204" pitchFamily="34" charset="0"/>
              </a:rPr>
              <a:t>De aquí se concluye que las constantes de velocidad relativas se pueden determinar midiendo los cocientes de los rendimientos de los productos:</a:t>
            </a:r>
          </a:p>
        </p:txBody>
      </p:sp>
      <p:sp>
        <p:nvSpPr>
          <p:cNvPr id="11267" name="Rectangle 5">
            <a:extLst>
              <a:ext uri="{FF2B5EF4-FFF2-40B4-BE49-F238E27FC236}">
                <a16:creationId xmlns:a16="http://schemas.microsoft.com/office/drawing/2014/main" id="{5827B5E2-89F7-4C7A-A2A2-B2BD8AAE5886}"/>
              </a:ext>
            </a:extLst>
          </p:cNvPr>
          <p:cNvSpPr>
            <a:spLocks noChangeArrowheads="1"/>
          </p:cNvSpPr>
          <p:nvPr/>
        </p:nvSpPr>
        <p:spPr bwMode="auto">
          <a:xfrm>
            <a:off x="0"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graphicFrame>
        <p:nvGraphicFramePr>
          <p:cNvPr id="11268" name="Object 4">
            <a:extLst>
              <a:ext uri="{FF2B5EF4-FFF2-40B4-BE49-F238E27FC236}">
                <a16:creationId xmlns:a16="http://schemas.microsoft.com/office/drawing/2014/main" id="{FFABD6CB-F74A-4EDF-A842-0FEB4C698CB5}"/>
              </a:ext>
            </a:extLst>
          </p:cNvPr>
          <p:cNvGraphicFramePr>
            <a:graphicFrameLocks noChangeAspect="1"/>
          </p:cNvGraphicFramePr>
          <p:nvPr/>
        </p:nvGraphicFramePr>
        <p:xfrm>
          <a:off x="3635375" y="2636838"/>
          <a:ext cx="1368425" cy="962025"/>
        </p:xfrm>
        <a:graphic>
          <a:graphicData uri="http://schemas.openxmlformats.org/presentationml/2006/ole">
            <mc:AlternateContent xmlns:mc="http://schemas.openxmlformats.org/markup-compatibility/2006">
              <mc:Choice xmlns:v="urn:schemas-microsoft-com:vml" Requires="v">
                <p:oleObj name="Ecuación" r:id="rId2" imgW="609336" imgH="431613" progId="Equation.3">
                  <p:embed/>
                </p:oleObj>
              </mc:Choice>
              <mc:Fallback>
                <p:oleObj name="Ecuación" r:id="rId2" imgW="609336" imgH="431613"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5375" y="2636838"/>
                        <a:ext cx="1368425"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69" name="Rectangle 6">
            <a:extLst>
              <a:ext uri="{FF2B5EF4-FFF2-40B4-BE49-F238E27FC236}">
                <a16:creationId xmlns:a16="http://schemas.microsoft.com/office/drawing/2014/main" id="{2FDC4CCC-8A26-4BA7-8539-26E8DF3E18BE}"/>
              </a:ext>
            </a:extLst>
          </p:cNvPr>
          <p:cNvSpPr>
            <a:spLocks noChangeArrowheads="1"/>
          </p:cNvSpPr>
          <p:nvPr/>
        </p:nvSpPr>
        <p:spPr bwMode="auto">
          <a:xfrm>
            <a:off x="5867400" y="2751138"/>
            <a:ext cx="844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_tradnl" altLang="es-MX" b="1" i="1"/>
              <a:t>(117)</a:t>
            </a:r>
            <a:endParaRPr lang="es-ES" altLang="es-MX" b="1" i="1"/>
          </a:p>
        </p:txBody>
      </p:sp>
      <p:sp>
        <p:nvSpPr>
          <p:cNvPr id="11270" name="Text Box 7">
            <a:extLst>
              <a:ext uri="{FF2B5EF4-FFF2-40B4-BE49-F238E27FC236}">
                <a16:creationId xmlns:a16="http://schemas.microsoft.com/office/drawing/2014/main" id="{173DC626-8E52-4176-963F-AB06B7ECCBE3}"/>
              </a:ext>
            </a:extLst>
          </p:cNvPr>
          <p:cNvSpPr txBox="1">
            <a:spLocks noChangeArrowheads="1"/>
          </p:cNvSpPr>
          <p:nvPr/>
        </p:nvSpPr>
        <p:spPr bwMode="auto">
          <a:xfrm>
            <a:off x="611188" y="4365625"/>
            <a:ext cx="8064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b="1" i="1">
                <a:latin typeface="Arial" panose="020B0604020202020204" pitchFamily="34" charset="0"/>
              </a:rPr>
              <a:t>Este cociente define una relación de constantes que es independiente del tiempo.</a:t>
            </a:r>
          </a:p>
          <a:p>
            <a:pPr eaLnBrk="1" hangingPunct="1"/>
            <a:endParaRPr lang="es-ES" altLang="es-MX" b="1" i="1">
              <a:latin typeface="Arial" panose="020B0604020202020204" pitchFamily="34" charset="0"/>
            </a:endParaRPr>
          </a:p>
        </p:txBody>
      </p:sp>
      <p:sp>
        <p:nvSpPr>
          <p:cNvPr id="11271" name="1 Marcador de número de diapositiva">
            <a:extLst>
              <a:ext uri="{FF2B5EF4-FFF2-40B4-BE49-F238E27FC236}">
                <a16:creationId xmlns:a16="http://schemas.microsoft.com/office/drawing/2014/main" id="{4DF4B7B1-52EB-4F11-B07D-128DC468176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FCDE3AD-5F7C-4FE7-8EF5-DADF72573C57}" type="slidenum">
              <a:rPr lang="es-ES" altLang="es-MX" sz="1400">
                <a:solidFill>
                  <a:srgbClr val="FFFFFF"/>
                </a:solidFill>
              </a:rPr>
              <a:pPr eaLnBrk="1" hangingPunct="1"/>
              <a:t>6</a:t>
            </a:fld>
            <a:endParaRPr lang="es-ES" altLang="es-MX" sz="140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Rectángulo">
            <a:extLst>
              <a:ext uri="{FF2B5EF4-FFF2-40B4-BE49-F238E27FC236}">
                <a16:creationId xmlns:a16="http://schemas.microsoft.com/office/drawing/2014/main" id="{6E1940D5-CA2F-4F40-B6C6-CF0F9EE7B9B7}"/>
              </a:ext>
            </a:extLst>
          </p:cNvPr>
          <p:cNvSpPr>
            <a:spLocks noChangeArrowheads="1"/>
          </p:cNvSpPr>
          <p:nvPr/>
        </p:nvSpPr>
        <p:spPr bwMode="auto">
          <a:xfrm>
            <a:off x="684213" y="768350"/>
            <a:ext cx="8064500"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b="1" i="1">
                <a:latin typeface="Arial" panose="020B0604020202020204" pitchFamily="34" charset="0"/>
              </a:rPr>
              <a:t>Es importante señalar que los diversos productos se forman en cantidades relativas que corresponden a las constantes de reacción específicas. Los experimentos de rendimiento de los productos sirven para evaluar el cociente </a:t>
            </a:r>
          </a:p>
        </p:txBody>
      </p:sp>
      <p:graphicFrame>
        <p:nvGraphicFramePr>
          <p:cNvPr id="12291" name="2 Objeto">
            <a:extLst>
              <a:ext uri="{FF2B5EF4-FFF2-40B4-BE49-F238E27FC236}">
                <a16:creationId xmlns:a16="http://schemas.microsoft.com/office/drawing/2014/main" id="{28B9AE36-25D3-451D-A022-46593E63F222}"/>
              </a:ext>
            </a:extLst>
          </p:cNvPr>
          <p:cNvGraphicFramePr>
            <a:graphicFrameLocks noChangeAspect="1"/>
          </p:cNvGraphicFramePr>
          <p:nvPr/>
        </p:nvGraphicFramePr>
        <p:xfrm>
          <a:off x="3708400" y="3432175"/>
          <a:ext cx="1871663" cy="803275"/>
        </p:xfrm>
        <a:graphic>
          <a:graphicData uri="http://schemas.openxmlformats.org/presentationml/2006/ole">
            <mc:AlternateContent xmlns:mc="http://schemas.openxmlformats.org/markup-compatibility/2006">
              <mc:Choice xmlns:v="urn:schemas-microsoft-com:vml" Requires="v">
                <p:oleObj name="Ecuación" r:id="rId2" imgW="1869880" imgH="803333" progId="Equation.3">
                  <p:embed/>
                </p:oleObj>
              </mc:Choice>
              <mc:Fallback>
                <p:oleObj name="Ecuación" r:id="rId2" imgW="1869880" imgH="803333" progId="Equation.3">
                  <p:embed/>
                  <p:pic>
                    <p:nvPicPr>
                      <p:cNvPr id="0" name="2 Obje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8400" y="3432175"/>
                        <a:ext cx="1871663"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292" name="3 Rectángulo">
            <a:extLst>
              <a:ext uri="{FF2B5EF4-FFF2-40B4-BE49-F238E27FC236}">
                <a16:creationId xmlns:a16="http://schemas.microsoft.com/office/drawing/2014/main" id="{60AE3D19-92E2-4221-8660-2F3E39A9868E}"/>
              </a:ext>
            </a:extLst>
          </p:cNvPr>
          <p:cNvSpPr>
            <a:spLocks noChangeArrowheads="1"/>
          </p:cNvSpPr>
          <p:nvPr/>
        </p:nvSpPr>
        <p:spPr bwMode="auto">
          <a:xfrm>
            <a:off x="576263" y="5013325"/>
            <a:ext cx="79914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s-ES" altLang="es-MX" b="1" i="1">
                <a:latin typeface="Arial" panose="020B0604020202020204" pitchFamily="34" charset="0"/>
              </a:rPr>
              <a:t>Se asume por supuesto, que una vez que se forman los productos, no pueden interconvertise. </a:t>
            </a:r>
            <a:endParaRPr lang="es-MX" altLang="es-MX"/>
          </a:p>
        </p:txBody>
      </p:sp>
      <p:sp>
        <p:nvSpPr>
          <p:cNvPr id="12293" name="1 Marcador de número de diapositiva">
            <a:extLst>
              <a:ext uri="{FF2B5EF4-FFF2-40B4-BE49-F238E27FC236}">
                <a16:creationId xmlns:a16="http://schemas.microsoft.com/office/drawing/2014/main" id="{019C4771-14DC-49D8-9856-F04D6A5EEAA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FAD9C9D-4D5D-4A35-AE25-1CFDC8FCDACB}" type="slidenum">
              <a:rPr lang="es-ES" altLang="es-MX" sz="1400">
                <a:solidFill>
                  <a:srgbClr val="FFFFFF"/>
                </a:solidFill>
              </a:rPr>
              <a:pPr eaLnBrk="1" hangingPunct="1"/>
              <a:t>7</a:t>
            </a:fld>
            <a:endParaRPr lang="es-ES" altLang="es-MX" sz="1400">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a:extLst>
              <a:ext uri="{FF2B5EF4-FFF2-40B4-BE49-F238E27FC236}">
                <a16:creationId xmlns:a16="http://schemas.microsoft.com/office/drawing/2014/main" id="{AF8C7583-D969-4F82-BF89-EDB5967453D6}"/>
              </a:ext>
            </a:extLst>
          </p:cNvPr>
          <p:cNvSpPr>
            <a:spLocks noChangeArrowheads="1"/>
          </p:cNvSpPr>
          <p:nvPr/>
        </p:nvSpPr>
        <p:spPr bwMode="auto">
          <a:xfrm>
            <a:off x="0" y="33004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sp>
        <p:nvSpPr>
          <p:cNvPr id="13315" name="Text Box 5">
            <a:extLst>
              <a:ext uri="{FF2B5EF4-FFF2-40B4-BE49-F238E27FC236}">
                <a16:creationId xmlns:a16="http://schemas.microsoft.com/office/drawing/2014/main" id="{CE382C03-96D3-4166-ADFD-741B3AD384AE}"/>
              </a:ext>
            </a:extLst>
          </p:cNvPr>
          <p:cNvSpPr txBox="1">
            <a:spLocks noChangeArrowheads="1"/>
          </p:cNvSpPr>
          <p:nvPr/>
        </p:nvSpPr>
        <p:spPr bwMode="auto">
          <a:xfrm>
            <a:off x="566738" y="836613"/>
            <a:ext cx="8135937"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spcBef>
                <a:spcPct val="50000"/>
              </a:spcBef>
            </a:pPr>
            <a:r>
              <a:rPr lang="es-ES" altLang="es-MX" b="1" i="1">
                <a:latin typeface="Arial" panose="020B0604020202020204" pitchFamily="34" charset="0"/>
              </a:rPr>
              <a:t>El experimento cinético en que se determina la concentración del  reactivo en función del tiempo proporciona la suma de las constantes de todas las reacciones independientes, es decir, la constante observada es igual a               .</a:t>
            </a:r>
          </a:p>
        </p:txBody>
      </p:sp>
      <p:sp>
        <p:nvSpPr>
          <p:cNvPr id="13316" name="Rectangle 7">
            <a:extLst>
              <a:ext uri="{FF2B5EF4-FFF2-40B4-BE49-F238E27FC236}">
                <a16:creationId xmlns:a16="http://schemas.microsoft.com/office/drawing/2014/main" id="{5F5023C6-EBBD-47D5-BB46-1542FE152667}"/>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s-MX"/>
          </a:p>
        </p:txBody>
      </p:sp>
      <p:sp>
        <p:nvSpPr>
          <p:cNvPr id="13317" name="Text Box 8">
            <a:extLst>
              <a:ext uri="{FF2B5EF4-FFF2-40B4-BE49-F238E27FC236}">
                <a16:creationId xmlns:a16="http://schemas.microsoft.com/office/drawing/2014/main" id="{50A21C2D-29C2-4C87-A364-91E06E211F7C}"/>
              </a:ext>
            </a:extLst>
          </p:cNvPr>
          <p:cNvSpPr txBox="1">
            <a:spLocks noChangeArrowheads="1"/>
          </p:cNvSpPr>
          <p:nvPr/>
        </p:nvSpPr>
        <p:spPr bwMode="auto">
          <a:xfrm>
            <a:off x="539750" y="3948113"/>
            <a:ext cx="80645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spcBef>
                <a:spcPct val="50000"/>
              </a:spcBef>
            </a:pPr>
            <a:r>
              <a:rPr lang="es-ES" altLang="es-MX" b="1" i="1">
                <a:latin typeface="Arial" panose="020B0604020202020204" pitchFamily="34" charset="0"/>
              </a:rPr>
              <a:t>Lo que es sorprendente cuando se observa por primera vez, es que cuando se sigue la formación de cualquier producto, se obtiene como constante observada la </a:t>
            </a:r>
          </a:p>
        </p:txBody>
      </p:sp>
      <p:graphicFrame>
        <p:nvGraphicFramePr>
          <p:cNvPr id="13318" name="Object 9">
            <a:extLst>
              <a:ext uri="{FF2B5EF4-FFF2-40B4-BE49-F238E27FC236}">
                <a16:creationId xmlns:a16="http://schemas.microsoft.com/office/drawing/2014/main" id="{2180DE7E-38E0-4CF1-9E99-623CD3A84FBB}"/>
              </a:ext>
            </a:extLst>
          </p:cNvPr>
          <p:cNvGraphicFramePr>
            <a:graphicFrameLocks noChangeAspect="1"/>
          </p:cNvGraphicFramePr>
          <p:nvPr/>
        </p:nvGraphicFramePr>
        <p:xfrm>
          <a:off x="2843213" y="5184775"/>
          <a:ext cx="1008062" cy="631825"/>
        </p:xfrm>
        <a:graphic>
          <a:graphicData uri="http://schemas.openxmlformats.org/presentationml/2006/ole">
            <mc:AlternateContent xmlns:mc="http://schemas.openxmlformats.org/markup-compatibility/2006">
              <mc:Choice xmlns:v="urn:schemas-microsoft-com:vml" Requires="v">
                <p:oleObj name="Ecuación" r:id="rId2" imgW="406048" imgH="253780" progId="Equation.3">
                  <p:embed/>
                </p:oleObj>
              </mc:Choice>
              <mc:Fallback>
                <p:oleObj name="Ecuación" r:id="rId2" imgW="406048" imgH="253780" progId="Equation.3">
                  <p:embed/>
                  <p:pic>
                    <p:nvPicPr>
                      <p:cNvPr id="0"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213" y="5184775"/>
                        <a:ext cx="1008062"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319" name="1 Objeto">
            <a:extLst>
              <a:ext uri="{FF2B5EF4-FFF2-40B4-BE49-F238E27FC236}">
                <a16:creationId xmlns:a16="http://schemas.microsoft.com/office/drawing/2014/main" id="{4204B846-7A35-44CA-BE12-E02BC02AE72C}"/>
              </a:ext>
            </a:extLst>
          </p:cNvPr>
          <p:cNvGraphicFramePr>
            <a:graphicFrameLocks noChangeAspect="1"/>
          </p:cNvGraphicFramePr>
          <p:nvPr/>
        </p:nvGraphicFramePr>
        <p:xfrm>
          <a:off x="3851275" y="2420938"/>
          <a:ext cx="1008063" cy="631825"/>
        </p:xfrm>
        <a:graphic>
          <a:graphicData uri="http://schemas.openxmlformats.org/presentationml/2006/ole">
            <mc:AlternateContent xmlns:mc="http://schemas.openxmlformats.org/markup-compatibility/2006">
              <mc:Choice xmlns:v="urn:schemas-microsoft-com:vml" Requires="v">
                <p:oleObj name="Ecuación" r:id="rId4" imgW="406048" imgH="253780" progId="Equation.3">
                  <p:embed/>
                </p:oleObj>
              </mc:Choice>
              <mc:Fallback>
                <p:oleObj name="Ecuación" r:id="rId4" imgW="406048" imgH="253780" progId="Equation.3">
                  <p:embed/>
                  <p:pic>
                    <p:nvPicPr>
                      <p:cNvPr id="0" name="1 Obje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1275" y="2420938"/>
                        <a:ext cx="1008063"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20" name="1 Marcador de número de diapositiva">
            <a:extLst>
              <a:ext uri="{FF2B5EF4-FFF2-40B4-BE49-F238E27FC236}">
                <a16:creationId xmlns:a16="http://schemas.microsoft.com/office/drawing/2014/main" id="{084840A3-700B-4892-B572-FB1A3B92345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4CB6B4A-8898-4185-A597-706AA7726CFC}" type="slidenum">
              <a:rPr lang="es-ES" altLang="es-MX" sz="1400">
                <a:solidFill>
                  <a:srgbClr val="FFFFFF"/>
                </a:solidFill>
              </a:rPr>
              <a:pPr eaLnBrk="1" hangingPunct="1"/>
              <a:t>8</a:t>
            </a:fld>
            <a:endParaRPr lang="es-ES" altLang="es-MX" sz="1400">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
            <a:extLst>
              <a:ext uri="{FF2B5EF4-FFF2-40B4-BE49-F238E27FC236}">
                <a16:creationId xmlns:a16="http://schemas.microsoft.com/office/drawing/2014/main" id="{D0EFAABD-FE5D-4DB3-90A9-FB43E28EA97C}"/>
              </a:ext>
            </a:extLst>
          </p:cNvPr>
          <p:cNvSpPr txBox="1">
            <a:spLocks noChangeArrowheads="1"/>
          </p:cNvSpPr>
          <p:nvPr/>
        </p:nvSpPr>
        <p:spPr bwMode="auto">
          <a:xfrm>
            <a:off x="755650" y="1187450"/>
            <a:ext cx="7993063"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r>
              <a:rPr lang="es-ES" altLang="es-MX" b="1" i="1">
                <a:latin typeface="Arial" panose="020B0604020202020204" pitchFamily="34" charset="0"/>
              </a:rPr>
              <a:t>Si por ejemplo, seguimos por un método espectrofotométrico la formación de uno de los productos de la reacción, en una longitud de onda en la que únicamente este compuesto absorbe, nos podemos explicar el obtener la constante global, ya que estamos monitoreando la conversión completa, la velocidad a la que este producto se forma refleja la pérdida de A</a:t>
            </a:r>
            <a:r>
              <a:rPr lang="es-ES" altLang="es-MX" b="1" i="1" baseline="-25000">
                <a:latin typeface="Arial" panose="020B0604020202020204" pitchFamily="34" charset="0"/>
              </a:rPr>
              <a:t>1</a:t>
            </a:r>
            <a:r>
              <a:rPr lang="es-ES" altLang="es-MX" b="1" i="1">
                <a:latin typeface="Arial" panose="020B0604020202020204" pitchFamily="34" charset="0"/>
              </a:rPr>
              <a:t> por todas las reacciones que se llevan a cabo. </a:t>
            </a:r>
          </a:p>
          <a:p>
            <a:pPr algn="just" eaLnBrk="1" hangingPunct="1"/>
            <a:r>
              <a:rPr lang="es-ES" altLang="es-MX" b="1" i="1">
                <a:latin typeface="Arial" panose="020B0604020202020204" pitchFamily="34" charset="0"/>
              </a:rPr>
              <a:t>	El tiempo en el cual una fracción de A</a:t>
            </a:r>
            <a:r>
              <a:rPr lang="es-ES" altLang="es-MX" b="1" i="1" baseline="-25000">
                <a:latin typeface="Arial" panose="020B0604020202020204" pitchFamily="34" charset="0"/>
              </a:rPr>
              <a:t>1</a:t>
            </a:r>
            <a:r>
              <a:rPr lang="es-ES" altLang="es-MX" b="1" i="1">
                <a:latin typeface="Arial" panose="020B0604020202020204" pitchFamily="34" charset="0"/>
              </a:rPr>
              <a:t> ha reaccionado es el mismo en que este producto se ha formado.</a:t>
            </a:r>
          </a:p>
        </p:txBody>
      </p:sp>
      <p:sp>
        <p:nvSpPr>
          <p:cNvPr id="14339" name="1 Marcador de número de diapositiva">
            <a:extLst>
              <a:ext uri="{FF2B5EF4-FFF2-40B4-BE49-F238E27FC236}">
                <a16:creationId xmlns:a16="http://schemas.microsoft.com/office/drawing/2014/main" id="{647E6215-6D8D-4CDA-9714-340C6362C54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93032E7-62BF-436A-B4F3-9253B93697A8}" type="slidenum">
              <a:rPr lang="es-ES" altLang="es-MX" sz="1400">
                <a:solidFill>
                  <a:srgbClr val="FFFFFF"/>
                </a:solidFill>
              </a:rPr>
              <a:pPr eaLnBrk="1" hangingPunct="1"/>
              <a:t>9</a:t>
            </a:fld>
            <a:endParaRPr lang="es-ES" altLang="es-MX" sz="1400">
              <a:solidFill>
                <a:srgbClr val="FFFFFF"/>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themeOverride>
</file>

<file path=docProps/app.xml><?xml version="1.0" encoding="utf-8"?>
<Properties xmlns="http://schemas.openxmlformats.org/officeDocument/2006/extended-properties" xmlns:vt="http://schemas.openxmlformats.org/officeDocument/2006/docPropsVTypes">
  <Template>Clarity</Template>
  <TotalTime>570</TotalTime>
  <Words>1407</Words>
  <Application>Microsoft Office PowerPoint</Application>
  <PresentationFormat>Presentación en pantalla (4:3)</PresentationFormat>
  <Paragraphs>186</Paragraphs>
  <Slides>27</Slides>
  <Notes>1</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3</vt:i4>
      </vt:variant>
      <vt:variant>
        <vt:lpstr>Títulos de diapositiva</vt:lpstr>
      </vt:variant>
      <vt:variant>
        <vt:i4>27</vt:i4>
      </vt:variant>
    </vt:vector>
  </HeadingPairs>
  <TitlesOfParts>
    <vt:vector size="34" baseType="lpstr">
      <vt:lpstr>Arial</vt:lpstr>
      <vt:lpstr>Calibri</vt:lpstr>
      <vt:lpstr>Times New Roman</vt:lpstr>
      <vt:lpstr>Claridad</vt:lpstr>
      <vt:lpstr>Equation.3</vt:lpstr>
      <vt:lpstr>Ecuación</vt:lpstr>
      <vt:lpstr>Imagen de mapa de bits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Silvia E. Castillo</dc:creator>
  <cp:lastModifiedBy>blum</cp:lastModifiedBy>
  <cp:revision>93</cp:revision>
  <dcterms:created xsi:type="dcterms:W3CDTF">2004-03-09T06:44:35Z</dcterms:created>
  <dcterms:modified xsi:type="dcterms:W3CDTF">2021-05-26T16:02:12Z</dcterms:modified>
</cp:coreProperties>
</file>