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5"/>
  </p:notesMasterIdLst>
  <p:sldIdLst>
    <p:sldId id="256" r:id="rId2"/>
    <p:sldId id="263" r:id="rId3"/>
    <p:sldId id="313" r:id="rId4"/>
    <p:sldId id="314" r:id="rId5"/>
    <p:sldId id="270" r:id="rId6"/>
    <p:sldId id="269" r:id="rId7"/>
    <p:sldId id="271" r:id="rId8"/>
    <p:sldId id="272" r:id="rId9"/>
    <p:sldId id="273" r:id="rId10"/>
    <p:sldId id="274" r:id="rId11"/>
    <p:sldId id="275" r:id="rId12"/>
    <p:sldId id="280" r:id="rId13"/>
    <p:sldId id="276" r:id="rId14"/>
    <p:sldId id="277" r:id="rId15"/>
    <p:sldId id="278" r:id="rId16"/>
    <p:sldId id="279"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17" r:id="rId42"/>
    <p:sldId id="318" r:id="rId43"/>
    <p:sldId id="305" r:id="rId44"/>
    <p:sldId id="306" r:id="rId45"/>
    <p:sldId id="319" r:id="rId46"/>
    <p:sldId id="307" r:id="rId47"/>
    <p:sldId id="308" r:id="rId48"/>
    <p:sldId id="309" r:id="rId49"/>
    <p:sldId id="310" r:id="rId50"/>
    <p:sldId id="311" r:id="rId51"/>
    <p:sldId id="312" r:id="rId52"/>
    <p:sldId id="262" r:id="rId53"/>
    <p:sldId id="257" r:id="rId54"/>
    <p:sldId id="258" r:id="rId55"/>
    <p:sldId id="261" r:id="rId56"/>
    <p:sldId id="259" r:id="rId57"/>
    <p:sldId id="267" r:id="rId58"/>
    <p:sldId id="260" r:id="rId59"/>
    <p:sldId id="264" r:id="rId60"/>
    <p:sldId id="315" r:id="rId61"/>
    <p:sldId id="316" r:id="rId62"/>
    <p:sldId id="265" r:id="rId63"/>
    <p:sldId id="266" r:id="rId64"/>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CC"/>
    <a:srgbClr val="FFFF99"/>
    <a:srgbClr val="FFFFFF"/>
    <a:srgbClr val="CC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8" d="100"/>
          <a:sy n="78" d="100"/>
        </p:scale>
        <p:origin x="101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49.wmf"/><Relationship Id="rId4"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4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49.wmf"/><Relationship Id="rId5" Type="http://schemas.openxmlformats.org/officeDocument/2006/relationships/image" Target="../media/image59.wmf"/><Relationship Id="rId4" Type="http://schemas.openxmlformats.org/officeDocument/2006/relationships/image" Target="../media/image5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6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49.wmf"/><Relationship Id="rId1" Type="http://schemas.openxmlformats.org/officeDocument/2006/relationships/image" Target="../media/image61.wmf"/><Relationship Id="rId5" Type="http://schemas.openxmlformats.org/officeDocument/2006/relationships/image" Target="../media/image64.wmf"/><Relationship Id="rId4" Type="http://schemas.openxmlformats.org/officeDocument/2006/relationships/image" Target="../media/image6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66.wmf"/><Relationship Id="rId1" Type="http://schemas.openxmlformats.org/officeDocument/2006/relationships/image" Target="../media/image6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20689-4072-4E5E-8526-BD2DB360E8F3}" type="datetimeFigureOut">
              <a:rPr lang="es-MX" smtClean="0"/>
              <a:t>08/11/2021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C97FE-FC66-4302-BBC6-F403E3360A5D}" type="slidenum">
              <a:rPr lang="es-MX" smtClean="0"/>
              <a:t>‹Nº›</a:t>
            </a:fld>
            <a:endParaRPr lang="es-MX"/>
          </a:p>
        </p:txBody>
      </p:sp>
    </p:spTree>
    <p:extLst>
      <p:ext uri="{BB962C8B-B14F-4D97-AF65-F5344CB8AC3E}">
        <p14:creationId xmlns:p14="http://schemas.microsoft.com/office/powerpoint/2010/main" val="64350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CC97FE-FC66-4302-BBC6-F403E3360A5D}" type="slidenum">
              <a:rPr lang="es-MX" smtClean="0"/>
              <a:t>8</a:t>
            </a:fld>
            <a:endParaRPr lang="es-MX"/>
          </a:p>
        </p:txBody>
      </p:sp>
    </p:spTree>
    <p:extLst>
      <p:ext uri="{BB962C8B-B14F-4D97-AF65-F5344CB8AC3E}">
        <p14:creationId xmlns:p14="http://schemas.microsoft.com/office/powerpoint/2010/main" val="1295260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93A4483-AE93-4621-A8BA-6832A714EFE8}"/>
              </a:ext>
            </a:extLst>
          </p:cNvPr>
          <p:cNvGrpSpPr>
            <a:grpSpLocks/>
          </p:cNvGrpSpPr>
          <p:nvPr/>
        </p:nvGrpSpPr>
        <p:grpSpPr bwMode="auto">
          <a:xfrm>
            <a:off x="0" y="107950"/>
            <a:ext cx="9101138" cy="6750050"/>
            <a:chOff x="0" y="68"/>
            <a:chExt cx="5733" cy="4252"/>
          </a:xfrm>
        </p:grpSpPr>
        <p:grpSp>
          <p:nvGrpSpPr>
            <p:cNvPr id="5" name="Group 3">
              <a:extLst>
                <a:ext uri="{FF2B5EF4-FFF2-40B4-BE49-F238E27FC236}">
                  <a16:creationId xmlns:a16="http://schemas.microsoft.com/office/drawing/2014/main" id="{36649089-0D30-43A4-9C93-1BF598C91847}"/>
                </a:ext>
              </a:extLst>
            </p:cNvPr>
            <p:cNvGrpSpPr>
              <a:grpSpLocks/>
            </p:cNvGrpSpPr>
            <p:nvPr/>
          </p:nvGrpSpPr>
          <p:grpSpPr bwMode="auto">
            <a:xfrm>
              <a:off x="0" y="68"/>
              <a:ext cx="6556" cy="4088"/>
              <a:chOff x="0" y="68"/>
              <a:chExt cx="6556" cy="4088"/>
            </a:xfrm>
          </p:grpSpPr>
          <p:grpSp>
            <p:nvGrpSpPr>
              <p:cNvPr id="37" name="Group 4">
                <a:extLst>
                  <a:ext uri="{FF2B5EF4-FFF2-40B4-BE49-F238E27FC236}">
                    <a16:creationId xmlns:a16="http://schemas.microsoft.com/office/drawing/2014/main" id="{CEAE4A46-1349-4784-B7C1-F11DFC616A20}"/>
                  </a:ext>
                </a:extLst>
              </p:cNvPr>
              <p:cNvGrpSpPr>
                <a:grpSpLocks/>
              </p:cNvGrpSpPr>
              <p:nvPr userDrawn="1"/>
            </p:nvGrpSpPr>
            <p:grpSpPr bwMode="auto">
              <a:xfrm>
                <a:off x="0" y="144"/>
                <a:ext cx="6556" cy="4012"/>
                <a:chOff x="0" y="144"/>
                <a:chExt cx="6556" cy="4012"/>
              </a:xfrm>
            </p:grpSpPr>
            <p:sp>
              <p:nvSpPr>
                <p:cNvPr id="50" name="Line 5">
                  <a:extLst>
                    <a:ext uri="{FF2B5EF4-FFF2-40B4-BE49-F238E27FC236}">
                      <a16:creationId xmlns:a16="http://schemas.microsoft.com/office/drawing/2014/main" id="{2FB43444-3299-4209-9622-E786227E72CF}"/>
                    </a:ext>
                  </a:extLst>
                </p:cNvPr>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51" name="Line 6">
                  <a:extLst>
                    <a:ext uri="{FF2B5EF4-FFF2-40B4-BE49-F238E27FC236}">
                      <a16:creationId xmlns:a16="http://schemas.microsoft.com/office/drawing/2014/main" id="{7A8FF05E-7DF5-430E-BE21-4954B7DE445C}"/>
                    </a:ext>
                  </a:extLst>
                </p:cNvPr>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52" name="Line 7">
                  <a:extLst>
                    <a:ext uri="{FF2B5EF4-FFF2-40B4-BE49-F238E27FC236}">
                      <a16:creationId xmlns:a16="http://schemas.microsoft.com/office/drawing/2014/main" id="{33B58453-1A5B-4296-A352-B72DBA3E1B50}"/>
                    </a:ext>
                  </a:extLst>
                </p:cNvPr>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53" name="Line 8">
                  <a:extLst>
                    <a:ext uri="{FF2B5EF4-FFF2-40B4-BE49-F238E27FC236}">
                      <a16:creationId xmlns:a16="http://schemas.microsoft.com/office/drawing/2014/main" id="{9AB91969-3BA8-40E1-BB97-DB3DBA809B09}"/>
                    </a:ext>
                  </a:extLst>
                </p:cNvPr>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54" name="Line 9">
                  <a:extLst>
                    <a:ext uri="{FF2B5EF4-FFF2-40B4-BE49-F238E27FC236}">
                      <a16:creationId xmlns:a16="http://schemas.microsoft.com/office/drawing/2014/main" id="{AEFE1D77-6710-4EEF-B6B4-B52C4649C0EB}"/>
                    </a:ext>
                  </a:extLst>
                </p:cNvPr>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55" name="Line 10">
                  <a:extLst>
                    <a:ext uri="{FF2B5EF4-FFF2-40B4-BE49-F238E27FC236}">
                      <a16:creationId xmlns:a16="http://schemas.microsoft.com/office/drawing/2014/main" id="{CFB4AA04-1864-4842-A10A-F5B32960396E}"/>
                    </a:ext>
                  </a:extLst>
                </p:cNvPr>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56" name="Line 11">
                  <a:extLst>
                    <a:ext uri="{FF2B5EF4-FFF2-40B4-BE49-F238E27FC236}">
                      <a16:creationId xmlns:a16="http://schemas.microsoft.com/office/drawing/2014/main" id="{8C839BC2-4380-480B-947C-7463DAD85A92}"/>
                    </a:ext>
                  </a:extLst>
                </p:cNvPr>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57" name="Line 12">
                  <a:extLst>
                    <a:ext uri="{FF2B5EF4-FFF2-40B4-BE49-F238E27FC236}">
                      <a16:creationId xmlns:a16="http://schemas.microsoft.com/office/drawing/2014/main" id="{38EE0B05-2B62-4CAB-9278-62DBB7062770}"/>
                    </a:ext>
                  </a:extLst>
                </p:cNvPr>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nvGrpSpPr>
                <p:cNvPr id="58" name="Group 13">
                  <a:extLst>
                    <a:ext uri="{FF2B5EF4-FFF2-40B4-BE49-F238E27FC236}">
                      <a16:creationId xmlns:a16="http://schemas.microsoft.com/office/drawing/2014/main" id="{79D22DFB-6535-4676-B03C-408B015B796B}"/>
                    </a:ext>
                  </a:extLst>
                </p:cNvPr>
                <p:cNvGrpSpPr>
                  <a:grpSpLocks/>
                </p:cNvGrpSpPr>
                <p:nvPr userDrawn="1"/>
              </p:nvGrpSpPr>
              <p:grpSpPr bwMode="auto">
                <a:xfrm>
                  <a:off x="483" y="144"/>
                  <a:ext cx="1801" cy="4012"/>
                  <a:chOff x="483" y="144"/>
                  <a:chExt cx="1801" cy="4012"/>
                </a:xfrm>
              </p:grpSpPr>
              <p:grpSp>
                <p:nvGrpSpPr>
                  <p:cNvPr id="207" name="Group 14">
                    <a:extLst>
                      <a:ext uri="{FF2B5EF4-FFF2-40B4-BE49-F238E27FC236}">
                        <a16:creationId xmlns:a16="http://schemas.microsoft.com/office/drawing/2014/main" id="{032B10F2-44F3-47F3-AA1A-CE20B3E9B9CE}"/>
                      </a:ext>
                    </a:extLst>
                  </p:cNvPr>
                  <p:cNvGrpSpPr>
                    <a:grpSpLocks/>
                  </p:cNvGrpSpPr>
                  <p:nvPr userDrawn="1"/>
                </p:nvGrpSpPr>
                <p:grpSpPr bwMode="auto">
                  <a:xfrm>
                    <a:off x="483" y="144"/>
                    <a:ext cx="975" cy="947"/>
                    <a:chOff x="483" y="144"/>
                    <a:chExt cx="975" cy="947"/>
                  </a:xfrm>
                </p:grpSpPr>
                <p:sp>
                  <p:nvSpPr>
                    <p:cNvPr id="235" name="Line 15">
                      <a:extLst>
                        <a:ext uri="{FF2B5EF4-FFF2-40B4-BE49-F238E27FC236}">
                          <a16:creationId xmlns:a16="http://schemas.microsoft.com/office/drawing/2014/main" id="{4131F109-21CC-4FE6-B3B9-112ED771AAE5}"/>
                        </a:ext>
                      </a:extLst>
                    </p:cNvPr>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36" name="Line 16">
                      <a:extLst>
                        <a:ext uri="{FF2B5EF4-FFF2-40B4-BE49-F238E27FC236}">
                          <a16:creationId xmlns:a16="http://schemas.microsoft.com/office/drawing/2014/main" id="{17A2CAB1-7013-47AD-85ED-BAFBEC965927}"/>
                        </a:ext>
                      </a:extLst>
                    </p:cNvPr>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37" name="Line 17">
                      <a:extLst>
                        <a:ext uri="{FF2B5EF4-FFF2-40B4-BE49-F238E27FC236}">
                          <a16:creationId xmlns:a16="http://schemas.microsoft.com/office/drawing/2014/main" id="{7FB90A41-079A-4574-8E62-463A3B9F1AB6}"/>
                        </a:ext>
                      </a:extLst>
                    </p:cNvPr>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38" name="Line 18">
                      <a:extLst>
                        <a:ext uri="{FF2B5EF4-FFF2-40B4-BE49-F238E27FC236}">
                          <a16:creationId xmlns:a16="http://schemas.microsoft.com/office/drawing/2014/main" id="{5BC7E630-192A-4E6E-9C47-B10DF3E5DF07}"/>
                        </a:ext>
                      </a:extLst>
                    </p:cNvPr>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39" name="Line 19">
                      <a:extLst>
                        <a:ext uri="{FF2B5EF4-FFF2-40B4-BE49-F238E27FC236}">
                          <a16:creationId xmlns:a16="http://schemas.microsoft.com/office/drawing/2014/main" id="{0BA479D0-105D-4A95-847E-5F52A448479F}"/>
                        </a:ext>
                      </a:extLst>
                    </p:cNvPr>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40" name="Line 20">
                      <a:extLst>
                        <a:ext uri="{FF2B5EF4-FFF2-40B4-BE49-F238E27FC236}">
                          <a16:creationId xmlns:a16="http://schemas.microsoft.com/office/drawing/2014/main" id="{E400B145-6681-4072-A471-EB1B73CE59C8}"/>
                        </a:ext>
                      </a:extLst>
                    </p:cNvPr>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41" name="Line 21">
                      <a:extLst>
                        <a:ext uri="{FF2B5EF4-FFF2-40B4-BE49-F238E27FC236}">
                          <a16:creationId xmlns:a16="http://schemas.microsoft.com/office/drawing/2014/main" id="{1568D34E-9849-4653-91BB-0A1111C45DBC}"/>
                        </a:ext>
                      </a:extLst>
                    </p:cNvPr>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42" name="Line 22">
                      <a:extLst>
                        <a:ext uri="{FF2B5EF4-FFF2-40B4-BE49-F238E27FC236}">
                          <a16:creationId xmlns:a16="http://schemas.microsoft.com/office/drawing/2014/main" id="{311DA56C-22C6-45E2-92F9-F726168AB86A}"/>
                        </a:ext>
                      </a:extLst>
                    </p:cNvPr>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208" name="Group 23">
                    <a:extLst>
                      <a:ext uri="{FF2B5EF4-FFF2-40B4-BE49-F238E27FC236}">
                        <a16:creationId xmlns:a16="http://schemas.microsoft.com/office/drawing/2014/main" id="{99E3BBBF-4B28-4739-84A8-82B082F9C625}"/>
                      </a:ext>
                    </a:extLst>
                  </p:cNvPr>
                  <p:cNvGrpSpPr>
                    <a:grpSpLocks/>
                  </p:cNvGrpSpPr>
                  <p:nvPr/>
                </p:nvGrpSpPr>
                <p:grpSpPr bwMode="auto">
                  <a:xfrm>
                    <a:off x="604" y="1166"/>
                    <a:ext cx="1680" cy="947"/>
                    <a:chOff x="288" y="528"/>
                    <a:chExt cx="1680" cy="1632"/>
                  </a:xfrm>
                </p:grpSpPr>
                <p:sp>
                  <p:nvSpPr>
                    <p:cNvPr id="227" name="Line 24">
                      <a:extLst>
                        <a:ext uri="{FF2B5EF4-FFF2-40B4-BE49-F238E27FC236}">
                          <a16:creationId xmlns:a16="http://schemas.microsoft.com/office/drawing/2014/main" id="{35DB7736-3772-4ED3-90CD-A597E9D2501F}"/>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28" name="Line 25">
                      <a:extLst>
                        <a:ext uri="{FF2B5EF4-FFF2-40B4-BE49-F238E27FC236}">
                          <a16:creationId xmlns:a16="http://schemas.microsoft.com/office/drawing/2014/main" id="{5E50106F-1711-4479-B980-F027449AED18}"/>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29" name="Line 26">
                      <a:extLst>
                        <a:ext uri="{FF2B5EF4-FFF2-40B4-BE49-F238E27FC236}">
                          <a16:creationId xmlns:a16="http://schemas.microsoft.com/office/drawing/2014/main" id="{18B9CE3E-F4BD-4F51-99E9-91719DD8D524}"/>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30" name="Line 27">
                      <a:extLst>
                        <a:ext uri="{FF2B5EF4-FFF2-40B4-BE49-F238E27FC236}">
                          <a16:creationId xmlns:a16="http://schemas.microsoft.com/office/drawing/2014/main" id="{FC9159E8-8B02-4DD0-8148-0CD43EBAA875}"/>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31" name="Line 28">
                      <a:extLst>
                        <a:ext uri="{FF2B5EF4-FFF2-40B4-BE49-F238E27FC236}">
                          <a16:creationId xmlns:a16="http://schemas.microsoft.com/office/drawing/2014/main" id="{6F5DB130-9173-48C1-826A-D9F1E4B780F9}"/>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32" name="Line 29">
                      <a:extLst>
                        <a:ext uri="{FF2B5EF4-FFF2-40B4-BE49-F238E27FC236}">
                          <a16:creationId xmlns:a16="http://schemas.microsoft.com/office/drawing/2014/main" id="{C337B575-9F2A-4646-85DD-1B14E0B57780}"/>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33" name="Line 30">
                      <a:extLst>
                        <a:ext uri="{FF2B5EF4-FFF2-40B4-BE49-F238E27FC236}">
                          <a16:creationId xmlns:a16="http://schemas.microsoft.com/office/drawing/2014/main" id="{9BF2558B-1DC7-4D97-99DA-BCFBF44765FB}"/>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34" name="Line 31">
                      <a:extLst>
                        <a:ext uri="{FF2B5EF4-FFF2-40B4-BE49-F238E27FC236}">
                          <a16:creationId xmlns:a16="http://schemas.microsoft.com/office/drawing/2014/main" id="{6CF760B7-2526-41D6-954E-192BF8094E4E}"/>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209" name="Group 32">
                    <a:extLst>
                      <a:ext uri="{FF2B5EF4-FFF2-40B4-BE49-F238E27FC236}">
                        <a16:creationId xmlns:a16="http://schemas.microsoft.com/office/drawing/2014/main" id="{3DF5425D-53F8-4FEC-B51C-D7B50B2698A0}"/>
                      </a:ext>
                    </a:extLst>
                  </p:cNvPr>
                  <p:cNvGrpSpPr>
                    <a:grpSpLocks/>
                  </p:cNvGrpSpPr>
                  <p:nvPr/>
                </p:nvGrpSpPr>
                <p:grpSpPr bwMode="auto">
                  <a:xfrm>
                    <a:off x="604" y="2187"/>
                    <a:ext cx="1680" cy="947"/>
                    <a:chOff x="288" y="528"/>
                    <a:chExt cx="1680" cy="1632"/>
                  </a:xfrm>
                </p:grpSpPr>
                <p:sp>
                  <p:nvSpPr>
                    <p:cNvPr id="219" name="Line 33">
                      <a:extLst>
                        <a:ext uri="{FF2B5EF4-FFF2-40B4-BE49-F238E27FC236}">
                          <a16:creationId xmlns:a16="http://schemas.microsoft.com/office/drawing/2014/main" id="{3CDE2813-DD70-490F-B255-A15E7304DE3F}"/>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20" name="Line 34">
                      <a:extLst>
                        <a:ext uri="{FF2B5EF4-FFF2-40B4-BE49-F238E27FC236}">
                          <a16:creationId xmlns:a16="http://schemas.microsoft.com/office/drawing/2014/main" id="{28BBCB8B-009A-4642-B61D-3F1601D2A337}"/>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21" name="Line 35">
                      <a:extLst>
                        <a:ext uri="{FF2B5EF4-FFF2-40B4-BE49-F238E27FC236}">
                          <a16:creationId xmlns:a16="http://schemas.microsoft.com/office/drawing/2014/main" id="{41F0096F-ADDA-446D-A30E-9EA61E1570A5}"/>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22" name="Line 36">
                      <a:extLst>
                        <a:ext uri="{FF2B5EF4-FFF2-40B4-BE49-F238E27FC236}">
                          <a16:creationId xmlns:a16="http://schemas.microsoft.com/office/drawing/2014/main" id="{4C9F62F9-79E0-47EF-9FC1-033AB3A2F00D}"/>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23" name="Line 37">
                      <a:extLst>
                        <a:ext uri="{FF2B5EF4-FFF2-40B4-BE49-F238E27FC236}">
                          <a16:creationId xmlns:a16="http://schemas.microsoft.com/office/drawing/2014/main" id="{625698FE-720C-4E4B-A5DE-CDC7F61DDBDA}"/>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24" name="Line 38">
                      <a:extLst>
                        <a:ext uri="{FF2B5EF4-FFF2-40B4-BE49-F238E27FC236}">
                          <a16:creationId xmlns:a16="http://schemas.microsoft.com/office/drawing/2014/main" id="{9C54B0DD-67F4-4E8F-9847-4FD987751C3A}"/>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25" name="Line 39">
                      <a:extLst>
                        <a:ext uri="{FF2B5EF4-FFF2-40B4-BE49-F238E27FC236}">
                          <a16:creationId xmlns:a16="http://schemas.microsoft.com/office/drawing/2014/main" id="{E96FF1AC-0EBF-4EB9-B317-0A4D919FF045}"/>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26" name="Line 40">
                      <a:extLst>
                        <a:ext uri="{FF2B5EF4-FFF2-40B4-BE49-F238E27FC236}">
                          <a16:creationId xmlns:a16="http://schemas.microsoft.com/office/drawing/2014/main" id="{A5735CF6-2297-43CF-9D0E-8C833866B560}"/>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210" name="Group 41">
                    <a:extLst>
                      <a:ext uri="{FF2B5EF4-FFF2-40B4-BE49-F238E27FC236}">
                        <a16:creationId xmlns:a16="http://schemas.microsoft.com/office/drawing/2014/main" id="{272BBCA4-1101-47BE-9008-641B6AA50472}"/>
                      </a:ext>
                    </a:extLst>
                  </p:cNvPr>
                  <p:cNvGrpSpPr>
                    <a:grpSpLocks/>
                  </p:cNvGrpSpPr>
                  <p:nvPr/>
                </p:nvGrpSpPr>
                <p:grpSpPr bwMode="auto">
                  <a:xfrm>
                    <a:off x="604" y="3209"/>
                    <a:ext cx="1680" cy="947"/>
                    <a:chOff x="288" y="528"/>
                    <a:chExt cx="1680" cy="1632"/>
                  </a:xfrm>
                </p:grpSpPr>
                <p:sp>
                  <p:nvSpPr>
                    <p:cNvPr id="211" name="Line 42">
                      <a:extLst>
                        <a:ext uri="{FF2B5EF4-FFF2-40B4-BE49-F238E27FC236}">
                          <a16:creationId xmlns:a16="http://schemas.microsoft.com/office/drawing/2014/main" id="{47211BDC-03FC-4231-A359-60EA5B6E52A8}"/>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12" name="Line 43">
                      <a:extLst>
                        <a:ext uri="{FF2B5EF4-FFF2-40B4-BE49-F238E27FC236}">
                          <a16:creationId xmlns:a16="http://schemas.microsoft.com/office/drawing/2014/main" id="{1BCB9F0A-826C-45BE-9167-4D840278BDEE}"/>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13" name="Line 44">
                      <a:extLst>
                        <a:ext uri="{FF2B5EF4-FFF2-40B4-BE49-F238E27FC236}">
                          <a16:creationId xmlns:a16="http://schemas.microsoft.com/office/drawing/2014/main" id="{3D9F22B3-F458-4AF5-B45D-D24142F7E135}"/>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14" name="Line 45">
                      <a:extLst>
                        <a:ext uri="{FF2B5EF4-FFF2-40B4-BE49-F238E27FC236}">
                          <a16:creationId xmlns:a16="http://schemas.microsoft.com/office/drawing/2014/main" id="{4BF503F0-5C75-412A-8A2F-22DD1526F277}"/>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15" name="Line 46">
                      <a:extLst>
                        <a:ext uri="{FF2B5EF4-FFF2-40B4-BE49-F238E27FC236}">
                          <a16:creationId xmlns:a16="http://schemas.microsoft.com/office/drawing/2014/main" id="{4C8D2630-58D5-4142-BC23-0810349FED1C}"/>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16" name="Line 47">
                      <a:extLst>
                        <a:ext uri="{FF2B5EF4-FFF2-40B4-BE49-F238E27FC236}">
                          <a16:creationId xmlns:a16="http://schemas.microsoft.com/office/drawing/2014/main" id="{309CC1E5-5C4A-4FFE-A0DA-6A61BA5B2F39}"/>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17" name="Line 48">
                      <a:extLst>
                        <a:ext uri="{FF2B5EF4-FFF2-40B4-BE49-F238E27FC236}">
                          <a16:creationId xmlns:a16="http://schemas.microsoft.com/office/drawing/2014/main" id="{DE8912CC-D4F4-4088-83C6-780D7994FD14}"/>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18" name="Line 49">
                      <a:extLst>
                        <a:ext uri="{FF2B5EF4-FFF2-40B4-BE49-F238E27FC236}">
                          <a16:creationId xmlns:a16="http://schemas.microsoft.com/office/drawing/2014/main" id="{8E688290-00BC-477B-8C91-928E13114A6C}"/>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grpSp>
              <p:nvGrpSpPr>
                <p:cNvPr id="59" name="Group 50">
                  <a:extLst>
                    <a:ext uri="{FF2B5EF4-FFF2-40B4-BE49-F238E27FC236}">
                      <a16:creationId xmlns:a16="http://schemas.microsoft.com/office/drawing/2014/main" id="{8A3099CA-5880-4417-84AC-84EEFD53C1C6}"/>
                    </a:ext>
                  </a:extLst>
                </p:cNvPr>
                <p:cNvGrpSpPr>
                  <a:grpSpLocks/>
                </p:cNvGrpSpPr>
                <p:nvPr userDrawn="1"/>
              </p:nvGrpSpPr>
              <p:grpSpPr bwMode="auto">
                <a:xfrm>
                  <a:off x="1551" y="144"/>
                  <a:ext cx="1801" cy="4012"/>
                  <a:chOff x="1551" y="144"/>
                  <a:chExt cx="1801" cy="4012"/>
                </a:xfrm>
              </p:grpSpPr>
              <p:grpSp>
                <p:nvGrpSpPr>
                  <p:cNvPr id="171" name="Group 51">
                    <a:extLst>
                      <a:ext uri="{FF2B5EF4-FFF2-40B4-BE49-F238E27FC236}">
                        <a16:creationId xmlns:a16="http://schemas.microsoft.com/office/drawing/2014/main" id="{FDA21419-C2CF-4D05-A8B3-604D8AD19461}"/>
                      </a:ext>
                    </a:extLst>
                  </p:cNvPr>
                  <p:cNvGrpSpPr>
                    <a:grpSpLocks/>
                  </p:cNvGrpSpPr>
                  <p:nvPr userDrawn="1"/>
                </p:nvGrpSpPr>
                <p:grpSpPr bwMode="auto">
                  <a:xfrm>
                    <a:off x="1551" y="144"/>
                    <a:ext cx="975" cy="947"/>
                    <a:chOff x="1551" y="144"/>
                    <a:chExt cx="975" cy="947"/>
                  </a:xfrm>
                </p:grpSpPr>
                <p:sp>
                  <p:nvSpPr>
                    <p:cNvPr id="199" name="Line 52">
                      <a:extLst>
                        <a:ext uri="{FF2B5EF4-FFF2-40B4-BE49-F238E27FC236}">
                          <a16:creationId xmlns:a16="http://schemas.microsoft.com/office/drawing/2014/main" id="{C6AAC82A-E119-412E-97E4-0F558900CC2F}"/>
                        </a:ext>
                      </a:extLst>
                    </p:cNvPr>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00" name="Line 53">
                      <a:extLst>
                        <a:ext uri="{FF2B5EF4-FFF2-40B4-BE49-F238E27FC236}">
                          <a16:creationId xmlns:a16="http://schemas.microsoft.com/office/drawing/2014/main" id="{32785DAA-8D46-49F2-86E0-01990223F4E4}"/>
                        </a:ext>
                      </a:extLst>
                    </p:cNvPr>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01" name="Line 54">
                      <a:extLst>
                        <a:ext uri="{FF2B5EF4-FFF2-40B4-BE49-F238E27FC236}">
                          <a16:creationId xmlns:a16="http://schemas.microsoft.com/office/drawing/2014/main" id="{C5054F03-C797-4606-8636-514406379C54}"/>
                        </a:ext>
                      </a:extLst>
                    </p:cNvPr>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02" name="Line 55">
                      <a:extLst>
                        <a:ext uri="{FF2B5EF4-FFF2-40B4-BE49-F238E27FC236}">
                          <a16:creationId xmlns:a16="http://schemas.microsoft.com/office/drawing/2014/main" id="{173B9109-B5E2-4DC9-ABE9-EC60944519A2}"/>
                        </a:ext>
                      </a:extLst>
                    </p:cNvPr>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03" name="Line 56">
                      <a:extLst>
                        <a:ext uri="{FF2B5EF4-FFF2-40B4-BE49-F238E27FC236}">
                          <a16:creationId xmlns:a16="http://schemas.microsoft.com/office/drawing/2014/main" id="{B81F81C4-9142-4CA0-B828-FC29D4836A21}"/>
                        </a:ext>
                      </a:extLst>
                    </p:cNvPr>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04" name="Line 57">
                      <a:extLst>
                        <a:ext uri="{FF2B5EF4-FFF2-40B4-BE49-F238E27FC236}">
                          <a16:creationId xmlns:a16="http://schemas.microsoft.com/office/drawing/2014/main" id="{2F9515AB-3E97-4F27-93F9-228BFF903F51}"/>
                        </a:ext>
                      </a:extLst>
                    </p:cNvPr>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05" name="Line 58">
                      <a:extLst>
                        <a:ext uri="{FF2B5EF4-FFF2-40B4-BE49-F238E27FC236}">
                          <a16:creationId xmlns:a16="http://schemas.microsoft.com/office/drawing/2014/main" id="{A127ADC7-AECA-4425-B346-84BBAF9C28B3}"/>
                        </a:ext>
                      </a:extLst>
                    </p:cNvPr>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206" name="Line 59">
                      <a:extLst>
                        <a:ext uri="{FF2B5EF4-FFF2-40B4-BE49-F238E27FC236}">
                          <a16:creationId xmlns:a16="http://schemas.microsoft.com/office/drawing/2014/main" id="{CFDC1C29-C89C-4CBE-81F8-867C3E01EAE1}"/>
                        </a:ext>
                      </a:extLst>
                    </p:cNvPr>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172" name="Group 60">
                    <a:extLst>
                      <a:ext uri="{FF2B5EF4-FFF2-40B4-BE49-F238E27FC236}">
                        <a16:creationId xmlns:a16="http://schemas.microsoft.com/office/drawing/2014/main" id="{31CEAFEA-0F9B-43DF-A9FE-913DCC269A24}"/>
                      </a:ext>
                    </a:extLst>
                  </p:cNvPr>
                  <p:cNvGrpSpPr>
                    <a:grpSpLocks/>
                  </p:cNvGrpSpPr>
                  <p:nvPr/>
                </p:nvGrpSpPr>
                <p:grpSpPr bwMode="auto">
                  <a:xfrm>
                    <a:off x="1672" y="1166"/>
                    <a:ext cx="1680" cy="947"/>
                    <a:chOff x="288" y="528"/>
                    <a:chExt cx="1680" cy="1632"/>
                  </a:xfrm>
                </p:grpSpPr>
                <p:sp>
                  <p:nvSpPr>
                    <p:cNvPr id="191" name="Line 61">
                      <a:extLst>
                        <a:ext uri="{FF2B5EF4-FFF2-40B4-BE49-F238E27FC236}">
                          <a16:creationId xmlns:a16="http://schemas.microsoft.com/office/drawing/2014/main" id="{822F1D24-A322-4604-B63F-B511F20B7D84}"/>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92" name="Line 62">
                      <a:extLst>
                        <a:ext uri="{FF2B5EF4-FFF2-40B4-BE49-F238E27FC236}">
                          <a16:creationId xmlns:a16="http://schemas.microsoft.com/office/drawing/2014/main" id="{880D9FFF-DA47-4D0F-8A1F-0DF418579363}"/>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93" name="Line 63">
                      <a:extLst>
                        <a:ext uri="{FF2B5EF4-FFF2-40B4-BE49-F238E27FC236}">
                          <a16:creationId xmlns:a16="http://schemas.microsoft.com/office/drawing/2014/main" id="{5876F3E4-BB6D-467A-B882-6A779401BD5F}"/>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94" name="Line 64">
                      <a:extLst>
                        <a:ext uri="{FF2B5EF4-FFF2-40B4-BE49-F238E27FC236}">
                          <a16:creationId xmlns:a16="http://schemas.microsoft.com/office/drawing/2014/main" id="{6C227D68-03F1-4107-84C8-5AB3774C8B2A}"/>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95" name="Line 65">
                      <a:extLst>
                        <a:ext uri="{FF2B5EF4-FFF2-40B4-BE49-F238E27FC236}">
                          <a16:creationId xmlns:a16="http://schemas.microsoft.com/office/drawing/2014/main" id="{296A1A22-3812-4FC7-AF3D-27214E7ABB95}"/>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96" name="Line 66">
                      <a:extLst>
                        <a:ext uri="{FF2B5EF4-FFF2-40B4-BE49-F238E27FC236}">
                          <a16:creationId xmlns:a16="http://schemas.microsoft.com/office/drawing/2014/main" id="{8865D69E-0050-42D5-B210-08A2ED8B35E1}"/>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97" name="Line 67">
                      <a:extLst>
                        <a:ext uri="{FF2B5EF4-FFF2-40B4-BE49-F238E27FC236}">
                          <a16:creationId xmlns:a16="http://schemas.microsoft.com/office/drawing/2014/main" id="{54CF6F12-A6A0-4AB9-923E-3A278ACE8EAB}"/>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98" name="Line 68">
                      <a:extLst>
                        <a:ext uri="{FF2B5EF4-FFF2-40B4-BE49-F238E27FC236}">
                          <a16:creationId xmlns:a16="http://schemas.microsoft.com/office/drawing/2014/main" id="{F10DE6C7-20B0-45FB-8364-3EBC741BAFC3}"/>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173" name="Group 69">
                    <a:extLst>
                      <a:ext uri="{FF2B5EF4-FFF2-40B4-BE49-F238E27FC236}">
                        <a16:creationId xmlns:a16="http://schemas.microsoft.com/office/drawing/2014/main" id="{61210E54-7872-45EF-9F97-226090A3B860}"/>
                      </a:ext>
                    </a:extLst>
                  </p:cNvPr>
                  <p:cNvGrpSpPr>
                    <a:grpSpLocks/>
                  </p:cNvGrpSpPr>
                  <p:nvPr/>
                </p:nvGrpSpPr>
                <p:grpSpPr bwMode="auto">
                  <a:xfrm>
                    <a:off x="1672" y="2187"/>
                    <a:ext cx="1680" cy="947"/>
                    <a:chOff x="288" y="528"/>
                    <a:chExt cx="1680" cy="1632"/>
                  </a:xfrm>
                </p:grpSpPr>
                <p:sp>
                  <p:nvSpPr>
                    <p:cNvPr id="183" name="Line 70">
                      <a:extLst>
                        <a:ext uri="{FF2B5EF4-FFF2-40B4-BE49-F238E27FC236}">
                          <a16:creationId xmlns:a16="http://schemas.microsoft.com/office/drawing/2014/main" id="{0291F6F5-B0C9-4E51-91BD-D23753D4E244}"/>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84" name="Line 71">
                      <a:extLst>
                        <a:ext uri="{FF2B5EF4-FFF2-40B4-BE49-F238E27FC236}">
                          <a16:creationId xmlns:a16="http://schemas.microsoft.com/office/drawing/2014/main" id="{502B9A87-E3BC-49BA-B505-EDD10ED956EB}"/>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85" name="Line 72">
                      <a:extLst>
                        <a:ext uri="{FF2B5EF4-FFF2-40B4-BE49-F238E27FC236}">
                          <a16:creationId xmlns:a16="http://schemas.microsoft.com/office/drawing/2014/main" id="{30EFF296-36B3-4213-95E1-26DFC29AE8F5}"/>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86" name="Line 73">
                      <a:extLst>
                        <a:ext uri="{FF2B5EF4-FFF2-40B4-BE49-F238E27FC236}">
                          <a16:creationId xmlns:a16="http://schemas.microsoft.com/office/drawing/2014/main" id="{9DDD4E9D-61D1-4507-804E-590C2698FD82}"/>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87" name="Line 74">
                      <a:extLst>
                        <a:ext uri="{FF2B5EF4-FFF2-40B4-BE49-F238E27FC236}">
                          <a16:creationId xmlns:a16="http://schemas.microsoft.com/office/drawing/2014/main" id="{7AA1FBF7-195C-4CF1-AA5F-250F2ABD9F84}"/>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88" name="Line 75">
                      <a:extLst>
                        <a:ext uri="{FF2B5EF4-FFF2-40B4-BE49-F238E27FC236}">
                          <a16:creationId xmlns:a16="http://schemas.microsoft.com/office/drawing/2014/main" id="{636BA0FE-32F5-406D-8BF7-8F21F0462E69}"/>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89" name="Line 76">
                      <a:extLst>
                        <a:ext uri="{FF2B5EF4-FFF2-40B4-BE49-F238E27FC236}">
                          <a16:creationId xmlns:a16="http://schemas.microsoft.com/office/drawing/2014/main" id="{7462E5EA-2C88-423F-94C7-B477513658C2}"/>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90" name="Line 77">
                      <a:extLst>
                        <a:ext uri="{FF2B5EF4-FFF2-40B4-BE49-F238E27FC236}">
                          <a16:creationId xmlns:a16="http://schemas.microsoft.com/office/drawing/2014/main" id="{F2C7B8A8-0EFD-4938-8841-5E3A7DD7F075}"/>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174" name="Group 78">
                    <a:extLst>
                      <a:ext uri="{FF2B5EF4-FFF2-40B4-BE49-F238E27FC236}">
                        <a16:creationId xmlns:a16="http://schemas.microsoft.com/office/drawing/2014/main" id="{6066FB08-0ACE-4107-98E9-95FD79892446}"/>
                      </a:ext>
                    </a:extLst>
                  </p:cNvPr>
                  <p:cNvGrpSpPr>
                    <a:grpSpLocks/>
                  </p:cNvGrpSpPr>
                  <p:nvPr/>
                </p:nvGrpSpPr>
                <p:grpSpPr bwMode="auto">
                  <a:xfrm>
                    <a:off x="1672" y="3209"/>
                    <a:ext cx="1680" cy="947"/>
                    <a:chOff x="288" y="528"/>
                    <a:chExt cx="1680" cy="1632"/>
                  </a:xfrm>
                </p:grpSpPr>
                <p:sp>
                  <p:nvSpPr>
                    <p:cNvPr id="175" name="Line 79">
                      <a:extLst>
                        <a:ext uri="{FF2B5EF4-FFF2-40B4-BE49-F238E27FC236}">
                          <a16:creationId xmlns:a16="http://schemas.microsoft.com/office/drawing/2014/main" id="{37A22368-54B0-496B-B344-D20291295EC5}"/>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76" name="Line 80">
                      <a:extLst>
                        <a:ext uri="{FF2B5EF4-FFF2-40B4-BE49-F238E27FC236}">
                          <a16:creationId xmlns:a16="http://schemas.microsoft.com/office/drawing/2014/main" id="{77F208C6-DBF5-4035-8631-35FAE2F68A4D}"/>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77" name="Line 81">
                      <a:extLst>
                        <a:ext uri="{FF2B5EF4-FFF2-40B4-BE49-F238E27FC236}">
                          <a16:creationId xmlns:a16="http://schemas.microsoft.com/office/drawing/2014/main" id="{75BBC775-50FD-457B-9D45-6A636E9B74BF}"/>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78" name="Line 82">
                      <a:extLst>
                        <a:ext uri="{FF2B5EF4-FFF2-40B4-BE49-F238E27FC236}">
                          <a16:creationId xmlns:a16="http://schemas.microsoft.com/office/drawing/2014/main" id="{B4FBAE06-F4A7-4758-A7AA-0CC897522F42}"/>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79" name="Line 83">
                      <a:extLst>
                        <a:ext uri="{FF2B5EF4-FFF2-40B4-BE49-F238E27FC236}">
                          <a16:creationId xmlns:a16="http://schemas.microsoft.com/office/drawing/2014/main" id="{B62F395F-04D9-4B6B-BB21-B9D19B63F251}"/>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80" name="Line 84">
                      <a:extLst>
                        <a:ext uri="{FF2B5EF4-FFF2-40B4-BE49-F238E27FC236}">
                          <a16:creationId xmlns:a16="http://schemas.microsoft.com/office/drawing/2014/main" id="{CCECFF38-156B-41D7-A9FF-C0AE7377B533}"/>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81" name="Line 85">
                      <a:extLst>
                        <a:ext uri="{FF2B5EF4-FFF2-40B4-BE49-F238E27FC236}">
                          <a16:creationId xmlns:a16="http://schemas.microsoft.com/office/drawing/2014/main" id="{2B901263-3482-4BE5-80F4-4CD594D1F38D}"/>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82" name="Line 86">
                      <a:extLst>
                        <a:ext uri="{FF2B5EF4-FFF2-40B4-BE49-F238E27FC236}">
                          <a16:creationId xmlns:a16="http://schemas.microsoft.com/office/drawing/2014/main" id="{494DAC9F-CCFD-4620-AEFE-AB096ADD9652}"/>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grpSp>
              <p:nvGrpSpPr>
                <p:cNvPr id="60" name="Group 87">
                  <a:extLst>
                    <a:ext uri="{FF2B5EF4-FFF2-40B4-BE49-F238E27FC236}">
                      <a16:creationId xmlns:a16="http://schemas.microsoft.com/office/drawing/2014/main" id="{766289EE-0D44-470E-A071-6737E9604987}"/>
                    </a:ext>
                  </a:extLst>
                </p:cNvPr>
                <p:cNvGrpSpPr>
                  <a:grpSpLocks/>
                </p:cNvGrpSpPr>
                <p:nvPr userDrawn="1"/>
              </p:nvGrpSpPr>
              <p:grpSpPr bwMode="auto">
                <a:xfrm>
                  <a:off x="2619" y="144"/>
                  <a:ext cx="1801" cy="4012"/>
                  <a:chOff x="2619" y="144"/>
                  <a:chExt cx="1801" cy="4012"/>
                </a:xfrm>
              </p:grpSpPr>
              <p:grpSp>
                <p:nvGrpSpPr>
                  <p:cNvPr id="135" name="Group 88">
                    <a:extLst>
                      <a:ext uri="{FF2B5EF4-FFF2-40B4-BE49-F238E27FC236}">
                        <a16:creationId xmlns:a16="http://schemas.microsoft.com/office/drawing/2014/main" id="{7B6C1054-09A8-4B4E-85AD-5A85EFC06461}"/>
                      </a:ext>
                    </a:extLst>
                  </p:cNvPr>
                  <p:cNvGrpSpPr>
                    <a:grpSpLocks/>
                  </p:cNvGrpSpPr>
                  <p:nvPr userDrawn="1"/>
                </p:nvGrpSpPr>
                <p:grpSpPr bwMode="auto">
                  <a:xfrm>
                    <a:off x="2619" y="144"/>
                    <a:ext cx="975" cy="947"/>
                    <a:chOff x="2619" y="144"/>
                    <a:chExt cx="975" cy="947"/>
                  </a:xfrm>
                </p:grpSpPr>
                <p:sp>
                  <p:nvSpPr>
                    <p:cNvPr id="163" name="Line 89">
                      <a:extLst>
                        <a:ext uri="{FF2B5EF4-FFF2-40B4-BE49-F238E27FC236}">
                          <a16:creationId xmlns:a16="http://schemas.microsoft.com/office/drawing/2014/main" id="{9048D9AF-7197-4E82-881A-ABDA11BF1EF6}"/>
                        </a:ext>
                      </a:extLst>
                    </p:cNvPr>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64" name="Line 90">
                      <a:extLst>
                        <a:ext uri="{FF2B5EF4-FFF2-40B4-BE49-F238E27FC236}">
                          <a16:creationId xmlns:a16="http://schemas.microsoft.com/office/drawing/2014/main" id="{13B9EBF6-90C0-4FB7-9B9A-42048F8EFFD1}"/>
                        </a:ext>
                      </a:extLst>
                    </p:cNvPr>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65" name="Line 91">
                      <a:extLst>
                        <a:ext uri="{FF2B5EF4-FFF2-40B4-BE49-F238E27FC236}">
                          <a16:creationId xmlns:a16="http://schemas.microsoft.com/office/drawing/2014/main" id="{0379D161-2A24-48BC-9003-B3B667C6A203}"/>
                        </a:ext>
                      </a:extLst>
                    </p:cNvPr>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66" name="Line 92">
                      <a:extLst>
                        <a:ext uri="{FF2B5EF4-FFF2-40B4-BE49-F238E27FC236}">
                          <a16:creationId xmlns:a16="http://schemas.microsoft.com/office/drawing/2014/main" id="{4C8D88DA-EC7B-4196-AF46-1F73CFBEAFAE}"/>
                        </a:ext>
                      </a:extLst>
                    </p:cNvPr>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67" name="Line 93">
                      <a:extLst>
                        <a:ext uri="{FF2B5EF4-FFF2-40B4-BE49-F238E27FC236}">
                          <a16:creationId xmlns:a16="http://schemas.microsoft.com/office/drawing/2014/main" id="{DF59D86A-4A94-4EBB-9C7E-681F25089268}"/>
                        </a:ext>
                      </a:extLst>
                    </p:cNvPr>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68" name="Line 94">
                      <a:extLst>
                        <a:ext uri="{FF2B5EF4-FFF2-40B4-BE49-F238E27FC236}">
                          <a16:creationId xmlns:a16="http://schemas.microsoft.com/office/drawing/2014/main" id="{F387A021-D7E4-4661-95DA-EB9C4DD7E802}"/>
                        </a:ext>
                      </a:extLst>
                    </p:cNvPr>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69" name="Line 95">
                      <a:extLst>
                        <a:ext uri="{FF2B5EF4-FFF2-40B4-BE49-F238E27FC236}">
                          <a16:creationId xmlns:a16="http://schemas.microsoft.com/office/drawing/2014/main" id="{951EAF6C-4632-4E71-9B42-D71286398637}"/>
                        </a:ext>
                      </a:extLst>
                    </p:cNvPr>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70" name="Line 96">
                      <a:extLst>
                        <a:ext uri="{FF2B5EF4-FFF2-40B4-BE49-F238E27FC236}">
                          <a16:creationId xmlns:a16="http://schemas.microsoft.com/office/drawing/2014/main" id="{80B6DECA-96CB-4518-8E37-5EC0DE847277}"/>
                        </a:ext>
                      </a:extLst>
                    </p:cNvPr>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136" name="Group 97">
                    <a:extLst>
                      <a:ext uri="{FF2B5EF4-FFF2-40B4-BE49-F238E27FC236}">
                        <a16:creationId xmlns:a16="http://schemas.microsoft.com/office/drawing/2014/main" id="{835B68F4-CB5F-41A9-AB7B-99C187B1F14B}"/>
                      </a:ext>
                    </a:extLst>
                  </p:cNvPr>
                  <p:cNvGrpSpPr>
                    <a:grpSpLocks/>
                  </p:cNvGrpSpPr>
                  <p:nvPr/>
                </p:nvGrpSpPr>
                <p:grpSpPr bwMode="auto">
                  <a:xfrm>
                    <a:off x="2740" y="1166"/>
                    <a:ext cx="1680" cy="947"/>
                    <a:chOff x="288" y="528"/>
                    <a:chExt cx="1680" cy="1632"/>
                  </a:xfrm>
                </p:grpSpPr>
                <p:sp>
                  <p:nvSpPr>
                    <p:cNvPr id="155" name="Line 98">
                      <a:extLst>
                        <a:ext uri="{FF2B5EF4-FFF2-40B4-BE49-F238E27FC236}">
                          <a16:creationId xmlns:a16="http://schemas.microsoft.com/office/drawing/2014/main" id="{C96A6FDF-84D7-4316-A0AC-BE0B8FEC2F2E}"/>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56" name="Line 99">
                      <a:extLst>
                        <a:ext uri="{FF2B5EF4-FFF2-40B4-BE49-F238E27FC236}">
                          <a16:creationId xmlns:a16="http://schemas.microsoft.com/office/drawing/2014/main" id="{2F661752-F772-4B9F-A803-C98CBF8A7041}"/>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57" name="Line 100">
                      <a:extLst>
                        <a:ext uri="{FF2B5EF4-FFF2-40B4-BE49-F238E27FC236}">
                          <a16:creationId xmlns:a16="http://schemas.microsoft.com/office/drawing/2014/main" id="{7C071BA2-77CF-4E24-B57F-0917BEFB94A0}"/>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58" name="Line 101">
                      <a:extLst>
                        <a:ext uri="{FF2B5EF4-FFF2-40B4-BE49-F238E27FC236}">
                          <a16:creationId xmlns:a16="http://schemas.microsoft.com/office/drawing/2014/main" id="{5F0004B2-DF60-4BA2-B51A-37C52B2774B7}"/>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59" name="Line 102">
                      <a:extLst>
                        <a:ext uri="{FF2B5EF4-FFF2-40B4-BE49-F238E27FC236}">
                          <a16:creationId xmlns:a16="http://schemas.microsoft.com/office/drawing/2014/main" id="{478683F0-F589-4946-B518-A6C4DEAB97AA}"/>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60" name="Line 103">
                      <a:extLst>
                        <a:ext uri="{FF2B5EF4-FFF2-40B4-BE49-F238E27FC236}">
                          <a16:creationId xmlns:a16="http://schemas.microsoft.com/office/drawing/2014/main" id="{682A8A5D-6F0C-4C71-A8D5-53A2DB0A8F69}"/>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61" name="Line 104">
                      <a:extLst>
                        <a:ext uri="{FF2B5EF4-FFF2-40B4-BE49-F238E27FC236}">
                          <a16:creationId xmlns:a16="http://schemas.microsoft.com/office/drawing/2014/main" id="{EEF89FE0-42E1-4883-962D-DB8F6B23D14D}"/>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62" name="Line 105">
                      <a:extLst>
                        <a:ext uri="{FF2B5EF4-FFF2-40B4-BE49-F238E27FC236}">
                          <a16:creationId xmlns:a16="http://schemas.microsoft.com/office/drawing/2014/main" id="{1263198D-6247-4E0D-9845-963F4382F638}"/>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137" name="Group 106">
                    <a:extLst>
                      <a:ext uri="{FF2B5EF4-FFF2-40B4-BE49-F238E27FC236}">
                        <a16:creationId xmlns:a16="http://schemas.microsoft.com/office/drawing/2014/main" id="{919B3F00-5155-456A-B6A8-5AD9B89F51B7}"/>
                      </a:ext>
                    </a:extLst>
                  </p:cNvPr>
                  <p:cNvGrpSpPr>
                    <a:grpSpLocks/>
                  </p:cNvGrpSpPr>
                  <p:nvPr/>
                </p:nvGrpSpPr>
                <p:grpSpPr bwMode="auto">
                  <a:xfrm>
                    <a:off x="2740" y="2187"/>
                    <a:ext cx="1680" cy="947"/>
                    <a:chOff x="288" y="528"/>
                    <a:chExt cx="1680" cy="1632"/>
                  </a:xfrm>
                </p:grpSpPr>
                <p:sp>
                  <p:nvSpPr>
                    <p:cNvPr id="147" name="Line 107">
                      <a:extLst>
                        <a:ext uri="{FF2B5EF4-FFF2-40B4-BE49-F238E27FC236}">
                          <a16:creationId xmlns:a16="http://schemas.microsoft.com/office/drawing/2014/main" id="{D0162F19-FBA8-4FE6-A619-ECEE16AC6DDC}"/>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48" name="Line 108">
                      <a:extLst>
                        <a:ext uri="{FF2B5EF4-FFF2-40B4-BE49-F238E27FC236}">
                          <a16:creationId xmlns:a16="http://schemas.microsoft.com/office/drawing/2014/main" id="{12A427C8-E1B6-416D-8C9B-20030E71B573}"/>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49" name="Line 109">
                      <a:extLst>
                        <a:ext uri="{FF2B5EF4-FFF2-40B4-BE49-F238E27FC236}">
                          <a16:creationId xmlns:a16="http://schemas.microsoft.com/office/drawing/2014/main" id="{E5762E9B-DC0D-4E2B-8BB6-030C4ECF0898}"/>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50" name="Line 110">
                      <a:extLst>
                        <a:ext uri="{FF2B5EF4-FFF2-40B4-BE49-F238E27FC236}">
                          <a16:creationId xmlns:a16="http://schemas.microsoft.com/office/drawing/2014/main" id="{6C39B7D7-9A81-4AF8-84F7-9D4EF4EFAEED}"/>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51" name="Line 111">
                      <a:extLst>
                        <a:ext uri="{FF2B5EF4-FFF2-40B4-BE49-F238E27FC236}">
                          <a16:creationId xmlns:a16="http://schemas.microsoft.com/office/drawing/2014/main" id="{4D0C697E-3DD8-4A9D-B04D-01A04680F5D5}"/>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52" name="Line 112">
                      <a:extLst>
                        <a:ext uri="{FF2B5EF4-FFF2-40B4-BE49-F238E27FC236}">
                          <a16:creationId xmlns:a16="http://schemas.microsoft.com/office/drawing/2014/main" id="{2D2E2131-5392-4799-99FC-A271F7977263}"/>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53" name="Line 113">
                      <a:extLst>
                        <a:ext uri="{FF2B5EF4-FFF2-40B4-BE49-F238E27FC236}">
                          <a16:creationId xmlns:a16="http://schemas.microsoft.com/office/drawing/2014/main" id="{C076E705-BF0C-4C5F-84C4-4A793DC871E9}"/>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54" name="Line 114">
                      <a:extLst>
                        <a:ext uri="{FF2B5EF4-FFF2-40B4-BE49-F238E27FC236}">
                          <a16:creationId xmlns:a16="http://schemas.microsoft.com/office/drawing/2014/main" id="{83FC2C96-3E5A-4738-A113-850B046C19E2}"/>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138" name="Group 115">
                    <a:extLst>
                      <a:ext uri="{FF2B5EF4-FFF2-40B4-BE49-F238E27FC236}">
                        <a16:creationId xmlns:a16="http://schemas.microsoft.com/office/drawing/2014/main" id="{7CF06788-96FD-4177-AEF3-12CFDE2FBC5C}"/>
                      </a:ext>
                    </a:extLst>
                  </p:cNvPr>
                  <p:cNvGrpSpPr>
                    <a:grpSpLocks/>
                  </p:cNvGrpSpPr>
                  <p:nvPr/>
                </p:nvGrpSpPr>
                <p:grpSpPr bwMode="auto">
                  <a:xfrm>
                    <a:off x="2740" y="3209"/>
                    <a:ext cx="1680" cy="947"/>
                    <a:chOff x="288" y="528"/>
                    <a:chExt cx="1680" cy="1632"/>
                  </a:xfrm>
                </p:grpSpPr>
                <p:sp>
                  <p:nvSpPr>
                    <p:cNvPr id="139" name="Line 116">
                      <a:extLst>
                        <a:ext uri="{FF2B5EF4-FFF2-40B4-BE49-F238E27FC236}">
                          <a16:creationId xmlns:a16="http://schemas.microsoft.com/office/drawing/2014/main" id="{60A06720-6F3E-4C3F-A8DC-406B0813D0AB}"/>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40" name="Line 117">
                      <a:extLst>
                        <a:ext uri="{FF2B5EF4-FFF2-40B4-BE49-F238E27FC236}">
                          <a16:creationId xmlns:a16="http://schemas.microsoft.com/office/drawing/2014/main" id="{AABEA0ED-34CD-4394-A3FA-66595BF80864}"/>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41" name="Line 118">
                      <a:extLst>
                        <a:ext uri="{FF2B5EF4-FFF2-40B4-BE49-F238E27FC236}">
                          <a16:creationId xmlns:a16="http://schemas.microsoft.com/office/drawing/2014/main" id="{E2A74F49-F02F-490D-B76A-5E58E6A776D9}"/>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42" name="Line 119">
                      <a:extLst>
                        <a:ext uri="{FF2B5EF4-FFF2-40B4-BE49-F238E27FC236}">
                          <a16:creationId xmlns:a16="http://schemas.microsoft.com/office/drawing/2014/main" id="{A75C3BDD-D06E-4762-B679-49F80D30FC7B}"/>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43" name="Line 120">
                      <a:extLst>
                        <a:ext uri="{FF2B5EF4-FFF2-40B4-BE49-F238E27FC236}">
                          <a16:creationId xmlns:a16="http://schemas.microsoft.com/office/drawing/2014/main" id="{019C4730-0519-4A9C-A32C-2188DDF11E07}"/>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44" name="Line 121">
                      <a:extLst>
                        <a:ext uri="{FF2B5EF4-FFF2-40B4-BE49-F238E27FC236}">
                          <a16:creationId xmlns:a16="http://schemas.microsoft.com/office/drawing/2014/main" id="{83B0EAF4-4007-4B0E-AA8D-F5884D3DD809}"/>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45" name="Line 122">
                      <a:extLst>
                        <a:ext uri="{FF2B5EF4-FFF2-40B4-BE49-F238E27FC236}">
                          <a16:creationId xmlns:a16="http://schemas.microsoft.com/office/drawing/2014/main" id="{EC6E8725-A434-4796-9179-2AE45D3A1476}"/>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46" name="Line 123">
                      <a:extLst>
                        <a:ext uri="{FF2B5EF4-FFF2-40B4-BE49-F238E27FC236}">
                          <a16:creationId xmlns:a16="http://schemas.microsoft.com/office/drawing/2014/main" id="{CBEBD3F1-15C7-46D7-BFF2-A3E3236BF61F}"/>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grpSp>
              <p:nvGrpSpPr>
                <p:cNvPr id="61" name="Group 124">
                  <a:extLst>
                    <a:ext uri="{FF2B5EF4-FFF2-40B4-BE49-F238E27FC236}">
                      <a16:creationId xmlns:a16="http://schemas.microsoft.com/office/drawing/2014/main" id="{2987F955-C55D-4836-80A6-052E0D85D5B0}"/>
                    </a:ext>
                  </a:extLst>
                </p:cNvPr>
                <p:cNvGrpSpPr>
                  <a:grpSpLocks/>
                </p:cNvGrpSpPr>
                <p:nvPr userDrawn="1"/>
              </p:nvGrpSpPr>
              <p:grpSpPr bwMode="auto">
                <a:xfrm>
                  <a:off x="3687" y="144"/>
                  <a:ext cx="1801" cy="4012"/>
                  <a:chOff x="3687" y="144"/>
                  <a:chExt cx="1801" cy="4012"/>
                </a:xfrm>
              </p:grpSpPr>
              <p:grpSp>
                <p:nvGrpSpPr>
                  <p:cNvPr id="99" name="Group 125">
                    <a:extLst>
                      <a:ext uri="{FF2B5EF4-FFF2-40B4-BE49-F238E27FC236}">
                        <a16:creationId xmlns:a16="http://schemas.microsoft.com/office/drawing/2014/main" id="{62BA198D-A1D1-4800-8BB3-5E905A77B29D}"/>
                      </a:ext>
                    </a:extLst>
                  </p:cNvPr>
                  <p:cNvGrpSpPr>
                    <a:grpSpLocks/>
                  </p:cNvGrpSpPr>
                  <p:nvPr userDrawn="1"/>
                </p:nvGrpSpPr>
                <p:grpSpPr bwMode="auto">
                  <a:xfrm>
                    <a:off x="3687" y="144"/>
                    <a:ext cx="975" cy="947"/>
                    <a:chOff x="3687" y="144"/>
                    <a:chExt cx="975" cy="947"/>
                  </a:xfrm>
                </p:grpSpPr>
                <p:sp>
                  <p:nvSpPr>
                    <p:cNvPr id="127" name="Line 126">
                      <a:extLst>
                        <a:ext uri="{FF2B5EF4-FFF2-40B4-BE49-F238E27FC236}">
                          <a16:creationId xmlns:a16="http://schemas.microsoft.com/office/drawing/2014/main" id="{8E328D2E-28B3-4516-9280-47B577D1455D}"/>
                        </a:ext>
                      </a:extLst>
                    </p:cNvPr>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28" name="Line 127">
                      <a:extLst>
                        <a:ext uri="{FF2B5EF4-FFF2-40B4-BE49-F238E27FC236}">
                          <a16:creationId xmlns:a16="http://schemas.microsoft.com/office/drawing/2014/main" id="{0969B74B-66E1-499C-865A-3C4A7292EBD2}"/>
                        </a:ext>
                      </a:extLst>
                    </p:cNvPr>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29" name="Line 128">
                      <a:extLst>
                        <a:ext uri="{FF2B5EF4-FFF2-40B4-BE49-F238E27FC236}">
                          <a16:creationId xmlns:a16="http://schemas.microsoft.com/office/drawing/2014/main" id="{B71F1F0D-7735-4E77-84D3-41787E9F098D}"/>
                        </a:ext>
                      </a:extLst>
                    </p:cNvPr>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30" name="Line 129">
                      <a:extLst>
                        <a:ext uri="{FF2B5EF4-FFF2-40B4-BE49-F238E27FC236}">
                          <a16:creationId xmlns:a16="http://schemas.microsoft.com/office/drawing/2014/main" id="{C7089B46-C077-4141-80A3-FE883713E998}"/>
                        </a:ext>
                      </a:extLst>
                    </p:cNvPr>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31" name="Line 130">
                      <a:extLst>
                        <a:ext uri="{FF2B5EF4-FFF2-40B4-BE49-F238E27FC236}">
                          <a16:creationId xmlns:a16="http://schemas.microsoft.com/office/drawing/2014/main" id="{D66A9B0B-5825-4B97-9B12-3512120C48BE}"/>
                        </a:ext>
                      </a:extLst>
                    </p:cNvPr>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32" name="Line 131">
                      <a:extLst>
                        <a:ext uri="{FF2B5EF4-FFF2-40B4-BE49-F238E27FC236}">
                          <a16:creationId xmlns:a16="http://schemas.microsoft.com/office/drawing/2014/main" id="{84D011B7-54A4-4F0D-89ED-3980B0505336}"/>
                        </a:ext>
                      </a:extLst>
                    </p:cNvPr>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33" name="Line 132">
                      <a:extLst>
                        <a:ext uri="{FF2B5EF4-FFF2-40B4-BE49-F238E27FC236}">
                          <a16:creationId xmlns:a16="http://schemas.microsoft.com/office/drawing/2014/main" id="{29F1DEED-0CE4-447E-9965-1499B1DA9F78}"/>
                        </a:ext>
                      </a:extLst>
                    </p:cNvPr>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34" name="Line 133">
                      <a:extLst>
                        <a:ext uri="{FF2B5EF4-FFF2-40B4-BE49-F238E27FC236}">
                          <a16:creationId xmlns:a16="http://schemas.microsoft.com/office/drawing/2014/main" id="{0C50C846-D144-46DD-A2D5-E36A77ACC54E}"/>
                        </a:ext>
                      </a:extLst>
                    </p:cNvPr>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100" name="Group 134">
                    <a:extLst>
                      <a:ext uri="{FF2B5EF4-FFF2-40B4-BE49-F238E27FC236}">
                        <a16:creationId xmlns:a16="http://schemas.microsoft.com/office/drawing/2014/main" id="{7E087C30-0422-447D-A3FF-9C68A7E6591B}"/>
                      </a:ext>
                    </a:extLst>
                  </p:cNvPr>
                  <p:cNvGrpSpPr>
                    <a:grpSpLocks/>
                  </p:cNvGrpSpPr>
                  <p:nvPr/>
                </p:nvGrpSpPr>
                <p:grpSpPr bwMode="auto">
                  <a:xfrm>
                    <a:off x="3808" y="1166"/>
                    <a:ext cx="1680" cy="947"/>
                    <a:chOff x="288" y="528"/>
                    <a:chExt cx="1680" cy="1632"/>
                  </a:xfrm>
                </p:grpSpPr>
                <p:sp>
                  <p:nvSpPr>
                    <p:cNvPr id="119" name="Line 135">
                      <a:extLst>
                        <a:ext uri="{FF2B5EF4-FFF2-40B4-BE49-F238E27FC236}">
                          <a16:creationId xmlns:a16="http://schemas.microsoft.com/office/drawing/2014/main" id="{75ABE593-DA48-4AE8-A8DE-5BB280B1542B}"/>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20" name="Line 136">
                      <a:extLst>
                        <a:ext uri="{FF2B5EF4-FFF2-40B4-BE49-F238E27FC236}">
                          <a16:creationId xmlns:a16="http://schemas.microsoft.com/office/drawing/2014/main" id="{5F68C80A-70BC-47E2-9235-C611AD809BE5}"/>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21" name="Line 137">
                      <a:extLst>
                        <a:ext uri="{FF2B5EF4-FFF2-40B4-BE49-F238E27FC236}">
                          <a16:creationId xmlns:a16="http://schemas.microsoft.com/office/drawing/2014/main" id="{C9A20BDB-4E37-4311-8AFA-71F633353012}"/>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22" name="Line 138">
                      <a:extLst>
                        <a:ext uri="{FF2B5EF4-FFF2-40B4-BE49-F238E27FC236}">
                          <a16:creationId xmlns:a16="http://schemas.microsoft.com/office/drawing/2014/main" id="{9DA69964-000B-4D10-B6D8-7F7907BC69DB}"/>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23" name="Line 139">
                      <a:extLst>
                        <a:ext uri="{FF2B5EF4-FFF2-40B4-BE49-F238E27FC236}">
                          <a16:creationId xmlns:a16="http://schemas.microsoft.com/office/drawing/2014/main" id="{E28B99F6-F45D-4827-93AC-CFAB26268FF3}"/>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24" name="Line 140">
                      <a:extLst>
                        <a:ext uri="{FF2B5EF4-FFF2-40B4-BE49-F238E27FC236}">
                          <a16:creationId xmlns:a16="http://schemas.microsoft.com/office/drawing/2014/main" id="{37B1EE8A-A2CF-472C-B5B2-DAEFFC7F2817}"/>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25" name="Line 141">
                      <a:extLst>
                        <a:ext uri="{FF2B5EF4-FFF2-40B4-BE49-F238E27FC236}">
                          <a16:creationId xmlns:a16="http://schemas.microsoft.com/office/drawing/2014/main" id="{37D735DB-6C1C-4E79-990A-0AB74A68349A}"/>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26" name="Line 142">
                      <a:extLst>
                        <a:ext uri="{FF2B5EF4-FFF2-40B4-BE49-F238E27FC236}">
                          <a16:creationId xmlns:a16="http://schemas.microsoft.com/office/drawing/2014/main" id="{A6A75F06-87C5-462E-9573-FFAB4CAEF77D}"/>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101" name="Group 143">
                    <a:extLst>
                      <a:ext uri="{FF2B5EF4-FFF2-40B4-BE49-F238E27FC236}">
                        <a16:creationId xmlns:a16="http://schemas.microsoft.com/office/drawing/2014/main" id="{5DC4011E-F6AA-4EA1-95F6-7B8AEF840118}"/>
                      </a:ext>
                    </a:extLst>
                  </p:cNvPr>
                  <p:cNvGrpSpPr>
                    <a:grpSpLocks/>
                  </p:cNvGrpSpPr>
                  <p:nvPr/>
                </p:nvGrpSpPr>
                <p:grpSpPr bwMode="auto">
                  <a:xfrm>
                    <a:off x="3808" y="2187"/>
                    <a:ext cx="1680" cy="947"/>
                    <a:chOff x="288" y="528"/>
                    <a:chExt cx="1680" cy="1632"/>
                  </a:xfrm>
                </p:grpSpPr>
                <p:sp>
                  <p:nvSpPr>
                    <p:cNvPr id="111" name="Line 144">
                      <a:extLst>
                        <a:ext uri="{FF2B5EF4-FFF2-40B4-BE49-F238E27FC236}">
                          <a16:creationId xmlns:a16="http://schemas.microsoft.com/office/drawing/2014/main" id="{345B784E-48BB-442F-BDEC-F5E7D1F81FE8}"/>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12" name="Line 145">
                      <a:extLst>
                        <a:ext uri="{FF2B5EF4-FFF2-40B4-BE49-F238E27FC236}">
                          <a16:creationId xmlns:a16="http://schemas.microsoft.com/office/drawing/2014/main" id="{8B2ADE3D-DDCE-4DD3-9393-791F496EAAC0}"/>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13" name="Line 146">
                      <a:extLst>
                        <a:ext uri="{FF2B5EF4-FFF2-40B4-BE49-F238E27FC236}">
                          <a16:creationId xmlns:a16="http://schemas.microsoft.com/office/drawing/2014/main" id="{74AD570C-5096-4C04-B23D-032CD9AB26E8}"/>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14" name="Line 147">
                      <a:extLst>
                        <a:ext uri="{FF2B5EF4-FFF2-40B4-BE49-F238E27FC236}">
                          <a16:creationId xmlns:a16="http://schemas.microsoft.com/office/drawing/2014/main" id="{4E3AD93E-261D-4238-8B16-3BE56478C5C9}"/>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15" name="Line 148">
                      <a:extLst>
                        <a:ext uri="{FF2B5EF4-FFF2-40B4-BE49-F238E27FC236}">
                          <a16:creationId xmlns:a16="http://schemas.microsoft.com/office/drawing/2014/main" id="{39D35C56-D127-468E-A1DF-489A76A5A51D}"/>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16" name="Line 149">
                      <a:extLst>
                        <a:ext uri="{FF2B5EF4-FFF2-40B4-BE49-F238E27FC236}">
                          <a16:creationId xmlns:a16="http://schemas.microsoft.com/office/drawing/2014/main" id="{F1AAA837-DF5B-47C9-887C-D4970215CD88}"/>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17" name="Line 150">
                      <a:extLst>
                        <a:ext uri="{FF2B5EF4-FFF2-40B4-BE49-F238E27FC236}">
                          <a16:creationId xmlns:a16="http://schemas.microsoft.com/office/drawing/2014/main" id="{83ED5B28-80EE-4236-BE9F-4F644CD154E4}"/>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18" name="Line 151">
                      <a:extLst>
                        <a:ext uri="{FF2B5EF4-FFF2-40B4-BE49-F238E27FC236}">
                          <a16:creationId xmlns:a16="http://schemas.microsoft.com/office/drawing/2014/main" id="{33C00FDB-D173-4FC7-8280-A4223E67C52C}"/>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102" name="Group 152">
                    <a:extLst>
                      <a:ext uri="{FF2B5EF4-FFF2-40B4-BE49-F238E27FC236}">
                        <a16:creationId xmlns:a16="http://schemas.microsoft.com/office/drawing/2014/main" id="{4261941A-3305-45B0-A00B-514324D7D110}"/>
                      </a:ext>
                    </a:extLst>
                  </p:cNvPr>
                  <p:cNvGrpSpPr>
                    <a:grpSpLocks/>
                  </p:cNvGrpSpPr>
                  <p:nvPr/>
                </p:nvGrpSpPr>
                <p:grpSpPr bwMode="auto">
                  <a:xfrm>
                    <a:off x="3808" y="3209"/>
                    <a:ext cx="1680" cy="947"/>
                    <a:chOff x="288" y="528"/>
                    <a:chExt cx="1680" cy="1632"/>
                  </a:xfrm>
                </p:grpSpPr>
                <p:sp>
                  <p:nvSpPr>
                    <p:cNvPr id="103" name="Line 153">
                      <a:extLst>
                        <a:ext uri="{FF2B5EF4-FFF2-40B4-BE49-F238E27FC236}">
                          <a16:creationId xmlns:a16="http://schemas.microsoft.com/office/drawing/2014/main" id="{2D1F393D-0D8B-4BB8-B65A-92E2E7860045}"/>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04" name="Line 154">
                      <a:extLst>
                        <a:ext uri="{FF2B5EF4-FFF2-40B4-BE49-F238E27FC236}">
                          <a16:creationId xmlns:a16="http://schemas.microsoft.com/office/drawing/2014/main" id="{8DD6153F-5DDC-462A-AFFE-A30A48275AB7}"/>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05" name="Line 155">
                      <a:extLst>
                        <a:ext uri="{FF2B5EF4-FFF2-40B4-BE49-F238E27FC236}">
                          <a16:creationId xmlns:a16="http://schemas.microsoft.com/office/drawing/2014/main" id="{A05A6452-D6B3-4744-B699-2B2E9F8771AB}"/>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06" name="Line 156">
                      <a:extLst>
                        <a:ext uri="{FF2B5EF4-FFF2-40B4-BE49-F238E27FC236}">
                          <a16:creationId xmlns:a16="http://schemas.microsoft.com/office/drawing/2014/main" id="{D159C200-AAEF-4D97-826A-D1D63186D433}"/>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07" name="Line 157">
                      <a:extLst>
                        <a:ext uri="{FF2B5EF4-FFF2-40B4-BE49-F238E27FC236}">
                          <a16:creationId xmlns:a16="http://schemas.microsoft.com/office/drawing/2014/main" id="{31967A1E-6E56-4631-B7DB-63EEA29D1F46}"/>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08" name="Line 158">
                      <a:extLst>
                        <a:ext uri="{FF2B5EF4-FFF2-40B4-BE49-F238E27FC236}">
                          <a16:creationId xmlns:a16="http://schemas.microsoft.com/office/drawing/2014/main" id="{362D96D5-2377-4D2F-AEAA-3B83DE829969}"/>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09" name="Line 159">
                      <a:extLst>
                        <a:ext uri="{FF2B5EF4-FFF2-40B4-BE49-F238E27FC236}">
                          <a16:creationId xmlns:a16="http://schemas.microsoft.com/office/drawing/2014/main" id="{20858D2A-EC73-4BD1-BE42-0AB74F71EEFB}"/>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110" name="Line 160">
                      <a:extLst>
                        <a:ext uri="{FF2B5EF4-FFF2-40B4-BE49-F238E27FC236}">
                          <a16:creationId xmlns:a16="http://schemas.microsoft.com/office/drawing/2014/main" id="{3916E914-D210-4E50-917A-71BEF0467CDB}"/>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grpSp>
              <p:nvGrpSpPr>
                <p:cNvPr id="62" name="Group 161">
                  <a:extLst>
                    <a:ext uri="{FF2B5EF4-FFF2-40B4-BE49-F238E27FC236}">
                      <a16:creationId xmlns:a16="http://schemas.microsoft.com/office/drawing/2014/main" id="{13F7B686-D09A-46C9-850F-2353E57304F1}"/>
                    </a:ext>
                  </a:extLst>
                </p:cNvPr>
                <p:cNvGrpSpPr>
                  <a:grpSpLocks/>
                </p:cNvGrpSpPr>
                <p:nvPr userDrawn="1"/>
              </p:nvGrpSpPr>
              <p:grpSpPr bwMode="auto">
                <a:xfrm>
                  <a:off x="4755" y="144"/>
                  <a:ext cx="1801" cy="4012"/>
                  <a:chOff x="4755" y="144"/>
                  <a:chExt cx="1801" cy="4012"/>
                </a:xfrm>
              </p:grpSpPr>
              <p:grpSp>
                <p:nvGrpSpPr>
                  <p:cNvPr id="63" name="Group 162">
                    <a:extLst>
                      <a:ext uri="{FF2B5EF4-FFF2-40B4-BE49-F238E27FC236}">
                        <a16:creationId xmlns:a16="http://schemas.microsoft.com/office/drawing/2014/main" id="{6A4B6804-21A8-4649-BBC0-F9339D2D6753}"/>
                      </a:ext>
                    </a:extLst>
                  </p:cNvPr>
                  <p:cNvGrpSpPr>
                    <a:grpSpLocks/>
                  </p:cNvGrpSpPr>
                  <p:nvPr userDrawn="1"/>
                </p:nvGrpSpPr>
                <p:grpSpPr bwMode="auto">
                  <a:xfrm>
                    <a:off x="4755" y="144"/>
                    <a:ext cx="975" cy="947"/>
                    <a:chOff x="4755" y="144"/>
                    <a:chExt cx="975" cy="947"/>
                  </a:xfrm>
                </p:grpSpPr>
                <p:sp>
                  <p:nvSpPr>
                    <p:cNvPr id="91" name="Line 163">
                      <a:extLst>
                        <a:ext uri="{FF2B5EF4-FFF2-40B4-BE49-F238E27FC236}">
                          <a16:creationId xmlns:a16="http://schemas.microsoft.com/office/drawing/2014/main" id="{0686243B-583A-433F-82C6-E9AC81AED851}"/>
                        </a:ext>
                      </a:extLst>
                    </p:cNvPr>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92" name="Line 164">
                      <a:extLst>
                        <a:ext uri="{FF2B5EF4-FFF2-40B4-BE49-F238E27FC236}">
                          <a16:creationId xmlns:a16="http://schemas.microsoft.com/office/drawing/2014/main" id="{DC6C60B3-B32A-4013-9F7C-BADB71F059B2}"/>
                        </a:ext>
                      </a:extLst>
                    </p:cNvPr>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93" name="Line 165">
                      <a:extLst>
                        <a:ext uri="{FF2B5EF4-FFF2-40B4-BE49-F238E27FC236}">
                          <a16:creationId xmlns:a16="http://schemas.microsoft.com/office/drawing/2014/main" id="{83B9B838-757E-4995-A65B-B42543F9FDF7}"/>
                        </a:ext>
                      </a:extLst>
                    </p:cNvPr>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94" name="Line 166">
                      <a:extLst>
                        <a:ext uri="{FF2B5EF4-FFF2-40B4-BE49-F238E27FC236}">
                          <a16:creationId xmlns:a16="http://schemas.microsoft.com/office/drawing/2014/main" id="{71E4B3DE-623D-4EB7-8FA9-D782E183DAA4}"/>
                        </a:ext>
                      </a:extLst>
                    </p:cNvPr>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95" name="Line 167">
                      <a:extLst>
                        <a:ext uri="{FF2B5EF4-FFF2-40B4-BE49-F238E27FC236}">
                          <a16:creationId xmlns:a16="http://schemas.microsoft.com/office/drawing/2014/main" id="{A2B2415E-3EA4-47D8-A36B-846EDD58FDEA}"/>
                        </a:ext>
                      </a:extLst>
                    </p:cNvPr>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96" name="Line 168">
                      <a:extLst>
                        <a:ext uri="{FF2B5EF4-FFF2-40B4-BE49-F238E27FC236}">
                          <a16:creationId xmlns:a16="http://schemas.microsoft.com/office/drawing/2014/main" id="{7FF79333-C8D8-4ED9-8A94-8C019C1BFB35}"/>
                        </a:ext>
                      </a:extLst>
                    </p:cNvPr>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97" name="Line 169">
                      <a:extLst>
                        <a:ext uri="{FF2B5EF4-FFF2-40B4-BE49-F238E27FC236}">
                          <a16:creationId xmlns:a16="http://schemas.microsoft.com/office/drawing/2014/main" id="{247E8E7E-804A-45B0-A5D1-09BA5868A53E}"/>
                        </a:ext>
                      </a:extLst>
                    </p:cNvPr>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98" name="Line 170">
                      <a:extLst>
                        <a:ext uri="{FF2B5EF4-FFF2-40B4-BE49-F238E27FC236}">
                          <a16:creationId xmlns:a16="http://schemas.microsoft.com/office/drawing/2014/main" id="{40AC8C9D-014C-466B-AE6C-1604D0F25F11}"/>
                        </a:ext>
                      </a:extLst>
                    </p:cNvPr>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64" name="Group 171">
                    <a:extLst>
                      <a:ext uri="{FF2B5EF4-FFF2-40B4-BE49-F238E27FC236}">
                        <a16:creationId xmlns:a16="http://schemas.microsoft.com/office/drawing/2014/main" id="{CF9ED138-FE34-4701-A61C-DD579EC8E0A9}"/>
                      </a:ext>
                    </a:extLst>
                  </p:cNvPr>
                  <p:cNvGrpSpPr>
                    <a:grpSpLocks/>
                  </p:cNvGrpSpPr>
                  <p:nvPr/>
                </p:nvGrpSpPr>
                <p:grpSpPr bwMode="auto">
                  <a:xfrm>
                    <a:off x="4876" y="1166"/>
                    <a:ext cx="1680" cy="947"/>
                    <a:chOff x="288" y="528"/>
                    <a:chExt cx="1680" cy="1632"/>
                  </a:xfrm>
                </p:grpSpPr>
                <p:sp>
                  <p:nvSpPr>
                    <p:cNvPr id="83" name="Line 172">
                      <a:extLst>
                        <a:ext uri="{FF2B5EF4-FFF2-40B4-BE49-F238E27FC236}">
                          <a16:creationId xmlns:a16="http://schemas.microsoft.com/office/drawing/2014/main" id="{60CA48E8-09FA-4AE5-8AC0-7EC74B40C458}"/>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84" name="Line 173">
                      <a:extLst>
                        <a:ext uri="{FF2B5EF4-FFF2-40B4-BE49-F238E27FC236}">
                          <a16:creationId xmlns:a16="http://schemas.microsoft.com/office/drawing/2014/main" id="{A8E82052-25A2-4F23-BB5F-02D0F5643299}"/>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85" name="Line 174">
                      <a:extLst>
                        <a:ext uri="{FF2B5EF4-FFF2-40B4-BE49-F238E27FC236}">
                          <a16:creationId xmlns:a16="http://schemas.microsoft.com/office/drawing/2014/main" id="{D499CBCD-5DB3-4D15-8649-9D90E9F3319D}"/>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86" name="Line 175">
                      <a:extLst>
                        <a:ext uri="{FF2B5EF4-FFF2-40B4-BE49-F238E27FC236}">
                          <a16:creationId xmlns:a16="http://schemas.microsoft.com/office/drawing/2014/main" id="{5E93F047-7DE0-4AA4-9DD2-1D74AB61A1E4}"/>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87" name="Line 176">
                      <a:extLst>
                        <a:ext uri="{FF2B5EF4-FFF2-40B4-BE49-F238E27FC236}">
                          <a16:creationId xmlns:a16="http://schemas.microsoft.com/office/drawing/2014/main" id="{8E508FBE-37A8-48E8-ACE2-0A3165A81CCE}"/>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88" name="Line 177">
                      <a:extLst>
                        <a:ext uri="{FF2B5EF4-FFF2-40B4-BE49-F238E27FC236}">
                          <a16:creationId xmlns:a16="http://schemas.microsoft.com/office/drawing/2014/main" id="{D6989BF6-82B0-467D-940B-113DAC7BD440}"/>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89" name="Line 178">
                      <a:extLst>
                        <a:ext uri="{FF2B5EF4-FFF2-40B4-BE49-F238E27FC236}">
                          <a16:creationId xmlns:a16="http://schemas.microsoft.com/office/drawing/2014/main" id="{C52C52CD-D5EC-46DB-B606-E3ECA63AB478}"/>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90" name="Line 179">
                      <a:extLst>
                        <a:ext uri="{FF2B5EF4-FFF2-40B4-BE49-F238E27FC236}">
                          <a16:creationId xmlns:a16="http://schemas.microsoft.com/office/drawing/2014/main" id="{A1A67125-C7DF-491C-8A57-231AAF948392}"/>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65" name="Group 180">
                    <a:extLst>
                      <a:ext uri="{FF2B5EF4-FFF2-40B4-BE49-F238E27FC236}">
                        <a16:creationId xmlns:a16="http://schemas.microsoft.com/office/drawing/2014/main" id="{B978C9AA-5A87-4AE2-BE5A-9C6783C1FF53}"/>
                      </a:ext>
                    </a:extLst>
                  </p:cNvPr>
                  <p:cNvGrpSpPr>
                    <a:grpSpLocks/>
                  </p:cNvGrpSpPr>
                  <p:nvPr/>
                </p:nvGrpSpPr>
                <p:grpSpPr bwMode="auto">
                  <a:xfrm>
                    <a:off x="4876" y="2187"/>
                    <a:ext cx="1680" cy="947"/>
                    <a:chOff x="288" y="528"/>
                    <a:chExt cx="1680" cy="1632"/>
                  </a:xfrm>
                </p:grpSpPr>
                <p:sp>
                  <p:nvSpPr>
                    <p:cNvPr id="75" name="Line 181">
                      <a:extLst>
                        <a:ext uri="{FF2B5EF4-FFF2-40B4-BE49-F238E27FC236}">
                          <a16:creationId xmlns:a16="http://schemas.microsoft.com/office/drawing/2014/main" id="{B0377600-4456-458A-8187-40DE172004B9}"/>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76" name="Line 182">
                      <a:extLst>
                        <a:ext uri="{FF2B5EF4-FFF2-40B4-BE49-F238E27FC236}">
                          <a16:creationId xmlns:a16="http://schemas.microsoft.com/office/drawing/2014/main" id="{0FB877E7-4DA9-4295-985A-1B3F99C5A598}"/>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77" name="Line 183">
                      <a:extLst>
                        <a:ext uri="{FF2B5EF4-FFF2-40B4-BE49-F238E27FC236}">
                          <a16:creationId xmlns:a16="http://schemas.microsoft.com/office/drawing/2014/main" id="{B4EBEF12-746E-400E-835C-0AF92DE8C396}"/>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78" name="Line 184">
                      <a:extLst>
                        <a:ext uri="{FF2B5EF4-FFF2-40B4-BE49-F238E27FC236}">
                          <a16:creationId xmlns:a16="http://schemas.microsoft.com/office/drawing/2014/main" id="{B5123C59-A662-4A00-9EB5-89E4209BA462}"/>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79" name="Line 185">
                      <a:extLst>
                        <a:ext uri="{FF2B5EF4-FFF2-40B4-BE49-F238E27FC236}">
                          <a16:creationId xmlns:a16="http://schemas.microsoft.com/office/drawing/2014/main" id="{067AD37E-2E57-489F-8C9A-35F6497693CE}"/>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80" name="Line 186">
                      <a:extLst>
                        <a:ext uri="{FF2B5EF4-FFF2-40B4-BE49-F238E27FC236}">
                          <a16:creationId xmlns:a16="http://schemas.microsoft.com/office/drawing/2014/main" id="{478528E9-C7EA-4B06-8D4B-C3705D48A29C}"/>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81" name="Line 187">
                      <a:extLst>
                        <a:ext uri="{FF2B5EF4-FFF2-40B4-BE49-F238E27FC236}">
                          <a16:creationId xmlns:a16="http://schemas.microsoft.com/office/drawing/2014/main" id="{D1D8E843-5CC5-42FD-81B1-95DA887EA8A0}"/>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82" name="Line 188">
                      <a:extLst>
                        <a:ext uri="{FF2B5EF4-FFF2-40B4-BE49-F238E27FC236}">
                          <a16:creationId xmlns:a16="http://schemas.microsoft.com/office/drawing/2014/main" id="{54FC62BD-15E1-494E-B7AE-E3C05E3F5EFD}"/>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nvGrpSpPr>
                  <p:cNvPr id="66" name="Group 189">
                    <a:extLst>
                      <a:ext uri="{FF2B5EF4-FFF2-40B4-BE49-F238E27FC236}">
                        <a16:creationId xmlns:a16="http://schemas.microsoft.com/office/drawing/2014/main" id="{F17F8BD0-DCD7-419A-BD8E-24529E6FA04D}"/>
                      </a:ext>
                    </a:extLst>
                  </p:cNvPr>
                  <p:cNvGrpSpPr>
                    <a:grpSpLocks/>
                  </p:cNvGrpSpPr>
                  <p:nvPr/>
                </p:nvGrpSpPr>
                <p:grpSpPr bwMode="auto">
                  <a:xfrm>
                    <a:off x="4876" y="3209"/>
                    <a:ext cx="1680" cy="947"/>
                    <a:chOff x="288" y="528"/>
                    <a:chExt cx="1680" cy="1632"/>
                  </a:xfrm>
                </p:grpSpPr>
                <p:sp>
                  <p:nvSpPr>
                    <p:cNvPr id="67" name="Line 190">
                      <a:extLst>
                        <a:ext uri="{FF2B5EF4-FFF2-40B4-BE49-F238E27FC236}">
                          <a16:creationId xmlns:a16="http://schemas.microsoft.com/office/drawing/2014/main" id="{74E3C4AF-9604-48ED-B30B-C9309DD80301}"/>
                        </a:ext>
                      </a:extLst>
                    </p:cNvPr>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68" name="Line 191">
                      <a:extLst>
                        <a:ext uri="{FF2B5EF4-FFF2-40B4-BE49-F238E27FC236}">
                          <a16:creationId xmlns:a16="http://schemas.microsoft.com/office/drawing/2014/main" id="{039E9214-36A0-4FA3-AD7A-FF8D7C4A23C2}"/>
                        </a:ext>
                      </a:extLst>
                    </p:cNvPr>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69" name="Line 192">
                      <a:extLst>
                        <a:ext uri="{FF2B5EF4-FFF2-40B4-BE49-F238E27FC236}">
                          <a16:creationId xmlns:a16="http://schemas.microsoft.com/office/drawing/2014/main" id="{357AB482-8CA1-4904-BC33-11F7C8F38EC1}"/>
                        </a:ext>
                      </a:extLst>
                    </p:cNvPr>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70" name="Line 193">
                      <a:extLst>
                        <a:ext uri="{FF2B5EF4-FFF2-40B4-BE49-F238E27FC236}">
                          <a16:creationId xmlns:a16="http://schemas.microsoft.com/office/drawing/2014/main" id="{CC3A2C2F-D1A6-481D-9923-83A965FD2B1E}"/>
                        </a:ext>
                      </a:extLst>
                    </p:cNvPr>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71" name="Line 194">
                      <a:extLst>
                        <a:ext uri="{FF2B5EF4-FFF2-40B4-BE49-F238E27FC236}">
                          <a16:creationId xmlns:a16="http://schemas.microsoft.com/office/drawing/2014/main" id="{CCF6AC18-F4D1-4FA0-AE83-8DE519AE6BE5}"/>
                        </a:ext>
                      </a:extLst>
                    </p:cNvPr>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72" name="Line 195">
                      <a:extLst>
                        <a:ext uri="{FF2B5EF4-FFF2-40B4-BE49-F238E27FC236}">
                          <a16:creationId xmlns:a16="http://schemas.microsoft.com/office/drawing/2014/main" id="{F23BFB19-B209-4053-90C7-5E3D6C1F9111}"/>
                        </a:ext>
                      </a:extLst>
                    </p:cNvPr>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73" name="Line 196">
                      <a:extLst>
                        <a:ext uri="{FF2B5EF4-FFF2-40B4-BE49-F238E27FC236}">
                          <a16:creationId xmlns:a16="http://schemas.microsoft.com/office/drawing/2014/main" id="{7F92E438-3756-4740-9441-13D85D227684}"/>
                        </a:ext>
                      </a:extLst>
                    </p:cNvPr>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74" name="Line 197">
                      <a:extLst>
                        <a:ext uri="{FF2B5EF4-FFF2-40B4-BE49-F238E27FC236}">
                          <a16:creationId xmlns:a16="http://schemas.microsoft.com/office/drawing/2014/main" id="{20AA4875-7E06-4ABF-A382-E5A71ABFE784}"/>
                        </a:ext>
                      </a:extLst>
                    </p:cNvPr>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grpSp>
          <p:grpSp>
            <p:nvGrpSpPr>
              <p:cNvPr id="38" name="Group 198">
                <a:extLst>
                  <a:ext uri="{FF2B5EF4-FFF2-40B4-BE49-F238E27FC236}">
                    <a16:creationId xmlns:a16="http://schemas.microsoft.com/office/drawing/2014/main" id="{630CD251-E83E-494C-90A9-01CFF98B1FDA}"/>
                  </a:ext>
                </a:extLst>
              </p:cNvPr>
              <p:cNvGrpSpPr>
                <a:grpSpLocks/>
              </p:cNvGrpSpPr>
              <p:nvPr userDrawn="1"/>
            </p:nvGrpSpPr>
            <p:grpSpPr bwMode="auto">
              <a:xfrm>
                <a:off x="3" y="68"/>
                <a:ext cx="5730" cy="0"/>
                <a:chOff x="3" y="68"/>
                <a:chExt cx="5730" cy="0"/>
              </a:xfrm>
            </p:grpSpPr>
            <p:sp>
              <p:nvSpPr>
                <p:cNvPr id="39" name="Line 199">
                  <a:extLst>
                    <a:ext uri="{FF2B5EF4-FFF2-40B4-BE49-F238E27FC236}">
                      <a16:creationId xmlns:a16="http://schemas.microsoft.com/office/drawing/2014/main" id="{5F4FC06C-B077-49BF-A9F8-456D235C1C95}"/>
                    </a:ext>
                  </a:extLst>
                </p:cNvPr>
                <p:cNvSpPr>
                  <a:spLocks noChangeShapeType="1"/>
                </p:cNvSpPr>
                <p:nvPr userDrawn="1"/>
              </p:nvSpPr>
              <p:spPr bwMode="hidden">
                <a:xfrm rot="-5400000">
                  <a:off x="198"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40" name="Line 200">
                  <a:extLst>
                    <a:ext uri="{FF2B5EF4-FFF2-40B4-BE49-F238E27FC236}">
                      <a16:creationId xmlns:a16="http://schemas.microsoft.com/office/drawing/2014/main" id="{ED45946B-E0A0-4483-95EF-62FBF8EEE321}"/>
                    </a:ext>
                  </a:extLst>
                </p:cNvPr>
                <p:cNvSpPr>
                  <a:spLocks noChangeShapeType="1"/>
                </p:cNvSpPr>
                <p:nvPr userDrawn="1"/>
              </p:nvSpPr>
              <p:spPr bwMode="hidden">
                <a:xfrm rot="-5400000">
                  <a:off x="737"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41" name="Line 201">
                  <a:extLst>
                    <a:ext uri="{FF2B5EF4-FFF2-40B4-BE49-F238E27FC236}">
                      <a16:creationId xmlns:a16="http://schemas.microsoft.com/office/drawing/2014/main" id="{5066D1AF-B206-4F18-9E4F-8D143D0B3EF2}"/>
                    </a:ext>
                  </a:extLst>
                </p:cNvPr>
                <p:cNvSpPr>
                  <a:spLocks noChangeShapeType="1"/>
                </p:cNvSpPr>
                <p:nvPr userDrawn="1"/>
              </p:nvSpPr>
              <p:spPr bwMode="hidden">
                <a:xfrm rot="-5400000">
                  <a:off x="1266"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42" name="Line 202">
                  <a:extLst>
                    <a:ext uri="{FF2B5EF4-FFF2-40B4-BE49-F238E27FC236}">
                      <a16:creationId xmlns:a16="http://schemas.microsoft.com/office/drawing/2014/main" id="{A02421DD-1ABE-4DF8-8448-E01A0EA2E9C8}"/>
                    </a:ext>
                  </a:extLst>
                </p:cNvPr>
                <p:cNvSpPr>
                  <a:spLocks noChangeShapeType="1"/>
                </p:cNvSpPr>
                <p:nvPr userDrawn="1"/>
              </p:nvSpPr>
              <p:spPr bwMode="hidden">
                <a:xfrm rot="-5400000">
                  <a:off x="1805"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43" name="Line 203">
                  <a:extLst>
                    <a:ext uri="{FF2B5EF4-FFF2-40B4-BE49-F238E27FC236}">
                      <a16:creationId xmlns:a16="http://schemas.microsoft.com/office/drawing/2014/main" id="{0318C1E8-2F95-4681-96F2-C88789C67CCB}"/>
                    </a:ext>
                  </a:extLst>
                </p:cNvPr>
                <p:cNvSpPr>
                  <a:spLocks noChangeShapeType="1"/>
                </p:cNvSpPr>
                <p:nvPr userDrawn="1"/>
              </p:nvSpPr>
              <p:spPr bwMode="hidden">
                <a:xfrm rot="-5400000">
                  <a:off x="2334"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44" name="Line 204">
                  <a:extLst>
                    <a:ext uri="{FF2B5EF4-FFF2-40B4-BE49-F238E27FC236}">
                      <a16:creationId xmlns:a16="http://schemas.microsoft.com/office/drawing/2014/main" id="{47E4340C-2BA5-4616-96F3-86B6D41837A0}"/>
                    </a:ext>
                  </a:extLst>
                </p:cNvPr>
                <p:cNvSpPr>
                  <a:spLocks noChangeShapeType="1"/>
                </p:cNvSpPr>
                <p:nvPr userDrawn="1"/>
              </p:nvSpPr>
              <p:spPr bwMode="hidden">
                <a:xfrm rot="-5400000">
                  <a:off x="2873"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45" name="Line 205">
                  <a:extLst>
                    <a:ext uri="{FF2B5EF4-FFF2-40B4-BE49-F238E27FC236}">
                      <a16:creationId xmlns:a16="http://schemas.microsoft.com/office/drawing/2014/main" id="{AEB68BF3-8FD4-4860-A5DC-192EF4194DC0}"/>
                    </a:ext>
                  </a:extLst>
                </p:cNvPr>
                <p:cNvSpPr>
                  <a:spLocks noChangeShapeType="1"/>
                </p:cNvSpPr>
                <p:nvPr userDrawn="1"/>
              </p:nvSpPr>
              <p:spPr bwMode="hidden">
                <a:xfrm rot="-5400000">
                  <a:off x="3402"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46" name="Line 206">
                  <a:extLst>
                    <a:ext uri="{FF2B5EF4-FFF2-40B4-BE49-F238E27FC236}">
                      <a16:creationId xmlns:a16="http://schemas.microsoft.com/office/drawing/2014/main" id="{329974A0-7CCD-4577-9A85-A6E25D451180}"/>
                    </a:ext>
                  </a:extLst>
                </p:cNvPr>
                <p:cNvSpPr>
                  <a:spLocks noChangeShapeType="1"/>
                </p:cNvSpPr>
                <p:nvPr userDrawn="1"/>
              </p:nvSpPr>
              <p:spPr bwMode="hidden">
                <a:xfrm rot="-5400000">
                  <a:off x="3941"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47" name="Line 207">
                  <a:extLst>
                    <a:ext uri="{FF2B5EF4-FFF2-40B4-BE49-F238E27FC236}">
                      <a16:creationId xmlns:a16="http://schemas.microsoft.com/office/drawing/2014/main" id="{F4452CB6-24F3-4C9D-A32B-1BECD4372D1B}"/>
                    </a:ext>
                  </a:extLst>
                </p:cNvPr>
                <p:cNvSpPr>
                  <a:spLocks noChangeShapeType="1"/>
                </p:cNvSpPr>
                <p:nvPr userDrawn="1"/>
              </p:nvSpPr>
              <p:spPr bwMode="hidden">
                <a:xfrm rot="-5400000">
                  <a:off x="4470"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48" name="Line 208">
                  <a:extLst>
                    <a:ext uri="{FF2B5EF4-FFF2-40B4-BE49-F238E27FC236}">
                      <a16:creationId xmlns:a16="http://schemas.microsoft.com/office/drawing/2014/main" id="{EA1ED3AA-DCB7-4B8A-B51B-CE93F769E80B}"/>
                    </a:ext>
                  </a:extLst>
                </p:cNvPr>
                <p:cNvSpPr>
                  <a:spLocks noChangeShapeType="1"/>
                </p:cNvSpPr>
                <p:nvPr userDrawn="1"/>
              </p:nvSpPr>
              <p:spPr bwMode="hidden">
                <a:xfrm rot="-5400000">
                  <a:off x="5009"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sp>
              <p:nvSpPr>
                <p:cNvPr id="49" name="Line 209">
                  <a:extLst>
                    <a:ext uri="{FF2B5EF4-FFF2-40B4-BE49-F238E27FC236}">
                      <a16:creationId xmlns:a16="http://schemas.microsoft.com/office/drawing/2014/main" id="{355660A0-5014-411F-BBC6-5DF954EB0C07}"/>
                    </a:ext>
                  </a:extLst>
                </p:cNvPr>
                <p:cNvSpPr>
                  <a:spLocks noChangeShapeType="1"/>
                </p:cNvSpPr>
                <p:nvPr userDrawn="1"/>
              </p:nvSpPr>
              <p:spPr bwMode="hidden">
                <a:xfrm rot="-5400000">
                  <a:off x="5538"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s-MX"/>
                </a:p>
              </p:txBody>
            </p:sp>
          </p:grpSp>
        </p:grpSp>
        <p:grpSp>
          <p:nvGrpSpPr>
            <p:cNvPr id="6" name="Group 210">
              <a:extLst>
                <a:ext uri="{FF2B5EF4-FFF2-40B4-BE49-F238E27FC236}">
                  <a16:creationId xmlns:a16="http://schemas.microsoft.com/office/drawing/2014/main" id="{AE7CEF11-AC3C-4DA6-8F56-C16DF15B8810}"/>
                </a:ext>
              </a:extLst>
            </p:cNvPr>
            <p:cNvGrpSpPr>
              <a:grpSpLocks/>
            </p:cNvGrpSpPr>
            <p:nvPr/>
          </p:nvGrpSpPr>
          <p:grpSpPr bwMode="auto">
            <a:xfrm>
              <a:off x="336" y="1200"/>
              <a:ext cx="5088" cy="1056"/>
              <a:chOff x="336" y="1200"/>
              <a:chExt cx="5088" cy="1056"/>
            </a:xfrm>
          </p:grpSpPr>
          <p:sp>
            <p:nvSpPr>
              <p:cNvPr id="32" name="Rectangle 211">
                <a:extLst>
                  <a:ext uri="{FF2B5EF4-FFF2-40B4-BE49-F238E27FC236}">
                    <a16:creationId xmlns:a16="http://schemas.microsoft.com/office/drawing/2014/main" id="{B6AC978C-753C-4AC1-8E46-2F277EC6544C}"/>
                  </a:ext>
                </a:extLst>
              </p:cNvPr>
              <p:cNvSpPr>
                <a:spLocks noChangeArrowheads="1"/>
              </p:cNvSpPr>
              <p:nvPr userDrawn="1"/>
            </p:nvSpPr>
            <p:spPr bwMode="auto">
              <a:xfrm>
                <a:off x="2880" y="1200"/>
                <a:ext cx="2544" cy="528"/>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33" name="Rectangle 212">
                <a:extLst>
                  <a:ext uri="{FF2B5EF4-FFF2-40B4-BE49-F238E27FC236}">
                    <a16:creationId xmlns:a16="http://schemas.microsoft.com/office/drawing/2014/main" id="{00E13621-2E81-493E-B754-A4D3F2D1AAA6}"/>
                  </a:ext>
                </a:extLst>
              </p:cNvPr>
              <p:cNvSpPr>
                <a:spLocks noChangeArrowheads="1"/>
              </p:cNvSpPr>
              <p:nvPr userDrawn="1"/>
            </p:nvSpPr>
            <p:spPr bwMode="auto">
              <a:xfrm>
                <a:off x="2880" y="1728"/>
                <a:ext cx="2544" cy="528"/>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34" name="Rectangle 213">
                <a:extLst>
                  <a:ext uri="{FF2B5EF4-FFF2-40B4-BE49-F238E27FC236}">
                    <a16:creationId xmlns:a16="http://schemas.microsoft.com/office/drawing/2014/main" id="{9070E033-F064-407D-B967-4A5574F92148}"/>
                  </a:ext>
                </a:extLst>
              </p:cNvPr>
              <p:cNvSpPr>
                <a:spLocks noChangeArrowheads="1"/>
              </p:cNvSpPr>
              <p:nvPr userDrawn="1"/>
            </p:nvSpPr>
            <p:spPr bwMode="auto">
              <a:xfrm>
                <a:off x="336" y="1728"/>
                <a:ext cx="2544" cy="528"/>
              </a:xfrm>
              <a:prstGeom prst="rect">
                <a:avLst/>
              </a:prstGeom>
              <a:solidFill>
                <a:schemeClr val="folHlink"/>
              </a:solidFill>
              <a:ln w="9525">
                <a:noFill/>
                <a:miter lim="800000"/>
                <a:headEnd/>
                <a:tailEnd/>
              </a:ln>
              <a:effectLst/>
            </p:spPr>
            <p:txBody>
              <a:bodyPr wrap="none" anchor="ctr"/>
              <a:lstStyle/>
              <a:p>
                <a:pPr>
                  <a:defRPr/>
                </a:pPr>
                <a:endParaRPr lang="es-MX"/>
              </a:p>
            </p:txBody>
          </p:sp>
          <p:sp>
            <p:nvSpPr>
              <p:cNvPr id="35" name="Rectangle 214">
                <a:extLst>
                  <a:ext uri="{FF2B5EF4-FFF2-40B4-BE49-F238E27FC236}">
                    <a16:creationId xmlns:a16="http://schemas.microsoft.com/office/drawing/2014/main" id="{F69C2084-80EF-4143-83EE-0AC1E20228CB}"/>
                  </a:ext>
                </a:extLst>
              </p:cNvPr>
              <p:cNvSpPr>
                <a:spLocks noChangeArrowheads="1"/>
              </p:cNvSpPr>
              <p:nvPr userDrawn="1"/>
            </p:nvSpPr>
            <p:spPr bwMode="auto">
              <a:xfrm>
                <a:off x="336" y="1200"/>
                <a:ext cx="2544" cy="528"/>
              </a:xfrm>
              <a:prstGeom prst="rect">
                <a:avLst/>
              </a:prstGeom>
              <a:solidFill>
                <a:schemeClr val="accent1"/>
              </a:solidFill>
              <a:ln w="9525">
                <a:noFill/>
                <a:miter lim="800000"/>
                <a:headEnd/>
                <a:tailEnd/>
              </a:ln>
              <a:effectLst/>
            </p:spPr>
            <p:txBody>
              <a:bodyPr wrap="none" anchor="ctr"/>
              <a:lstStyle/>
              <a:p>
                <a:pPr>
                  <a:defRPr/>
                </a:pPr>
                <a:endParaRPr lang="es-MX"/>
              </a:p>
            </p:txBody>
          </p:sp>
          <p:sp>
            <p:nvSpPr>
              <p:cNvPr id="36" name="Rectangle 215">
                <a:extLst>
                  <a:ext uri="{FF2B5EF4-FFF2-40B4-BE49-F238E27FC236}">
                    <a16:creationId xmlns:a16="http://schemas.microsoft.com/office/drawing/2014/main" id="{74CA2A28-1AF1-4343-961B-8895D90BA442}"/>
                  </a:ext>
                </a:extLst>
              </p:cNvPr>
              <p:cNvSpPr>
                <a:spLocks noChangeArrowheads="1"/>
              </p:cNvSpPr>
              <p:nvPr userDrawn="1"/>
            </p:nvSpPr>
            <p:spPr bwMode="white">
              <a:xfrm>
                <a:off x="432" y="1296"/>
                <a:ext cx="4896" cy="864"/>
              </a:xfrm>
              <a:prstGeom prst="rect">
                <a:avLst/>
              </a:prstGeom>
              <a:solidFill>
                <a:schemeClr val="bg1"/>
              </a:solidFill>
              <a:ln w="9525">
                <a:noFill/>
                <a:miter lim="800000"/>
                <a:headEnd/>
                <a:tailEnd/>
              </a:ln>
              <a:effectLst/>
            </p:spPr>
            <p:txBody>
              <a:bodyPr wrap="none" anchor="ctr"/>
              <a:lstStyle/>
              <a:p>
                <a:pPr>
                  <a:defRPr/>
                </a:pPr>
                <a:endParaRPr lang="es-MX"/>
              </a:p>
            </p:txBody>
          </p:sp>
        </p:grpSp>
        <p:grpSp>
          <p:nvGrpSpPr>
            <p:cNvPr id="7" name="Group 216">
              <a:extLst>
                <a:ext uri="{FF2B5EF4-FFF2-40B4-BE49-F238E27FC236}">
                  <a16:creationId xmlns:a16="http://schemas.microsoft.com/office/drawing/2014/main" id="{7BC26D5C-392C-4C90-A2C1-89FF1DF94E56}"/>
                </a:ext>
              </a:extLst>
            </p:cNvPr>
            <p:cNvGrpSpPr>
              <a:grpSpLocks/>
            </p:cNvGrpSpPr>
            <p:nvPr/>
          </p:nvGrpSpPr>
          <p:grpSpPr bwMode="auto">
            <a:xfrm>
              <a:off x="192" y="4273"/>
              <a:ext cx="5328" cy="47"/>
              <a:chOff x="192" y="3840"/>
              <a:chExt cx="5328" cy="47"/>
            </a:xfrm>
          </p:grpSpPr>
          <p:grpSp>
            <p:nvGrpSpPr>
              <p:cNvPr id="8" name="Group 217">
                <a:extLst>
                  <a:ext uri="{FF2B5EF4-FFF2-40B4-BE49-F238E27FC236}">
                    <a16:creationId xmlns:a16="http://schemas.microsoft.com/office/drawing/2014/main" id="{88BB8EAC-767F-4561-940F-6387C108FCBB}"/>
                  </a:ext>
                </a:extLst>
              </p:cNvPr>
              <p:cNvGrpSpPr>
                <a:grpSpLocks/>
              </p:cNvGrpSpPr>
              <p:nvPr userDrawn="1"/>
            </p:nvGrpSpPr>
            <p:grpSpPr bwMode="auto">
              <a:xfrm>
                <a:off x="192" y="3840"/>
                <a:ext cx="624" cy="47"/>
                <a:chOff x="624" y="3706"/>
                <a:chExt cx="1056" cy="106"/>
              </a:xfrm>
            </p:grpSpPr>
            <p:sp>
              <p:nvSpPr>
                <p:cNvPr id="30" name="Rectangle 218">
                  <a:extLst>
                    <a:ext uri="{FF2B5EF4-FFF2-40B4-BE49-F238E27FC236}">
                      <a16:creationId xmlns:a16="http://schemas.microsoft.com/office/drawing/2014/main" id="{69DF31E2-A0D8-49F2-B90C-099ED55C8E54}"/>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31" name="Rectangle 219">
                  <a:extLst>
                    <a:ext uri="{FF2B5EF4-FFF2-40B4-BE49-F238E27FC236}">
                      <a16:creationId xmlns:a16="http://schemas.microsoft.com/office/drawing/2014/main" id="{5D8129C3-1C62-49E0-8B03-FB907F291376}"/>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s-MX"/>
                </a:p>
              </p:txBody>
            </p:sp>
          </p:grpSp>
          <p:grpSp>
            <p:nvGrpSpPr>
              <p:cNvPr id="9" name="Group 220">
                <a:extLst>
                  <a:ext uri="{FF2B5EF4-FFF2-40B4-BE49-F238E27FC236}">
                    <a16:creationId xmlns:a16="http://schemas.microsoft.com/office/drawing/2014/main" id="{271EB055-9D85-462C-B11E-C68A737B7EB7}"/>
                  </a:ext>
                </a:extLst>
              </p:cNvPr>
              <p:cNvGrpSpPr>
                <a:grpSpLocks/>
              </p:cNvGrpSpPr>
              <p:nvPr userDrawn="1"/>
            </p:nvGrpSpPr>
            <p:grpSpPr bwMode="auto">
              <a:xfrm>
                <a:off x="864" y="3840"/>
                <a:ext cx="624" cy="47"/>
                <a:chOff x="624" y="3600"/>
                <a:chExt cx="1056" cy="106"/>
              </a:xfrm>
            </p:grpSpPr>
            <p:sp>
              <p:nvSpPr>
                <p:cNvPr id="28" name="Rectangle 221">
                  <a:extLst>
                    <a:ext uri="{FF2B5EF4-FFF2-40B4-BE49-F238E27FC236}">
                      <a16:creationId xmlns:a16="http://schemas.microsoft.com/office/drawing/2014/main" id="{EC8B44C1-273E-464E-A777-5A500AE4DEB2}"/>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29" name="Rectangle 222">
                  <a:extLst>
                    <a:ext uri="{FF2B5EF4-FFF2-40B4-BE49-F238E27FC236}">
                      <a16:creationId xmlns:a16="http://schemas.microsoft.com/office/drawing/2014/main" id="{F2D7961B-4579-4A1B-9BB9-2D7AF1B8F069}"/>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s-MX"/>
                </a:p>
              </p:txBody>
            </p:sp>
          </p:grpSp>
          <p:grpSp>
            <p:nvGrpSpPr>
              <p:cNvPr id="10" name="Group 223">
                <a:extLst>
                  <a:ext uri="{FF2B5EF4-FFF2-40B4-BE49-F238E27FC236}">
                    <a16:creationId xmlns:a16="http://schemas.microsoft.com/office/drawing/2014/main" id="{250AD2F1-C6F1-4130-BB58-A1FC95A74730}"/>
                  </a:ext>
                </a:extLst>
              </p:cNvPr>
              <p:cNvGrpSpPr>
                <a:grpSpLocks/>
              </p:cNvGrpSpPr>
              <p:nvPr userDrawn="1"/>
            </p:nvGrpSpPr>
            <p:grpSpPr bwMode="auto">
              <a:xfrm>
                <a:off x="1536" y="3840"/>
                <a:ext cx="624" cy="47"/>
                <a:chOff x="624" y="3706"/>
                <a:chExt cx="1056" cy="106"/>
              </a:xfrm>
            </p:grpSpPr>
            <p:sp>
              <p:nvSpPr>
                <p:cNvPr id="26" name="Rectangle 224">
                  <a:extLst>
                    <a:ext uri="{FF2B5EF4-FFF2-40B4-BE49-F238E27FC236}">
                      <a16:creationId xmlns:a16="http://schemas.microsoft.com/office/drawing/2014/main" id="{C6DD878C-B7B2-43B5-BC9C-D4F6DBBECB95}"/>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27" name="Rectangle 225">
                  <a:extLst>
                    <a:ext uri="{FF2B5EF4-FFF2-40B4-BE49-F238E27FC236}">
                      <a16:creationId xmlns:a16="http://schemas.microsoft.com/office/drawing/2014/main" id="{2F48C9BD-F71F-4B18-A41E-8A20B998985B}"/>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s-MX"/>
                </a:p>
              </p:txBody>
            </p:sp>
          </p:grpSp>
          <p:grpSp>
            <p:nvGrpSpPr>
              <p:cNvPr id="11" name="Group 226">
                <a:extLst>
                  <a:ext uri="{FF2B5EF4-FFF2-40B4-BE49-F238E27FC236}">
                    <a16:creationId xmlns:a16="http://schemas.microsoft.com/office/drawing/2014/main" id="{79789EE1-2082-45AA-8D9F-0D7B1E398DB8}"/>
                  </a:ext>
                </a:extLst>
              </p:cNvPr>
              <p:cNvGrpSpPr>
                <a:grpSpLocks/>
              </p:cNvGrpSpPr>
              <p:nvPr userDrawn="1"/>
            </p:nvGrpSpPr>
            <p:grpSpPr bwMode="auto">
              <a:xfrm>
                <a:off x="2208" y="3840"/>
                <a:ext cx="624" cy="47"/>
                <a:chOff x="624" y="3600"/>
                <a:chExt cx="1056" cy="106"/>
              </a:xfrm>
            </p:grpSpPr>
            <p:sp>
              <p:nvSpPr>
                <p:cNvPr id="24" name="Rectangle 227">
                  <a:extLst>
                    <a:ext uri="{FF2B5EF4-FFF2-40B4-BE49-F238E27FC236}">
                      <a16:creationId xmlns:a16="http://schemas.microsoft.com/office/drawing/2014/main" id="{C9B6BA00-F647-4DA7-BF33-25075C320815}"/>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25" name="Rectangle 228">
                  <a:extLst>
                    <a:ext uri="{FF2B5EF4-FFF2-40B4-BE49-F238E27FC236}">
                      <a16:creationId xmlns:a16="http://schemas.microsoft.com/office/drawing/2014/main" id="{25A7CA77-A779-41B7-AED9-284206414A64}"/>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s-MX"/>
                </a:p>
              </p:txBody>
            </p:sp>
          </p:grpSp>
          <p:grpSp>
            <p:nvGrpSpPr>
              <p:cNvPr id="12" name="Group 229">
                <a:extLst>
                  <a:ext uri="{FF2B5EF4-FFF2-40B4-BE49-F238E27FC236}">
                    <a16:creationId xmlns:a16="http://schemas.microsoft.com/office/drawing/2014/main" id="{E0F9384F-1AB2-47DF-AE72-13A14E4E06DF}"/>
                  </a:ext>
                </a:extLst>
              </p:cNvPr>
              <p:cNvGrpSpPr>
                <a:grpSpLocks/>
              </p:cNvGrpSpPr>
              <p:nvPr userDrawn="1"/>
            </p:nvGrpSpPr>
            <p:grpSpPr bwMode="auto">
              <a:xfrm>
                <a:off x="2880" y="3840"/>
                <a:ext cx="624" cy="47"/>
                <a:chOff x="624" y="3706"/>
                <a:chExt cx="1056" cy="106"/>
              </a:xfrm>
            </p:grpSpPr>
            <p:sp>
              <p:nvSpPr>
                <p:cNvPr id="22" name="Rectangle 230">
                  <a:extLst>
                    <a:ext uri="{FF2B5EF4-FFF2-40B4-BE49-F238E27FC236}">
                      <a16:creationId xmlns:a16="http://schemas.microsoft.com/office/drawing/2014/main" id="{8277A716-B723-416B-9842-35312FAF3A9D}"/>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23" name="Rectangle 231">
                  <a:extLst>
                    <a:ext uri="{FF2B5EF4-FFF2-40B4-BE49-F238E27FC236}">
                      <a16:creationId xmlns:a16="http://schemas.microsoft.com/office/drawing/2014/main" id="{67B7D535-CD70-4B32-BFFF-5A8E1F62AAB2}"/>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s-MX"/>
                </a:p>
              </p:txBody>
            </p:sp>
          </p:grpSp>
          <p:grpSp>
            <p:nvGrpSpPr>
              <p:cNvPr id="13" name="Group 232">
                <a:extLst>
                  <a:ext uri="{FF2B5EF4-FFF2-40B4-BE49-F238E27FC236}">
                    <a16:creationId xmlns:a16="http://schemas.microsoft.com/office/drawing/2014/main" id="{F0024CC1-160B-4D8B-9E12-FBDF9A105E2E}"/>
                  </a:ext>
                </a:extLst>
              </p:cNvPr>
              <p:cNvGrpSpPr>
                <a:grpSpLocks/>
              </p:cNvGrpSpPr>
              <p:nvPr userDrawn="1"/>
            </p:nvGrpSpPr>
            <p:grpSpPr bwMode="auto">
              <a:xfrm>
                <a:off x="3552" y="3840"/>
                <a:ext cx="624" cy="47"/>
                <a:chOff x="624" y="3600"/>
                <a:chExt cx="1056" cy="106"/>
              </a:xfrm>
            </p:grpSpPr>
            <p:sp>
              <p:nvSpPr>
                <p:cNvPr id="20" name="Rectangle 233">
                  <a:extLst>
                    <a:ext uri="{FF2B5EF4-FFF2-40B4-BE49-F238E27FC236}">
                      <a16:creationId xmlns:a16="http://schemas.microsoft.com/office/drawing/2014/main" id="{BF488491-C339-4EBC-9973-F3087CBFEFDB}"/>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21" name="Rectangle 234">
                  <a:extLst>
                    <a:ext uri="{FF2B5EF4-FFF2-40B4-BE49-F238E27FC236}">
                      <a16:creationId xmlns:a16="http://schemas.microsoft.com/office/drawing/2014/main" id="{7A7169ED-91C2-40C0-B785-3D1BE5A1606B}"/>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s-MX"/>
                </a:p>
              </p:txBody>
            </p:sp>
          </p:grpSp>
          <p:grpSp>
            <p:nvGrpSpPr>
              <p:cNvPr id="14" name="Group 235">
                <a:extLst>
                  <a:ext uri="{FF2B5EF4-FFF2-40B4-BE49-F238E27FC236}">
                    <a16:creationId xmlns:a16="http://schemas.microsoft.com/office/drawing/2014/main" id="{3C780AF0-3879-4829-AAA8-633D0AB6626E}"/>
                  </a:ext>
                </a:extLst>
              </p:cNvPr>
              <p:cNvGrpSpPr>
                <a:grpSpLocks/>
              </p:cNvGrpSpPr>
              <p:nvPr userDrawn="1"/>
            </p:nvGrpSpPr>
            <p:grpSpPr bwMode="auto">
              <a:xfrm>
                <a:off x="4224" y="3840"/>
                <a:ext cx="624" cy="47"/>
                <a:chOff x="624" y="3706"/>
                <a:chExt cx="1056" cy="106"/>
              </a:xfrm>
            </p:grpSpPr>
            <p:sp>
              <p:nvSpPr>
                <p:cNvPr id="18" name="Rectangle 236">
                  <a:extLst>
                    <a:ext uri="{FF2B5EF4-FFF2-40B4-BE49-F238E27FC236}">
                      <a16:creationId xmlns:a16="http://schemas.microsoft.com/office/drawing/2014/main" id="{0C0B991A-A91D-44A2-8F1D-5EA253648D9D}"/>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19" name="Rectangle 237">
                  <a:extLst>
                    <a:ext uri="{FF2B5EF4-FFF2-40B4-BE49-F238E27FC236}">
                      <a16:creationId xmlns:a16="http://schemas.microsoft.com/office/drawing/2014/main" id="{44705707-C6F3-4693-9BFF-6B82366D5C3F}"/>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s-MX"/>
                </a:p>
              </p:txBody>
            </p:sp>
          </p:grpSp>
          <p:grpSp>
            <p:nvGrpSpPr>
              <p:cNvPr id="15" name="Group 238">
                <a:extLst>
                  <a:ext uri="{FF2B5EF4-FFF2-40B4-BE49-F238E27FC236}">
                    <a16:creationId xmlns:a16="http://schemas.microsoft.com/office/drawing/2014/main" id="{8A7EB054-F1B5-4744-9735-AA27F80F2E12}"/>
                  </a:ext>
                </a:extLst>
              </p:cNvPr>
              <p:cNvGrpSpPr>
                <a:grpSpLocks/>
              </p:cNvGrpSpPr>
              <p:nvPr userDrawn="1"/>
            </p:nvGrpSpPr>
            <p:grpSpPr bwMode="auto">
              <a:xfrm>
                <a:off x="4896" y="3840"/>
                <a:ext cx="624" cy="47"/>
                <a:chOff x="624" y="3600"/>
                <a:chExt cx="1056" cy="106"/>
              </a:xfrm>
            </p:grpSpPr>
            <p:sp>
              <p:nvSpPr>
                <p:cNvPr id="16" name="Rectangle 239">
                  <a:extLst>
                    <a:ext uri="{FF2B5EF4-FFF2-40B4-BE49-F238E27FC236}">
                      <a16:creationId xmlns:a16="http://schemas.microsoft.com/office/drawing/2014/main" id="{5012544F-98E0-47C7-978C-47D86C6D9B49}"/>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17" name="Rectangle 240">
                  <a:extLst>
                    <a:ext uri="{FF2B5EF4-FFF2-40B4-BE49-F238E27FC236}">
                      <a16:creationId xmlns:a16="http://schemas.microsoft.com/office/drawing/2014/main" id="{C84FA889-5898-42BA-AC1F-F81E101890CF}"/>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s-MX"/>
                </a:p>
              </p:txBody>
            </p:sp>
          </p:grpSp>
        </p:grpSp>
      </p:grpSp>
      <p:pic>
        <p:nvPicPr>
          <p:cNvPr id="243" name="Picture 246" descr="posbul1a">
            <a:extLst>
              <a:ext uri="{FF2B5EF4-FFF2-40B4-BE49-F238E27FC236}">
                <a16:creationId xmlns:a16="http://schemas.microsoft.com/office/drawing/2014/main" id="{81172C9F-A14F-4106-80FC-F06F4A80883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56113" y="3403600"/>
            <a:ext cx="246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85" name="Rectangle 241"/>
          <p:cNvSpPr>
            <a:spLocks noGrp="1" noChangeArrowheads="1"/>
          </p:cNvSpPr>
          <p:nvPr>
            <p:ph type="ctrTitle"/>
          </p:nvPr>
        </p:nvSpPr>
        <p:spPr>
          <a:xfrm>
            <a:off x="685800" y="2133600"/>
            <a:ext cx="7772400" cy="1143000"/>
          </a:xfrm>
        </p:spPr>
        <p:txBody>
          <a:bodyPr/>
          <a:lstStyle>
            <a:lvl1pPr>
              <a:defRPr/>
            </a:lvl1pPr>
          </a:lstStyle>
          <a:p>
            <a:r>
              <a:rPr lang="es-ES"/>
              <a:t>Haga clic para modificar el estilo de título del patrón</a:t>
            </a:r>
          </a:p>
        </p:txBody>
      </p:sp>
      <p:sp>
        <p:nvSpPr>
          <p:cNvPr id="6386" name="Rectangle 242"/>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s-ES"/>
              <a:t>Haga clic para modificar el estilo de subtítulo del patrón</a:t>
            </a:r>
          </a:p>
        </p:txBody>
      </p:sp>
      <p:sp>
        <p:nvSpPr>
          <p:cNvPr id="244" name="Rectangle 243">
            <a:extLst>
              <a:ext uri="{FF2B5EF4-FFF2-40B4-BE49-F238E27FC236}">
                <a16:creationId xmlns:a16="http://schemas.microsoft.com/office/drawing/2014/main" id="{007675D8-B492-4A33-8C7A-93A8B33ED51F}"/>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s-ES"/>
          </a:p>
        </p:txBody>
      </p:sp>
      <p:sp>
        <p:nvSpPr>
          <p:cNvPr id="245" name="Rectangle 244">
            <a:extLst>
              <a:ext uri="{FF2B5EF4-FFF2-40B4-BE49-F238E27FC236}">
                <a16:creationId xmlns:a16="http://schemas.microsoft.com/office/drawing/2014/main" id="{CAA5CB6E-BD3F-4FFC-A0F6-DAFF75D3EA92}"/>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s-ES"/>
          </a:p>
        </p:txBody>
      </p:sp>
      <p:sp>
        <p:nvSpPr>
          <p:cNvPr id="246" name="Rectangle 245">
            <a:extLst>
              <a:ext uri="{FF2B5EF4-FFF2-40B4-BE49-F238E27FC236}">
                <a16:creationId xmlns:a16="http://schemas.microsoft.com/office/drawing/2014/main" id="{972E3CF8-C9B2-4C43-ACF1-85C68BD94387}"/>
              </a:ext>
            </a:extLst>
          </p:cNvPr>
          <p:cNvSpPr>
            <a:spLocks noGrp="1" noChangeArrowheads="1"/>
          </p:cNvSpPr>
          <p:nvPr>
            <p:ph type="sldNum" sz="quarter" idx="12"/>
          </p:nvPr>
        </p:nvSpPr>
        <p:spPr>
          <a:xfrm>
            <a:off x="6553200" y="6248400"/>
            <a:ext cx="1905000" cy="457200"/>
          </a:xfrm>
        </p:spPr>
        <p:txBody>
          <a:bodyPr/>
          <a:lstStyle>
            <a:lvl1pPr>
              <a:defRPr/>
            </a:lvl1pPr>
          </a:lstStyle>
          <a:p>
            <a:fld id="{126D8B64-6A21-4798-A045-CD1B1B8E37A7}" type="slidenum">
              <a:rPr lang="es-ES" altLang="es-MX"/>
              <a:pPr/>
              <a:t>‹Nº›</a:t>
            </a:fld>
            <a:endParaRPr lang="es-ES" altLang="es-MX"/>
          </a:p>
        </p:txBody>
      </p:sp>
    </p:spTree>
    <p:extLst>
      <p:ext uri="{BB962C8B-B14F-4D97-AF65-F5344CB8AC3E}">
        <p14:creationId xmlns:p14="http://schemas.microsoft.com/office/powerpoint/2010/main" val="246851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61">
            <a:extLst>
              <a:ext uri="{FF2B5EF4-FFF2-40B4-BE49-F238E27FC236}">
                <a16:creationId xmlns:a16="http://schemas.microsoft.com/office/drawing/2014/main" id="{DB12DC5A-BCB5-4D7B-9BE5-0240FBAE8777}"/>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62">
            <a:extLst>
              <a:ext uri="{FF2B5EF4-FFF2-40B4-BE49-F238E27FC236}">
                <a16:creationId xmlns:a16="http://schemas.microsoft.com/office/drawing/2014/main" id="{D738D406-A59F-4B88-B882-85A7D56CCD8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3">
            <a:extLst>
              <a:ext uri="{FF2B5EF4-FFF2-40B4-BE49-F238E27FC236}">
                <a16:creationId xmlns:a16="http://schemas.microsoft.com/office/drawing/2014/main" id="{AC726A7B-51CF-4185-82F6-95F81FAA26C2}"/>
              </a:ext>
            </a:extLst>
          </p:cNvPr>
          <p:cNvSpPr>
            <a:spLocks noGrp="1" noChangeArrowheads="1"/>
          </p:cNvSpPr>
          <p:nvPr>
            <p:ph type="sldNum" sz="quarter" idx="12"/>
          </p:nvPr>
        </p:nvSpPr>
        <p:spPr>
          <a:ln/>
        </p:spPr>
        <p:txBody>
          <a:bodyPr/>
          <a:lstStyle>
            <a:lvl1pPr>
              <a:defRPr/>
            </a:lvl1pPr>
          </a:lstStyle>
          <a:p>
            <a:fld id="{AFDD1201-5BF1-4194-BF64-11541643D2EE}" type="slidenum">
              <a:rPr lang="es-ES" altLang="es-MX"/>
              <a:pPr/>
              <a:t>‹Nº›</a:t>
            </a:fld>
            <a:endParaRPr lang="es-ES" altLang="es-MX"/>
          </a:p>
        </p:txBody>
      </p:sp>
    </p:spTree>
    <p:extLst>
      <p:ext uri="{BB962C8B-B14F-4D97-AF65-F5344CB8AC3E}">
        <p14:creationId xmlns:p14="http://schemas.microsoft.com/office/powerpoint/2010/main" val="331676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61">
            <a:extLst>
              <a:ext uri="{FF2B5EF4-FFF2-40B4-BE49-F238E27FC236}">
                <a16:creationId xmlns:a16="http://schemas.microsoft.com/office/drawing/2014/main" id="{DB6B3F0D-0A45-44FC-9E5C-5C90DE7294BE}"/>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62">
            <a:extLst>
              <a:ext uri="{FF2B5EF4-FFF2-40B4-BE49-F238E27FC236}">
                <a16:creationId xmlns:a16="http://schemas.microsoft.com/office/drawing/2014/main" id="{FFB27E71-A5C9-4A3D-8CB5-A5516153B82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3">
            <a:extLst>
              <a:ext uri="{FF2B5EF4-FFF2-40B4-BE49-F238E27FC236}">
                <a16:creationId xmlns:a16="http://schemas.microsoft.com/office/drawing/2014/main" id="{1106E2D7-58D4-415E-B0D2-B455DE560E43}"/>
              </a:ext>
            </a:extLst>
          </p:cNvPr>
          <p:cNvSpPr>
            <a:spLocks noGrp="1" noChangeArrowheads="1"/>
          </p:cNvSpPr>
          <p:nvPr>
            <p:ph type="sldNum" sz="quarter" idx="12"/>
          </p:nvPr>
        </p:nvSpPr>
        <p:spPr>
          <a:ln/>
        </p:spPr>
        <p:txBody>
          <a:bodyPr/>
          <a:lstStyle>
            <a:lvl1pPr>
              <a:defRPr/>
            </a:lvl1pPr>
          </a:lstStyle>
          <a:p>
            <a:fld id="{0AE746D6-D8F6-46CA-A894-C1535C932332}" type="slidenum">
              <a:rPr lang="es-ES" altLang="es-MX"/>
              <a:pPr/>
              <a:t>‹Nº›</a:t>
            </a:fld>
            <a:endParaRPr lang="es-ES" altLang="es-MX"/>
          </a:p>
        </p:txBody>
      </p:sp>
    </p:spTree>
    <p:extLst>
      <p:ext uri="{BB962C8B-B14F-4D97-AF65-F5344CB8AC3E}">
        <p14:creationId xmlns:p14="http://schemas.microsoft.com/office/powerpoint/2010/main" val="323224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61">
            <a:extLst>
              <a:ext uri="{FF2B5EF4-FFF2-40B4-BE49-F238E27FC236}">
                <a16:creationId xmlns:a16="http://schemas.microsoft.com/office/drawing/2014/main" id="{9A623E06-92A0-4DB8-9B26-D6E7A3A0C236}"/>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62">
            <a:extLst>
              <a:ext uri="{FF2B5EF4-FFF2-40B4-BE49-F238E27FC236}">
                <a16:creationId xmlns:a16="http://schemas.microsoft.com/office/drawing/2014/main" id="{DD1F8F09-E1EF-4AD9-AD53-F689AD8CDBB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3">
            <a:extLst>
              <a:ext uri="{FF2B5EF4-FFF2-40B4-BE49-F238E27FC236}">
                <a16:creationId xmlns:a16="http://schemas.microsoft.com/office/drawing/2014/main" id="{EEBB4122-F66F-418C-A34A-E6FA8C4898EB}"/>
              </a:ext>
            </a:extLst>
          </p:cNvPr>
          <p:cNvSpPr>
            <a:spLocks noGrp="1" noChangeArrowheads="1"/>
          </p:cNvSpPr>
          <p:nvPr>
            <p:ph type="sldNum" sz="quarter" idx="12"/>
          </p:nvPr>
        </p:nvSpPr>
        <p:spPr>
          <a:ln/>
        </p:spPr>
        <p:txBody>
          <a:bodyPr/>
          <a:lstStyle>
            <a:lvl1pPr>
              <a:defRPr/>
            </a:lvl1pPr>
          </a:lstStyle>
          <a:p>
            <a:fld id="{5A6A286A-F08F-4F47-A8ED-DCF5257D43DB}" type="slidenum">
              <a:rPr lang="es-ES" altLang="es-MX"/>
              <a:pPr/>
              <a:t>‹Nº›</a:t>
            </a:fld>
            <a:endParaRPr lang="es-ES" altLang="es-MX"/>
          </a:p>
        </p:txBody>
      </p:sp>
    </p:spTree>
    <p:extLst>
      <p:ext uri="{BB962C8B-B14F-4D97-AF65-F5344CB8AC3E}">
        <p14:creationId xmlns:p14="http://schemas.microsoft.com/office/powerpoint/2010/main" val="87494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61">
            <a:extLst>
              <a:ext uri="{FF2B5EF4-FFF2-40B4-BE49-F238E27FC236}">
                <a16:creationId xmlns:a16="http://schemas.microsoft.com/office/drawing/2014/main" id="{A0F9BFE1-D244-4EE0-A7FC-47AE4579BF7F}"/>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62">
            <a:extLst>
              <a:ext uri="{FF2B5EF4-FFF2-40B4-BE49-F238E27FC236}">
                <a16:creationId xmlns:a16="http://schemas.microsoft.com/office/drawing/2014/main" id="{1929DF55-9533-4184-830D-9C7A9A95A50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3">
            <a:extLst>
              <a:ext uri="{FF2B5EF4-FFF2-40B4-BE49-F238E27FC236}">
                <a16:creationId xmlns:a16="http://schemas.microsoft.com/office/drawing/2014/main" id="{063AD67D-6B99-4573-9ABE-6960058BB63F}"/>
              </a:ext>
            </a:extLst>
          </p:cNvPr>
          <p:cNvSpPr>
            <a:spLocks noGrp="1" noChangeArrowheads="1"/>
          </p:cNvSpPr>
          <p:nvPr>
            <p:ph type="sldNum" sz="quarter" idx="12"/>
          </p:nvPr>
        </p:nvSpPr>
        <p:spPr>
          <a:ln/>
        </p:spPr>
        <p:txBody>
          <a:bodyPr/>
          <a:lstStyle>
            <a:lvl1pPr>
              <a:defRPr/>
            </a:lvl1pPr>
          </a:lstStyle>
          <a:p>
            <a:fld id="{AC023B91-2C96-4F65-93BE-F102E93E35DC}" type="slidenum">
              <a:rPr lang="es-ES" altLang="es-MX"/>
              <a:pPr/>
              <a:t>‹Nº›</a:t>
            </a:fld>
            <a:endParaRPr lang="es-ES" altLang="es-MX"/>
          </a:p>
        </p:txBody>
      </p:sp>
    </p:spTree>
    <p:extLst>
      <p:ext uri="{BB962C8B-B14F-4D97-AF65-F5344CB8AC3E}">
        <p14:creationId xmlns:p14="http://schemas.microsoft.com/office/powerpoint/2010/main" val="386113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61">
            <a:extLst>
              <a:ext uri="{FF2B5EF4-FFF2-40B4-BE49-F238E27FC236}">
                <a16:creationId xmlns:a16="http://schemas.microsoft.com/office/drawing/2014/main" id="{D5867C7F-17A4-4D12-8734-F0265CEA7098}"/>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62">
            <a:extLst>
              <a:ext uri="{FF2B5EF4-FFF2-40B4-BE49-F238E27FC236}">
                <a16:creationId xmlns:a16="http://schemas.microsoft.com/office/drawing/2014/main" id="{D877A3B0-D425-4CFF-9883-C4C912531D1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3">
            <a:extLst>
              <a:ext uri="{FF2B5EF4-FFF2-40B4-BE49-F238E27FC236}">
                <a16:creationId xmlns:a16="http://schemas.microsoft.com/office/drawing/2014/main" id="{4B7CED92-FE5F-416D-BB80-A61276DE928E}"/>
              </a:ext>
            </a:extLst>
          </p:cNvPr>
          <p:cNvSpPr>
            <a:spLocks noGrp="1" noChangeArrowheads="1"/>
          </p:cNvSpPr>
          <p:nvPr>
            <p:ph type="sldNum" sz="quarter" idx="12"/>
          </p:nvPr>
        </p:nvSpPr>
        <p:spPr>
          <a:ln/>
        </p:spPr>
        <p:txBody>
          <a:bodyPr/>
          <a:lstStyle>
            <a:lvl1pPr>
              <a:defRPr/>
            </a:lvl1pPr>
          </a:lstStyle>
          <a:p>
            <a:fld id="{8F8C7FA1-40D8-4CD6-9BFA-78700E1BC428}" type="slidenum">
              <a:rPr lang="es-ES" altLang="es-MX"/>
              <a:pPr/>
              <a:t>‹Nº›</a:t>
            </a:fld>
            <a:endParaRPr lang="es-ES" altLang="es-MX"/>
          </a:p>
        </p:txBody>
      </p:sp>
    </p:spTree>
    <p:extLst>
      <p:ext uri="{BB962C8B-B14F-4D97-AF65-F5344CB8AC3E}">
        <p14:creationId xmlns:p14="http://schemas.microsoft.com/office/powerpoint/2010/main" val="185796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61">
            <a:extLst>
              <a:ext uri="{FF2B5EF4-FFF2-40B4-BE49-F238E27FC236}">
                <a16:creationId xmlns:a16="http://schemas.microsoft.com/office/drawing/2014/main" id="{19F2097B-2667-445F-8D51-D6BA37E8AB0F}"/>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62">
            <a:extLst>
              <a:ext uri="{FF2B5EF4-FFF2-40B4-BE49-F238E27FC236}">
                <a16:creationId xmlns:a16="http://schemas.microsoft.com/office/drawing/2014/main" id="{A7630E18-9735-4E4C-98E9-B2DA4501013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3">
            <a:extLst>
              <a:ext uri="{FF2B5EF4-FFF2-40B4-BE49-F238E27FC236}">
                <a16:creationId xmlns:a16="http://schemas.microsoft.com/office/drawing/2014/main" id="{3530981E-9454-410F-8F3F-C82621B10B29}"/>
              </a:ext>
            </a:extLst>
          </p:cNvPr>
          <p:cNvSpPr>
            <a:spLocks noGrp="1" noChangeArrowheads="1"/>
          </p:cNvSpPr>
          <p:nvPr>
            <p:ph type="sldNum" sz="quarter" idx="12"/>
          </p:nvPr>
        </p:nvSpPr>
        <p:spPr>
          <a:ln/>
        </p:spPr>
        <p:txBody>
          <a:bodyPr/>
          <a:lstStyle>
            <a:lvl1pPr>
              <a:defRPr/>
            </a:lvl1pPr>
          </a:lstStyle>
          <a:p>
            <a:fld id="{B599399B-432E-4297-9493-9AC374E7E5D0}" type="slidenum">
              <a:rPr lang="es-ES" altLang="es-MX"/>
              <a:pPr/>
              <a:t>‹Nº›</a:t>
            </a:fld>
            <a:endParaRPr lang="es-ES" altLang="es-MX"/>
          </a:p>
        </p:txBody>
      </p:sp>
    </p:spTree>
    <p:extLst>
      <p:ext uri="{BB962C8B-B14F-4D97-AF65-F5344CB8AC3E}">
        <p14:creationId xmlns:p14="http://schemas.microsoft.com/office/powerpoint/2010/main" val="368521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Rectangle 61">
            <a:extLst>
              <a:ext uri="{FF2B5EF4-FFF2-40B4-BE49-F238E27FC236}">
                <a16:creationId xmlns:a16="http://schemas.microsoft.com/office/drawing/2014/main" id="{1B5E3062-A919-4946-B3B0-A8DAEE0D4FAE}"/>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62">
            <a:extLst>
              <a:ext uri="{FF2B5EF4-FFF2-40B4-BE49-F238E27FC236}">
                <a16:creationId xmlns:a16="http://schemas.microsoft.com/office/drawing/2014/main" id="{0C249FA9-ADAB-4228-8E25-FA3482F714E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3">
            <a:extLst>
              <a:ext uri="{FF2B5EF4-FFF2-40B4-BE49-F238E27FC236}">
                <a16:creationId xmlns:a16="http://schemas.microsoft.com/office/drawing/2014/main" id="{F58BC30D-B5C5-499F-9A58-8A5E2FAE3DFA}"/>
              </a:ext>
            </a:extLst>
          </p:cNvPr>
          <p:cNvSpPr>
            <a:spLocks noGrp="1" noChangeArrowheads="1"/>
          </p:cNvSpPr>
          <p:nvPr>
            <p:ph type="sldNum" sz="quarter" idx="12"/>
          </p:nvPr>
        </p:nvSpPr>
        <p:spPr>
          <a:ln/>
        </p:spPr>
        <p:txBody>
          <a:bodyPr/>
          <a:lstStyle>
            <a:lvl1pPr>
              <a:defRPr/>
            </a:lvl1pPr>
          </a:lstStyle>
          <a:p>
            <a:fld id="{52B6782F-02B3-4E32-93FF-39F25E801CE3}" type="slidenum">
              <a:rPr lang="es-ES" altLang="es-MX"/>
              <a:pPr/>
              <a:t>‹Nº›</a:t>
            </a:fld>
            <a:endParaRPr lang="es-ES" altLang="es-MX"/>
          </a:p>
        </p:txBody>
      </p:sp>
    </p:spTree>
    <p:extLst>
      <p:ext uri="{BB962C8B-B14F-4D97-AF65-F5344CB8AC3E}">
        <p14:creationId xmlns:p14="http://schemas.microsoft.com/office/powerpoint/2010/main" val="301921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1">
            <a:extLst>
              <a:ext uri="{FF2B5EF4-FFF2-40B4-BE49-F238E27FC236}">
                <a16:creationId xmlns:a16="http://schemas.microsoft.com/office/drawing/2014/main" id="{DF6DBAFA-19D3-4AE2-94BC-98C192D340B1}"/>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62">
            <a:extLst>
              <a:ext uri="{FF2B5EF4-FFF2-40B4-BE49-F238E27FC236}">
                <a16:creationId xmlns:a16="http://schemas.microsoft.com/office/drawing/2014/main" id="{6B15BBF9-2459-4951-9FE4-F80235A8054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3">
            <a:extLst>
              <a:ext uri="{FF2B5EF4-FFF2-40B4-BE49-F238E27FC236}">
                <a16:creationId xmlns:a16="http://schemas.microsoft.com/office/drawing/2014/main" id="{4FCF379C-272A-4672-B9B3-B5FCD1FB43EF}"/>
              </a:ext>
            </a:extLst>
          </p:cNvPr>
          <p:cNvSpPr>
            <a:spLocks noGrp="1" noChangeArrowheads="1"/>
          </p:cNvSpPr>
          <p:nvPr>
            <p:ph type="sldNum" sz="quarter" idx="12"/>
          </p:nvPr>
        </p:nvSpPr>
        <p:spPr>
          <a:ln/>
        </p:spPr>
        <p:txBody>
          <a:bodyPr/>
          <a:lstStyle>
            <a:lvl1pPr>
              <a:defRPr/>
            </a:lvl1pPr>
          </a:lstStyle>
          <a:p>
            <a:fld id="{0DAD21BC-E97B-4655-BE81-F170A9D42619}" type="slidenum">
              <a:rPr lang="es-ES" altLang="es-MX"/>
              <a:pPr/>
              <a:t>‹Nº›</a:t>
            </a:fld>
            <a:endParaRPr lang="es-ES" altLang="es-MX"/>
          </a:p>
        </p:txBody>
      </p:sp>
    </p:spTree>
    <p:extLst>
      <p:ext uri="{BB962C8B-B14F-4D97-AF65-F5344CB8AC3E}">
        <p14:creationId xmlns:p14="http://schemas.microsoft.com/office/powerpoint/2010/main" val="377762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61">
            <a:extLst>
              <a:ext uri="{FF2B5EF4-FFF2-40B4-BE49-F238E27FC236}">
                <a16:creationId xmlns:a16="http://schemas.microsoft.com/office/drawing/2014/main" id="{46AD7452-45CE-41E7-A9B9-A46A4E099893}"/>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62">
            <a:extLst>
              <a:ext uri="{FF2B5EF4-FFF2-40B4-BE49-F238E27FC236}">
                <a16:creationId xmlns:a16="http://schemas.microsoft.com/office/drawing/2014/main" id="{ADDC7FAF-72CF-4795-BFDC-AC6825B45BD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3">
            <a:extLst>
              <a:ext uri="{FF2B5EF4-FFF2-40B4-BE49-F238E27FC236}">
                <a16:creationId xmlns:a16="http://schemas.microsoft.com/office/drawing/2014/main" id="{563C7D5F-8B91-446E-A5D0-FFF49EE0E2FF}"/>
              </a:ext>
            </a:extLst>
          </p:cNvPr>
          <p:cNvSpPr>
            <a:spLocks noGrp="1" noChangeArrowheads="1"/>
          </p:cNvSpPr>
          <p:nvPr>
            <p:ph type="sldNum" sz="quarter" idx="12"/>
          </p:nvPr>
        </p:nvSpPr>
        <p:spPr>
          <a:ln/>
        </p:spPr>
        <p:txBody>
          <a:bodyPr/>
          <a:lstStyle>
            <a:lvl1pPr>
              <a:defRPr/>
            </a:lvl1pPr>
          </a:lstStyle>
          <a:p>
            <a:fld id="{5B377F3C-BF99-4B8E-B3F6-6C746B766C3E}" type="slidenum">
              <a:rPr lang="es-ES" altLang="es-MX"/>
              <a:pPr/>
              <a:t>‹Nº›</a:t>
            </a:fld>
            <a:endParaRPr lang="es-ES" altLang="es-MX"/>
          </a:p>
        </p:txBody>
      </p:sp>
    </p:spTree>
    <p:extLst>
      <p:ext uri="{BB962C8B-B14F-4D97-AF65-F5344CB8AC3E}">
        <p14:creationId xmlns:p14="http://schemas.microsoft.com/office/powerpoint/2010/main" val="131182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61">
            <a:extLst>
              <a:ext uri="{FF2B5EF4-FFF2-40B4-BE49-F238E27FC236}">
                <a16:creationId xmlns:a16="http://schemas.microsoft.com/office/drawing/2014/main" id="{97FB49C6-21FD-4029-9B8B-6301B969269A}"/>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62">
            <a:extLst>
              <a:ext uri="{FF2B5EF4-FFF2-40B4-BE49-F238E27FC236}">
                <a16:creationId xmlns:a16="http://schemas.microsoft.com/office/drawing/2014/main" id="{9B9E310E-E967-474E-8AC7-B4D59F552F7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3">
            <a:extLst>
              <a:ext uri="{FF2B5EF4-FFF2-40B4-BE49-F238E27FC236}">
                <a16:creationId xmlns:a16="http://schemas.microsoft.com/office/drawing/2014/main" id="{86BD2E4B-030D-473C-BBF9-DCD924FF9587}"/>
              </a:ext>
            </a:extLst>
          </p:cNvPr>
          <p:cNvSpPr>
            <a:spLocks noGrp="1" noChangeArrowheads="1"/>
          </p:cNvSpPr>
          <p:nvPr>
            <p:ph type="sldNum" sz="quarter" idx="12"/>
          </p:nvPr>
        </p:nvSpPr>
        <p:spPr>
          <a:ln/>
        </p:spPr>
        <p:txBody>
          <a:bodyPr/>
          <a:lstStyle>
            <a:lvl1pPr>
              <a:defRPr/>
            </a:lvl1pPr>
          </a:lstStyle>
          <a:p>
            <a:fld id="{2B81E2FC-7E7F-4EB4-BF42-5A6E89FBAEDF}" type="slidenum">
              <a:rPr lang="es-ES" altLang="es-MX"/>
              <a:pPr/>
              <a:t>‹Nº›</a:t>
            </a:fld>
            <a:endParaRPr lang="es-ES" altLang="es-MX"/>
          </a:p>
        </p:txBody>
      </p:sp>
    </p:spTree>
    <p:extLst>
      <p:ext uri="{BB962C8B-B14F-4D97-AF65-F5344CB8AC3E}">
        <p14:creationId xmlns:p14="http://schemas.microsoft.com/office/powerpoint/2010/main" val="406435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8" name="Group 2">
            <a:extLst>
              <a:ext uri="{FF2B5EF4-FFF2-40B4-BE49-F238E27FC236}">
                <a16:creationId xmlns:a16="http://schemas.microsoft.com/office/drawing/2014/main" id="{B3939423-1BC9-4FB9-96E2-6EA084E8994E}"/>
              </a:ext>
            </a:extLst>
          </p:cNvPr>
          <p:cNvGrpSpPr>
            <a:grpSpLocks/>
          </p:cNvGrpSpPr>
          <p:nvPr/>
        </p:nvGrpSpPr>
        <p:grpSpPr bwMode="auto">
          <a:xfrm>
            <a:off x="215900" y="76200"/>
            <a:ext cx="8686800" cy="6781800"/>
            <a:chOff x="136" y="48"/>
            <a:chExt cx="5472" cy="4272"/>
          </a:xfrm>
        </p:grpSpPr>
        <p:grpSp>
          <p:nvGrpSpPr>
            <p:cNvPr id="34824" name="Group 3">
              <a:extLst>
                <a:ext uri="{FF2B5EF4-FFF2-40B4-BE49-F238E27FC236}">
                  <a16:creationId xmlns:a16="http://schemas.microsoft.com/office/drawing/2014/main" id="{F1F61545-D871-4ABC-B23E-3A6BF1B09050}"/>
                </a:ext>
              </a:extLst>
            </p:cNvPr>
            <p:cNvGrpSpPr>
              <a:grpSpLocks/>
            </p:cNvGrpSpPr>
            <p:nvPr userDrawn="1"/>
          </p:nvGrpSpPr>
          <p:grpSpPr bwMode="auto">
            <a:xfrm>
              <a:off x="136" y="48"/>
              <a:ext cx="5472" cy="212"/>
              <a:chOff x="136" y="48"/>
              <a:chExt cx="5472" cy="212"/>
            </a:xfrm>
          </p:grpSpPr>
          <p:grpSp>
            <p:nvGrpSpPr>
              <p:cNvPr id="34850" name="Group 4">
                <a:extLst>
                  <a:ext uri="{FF2B5EF4-FFF2-40B4-BE49-F238E27FC236}">
                    <a16:creationId xmlns:a16="http://schemas.microsoft.com/office/drawing/2014/main" id="{9732D921-8187-4BBC-9D0B-3BBF2C793AED}"/>
                  </a:ext>
                </a:extLst>
              </p:cNvPr>
              <p:cNvGrpSpPr>
                <a:grpSpLocks/>
              </p:cNvGrpSpPr>
              <p:nvPr/>
            </p:nvGrpSpPr>
            <p:grpSpPr bwMode="auto">
              <a:xfrm>
                <a:off x="136" y="48"/>
                <a:ext cx="1056" cy="212"/>
                <a:chOff x="2544" y="2160"/>
                <a:chExt cx="1920" cy="384"/>
              </a:xfrm>
            </p:grpSpPr>
            <p:sp>
              <p:nvSpPr>
                <p:cNvPr id="5125" name="Rectangle 5">
                  <a:extLst>
                    <a:ext uri="{FF2B5EF4-FFF2-40B4-BE49-F238E27FC236}">
                      <a16:creationId xmlns:a16="http://schemas.microsoft.com/office/drawing/2014/main" id="{B3CA1440-8B15-4A29-8B07-9682DE2CE70E}"/>
                    </a:ext>
                  </a:extLst>
                </p:cNvPr>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5126" name="Rectangle 6">
                  <a:extLst>
                    <a:ext uri="{FF2B5EF4-FFF2-40B4-BE49-F238E27FC236}">
                      <a16:creationId xmlns:a16="http://schemas.microsoft.com/office/drawing/2014/main" id="{F1F4D6FA-DBC3-4A80-88A4-E274EBA31E8F}"/>
                    </a:ext>
                  </a:extLst>
                </p:cNvPr>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5127" name="Rectangle 7">
                  <a:extLst>
                    <a:ext uri="{FF2B5EF4-FFF2-40B4-BE49-F238E27FC236}">
                      <a16:creationId xmlns:a16="http://schemas.microsoft.com/office/drawing/2014/main" id="{1D38B1DA-56EB-45BD-8EB8-C9E24297693F}"/>
                    </a:ext>
                  </a:extLst>
                </p:cNvPr>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s-MX"/>
                </a:p>
              </p:txBody>
            </p:sp>
            <p:sp>
              <p:nvSpPr>
                <p:cNvPr id="5128" name="Rectangle 8">
                  <a:extLst>
                    <a:ext uri="{FF2B5EF4-FFF2-40B4-BE49-F238E27FC236}">
                      <a16:creationId xmlns:a16="http://schemas.microsoft.com/office/drawing/2014/main" id="{375565DA-CB47-4CE4-8F8B-46DD4B662623}"/>
                    </a:ext>
                  </a:extLst>
                </p:cNvPr>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s-MX"/>
                </a:p>
              </p:txBody>
            </p:sp>
            <p:sp>
              <p:nvSpPr>
                <p:cNvPr id="5129" name="Rectangle 9">
                  <a:extLst>
                    <a:ext uri="{FF2B5EF4-FFF2-40B4-BE49-F238E27FC236}">
                      <a16:creationId xmlns:a16="http://schemas.microsoft.com/office/drawing/2014/main" id="{C0E3B045-6B5A-4B99-8485-3CC38CD665B7}"/>
                    </a:ext>
                  </a:extLst>
                </p:cNvPr>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s-MX"/>
                </a:p>
              </p:txBody>
            </p:sp>
          </p:grpSp>
          <p:grpSp>
            <p:nvGrpSpPr>
              <p:cNvPr id="34851" name="Group 10">
                <a:extLst>
                  <a:ext uri="{FF2B5EF4-FFF2-40B4-BE49-F238E27FC236}">
                    <a16:creationId xmlns:a16="http://schemas.microsoft.com/office/drawing/2014/main" id="{EDB990E1-7248-4B1A-AE66-47CD95FA3825}"/>
                  </a:ext>
                </a:extLst>
              </p:cNvPr>
              <p:cNvGrpSpPr>
                <a:grpSpLocks/>
              </p:cNvGrpSpPr>
              <p:nvPr/>
            </p:nvGrpSpPr>
            <p:grpSpPr bwMode="auto">
              <a:xfrm>
                <a:off x="1240" y="48"/>
                <a:ext cx="1056" cy="212"/>
                <a:chOff x="2544" y="2160"/>
                <a:chExt cx="1920" cy="384"/>
              </a:xfrm>
            </p:grpSpPr>
            <p:sp>
              <p:nvSpPr>
                <p:cNvPr id="5131" name="Rectangle 11">
                  <a:extLst>
                    <a:ext uri="{FF2B5EF4-FFF2-40B4-BE49-F238E27FC236}">
                      <a16:creationId xmlns:a16="http://schemas.microsoft.com/office/drawing/2014/main" id="{1A4A5F73-C73F-45B8-9696-76838C8982A3}"/>
                    </a:ext>
                  </a:extLst>
                </p:cNvPr>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5132" name="Rectangle 12">
                  <a:extLst>
                    <a:ext uri="{FF2B5EF4-FFF2-40B4-BE49-F238E27FC236}">
                      <a16:creationId xmlns:a16="http://schemas.microsoft.com/office/drawing/2014/main" id="{E77C6B94-2661-4545-819E-3ADFA29276E7}"/>
                    </a:ext>
                  </a:extLst>
                </p:cNvPr>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5133" name="Rectangle 13">
                  <a:extLst>
                    <a:ext uri="{FF2B5EF4-FFF2-40B4-BE49-F238E27FC236}">
                      <a16:creationId xmlns:a16="http://schemas.microsoft.com/office/drawing/2014/main" id="{BF9C8B78-BDC7-43DA-A071-7FB3EAEB2F82}"/>
                    </a:ext>
                  </a:extLst>
                </p:cNvPr>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s-MX"/>
                </a:p>
              </p:txBody>
            </p:sp>
            <p:sp>
              <p:nvSpPr>
                <p:cNvPr id="5134" name="Rectangle 14">
                  <a:extLst>
                    <a:ext uri="{FF2B5EF4-FFF2-40B4-BE49-F238E27FC236}">
                      <a16:creationId xmlns:a16="http://schemas.microsoft.com/office/drawing/2014/main" id="{08470427-280B-48FC-8CD0-728DA52D0228}"/>
                    </a:ext>
                  </a:extLst>
                </p:cNvPr>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s-MX"/>
                </a:p>
              </p:txBody>
            </p:sp>
            <p:sp>
              <p:nvSpPr>
                <p:cNvPr id="5135" name="Rectangle 15">
                  <a:extLst>
                    <a:ext uri="{FF2B5EF4-FFF2-40B4-BE49-F238E27FC236}">
                      <a16:creationId xmlns:a16="http://schemas.microsoft.com/office/drawing/2014/main" id="{B15B8FCB-6EEA-4573-A4BE-457B3D3D57F8}"/>
                    </a:ext>
                  </a:extLst>
                </p:cNvPr>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s-MX"/>
                </a:p>
              </p:txBody>
            </p:sp>
          </p:grpSp>
          <p:grpSp>
            <p:nvGrpSpPr>
              <p:cNvPr id="34852" name="Group 16">
                <a:extLst>
                  <a:ext uri="{FF2B5EF4-FFF2-40B4-BE49-F238E27FC236}">
                    <a16:creationId xmlns:a16="http://schemas.microsoft.com/office/drawing/2014/main" id="{B4949C2E-F0FE-45E5-9257-3F3221447D15}"/>
                  </a:ext>
                </a:extLst>
              </p:cNvPr>
              <p:cNvGrpSpPr>
                <a:grpSpLocks/>
              </p:cNvGrpSpPr>
              <p:nvPr/>
            </p:nvGrpSpPr>
            <p:grpSpPr bwMode="auto">
              <a:xfrm>
                <a:off x="2344" y="48"/>
                <a:ext cx="1056" cy="212"/>
                <a:chOff x="2544" y="2160"/>
                <a:chExt cx="1920" cy="384"/>
              </a:xfrm>
            </p:grpSpPr>
            <p:sp>
              <p:nvSpPr>
                <p:cNvPr id="5137" name="Rectangle 17">
                  <a:extLst>
                    <a:ext uri="{FF2B5EF4-FFF2-40B4-BE49-F238E27FC236}">
                      <a16:creationId xmlns:a16="http://schemas.microsoft.com/office/drawing/2014/main" id="{2A4F755E-6FB4-4C22-B60B-A35E0CF0055C}"/>
                    </a:ext>
                  </a:extLst>
                </p:cNvPr>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5138" name="Rectangle 18">
                  <a:extLst>
                    <a:ext uri="{FF2B5EF4-FFF2-40B4-BE49-F238E27FC236}">
                      <a16:creationId xmlns:a16="http://schemas.microsoft.com/office/drawing/2014/main" id="{A8F49E45-319E-4B51-968A-99181786A596}"/>
                    </a:ext>
                  </a:extLst>
                </p:cNvPr>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5139" name="Rectangle 19">
                  <a:extLst>
                    <a:ext uri="{FF2B5EF4-FFF2-40B4-BE49-F238E27FC236}">
                      <a16:creationId xmlns:a16="http://schemas.microsoft.com/office/drawing/2014/main" id="{028B3857-2791-43EE-8B51-4D0129DB2626}"/>
                    </a:ext>
                  </a:extLst>
                </p:cNvPr>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s-MX"/>
                </a:p>
              </p:txBody>
            </p:sp>
            <p:sp>
              <p:nvSpPr>
                <p:cNvPr id="5140" name="Rectangle 20">
                  <a:extLst>
                    <a:ext uri="{FF2B5EF4-FFF2-40B4-BE49-F238E27FC236}">
                      <a16:creationId xmlns:a16="http://schemas.microsoft.com/office/drawing/2014/main" id="{1A099BC2-1B76-4539-AAD5-8A574A1482FD}"/>
                    </a:ext>
                  </a:extLst>
                </p:cNvPr>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s-MX"/>
                </a:p>
              </p:txBody>
            </p:sp>
            <p:sp>
              <p:nvSpPr>
                <p:cNvPr id="5141" name="Rectangle 21">
                  <a:extLst>
                    <a:ext uri="{FF2B5EF4-FFF2-40B4-BE49-F238E27FC236}">
                      <a16:creationId xmlns:a16="http://schemas.microsoft.com/office/drawing/2014/main" id="{CB4877A5-C95A-4C1F-873D-663B66CF1EBD}"/>
                    </a:ext>
                  </a:extLst>
                </p:cNvPr>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s-MX"/>
                </a:p>
              </p:txBody>
            </p:sp>
          </p:grpSp>
          <p:grpSp>
            <p:nvGrpSpPr>
              <p:cNvPr id="34853" name="Group 22">
                <a:extLst>
                  <a:ext uri="{FF2B5EF4-FFF2-40B4-BE49-F238E27FC236}">
                    <a16:creationId xmlns:a16="http://schemas.microsoft.com/office/drawing/2014/main" id="{7183AC5C-16E9-4D76-8A99-F44543485597}"/>
                  </a:ext>
                </a:extLst>
              </p:cNvPr>
              <p:cNvGrpSpPr>
                <a:grpSpLocks/>
              </p:cNvGrpSpPr>
              <p:nvPr/>
            </p:nvGrpSpPr>
            <p:grpSpPr bwMode="auto">
              <a:xfrm>
                <a:off x="3448" y="48"/>
                <a:ext cx="1056" cy="212"/>
                <a:chOff x="2544" y="2160"/>
                <a:chExt cx="1920" cy="384"/>
              </a:xfrm>
            </p:grpSpPr>
            <p:sp>
              <p:nvSpPr>
                <p:cNvPr id="5143" name="Rectangle 23">
                  <a:extLst>
                    <a:ext uri="{FF2B5EF4-FFF2-40B4-BE49-F238E27FC236}">
                      <a16:creationId xmlns:a16="http://schemas.microsoft.com/office/drawing/2014/main" id="{01CD78E5-3AFB-4062-ADE0-5DB6ACBF83D8}"/>
                    </a:ext>
                  </a:extLst>
                </p:cNvPr>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5144" name="Rectangle 24">
                  <a:extLst>
                    <a:ext uri="{FF2B5EF4-FFF2-40B4-BE49-F238E27FC236}">
                      <a16:creationId xmlns:a16="http://schemas.microsoft.com/office/drawing/2014/main" id="{036E99E0-E5AF-4B39-9006-97FF006126E4}"/>
                    </a:ext>
                  </a:extLst>
                </p:cNvPr>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5145" name="Rectangle 25">
                  <a:extLst>
                    <a:ext uri="{FF2B5EF4-FFF2-40B4-BE49-F238E27FC236}">
                      <a16:creationId xmlns:a16="http://schemas.microsoft.com/office/drawing/2014/main" id="{57E1E62B-0300-4D7E-8B46-A0DF9E7EB58C}"/>
                    </a:ext>
                  </a:extLst>
                </p:cNvPr>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s-MX"/>
                </a:p>
              </p:txBody>
            </p:sp>
            <p:sp>
              <p:nvSpPr>
                <p:cNvPr id="5146" name="Rectangle 26">
                  <a:extLst>
                    <a:ext uri="{FF2B5EF4-FFF2-40B4-BE49-F238E27FC236}">
                      <a16:creationId xmlns:a16="http://schemas.microsoft.com/office/drawing/2014/main" id="{DCE31E46-89BF-4EC5-A9D1-98599ED143B5}"/>
                    </a:ext>
                  </a:extLst>
                </p:cNvPr>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s-MX"/>
                </a:p>
              </p:txBody>
            </p:sp>
            <p:sp>
              <p:nvSpPr>
                <p:cNvPr id="5147" name="Rectangle 27">
                  <a:extLst>
                    <a:ext uri="{FF2B5EF4-FFF2-40B4-BE49-F238E27FC236}">
                      <a16:creationId xmlns:a16="http://schemas.microsoft.com/office/drawing/2014/main" id="{BD9B7279-BEE4-491C-948E-CB88810C4B80}"/>
                    </a:ext>
                  </a:extLst>
                </p:cNvPr>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s-MX"/>
                </a:p>
              </p:txBody>
            </p:sp>
          </p:grpSp>
          <p:grpSp>
            <p:nvGrpSpPr>
              <p:cNvPr id="34854" name="Group 28">
                <a:extLst>
                  <a:ext uri="{FF2B5EF4-FFF2-40B4-BE49-F238E27FC236}">
                    <a16:creationId xmlns:a16="http://schemas.microsoft.com/office/drawing/2014/main" id="{511DBC71-BBAD-4E89-8AF3-4D2EA80B1115}"/>
                  </a:ext>
                </a:extLst>
              </p:cNvPr>
              <p:cNvGrpSpPr>
                <a:grpSpLocks/>
              </p:cNvGrpSpPr>
              <p:nvPr/>
            </p:nvGrpSpPr>
            <p:grpSpPr bwMode="auto">
              <a:xfrm>
                <a:off x="4552" y="48"/>
                <a:ext cx="1056" cy="212"/>
                <a:chOff x="2544" y="2160"/>
                <a:chExt cx="1920" cy="384"/>
              </a:xfrm>
            </p:grpSpPr>
            <p:sp>
              <p:nvSpPr>
                <p:cNvPr id="5149" name="Rectangle 29">
                  <a:extLst>
                    <a:ext uri="{FF2B5EF4-FFF2-40B4-BE49-F238E27FC236}">
                      <a16:creationId xmlns:a16="http://schemas.microsoft.com/office/drawing/2014/main" id="{ED1B2AE6-B247-4A53-93F5-D2672AE7A7FF}"/>
                    </a:ext>
                  </a:extLst>
                </p:cNvPr>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5150" name="Rectangle 30">
                  <a:extLst>
                    <a:ext uri="{FF2B5EF4-FFF2-40B4-BE49-F238E27FC236}">
                      <a16:creationId xmlns:a16="http://schemas.microsoft.com/office/drawing/2014/main" id="{867E0FEB-8CB7-4633-B592-6B714153D347}"/>
                    </a:ext>
                  </a:extLst>
                </p:cNvPr>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5151" name="Rectangle 31">
                  <a:extLst>
                    <a:ext uri="{FF2B5EF4-FFF2-40B4-BE49-F238E27FC236}">
                      <a16:creationId xmlns:a16="http://schemas.microsoft.com/office/drawing/2014/main" id="{ADD62C9A-8D0A-462A-B3D7-99E1327EBEE2}"/>
                    </a:ext>
                  </a:extLst>
                </p:cNvPr>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s-MX"/>
                </a:p>
              </p:txBody>
            </p:sp>
            <p:sp>
              <p:nvSpPr>
                <p:cNvPr id="5152" name="Rectangle 32">
                  <a:extLst>
                    <a:ext uri="{FF2B5EF4-FFF2-40B4-BE49-F238E27FC236}">
                      <a16:creationId xmlns:a16="http://schemas.microsoft.com/office/drawing/2014/main" id="{9B446B09-6158-488B-9998-9274A27F70DF}"/>
                    </a:ext>
                  </a:extLst>
                </p:cNvPr>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s-MX"/>
                </a:p>
              </p:txBody>
            </p:sp>
            <p:sp>
              <p:nvSpPr>
                <p:cNvPr id="5153" name="Rectangle 33">
                  <a:extLst>
                    <a:ext uri="{FF2B5EF4-FFF2-40B4-BE49-F238E27FC236}">
                      <a16:creationId xmlns:a16="http://schemas.microsoft.com/office/drawing/2014/main" id="{817E4D18-7251-4E78-AAF1-87ACF9BDCA27}"/>
                    </a:ext>
                  </a:extLst>
                </p:cNvPr>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s-MX"/>
                </a:p>
              </p:txBody>
            </p:sp>
          </p:grpSp>
        </p:grpSp>
        <p:grpSp>
          <p:nvGrpSpPr>
            <p:cNvPr id="34825" name="Group 34">
              <a:extLst>
                <a:ext uri="{FF2B5EF4-FFF2-40B4-BE49-F238E27FC236}">
                  <a16:creationId xmlns:a16="http://schemas.microsoft.com/office/drawing/2014/main" id="{72C2B5B5-262D-49E3-B487-8CA7A3458BDA}"/>
                </a:ext>
              </a:extLst>
            </p:cNvPr>
            <p:cNvGrpSpPr>
              <a:grpSpLocks/>
            </p:cNvGrpSpPr>
            <p:nvPr userDrawn="1"/>
          </p:nvGrpSpPr>
          <p:grpSpPr bwMode="auto">
            <a:xfrm>
              <a:off x="192" y="4273"/>
              <a:ext cx="5328" cy="47"/>
              <a:chOff x="192" y="3840"/>
              <a:chExt cx="5328" cy="47"/>
            </a:xfrm>
          </p:grpSpPr>
          <p:grpSp>
            <p:nvGrpSpPr>
              <p:cNvPr id="34826" name="Group 35">
                <a:extLst>
                  <a:ext uri="{FF2B5EF4-FFF2-40B4-BE49-F238E27FC236}">
                    <a16:creationId xmlns:a16="http://schemas.microsoft.com/office/drawing/2014/main" id="{FAFE54E3-FA24-4173-8CC0-1FD4372F5DE1}"/>
                  </a:ext>
                </a:extLst>
              </p:cNvPr>
              <p:cNvGrpSpPr>
                <a:grpSpLocks/>
              </p:cNvGrpSpPr>
              <p:nvPr userDrawn="1"/>
            </p:nvGrpSpPr>
            <p:grpSpPr bwMode="auto">
              <a:xfrm>
                <a:off x="192" y="3840"/>
                <a:ext cx="624" cy="47"/>
                <a:chOff x="624" y="3706"/>
                <a:chExt cx="1056" cy="106"/>
              </a:xfrm>
            </p:grpSpPr>
            <p:sp>
              <p:nvSpPr>
                <p:cNvPr id="5156" name="Rectangle 36">
                  <a:extLst>
                    <a:ext uri="{FF2B5EF4-FFF2-40B4-BE49-F238E27FC236}">
                      <a16:creationId xmlns:a16="http://schemas.microsoft.com/office/drawing/2014/main" id="{E8ED993D-95EB-4F3D-B469-AC20BA75C7D0}"/>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5157" name="Rectangle 37">
                  <a:extLst>
                    <a:ext uri="{FF2B5EF4-FFF2-40B4-BE49-F238E27FC236}">
                      <a16:creationId xmlns:a16="http://schemas.microsoft.com/office/drawing/2014/main" id="{88AECDA6-ED41-485C-A851-26D541081D20}"/>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s-MX"/>
                </a:p>
              </p:txBody>
            </p:sp>
          </p:grpSp>
          <p:grpSp>
            <p:nvGrpSpPr>
              <p:cNvPr id="34827" name="Group 38">
                <a:extLst>
                  <a:ext uri="{FF2B5EF4-FFF2-40B4-BE49-F238E27FC236}">
                    <a16:creationId xmlns:a16="http://schemas.microsoft.com/office/drawing/2014/main" id="{434747BE-97A7-4C17-9427-EF606CBF5049}"/>
                  </a:ext>
                </a:extLst>
              </p:cNvPr>
              <p:cNvGrpSpPr>
                <a:grpSpLocks/>
              </p:cNvGrpSpPr>
              <p:nvPr userDrawn="1"/>
            </p:nvGrpSpPr>
            <p:grpSpPr bwMode="auto">
              <a:xfrm>
                <a:off x="864" y="3840"/>
                <a:ext cx="624" cy="47"/>
                <a:chOff x="624" y="3600"/>
                <a:chExt cx="1056" cy="106"/>
              </a:xfrm>
            </p:grpSpPr>
            <p:sp>
              <p:nvSpPr>
                <p:cNvPr id="5159" name="Rectangle 39">
                  <a:extLst>
                    <a:ext uri="{FF2B5EF4-FFF2-40B4-BE49-F238E27FC236}">
                      <a16:creationId xmlns:a16="http://schemas.microsoft.com/office/drawing/2014/main" id="{A97591F0-FF52-4C99-8FD9-766867CA9EEA}"/>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5160" name="Rectangle 40">
                  <a:extLst>
                    <a:ext uri="{FF2B5EF4-FFF2-40B4-BE49-F238E27FC236}">
                      <a16:creationId xmlns:a16="http://schemas.microsoft.com/office/drawing/2014/main" id="{9490A865-7129-488B-9AEA-48C860E039D1}"/>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s-MX"/>
                </a:p>
              </p:txBody>
            </p:sp>
          </p:grpSp>
          <p:grpSp>
            <p:nvGrpSpPr>
              <p:cNvPr id="34828" name="Group 41">
                <a:extLst>
                  <a:ext uri="{FF2B5EF4-FFF2-40B4-BE49-F238E27FC236}">
                    <a16:creationId xmlns:a16="http://schemas.microsoft.com/office/drawing/2014/main" id="{776250BA-9F04-4C14-B6A1-02789D148B63}"/>
                  </a:ext>
                </a:extLst>
              </p:cNvPr>
              <p:cNvGrpSpPr>
                <a:grpSpLocks/>
              </p:cNvGrpSpPr>
              <p:nvPr userDrawn="1"/>
            </p:nvGrpSpPr>
            <p:grpSpPr bwMode="auto">
              <a:xfrm>
                <a:off x="1536" y="3840"/>
                <a:ext cx="624" cy="47"/>
                <a:chOff x="624" y="3706"/>
                <a:chExt cx="1056" cy="106"/>
              </a:xfrm>
            </p:grpSpPr>
            <p:sp>
              <p:nvSpPr>
                <p:cNvPr id="5162" name="Rectangle 42">
                  <a:extLst>
                    <a:ext uri="{FF2B5EF4-FFF2-40B4-BE49-F238E27FC236}">
                      <a16:creationId xmlns:a16="http://schemas.microsoft.com/office/drawing/2014/main" id="{C295CFF0-01E7-4B3A-BB79-443658564FFF}"/>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5163" name="Rectangle 43">
                  <a:extLst>
                    <a:ext uri="{FF2B5EF4-FFF2-40B4-BE49-F238E27FC236}">
                      <a16:creationId xmlns:a16="http://schemas.microsoft.com/office/drawing/2014/main" id="{53D59420-8A8A-4C2C-8BE4-A2A1996C1344}"/>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s-MX"/>
                </a:p>
              </p:txBody>
            </p:sp>
          </p:grpSp>
          <p:grpSp>
            <p:nvGrpSpPr>
              <p:cNvPr id="34829" name="Group 44">
                <a:extLst>
                  <a:ext uri="{FF2B5EF4-FFF2-40B4-BE49-F238E27FC236}">
                    <a16:creationId xmlns:a16="http://schemas.microsoft.com/office/drawing/2014/main" id="{BA8A8946-9633-4561-AB96-7F4374536255}"/>
                  </a:ext>
                </a:extLst>
              </p:cNvPr>
              <p:cNvGrpSpPr>
                <a:grpSpLocks/>
              </p:cNvGrpSpPr>
              <p:nvPr userDrawn="1"/>
            </p:nvGrpSpPr>
            <p:grpSpPr bwMode="auto">
              <a:xfrm>
                <a:off x="2208" y="3840"/>
                <a:ext cx="624" cy="47"/>
                <a:chOff x="624" y="3600"/>
                <a:chExt cx="1056" cy="106"/>
              </a:xfrm>
            </p:grpSpPr>
            <p:sp>
              <p:nvSpPr>
                <p:cNvPr id="5165" name="Rectangle 45">
                  <a:extLst>
                    <a:ext uri="{FF2B5EF4-FFF2-40B4-BE49-F238E27FC236}">
                      <a16:creationId xmlns:a16="http://schemas.microsoft.com/office/drawing/2014/main" id="{7AC52EEE-8A7D-48F9-A602-E2B721A45DBD}"/>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5166" name="Rectangle 46">
                  <a:extLst>
                    <a:ext uri="{FF2B5EF4-FFF2-40B4-BE49-F238E27FC236}">
                      <a16:creationId xmlns:a16="http://schemas.microsoft.com/office/drawing/2014/main" id="{F8DF4575-3D7B-49C9-8C36-5238C21FACB1}"/>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s-MX"/>
                </a:p>
              </p:txBody>
            </p:sp>
          </p:grpSp>
          <p:grpSp>
            <p:nvGrpSpPr>
              <p:cNvPr id="34830" name="Group 47">
                <a:extLst>
                  <a:ext uri="{FF2B5EF4-FFF2-40B4-BE49-F238E27FC236}">
                    <a16:creationId xmlns:a16="http://schemas.microsoft.com/office/drawing/2014/main" id="{FD306D76-B020-411F-82C5-015872D62398}"/>
                  </a:ext>
                </a:extLst>
              </p:cNvPr>
              <p:cNvGrpSpPr>
                <a:grpSpLocks/>
              </p:cNvGrpSpPr>
              <p:nvPr userDrawn="1"/>
            </p:nvGrpSpPr>
            <p:grpSpPr bwMode="auto">
              <a:xfrm>
                <a:off x="2880" y="3840"/>
                <a:ext cx="624" cy="47"/>
                <a:chOff x="624" y="3706"/>
                <a:chExt cx="1056" cy="106"/>
              </a:xfrm>
            </p:grpSpPr>
            <p:sp>
              <p:nvSpPr>
                <p:cNvPr id="5168" name="Rectangle 48">
                  <a:extLst>
                    <a:ext uri="{FF2B5EF4-FFF2-40B4-BE49-F238E27FC236}">
                      <a16:creationId xmlns:a16="http://schemas.microsoft.com/office/drawing/2014/main" id="{D48CD351-404B-4B28-ADD6-86176922E50F}"/>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5169" name="Rectangle 49">
                  <a:extLst>
                    <a:ext uri="{FF2B5EF4-FFF2-40B4-BE49-F238E27FC236}">
                      <a16:creationId xmlns:a16="http://schemas.microsoft.com/office/drawing/2014/main" id="{E6D4CE60-1CB1-439B-81FB-EE38252F1BAA}"/>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s-MX"/>
                </a:p>
              </p:txBody>
            </p:sp>
          </p:grpSp>
          <p:grpSp>
            <p:nvGrpSpPr>
              <p:cNvPr id="34831" name="Group 50">
                <a:extLst>
                  <a:ext uri="{FF2B5EF4-FFF2-40B4-BE49-F238E27FC236}">
                    <a16:creationId xmlns:a16="http://schemas.microsoft.com/office/drawing/2014/main" id="{5974930F-0BCA-48E6-9C43-73AB820AC587}"/>
                  </a:ext>
                </a:extLst>
              </p:cNvPr>
              <p:cNvGrpSpPr>
                <a:grpSpLocks/>
              </p:cNvGrpSpPr>
              <p:nvPr userDrawn="1"/>
            </p:nvGrpSpPr>
            <p:grpSpPr bwMode="auto">
              <a:xfrm>
                <a:off x="3552" y="3840"/>
                <a:ext cx="624" cy="47"/>
                <a:chOff x="624" y="3600"/>
                <a:chExt cx="1056" cy="106"/>
              </a:xfrm>
            </p:grpSpPr>
            <p:sp>
              <p:nvSpPr>
                <p:cNvPr id="5171" name="Rectangle 51">
                  <a:extLst>
                    <a:ext uri="{FF2B5EF4-FFF2-40B4-BE49-F238E27FC236}">
                      <a16:creationId xmlns:a16="http://schemas.microsoft.com/office/drawing/2014/main" id="{8F729BF8-AE6E-47F4-ADA8-D6BE3F227621}"/>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5172" name="Rectangle 52">
                  <a:extLst>
                    <a:ext uri="{FF2B5EF4-FFF2-40B4-BE49-F238E27FC236}">
                      <a16:creationId xmlns:a16="http://schemas.microsoft.com/office/drawing/2014/main" id="{4AC3A0BD-C7D3-4FC8-867D-7897DD4E80C5}"/>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s-MX"/>
                </a:p>
              </p:txBody>
            </p:sp>
          </p:grpSp>
          <p:grpSp>
            <p:nvGrpSpPr>
              <p:cNvPr id="34832" name="Group 53">
                <a:extLst>
                  <a:ext uri="{FF2B5EF4-FFF2-40B4-BE49-F238E27FC236}">
                    <a16:creationId xmlns:a16="http://schemas.microsoft.com/office/drawing/2014/main" id="{ECC9A001-0148-4A3C-BB13-764C23B89E65}"/>
                  </a:ext>
                </a:extLst>
              </p:cNvPr>
              <p:cNvGrpSpPr>
                <a:grpSpLocks/>
              </p:cNvGrpSpPr>
              <p:nvPr userDrawn="1"/>
            </p:nvGrpSpPr>
            <p:grpSpPr bwMode="auto">
              <a:xfrm>
                <a:off x="4224" y="3840"/>
                <a:ext cx="624" cy="47"/>
                <a:chOff x="624" y="3706"/>
                <a:chExt cx="1056" cy="106"/>
              </a:xfrm>
            </p:grpSpPr>
            <p:sp>
              <p:nvSpPr>
                <p:cNvPr id="5174" name="Rectangle 54">
                  <a:extLst>
                    <a:ext uri="{FF2B5EF4-FFF2-40B4-BE49-F238E27FC236}">
                      <a16:creationId xmlns:a16="http://schemas.microsoft.com/office/drawing/2014/main" id="{FBEC0EA6-C4CE-495F-B710-F2F9B00E430E}"/>
                    </a:ext>
                  </a:extLst>
                </p:cNvPr>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s-MX"/>
                </a:p>
              </p:txBody>
            </p:sp>
            <p:sp>
              <p:nvSpPr>
                <p:cNvPr id="5175" name="Rectangle 55">
                  <a:extLst>
                    <a:ext uri="{FF2B5EF4-FFF2-40B4-BE49-F238E27FC236}">
                      <a16:creationId xmlns:a16="http://schemas.microsoft.com/office/drawing/2014/main" id="{9A8DFE67-447D-4004-8FD4-B7CCD6418B94}"/>
                    </a:ext>
                  </a:extLst>
                </p:cNvPr>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s-MX"/>
                </a:p>
              </p:txBody>
            </p:sp>
          </p:grpSp>
          <p:grpSp>
            <p:nvGrpSpPr>
              <p:cNvPr id="34833" name="Group 56">
                <a:extLst>
                  <a:ext uri="{FF2B5EF4-FFF2-40B4-BE49-F238E27FC236}">
                    <a16:creationId xmlns:a16="http://schemas.microsoft.com/office/drawing/2014/main" id="{A014AEB9-7788-49DB-B73A-52060090371B}"/>
                  </a:ext>
                </a:extLst>
              </p:cNvPr>
              <p:cNvGrpSpPr>
                <a:grpSpLocks/>
              </p:cNvGrpSpPr>
              <p:nvPr userDrawn="1"/>
            </p:nvGrpSpPr>
            <p:grpSpPr bwMode="auto">
              <a:xfrm>
                <a:off x="4896" y="3840"/>
                <a:ext cx="624" cy="47"/>
                <a:chOff x="624" y="3600"/>
                <a:chExt cx="1056" cy="106"/>
              </a:xfrm>
            </p:grpSpPr>
            <p:sp>
              <p:nvSpPr>
                <p:cNvPr id="5177" name="Rectangle 57">
                  <a:extLst>
                    <a:ext uri="{FF2B5EF4-FFF2-40B4-BE49-F238E27FC236}">
                      <a16:creationId xmlns:a16="http://schemas.microsoft.com/office/drawing/2014/main" id="{C65567FC-6BD3-4415-A68F-8929F3294345}"/>
                    </a:ext>
                  </a:extLst>
                </p:cNvPr>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s-MX"/>
                </a:p>
              </p:txBody>
            </p:sp>
            <p:sp>
              <p:nvSpPr>
                <p:cNvPr id="5178" name="Rectangle 58">
                  <a:extLst>
                    <a:ext uri="{FF2B5EF4-FFF2-40B4-BE49-F238E27FC236}">
                      <a16:creationId xmlns:a16="http://schemas.microsoft.com/office/drawing/2014/main" id="{E1BCD630-31F2-4767-9164-090E585D200A}"/>
                    </a:ext>
                  </a:extLst>
                </p:cNvPr>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s-MX"/>
                </a:p>
              </p:txBody>
            </p:sp>
          </p:grpSp>
        </p:grpSp>
      </p:grpSp>
      <p:sp>
        <p:nvSpPr>
          <p:cNvPr id="34819" name="Rectangle 59">
            <a:extLst>
              <a:ext uri="{FF2B5EF4-FFF2-40B4-BE49-F238E27FC236}">
                <a16:creationId xmlns:a16="http://schemas.microsoft.com/office/drawing/2014/main" id="{D1427D47-4FBA-424A-839C-DCB7C1661CA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p>
        </p:txBody>
      </p:sp>
      <p:sp>
        <p:nvSpPr>
          <p:cNvPr id="34820" name="Rectangle 60">
            <a:extLst>
              <a:ext uri="{FF2B5EF4-FFF2-40B4-BE49-F238E27FC236}">
                <a16:creationId xmlns:a16="http://schemas.microsoft.com/office/drawing/2014/main" id="{2CB9F859-B05D-4531-895B-DAAEA56404C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p>
        </p:txBody>
      </p:sp>
      <p:sp>
        <p:nvSpPr>
          <p:cNvPr id="5181" name="Rectangle 61">
            <a:extLst>
              <a:ext uri="{FF2B5EF4-FFF2-40B4-BE49-F238E27FC236}">
                <a16:creationId xmlns:a16="http://schemas.microsoft.com/office/drawing/2014/main" id="{996C5FA1-E455-4A44-958F-BC501E8CE070}"/>
              </a:ext>
            </a:extLst>
          </p:cNvPr>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Arial Narrow" pitchFamily="34" charset="0"/>
              </a:defRPr>
            </a:lvl1pPr>
          </a:lstStyle>
          <a:p>
            <a:pPr>
              <a:defRPr/>
            </a:pPr>
            <a:endParaRPr lang="es-ES"/>
          </a:p>
        </p:txBody>
      </p:sp>
      <p:sp>
        <p:nvSpPr>
          <p:cNvPr id="5182" name="Rectangle 62">
            <a:extLst>
              <a:ext uri="{FF2B5EF4-FFF2-40B4-BE49-F238E27FC236}">
                <a16:creationId xmlns:a16="http://schemas.microsoft.com/office/drawing/2014/main" id="{D2D559F1-2E88-42F0-B5C2-8430B353D602}"/>
              </a:ext>
            </a:extLst>
          </p:cNvPr>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Arial Narrow" pitchFamily="34" charset="0"/>
              </a:defRPr>
            </a:lvl1pPr>
          </a:lstStyle>
          <a:p>
            <a:pPr>
              <a:defRPr/>
            </a:pPr>
            <a:endParaRPr lang="es-ES"/>
          </a:p>
        </p:txBody>
      </p:sp>
      <p:sp>
        <p:nvSpPr>
          <p:cNvPr id="5183" name="Rectangle 63">
            <a:extLst>
              <a:ext uri="{FF2B5EF4-FFF2-40B4-BE49-F238E27FC236}">
                <a16:creationId xmlns:a16="http://schemas.microsoft.com/office/drawing/2014/main" id="{623883B9-4775-4FDA-A7E3-B76DF7CB9C39}"/>
              </a:ext>
            </a:extLst>
          </p:cNvPr>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latin typeface="Arial Narrow" panose="020B0606020202030204" pitchFamily="34" charset="0"/>
              </a:defRPr>
            </a:lvl1pPr>
          </a:lstStyle>
          <a:p>
            <a:fld id="{BBF7FCC5-5345-4688-9D57-7F50D55FFCBE}" type="slidenum">
              <a:rPr lang="es-ES" altLang="es-MX"/>
              <a:pPr/>
              <a:t>‹Nº›</a:t>
            </a:fld>
            <a:endParaRPr lang="es-ES" altLang="es-MX"/>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80000"/>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19.bin"/><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7.w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3.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4.wmf"/><Relationship Id="rId5" Type="http://schemas.openxmlformats.org/officeDocument/2006/relationships/oleObject" Target="../embeddings/oleObject27.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8.wmf"/><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1.wmf"/><Relationship Id="rId5" Type="http://schemas.openxmlformats.org/officeDocument/2006/relationships/oleObject" Target="../embeddings/oleObject33.bin"/><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3.wmf"/><Relationship Id="rId5" Type="http://schemas.openxmlformats.org/officeDocument/2006/relationships/oleObject" Target="../embeddings/oleObject35.bin"/><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5.wmf"/><Relationship Id="rId5" Type="http://schemas.openxmlformats.org/officeDocument/2006/relationships/oleObject" Target="../embeddings/oleObject37.bin"/><Relationship Id="rId4" Type="http://schemas.openxmlformats.org/officeDocument/2006/relationships/image" Target="../media/image44.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8.wmf"/><Relationship Id="rId5" Type="http://schemas.openxmlformats.org/officeDocument/2006/relationships/oleObject" Target="../embeddings/oleObject40.bin"/><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0.wmf"/><Relationship Id="rId5" Type="http://schemas.openxmlformats.org/officeDocument/2006/relationships/oleObject" Target="../embeddings/oleObject42.bin"/><Relationship Id="rId4" Type="http://schemas.openxmlformats.org/officeDocument/2006/relationships/image" Target="../media/image49.wmf"/></Relationships>
</file>

<file path=ppt/slides/_rels/slide31.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4.wmf"/><Relationship Id="rId3" Type="http://schemas.openxmlformats.org/officeDocument/2006/relationships/oleObject" Target="../embeddings/oleObject43.bin"/><Relationship Id="rId7" Type="http://schemas.openxmlformats.org/officeDocument/2006/relationships/oleObject" Target="../embeddings/oleObject46.bin"/><Relationship Id="rId12"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5.bin"/><Relationship Id="rId11" Type="http://schemas.openxmlformats.org/officeDocument/2006/relationships/oleObject" Target="../embeddings/oleObject48.bin"/><Relationship Id="rId5" Type="http://schemas.openxmlformats.org/officeDocument/2006/relationships/oleObject" Target="../embeddings/oleObject44.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7.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9.bin"/><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image" Target="../media/image49.wmf"/></Relationships>
</file>

<file path=ppt/slides/_rels/slide33.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58.bin"/><Relationship Id="rId3" Type="http://schemas.openxmlformats.org/officeDocument/2006/relationships/oleObject" Target="../embeddings/oleObject52.bin"/><Relationship Id="rId7" Type="http://schemas.openxmlformats.org/officeDocument/2006/relationships/oleObject" Target="../embeddings/oleObject55.bin"/><Relationship Id="rId12"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54.bin"/><Relationship Id="rId11" Type="http://schemas.openxmlformats.org/officeDocument/2006/relationships/oleObject" Target="../embeddings/oleObject57.bin"/><Relationship Id="rId5" Type="http://schemas.openxmlformats.org/officeDocument/2006/relationships/oleObject" Target="../embeddings/oleObject53.bin"/><Relationship Id="rId10" Type="http://schemas.openxmlformats.org/officeDocument/2006/relationships/image" Target="../media/image57.wmf"/><Relationship Id="rId4" Type="http://schemas.openxmlformats.org/officeDocument/2006/relationships/image" Target="../media/image49.wmf"/><Relationship Id="rId9" Type="http://schemas.openxmlformats.org/officeDocument/2006/relationships/oleObject" Target="../embeddings/oleObject56.bin"/><Relationship Id="rId14" Type="http://schemas.openxmlformats.org/officeDocument/2006/relationships/image" Target="../media/image59.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49.wmf"/><Relationship Id="rId5" Type="http://schemas.openxmlformats.org/officeDocument/2006/relationships/oleObject" Target="../embeddings/oleObject60.bin"/><Relationship Id="rId4" Type="http://schemas.openxmlformats.org/officeDocument/2006/relationships/image" Target="../media/image60.wmf"/></Relationships>
</file>

<file path=ppt/slides/_rels/slide35.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64.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49.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63.wmf"/><Relationship Id="rId4" Type="http://schemas.openxmlformats.org/officeDocument/2006/relationships/image" Target="../media/image61.wmf"/><Relationship Id="rId9" Type="http://schemas.openxmlformats.org/officeDocument/2006/relationships/oleObject" Target="../embeddings/oleObject6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66.wmf"/><Relationship Id="rId5" Type="http://schemas.openxmlformats.org/officeDocument/2006/relationships/oleObject" Target="../embeddings/oleObject67.bin"/><Relationship Id="rId4" Type="http://schemas.openxmlformats.org/officeDocument/2006/relationships/image" Target="../media/image65.wmf"/><Relationship Id="rId9" Type="http://schemas.openxmlformats.org/officeDocument/2006/relationships/oleObject" Target="../embeddings/oleObject69.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oleObject" Target="../embeddings/oleObject71.bin"/><Relationship Id="rId4" Type="http://schemas.openxmlformats.org/officeDocument/2006/relationships/image" Target="../media/image49.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67.w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3.bin"/><Relationship Id="rId7"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75.bin"/><Relationship Id="rId5" Type="http://schemas.openxmlformats.org/officeDocument/2006/relationships/oleObject" Target="../embeddings/oleObject74.bin"/><Relationship Id="rId4" Type="http://schemas.openxmlformats.org/officeDocument/2006/relationships/image" Target="../media/image49.wmf"/></Relationships>
</file>

<file path=ppt/slides/_rels/slide4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49.wmf"/></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8.bin"/><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80.bin"/><Relationship Id="rId5" Type="http://schemas.openxmlformats.org/officeDocument/2006/relationships/oleObject" Target="../embeddings/oleObject79.bin"/><Relationship Id="rId4" Type="http://schemas.openxmlformats.org/officeDocument/2006/relationships/image" Target="../media/image49.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71.wmf"/><Relationship Id="rId5" Type="http://schemas.openxmlformats.org/officeDocument/2006/relationships/oleObject" Target="../embeddings/oleObject82.bin"/><Relationship Id="rId4" Type="http://schemas.openxmlformats.org/officeDocument/2006/relationships/image" Target="../media/image70.wmf"/></Relationships>
</file>

<file path=ppt/slides/_rels/slide48.xml.rels><?xml version="1.0" encoding="UTF-8" standalone="yes"?>
<Relationships xmlns="http://schemas.openxmlformats.org/package/2006/relationships"><Relationship Id="rId3" Type="http://schemas.openxmlformats.org/officeDocument/2006/relationships/image" Target="../media/image74.wmf"/><Relationship Id="rId7" Type="http://schemas.openxmlformats.org/officeDocument/2006/relationships/image" Target="../media/image73.wmf"/><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84.bin"/><Relationship Id="rId5" Type="http://schemas.openxmlformats.org/officeDocument/2006/relationships/image" Target="../media/image72.wmf"/><Relationship Id="rId4" Type="http://schemas.openxmlformats.org/officeDocument/2006/relationships/oleObject" Target="../embeddings/oleObject83.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7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B3286AB2-4C0D-40D1-8393-343651794B44}"/>
              </a:ext>
            </a:extLst>
          </p:cNvPr>
          <p:cNvSpPr>
            <a:spLocks noChangeArrowheads="1"/>
          </p:cNvSpPr>
          <p:nvPr/>
        </p:nvSpPr>
        <p:spPr bwMode="auto">
          <a:xfrm>
            <a:off x="304800" y="533400"/>
            <a:ext cx="88392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1000" i="1">
                <a:latin typeface="Arial" panose="020B0604020202020204" pitchFamily="34" charset="0"/>
                <a:cs typeface="Times New Roman" panose="02020603050405020304" pitchFamily="18" charset="0"/>
              </a:rPr>
              <a:t> </a:t>
            </a:r>
            <a:r>
              <a:rPr lang="es-ES" altLang="es-MX" sz="3200" b="1">
                <a:latin typeface="Arial" panose="020B0604020202020204" pitchFamily="34" charset="0"/>
                <a:cs typeface="Times New Roman" panose="02020603050405020304" pitchFamily="18" charset="0"/>
              </a:rPr>
              <a:t>TEORIA DEL ESTADO DE TRANSICION</a:t>
            </a:r>
            <a:r>
              <a:rPr lang="es-ES" altLang="es-MX" sz="3200">
                <a:latin typeface="Arial" panose="020B0604020202020204" pitchFamily="34" charset="0"/>
                <a:cs typeface="Times New Roman" panose="02020603050405020304" pitchFamily="18" charset="0"/>
              </a:rPr>
              <a:t>.</a:t>
            </a:r>
          </a:p>
          <a:p>
            <a:r>
              <a:rPr lang="es-ES" altLang="es-MX" sz="3200">
                <a:latin typeface="Arial" panose="020B0604020202020204" pitchFamily="34" charset="0"/>
                <a:cs typeface="Times New Roman" panose="02020603050405020304" pitchFamily="18" charset="0"/>
              </a:rPr>
              <a:t> </a:t>
            </a:r>
            <a:r>
              <a:rPr lang="es-ES" altLang="es-MX" sz="2800">
                <a:latin typeface="Arial" panose="020B0604020202020204" pitchFamily="34" charset="0"/>
                <a:cs typeface="Times New Roman" panose="02020603050405020304" pitchFamily="18" charset="0"/>
              </a:rPr>
              <a:t>	Poco después de que se desarrolló el concepto de superficies de energía potencial, varios autores, entre ellos Evans, Polanyi y Eyring desarrollaron teorías cuantitativas de velocidades de reacción basadas en la idea del papel crítico que tiene el estado de transición en el control de la velocidad. </a:t>
            </a:r>
          </a:p>
          <a:p>
            <a:r>
              <a:rPr lang="es-ES" altLang="es-MX" sz="2800">
                <a:latin typeface="Arial" panose="020B0604020202020204" pitchFamily="34" charset="0"/>
                <a:cs typeface="Times New Roman" panose="02020603050405020304" pitchFamily="18" charset="0"/>
              </a:rPr>
              <a:t> 	La especie química que existe en la región del estado de transición de la coordenada de reacción se nombró “</a:t>
            </a:r>
            <a:r>
              <a:rPr lang="es-ES" altLang="es-MX" sz="2800" u="sng">
                <a:latin typeface="Arial" panose="020B0604020202020204" pitchFamily="34" charset="0"/>
                <a:cs typeface="Times New Roman" panose="02020603050405020304" pitchFamily="18" charset="0"/>
              </a:rPr>
              <a:t>complejo activado</a:t>
            </a:r>
            <a:r>
              <a:rPr lang="es-ES" altLang="es-MX" sz="2800">
                <a:latin typeface="Arial" panose="020B0604020202020204" pitchFamily="34" charset="0"/>
                <a:cs typeface="Times New Roman" panose="02020603050405020304" pitchFamily="18" charset="0"/>
              </a:rPr>
              <a:t>”, de forma que la teoría a veces se conoce como la </a:t>
            </a:r>
            <a:r>
              <a:rPr lang="es-ES" altLang="es-MX" sz="2800" u="sng">
                <a:latin typeface="Arial" panose="020B0604020202020204" pitchFamily="34" charset="0"/>
                <a:cs typeface="Times New Roman" panose="02020603050405020304" pitchFamily="18" charset="0"/>
              </a:rPr>
              <a:t>teoría del</a:t>
            </a:r>
            <a:r>
              <a:rPr lang="es-ES" altLang="es-MX" sz="2800">
                <a:latin typeface="Arial" panose="020B0604020202020204" pitchFamily="34" charset="0"/>
                <a:cs typeface="Times New Roman" panose="02020603050405020304" pitchFamily="18" charset="0"/>
              </a:rPr>
              <a:t> </a:t>
            </a:r>
            <a:r>
              <a:rPr lang="es-ES" altLang="es-MX" sz="2800" u="sng">
                <a:latin typeface="Arial" panose="020B0604020202020204" pitchFamily="34" charset="0"/>
                <a:cs typeface="Times New Roman" panose="02020603050405020304" pitchFamily="18" charset="0"/>
              </a:rPr>
              <a:t>complejo activado</a:t>
            </a:r>
            <a:r>
              <a:rPr lang="es-ES" altLang="es-MX" sz="2800">
                <a:latin typeface="Arial" panose="020B0604020202020204" pitchFamily="34" charset="0"/>
                <a:cs typeface="Times New Roman" panose="02020603050405020304" pitchFamily="18" charset="0"/>
              </a:rPr>
              <a:t>.</a:t>
            </a:r>
          </a:p>
          <a:p>
            <a:r>
              <a:rPr lang="es-ES" altLang="es-MX" sz="2800">
                <a:latin typeface="Arial" panose="020B0604020202020204" pitchFamily="34" charset="0"/>
                <a:cs typeface="Times New Roman" panose="02020603050405020304" pitchFamily="18" charset="0"/>
              </a:rPr>
              <a:t> 	Utilizaremos la terminología </a:t>
            </a:r>
            <a:r>
              <a:rPr lang="es-ES" altLang="es-MX" sz="2800" u="sng">
                <a:latin typeface="Arial" panose="020B0604020202020204" pitchFamily="34" charset="0"/>
                <a:cs typeface="Times New Roman" panose="02020603050405020304" pitchFamily="18" charset="0"/>
              </a:rPr>
              <a:t>teoría del estado de</a:t>
            </a:r>
            <a:r>
              <a:rPr lang="es-ES" altLang="es-MX" sz="2800">
                <a:latin typeface="Arial" panose="020B0604020202020204" pitchFamily="34" charset="0"/>
                <a:cs typeface="Times New Roman" panose="02020603050405020304" pitchFamily="18" charset="0"/>
              </a:rPr>
              <a:t> </a:t>
            </a:r>
            <a:r>
              <a:rPr lang="es-ES" altLang="es-MX" sz="2800" u="sng">
                <a:latin typeface="Arial" panose="020B0604020202020204" pitchFamily="34" charset="0"/>
                <a:cs typeface="Times New Roman" panose="02020603050405020304" pitchFamily="18" charset="0"/>
              </a:rPr>
              <a:t>transición</a:t>
            </a:r>
            <a:r>
              <a:rPr lang="es-ES" altLang="es-MX" sz="2800">
                <a:latin typeface="Arial" panose="020B0604020202020204" pitchFamily="34" charset="0"/>
                <a:cs typeface="Times New Roman" panose="02020603050405020304" pitchFamily="18" charset="0"/>
              </a:rPr>
              <a:t>, en virtud de que en la química se ha abusado del término complejo.</a:t>
            </a:r>
          </a:p>
          <a:p>
            <a:r>
              <a:rPr lang="es-ES" altLang="es-MX">
                <a:latin typeface="Arial" panose="020B0604020202020204" pitchFamily="34" charset="0"/>
                <a:cs typeface="Times New Roman" panose="02020603050405020304" pitchFamily="18" charset="0"/>
              </a:rPr>
              <a:t> </a:t>
            </a:r>
          </a:p>
          <a:p>
            <a:r>
              <a:rPr lang="es-ES" altLang="es-MX">
                <a:latin typeface="Arial" panose="020B0604020202020204" pitchFamily="34" charset="0"/>
                <a:cs typeface="Times New Roman" panose="02020603050405020304" pitchFamily="18" charset="0"/>
              </a:rPr>
              <a:t>	</a:t>
            </a:r>
            <a:endParaRPr lang="es-ES" altLang="es-MX">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6F2CA91-792F-4180-A33F-02B2FB993CD5}"/>
              </a:ext>
            </a:extLst>
          </p:cNvPr>
          <p:cNvSpPr>
            <a:spLocks noChangeArrowheads="1"/>
          </p:cNvSpPr>
          <p:nvPr/>
        </p:nvSpPr>
        <p:spPr bwMode="auto">
          <a:xfrm>
            <a:off x="228600" y="609600"/>
            <a:ext cx="8610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 altLang="es-MX" sz="2800" dirty="0">
                <a:latin typeface="Arial" panose="020B0604020202020204" pitchFamily="34" charset="0"/>
                <a:cs typeface="Times New Roman" panose="02020603050405020304" pitchFamily="18" charset="0"/>
              </a:rPr>
              <a:t>para el sistema, que están determinados por T, V y la estructura molecular. Si n</a:t>
            </a:r>
            <a:r>
              <a:rPr lang="es-ES" altLang="es-MX" sz="2800" baseline="-30000" dirty="0">
                <a:latin typeface="Arial" panose="020B0604020202020204" pitchFamily="34" charset="0"/>
                <a:cs typeface="Times New Roman" panose="02020603050405020304" pitchFamily="18" charset="0"/>
              </a:rPr>
              <a:t>i</a:t>
            </a:r>
            <a:r>
              <a:rPr lang="es-ES" altLang="es-MX" sz="2800" dirty="0">
                <a:latin typeface="Arial" panose="020B0604020202020204" pitchFamily="34" charset="0"/>
                <a:cs typeface="Times New Roman" panose="02020603050405020304" pitchFamily="18" charset="0"/>
              </a:rPr>
              <a:t> representa el número de moléculas en el estado i con energía </a:t>
            </a:r>
            <a:r>
              <a:rPr lang="es-ES" altLang="es-MX" sz="2800" dirty="0">
                <a:cs typeface="Times New Roman" panose="02020603050405020304" pitchFamily="18" charset="0"/>
                <a:sym typeface="Symbol" panose="05050102010706020507" pitchFamily="18" charset="2"/>
              </a:rPr>
              <a:t></a:t>
            </a:r>
            <a:r>
              <a:rPr lang="es-ES" altLang="es-MX" sz="2800" baseline="-30000" dirty="0">
                <a:latin typeface="Arial" panose="020B0604020202020204" pitchFamily="34" charset="0"/>
                <a:cs typeface="Times New Roman" panose="02020603050405020304" pitchFamily="18" charset="0"/>
              </a:rPr>
              <a:t>i</a:t>
            </a:r>
            <a:r>
              <a:rPr lang="es-ES" altLang="es-MX" sz="2800" dirty="0">
                <a:latin typeface="Arial" panose="020B0604020202020204" pitchFamily="34" charset="0"/>
                <a:cs typeface="Times New Roman" panose="02020603050405020304" pitchFamily="18" charset="0"/>
              </a:rPr>
              <a:t> por molécula, entonces:</a:t>
            </a:r>
          </a:p>
        </p:txBody>
      </p:sp>
      <p:graphicFrame>
        <p:nvGraphicFramePr>
          <p:cNvPr id="1026" name="Object 4">
            <a:extLst>
              <a:ext uri="{FF2B5EF4-FFF2-40B4-BE49-F238E27FC236}">
                <a16:creationId xmlns:a16="http://schemas.microsoft.com/office/drawing/2014/main" id="{29ACB1E7-2F8B-4194-8165-7D38038CE0AD}"/>
              </a:ext>
            </a:extLst>
          </p:cNvPr>
          <p:cNvGraphicFramePr>
            <a:graphicFrameLocks noChangeAspect="1"/>
          </p:cNvGraphicFramePr>
          <p:nvPr/>
        </p:nvGraphicFramePr>
        <p:xfrm>
          <a:off x="2765425" y="2514600"/>
          <a:ext cx="2319338" cy="701675"/>
        </p:xfrm>
        <a:graphic>
          <a:graphicData uri="http://schemas.openxmlformats.org/presentationml/2006/ole">
            <mc:AlternateContent xmlns:mc="http://schemas.openxmlformats.org/markup-compatibility/2006">
              <mc:Choice xmlns:v="urn:schemas-microsoft-com:vml" Requires="v">
                <p:oleObj spid="_x0000_s1059" name="Ecuación" r:id="rId3" imgW="799920" imgH="241200" progId="Equation.3">
                  <p:embed/>
                </p:oleObj>
              </mc:Choice>
              <mc:Fallback>
                <p:oleObj name="Ecuación" r:id="rId3" imgW="799920" imgH="241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5425" y="2514600"/>
                        <a:ext cx="23193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5">
            <a:extLst>
              <a:ext uri="{FF2B5EF4-FFF2-40B4-BE49-F238E27FC236}">
                <a16:creationId xmlns:a16="http://schemas.microsoft.com/office/drawing/2014/main" id="{BBF2DC38-810A-48D9-B230-D29FA2DC6A4D}"/>
              </a:ext>
            </a:extLst>
          </p:cNvPr>
          <p:cNvSpPr>
            <a:spLocks noChangeArrowheads="1"/>
          </p:cNvSpPr>
          <p:nvPr/>
        </p:nvSpPr>
        <p:spPr bwMode="auto">
          <a:xfrm>
            <a:off x="228600" y="2636838"/>
            <a:ext cx="89154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_tradnl" altLang="es-MX" sz="2800" dirty="0">
                <a:latin typeface="Arial" panose="020B0604020202020204" pitchFamily="34" charset="0"/>
                <a:cs typeface="Times New Roman" panose="02020603050405020304" pitchFamily="18" charset="0"/>
              </a:rPr>
              <a:t>                                            </a:t>
            </a:r>
            <a:endParaRPr lang="es-ES" altLang="es-MX" sz="2800" dirty="0">
              <a:latin typeface="Arial" panose="020B0604020202020204" pitchFamily="34" charset="0"/>
              <a:cs typeface="Times New Roman" panose="02020603050405020304" pitchFamily="18" charset="0"/>
            </a:endParaRPr>
          </a:p>
          <a:p>
            <a:pPr algn="just"/>
            <a:r>
              <a:rPr lang="es-ES" altLang="es-MX" sz="2800" dirty="0">
                <a:latin typeface="Arial" panose="020B0604020202020204" pitchFamily="34" charset="0"/>
                <a:cs typeface="Times New Roman" panose="02020603050405020304" pitchFamily="18" charset="0"/>
              </a:rPr>
              <a:t>que se conoce como la </a:t>
            </a:r>
            <a:r>
              <a:rPr lang="es-ES" altLang="es-MX" sz="2800" u="sng" dirty="0">
                <a:latin typeface="Arial" panose="020B0604020202020204" pitchFamily="34" charset="0"/>
                <a:cs typeface="Times New Roman" panose="02020603050405020304" pitchFamily="18" charset="0"/>
              </a:rPr>
              <a:t>distribución de Boltzmann</a:t>
            </a:r>
            <a:r>
              <a:rPr lang="es-ES" altLang="es-MX" sz="2800" dirty="0">
                <a:latin typeface="Arial" panose="020B0604020202020204" pitchFamily="34" charset="0"/>
                <a:cs typeface="Times New Roman" panose="02020603050405020304" pitchFamily="18" charset="0"/>
              </a:rPr>
              <a:t>.</a:t>
            </a:r>
          </a:p>
          <a:p>
            <a:r>
              <a:rPr lang="es-ES" altLang="es-MX" sz="2800" dirty="0">
                <a:latin typeface="Arial" panose="020B0604020202020204" pitchFamily="34" charset="0"/>
                <a:cs typeface="Times New Roman" panose="02020603050405020304" pitchFamily="18" charset="0"/>
              </a:rPr>
              <a:t> k</a:t>
            </a:r>
            <a:r>
              <a:rPr lang="es-ES" altLang="es-MX" sz="2800" baseline="-25000" dirty="0">
                <a:latin typeface="Arial" panose="020B0604020202020204" pitchFamily="34" charset="0"/>
                <a:cs typeface="Times New Roman" panose="02020603050405020304" pitchFamily="18" charset="0"/>
              </a:rPr>
              <a:t>B</a:t>
            </a:r>
            <a:r>
              <a:rPr lang="es-ES" altLang="es-MX" sz="2800" dirty="0">
                <a:latin typeface="Arial" panose="020B0604020202020204" pitchFamily="34" charset="0"/>
                <a:cs typeface="Times New Roman" panose="02020603050405020304" pitchFamily="18" charset="0"/>
              </a:rPr>
              <a:t> es la constante de Boltzmann y es igual a R/N</a:t>
            </a:r>
            <a:r>
              <a:rPr lang="es-ES" altLang="es-MX" sz="2800" baseline="-30000" dirty="0">
                <a:latin typeface="Arial" panose="020B0604020202020204" pitchFamily="34" charset="0"/>
                <a:cs typeface="Times New Roman" panose="02020603050405020304" pitchFamily="18" charset="0"/>
              </a:rPr>
              <a:t>A</a:t>
            </a:r>
            <a:r>
              <a:rPr lang="es-ES" altLang="es-MX" sz="2800" dirty="0">
                <a:latin typeface="Arial" panose="020B0604020202020204" pitchFamily="34" charset="0"/>
                <a:cs typeface="Times New Roman" panose="02020603050405020304" pitchFamily="18" charset="0"/>
              </a:rPr>
              <a:t> = 1.38 x 10</a:t>
            </a:r>
            <a:r>
              <a:rPr lang="es-ES" altLang="es-MX" sz="2800" baseline="30000" dirty="0">
                <a:latin typeface="Arial" panose="020B0604020202020204" pitchFamily="34" charset="0"/>
                <a:cs typeface="Times New Roman" panose="02020603050405020304" pitchFamily="18" charset="0"/>
              </a:rPr>
              <a:t>-16</a:t>
            </a:r>
            <a:r>
              <a:rPr lang="es-ES" altLang="es-MX" sz="2800" dirty="0">
                <a:latin typeface="Arial" panose="020B0604020202020204" pitchFamily="34" charset="0"/>
                <a:cs typeface="Times New Roman" panose="02020603050405020304" pitchFamily="18" charset="0"/>
              </a:rPr>
              <a:t> erg K</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 1.380 x 10</a:t>
            </a:r>
            <a:r>
              <a:rPr lang="es-ES" altLang="es-MX" sz="2800" baseline="30000" dirty="0">
                <a:latin typeface="Arial" panose="020B0604020202020204" pitchFamily="34" charset="0"/>
                <a:cs typeface="Times New Roman" panose="02020603050405020304" pitchFamily="18" charset="0"/>
              </a:rPr>
              <a:t>-23</a:t>
            </a:r>
            <a:r>
              <a:rPr lang="es-ES" altLang="es-MX" sz="2800" dirty="0">
                <a:latin typeface="Arial" panose="020B0604020202020204" pitchFamily="34" charset="0"/>
                <a:cs typeface="Times New Roman" panose="02020603050405020304" pitchFamily="18" charset="0"/>
              </a:rPr>
              <a:t> J K</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a:t>
            </a:r>
          </a:p>
          <a:p>
            <a:pPr algn="just"/>
            <a:r>
              <a:rPr lang="es-ES" altLang="es-MX" sz="2800" dirty="0">
                <a:latin typeface="Arial" panose="020B0604020202020204" pitchFamily="34" charset="0"/>
                <a:cs typeface="Times New Roman" panose="02020603050405020304" pitchFamily="18" charset="0"/>
              </a:rPr>
              <a:t>El parámetro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 es la actividad absoluta, depende de la temperatura, pero es una constante para todos los estados cuánticos i del sistema. La actividad absoluta está relacionada al potencial químico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 (por molécula) mediante:</a:t>
            </a:r>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p:txBody>
      </p:sp>
      <p:sp>
        <p:nvSpPr>
          <p:cNvPr id="1029" name="Text Box 6">
            <a:extLst>
              <a:ext uri="{FF2B5EF4-FFF2-40B4-BE49-F238E27FC236}">
                <a16:creationId xmlns:a16="http://schemas.microsoft.com/office/drawing/2014/main" id="{2CFFC465-4355-4900-A587-D7B745F3F5D0}"/>
              </a:ext>
            </a:extLst>
          </p:cNvPr>
          <p:cNvSpPr txBox="1">
            <a:spLocks noChangeArrowheads="1"/>
          </p:cNvSpPr>
          <p:nvPr/>
        </p:nvSpPr>
        <p:spPr bwMode="auto">
          <a:xfrm>
            <a:off x="5580063" y="2565400"/>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_tradnl" altLang="es-MX">
                <a:latin typeface="Arial" panose="020B0604020202020204" pitchFamily="34" charset="0"/>
              </a:rPr>
              <a:t>(175)</a:t>
            </a:r>
            <a:endParaRPr lang="es-ES" altLang="es-MX">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a:extLst>
              <a:ext uri="{FF2B5EF4-FFF2-40B4-BE49-F238E27FC236}">
                <a16:creationId xmlns:a16="http://schemas.microsoft.com/office/drawing/2014/main" id="{4D26979E-38AC-45E8-BAB2-644B44A35737}"/>
              </a:ext>
            </a:extLst>
          </p:cNvPr>
          <p:cNvGraphicFramePr>
            <a:graphicFrameLocks noChangeAspect="1"/>
          </p:cNvGraphicFramePr>
          <p:nvPr/>
        </p:nvGraphicFramePr>
        <p:xfrm>
          <a:off x="3208338" y="533400"/>
          <a:ext cx="2271712" cy="742950"/>
        </p:xfrm>
        <a:graphic>
          <a:graphicData uri="http://schemas.openxmlformats.org/presentationml/2006/ole">
            <mc:AlternateContent xmlns:mc="http://schemas.openxmlformats.org/markup-compatibility/2006">
              <mc:Choice xmlns:v="urn:schemas-microsoft-com:vml" Requires="v">
                <p:oleObj spid="_x0000_s2142" name="Ecuación" r:id="rId3" imgW="622080" imgH="203040" progId="Equation.3">
                  <p:embed/>
                </p:oleObj>
              </mc:Choice>
              <mc:Fallback>
                <p:oleObj name="Ecuación" r:id="rId3" imgW="62208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338" y="533400"/>
                        <a:ext cx="2271712"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3">
            <a:extLst>
              <a:ext uri="{FF2B5EF4-FFF2-40B4-BE49-F238E27FC236}">
                <a16:creationId xmlns:a16="http://schemas.microsoft.com/office/drawing/2014/main" id="{BBB25C70-DB59-4C71-A0FC-1C7E3B5E560B}"/>
              </a:ext>
            </a:extLst>
          </p:cNvPr>
          <p:cNvSpPr>
            <a:spLocks noChangeArrowheads="1"/>
          </p:cNvSpPr>
          <p:nvPr/>
        </p:nvSpPr>
        <p:spPr bwMode="auto">
          <a:xfrm>
            <a:off x="304800" y="1295400"/>
            <a:ext cx="8839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Respondamos la pregunta relativa a la fracción de moléculas de N (número total de moléculas) que tienen energía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baseline="-30000" dirty="0">
                <a:latin typeface="Arial" panose="020B0604020202020204" pitchFamily="34" charset="0"/>
                <a:cs typeface="Times New Roman" panose="02020603050405020304" pitchFamily="18" charset="0"/>
              </a:rPr>
              <a:t>j</a:t>
            </a:r>
            <a:r>
              <a:rPr lang="es-ES" altLang="es-MX" sz="2800" dirty="0">
                <a:latin typeface="Arial" panose="020B0604020202020204" pitchFamily="34" charset="0"/>
                <a:cs typeface="Times New Roman" panose="02020603050405020304" pitchFamily="18" charset="0"/>
                <a:sym typeface="Symbol" panose="05050102010706020507" pitchFamily="18" charset="2"/>
              </a:rPr>
              <a:t>, o que se encuentran en este estado de energía. Esto se define mediante la fracción:</a:t>
            </a:r>
          </a:p>
          <a:p>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p:txBody>
      </p:sp>
      <p:graphicFrame>
        <p:nvGraphicFramePr>
          <p:cNvPr id="2051" name="Object 4">
            <a:extLst>
              <a:ext uri="{FF2B5EF4-FFF2-40B4-BE49-F238E27FC236}">
                <a16:creationId xmlns:a16="http://schemas.microsoft.com/office/drawing/2014/main" id="{3A5ACEB4-B3EB-4F73-8F81-A27024B82FE9}"/>
              </a:ext>
            </a:extLst>
          </p:cNvPr>
          <p:cNvGraphicFramePr>
            <a:graphicFrameLocks noChangeAspect="1"/>
          </p:cNvGraphicFramePr>
          <p:nvPr/>
        </p:nvGraphicFramePr>
        <p:xfrm>
          <a:off x="3657600" y="3124200"/>
          <a:ext cx="1860550" cy="869950"/>
        </p:xfrm>
        <a:graphic>
          <a:graphicData uri="http://schemas.openxmlformats.org/presentationml/2006/ole">
            <mc:AlternateContent xmlns:mc="http://schemas.openxmlformats.org/markup-compatibility/2006">
              <mc:Choice xmlns:v="urn:schemas-microsoft-com:vml" Requires="v">
                <p:oleObj spid="_x0000_s2143" name="Ecuación" r:id="rId5" imgW="977760" imgH="457200" progId="Equation.3">
                  <p:embed/>
                </p:oleObj>
              </mc:Choice>
              <mc:Fallback>
                <p:oleObj name="Ecuación" r:id="rId5" imgW="977760" imgH="457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124200"/>
                        <a:ext cx="186055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5">
            <a:extLst>
              <a:ext uri="{FF2B5EF4-FFF2-40B4-BE49-F238E27FC236}">
                <a16:creationId xmlns:a16="http://schemas.microsoft.com/office/drawing/2014/main" id="{E973852C-2FAD-4D96-8ABC-FF23F802D22B}"/>
              </a:ext>
            </a:extLst>
          </p:cNvPr>
          <p:cNvGraphicFramePr>
            <a:graphicFrameLocks noChangeAspect="1"/>
          </p:cNvGraphicFramePr>
          <p:nvPr/>
        </p:nvGraphicFramePr>
        <p:xfrm>
          <a:off x="1603375" y="4038600"/>
          <a:ext cx="2203450" cy="1303338"/>
        </p:xfrm>
        <a:graphic>
          <a:graphicData uri="http://schemas.openxmlformats.org/presentationml/2006/ole">
            <mc:AlternateContent xmlns:mc="http://schemas.openxmlformats.org/markup-compatibility/2006">
              <mc:Choice xmlns:v="urn:schemas-microsoft-com:vml" Requires="v">
                <p:oleObj spid="_x0000_s2144" name="Ecuación" r:id="rId7" imgW="965160" imgH="571320" progId="Equation.3">
                  <p:embed/>
                </p:oleObj>
              </mc:Choice>
              <mc:Fallback>
                <p:oleObj name="Ecuación" r:id="rId7" imgW="965160" imgH="57132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3375" y="4038600"/>
                        <a:ext cx="220345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6">
            <a:extLst>
              <a:ext uri="{FF2B5EF4-FFF2-40B4-BE49-F238E27FC236}">
                <a16:creationId xmlns:a16="http://schemas.microsoft.com/office/drawing/2014/main" id="{BE1E4139-F118-4B19-8746-69D6AC6C2236}"/>
              </a:ext>
            </a:extLst>
          </p:cNvPr>
          <p:cNvSpPr>
            <a:spLocks noChangeArrowheads="1"/>
          </p:cNvSpPr>
          <p:nvPr/>
        </p:nvSpPr>
        <p:spPr bwMode="auto">
          <a:xfrm>
            <a:off x="152400" y="4478338"/>
            <a:ext cx="876300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_tradnl" altLang="es-MX" sz="28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rPr>
              <a:t>(176)</a:t>
            </a:r>
          </a:p>
          <a:p>
            <a:r>
              <a:rPr lang="es-ES" altLang="es-MX" sz="2800" dirty="0">
                <a:latin typeface="Arial" panose="020B0604020202020204" pitchFamily="34" charset="0"/>
                <a:cs typeface="Times New Roman" panose="02020603050405020304" pitchFamily="18" charset="0"/>
              </a:rPr>
              <a:t> </a:t>
            </a:r>
          </a:p>
          <a:p>
            <a:pPr algn="just"/>
            <a:r>
              <a:rPr lang="es-ES" altLang="es-MX" sz="2800" dirty="0">
                <a:latin typeface="Arial" panose="020B0604020202020204" pitchFamily="34" charset="0"/>
                <a:cs typeface="Times New Roman" panose="02020603050405020304" pitchFamily="18" charset="0"/>
              </a:rPr>
              <a:t>También se puede interpretar esta fracción </a:t>
            </a:r>
            <a:r>
              <a:rPr lang="es-ES" altLang="es-MX" sz="2800" dirty="0" err="1">
                <a:latin typeface="Arial" panose="020B0604020202020204" pitchFamily="34" charset="0"/>
                <a:cs typeface="Times New Roman" panose="02020603050405020304" pitchFamily="18" charset="0"/>
              </a:rPr>
              <a:t>f</a:t>
            </a:r>
            <a:r>
              <a:rPr lang="es-ES" altLang="es-MX" sz="2800" baseline="-30000" dirty="0" err="1">
                <a:latin typeface="Arial" panose="020B0604020202020204" pitchFamily="34" charset="0"/>
                <a:cs typeface="Times New Roman" panose="02020603050405020304" pitchFamily="18" charset="0"/>
              </a:rPr>
              <a:t>j</a:t>
            </a:r>
            <a:r>
              <a:rPr lang="es-ES" altLang="es-MX" sz="2800" dirty="0">
                <a:latin typeface="Arial" panose="020B0604020202020204" pitchFamily="34" charset="0"/>
                <a:cs typeface="Times New Roman" panose="02020603050405020304" pitchFamily="18" charset="0"/>
              </a:rPr>
              <a:t> como la probabilidad de que una molécula esté en el estado de energía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baseline="-30000" dirty="0">
                <a:latin typeface="Arial" panose="020B0604020202020204" pitchFamily="34" charset="0"/>
                <a:cs typeface="Times New Roman" panose="02020603050405020304" pitchFamily="18" charset="0"/>
              </a:rPr>
              <a:t>j</a:t>
            </a:r>
            <a:r>
              <a:rPr lang="es-ES" altLang="es-MX" sz="1000" dirty="0">
                <a:cs typeface="Times New Roman" panose="02020603050405020304" pitchFamily="18" charset="0"/>
                <a:sym typeface="Symbol" panose="05050102010706020507" pitchFamily="18" charset="2"/>
              </a:rPr>
              <a:t>.</a:t>
            </a:r>
            <a:endParaRPr lang="es-ES" altLang="es-MX" sz="1200" dirty="0">
              <a:cs typeface="Times New Roman" panose="02020603050405020304" pitchFamily="18" charset="0"/>
              <a:sym typeface="Symbol" panose="05050102010706020507" pitchFamily="18" charset="2"/>
            </a:endParaRPr>
          </a:p>
          <a:p>
            <a:endParaRPr lang="es-ES" altLang="es-MX" sz="1000" dirty="0">
              <a:cs typeface="Times New Roman" panose="02020603050405020304" pitchFamily="18" charset="0"/>
              <a:sym typeface="Symbol" panose="05050102010706020507" pitchFamily="18" charset="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1A2513E3-F99B-40B3-AB70-3D0E71ACBD93}"/>
              </a:ext>
            </a:extLst>
          </p:cNvPr>
          <p:cNvSpPr>
            <a:spLocks noChangeArrowheads="1"/>
          </p:cNvSpPr>
          <p:nvPr/>
        </p:nvSpPr>
        <p:spPr bwMode="auto">
          <a:xfrm>
            <a:off x="304800" y="533400"/>
            <a:ext cx="8610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El denominador en la ecuación (176) es muy importante debido a que representa la distribución de moléculas en todos los estados de energía disponibles para ellas. Por lo que lo distinguimos con el símbolo Q y el nombre de </a:t>
            </a:r>
            <a:r>
              <a:rPr lang="es-ES" altLang="es-MX" sz="2800" u="sng" dirty="0">
                <a:latin typeface="Arial" panose="020B0604020202020204" pitchFamily="34" charset="0"/>
                <a:cs typeface="Times New Roman" panose="02020603050405020304" pitchFamily="18" charset="0"/>
              </a:rPr>
              <a:t>función de partición</a:t>
            </a:r>
            <a:r>
              <a:rPr lang="es-ES" altLang="es-MX" sz="2800" dirty="0">
                <a:latin typeface="Arial" panose="020B0604020202020204" pitchFamily="34" charset="0"/>
                <a:cs typeface="Times New Roman" panose="02020603050405020304" pitchFamily="18" charset="0"/>
              </a:rPr>
              <a:t>.</a:t>
            </a:r>
            <a:endParaRPr lang="es-ES" altLang="es-MX" sz="2800" dirty="0">
              <a:latin typeface="Arial" panose="020B0604020202020204" pitchFamily="34" charset="0"/>
            </a:endParaRPr>
          </a:p>
        </p:txBody>
      </p:sp>
      <p:graphicFrame>
        <p:nvGraphicFramePr>
          <p:cNvPr id="3074" name="Object 3">
            <a:extLst>
              <a:ext uri="{FF2B5EF4-FFF2-40B4-BE49-F238E27FC236}">
                <a16:creationId xmlns:a16="http://schemas.microsoft.com/office/drawing/2014/main" id="{3F298529-987A-4DEE-8299-EF60E981734B}"/>
              </a:ext>
            </a:extLst>
          </p:cNvPr>
          <p:cNvGraphicFramePr>
            <a:graphicFrameLocks noChangeAspect="1"/>
          </p:cNvGraphicFramePr>
          <p:nvPr/>
        </p:nvGraphicFramePr>
        <p:xfrm>
          <a:off x="2679700" y="2819400"/>
          <a:ext cx="2260600" cy="858838"/>
        </p:xfrm>
        <a:graphic>
          <a:graphicData uri="http://schemas.openxmlformats.org/presentationml/2006/ole">
            <mc:AlternateContent xmlns:mc="http://schemas.openxmlformats.org/markup-compatibility/2006">
              <mc:Choice xmlns:v="urn:schemas-microsoft-com:vml" Requires="v">
                <p:oleObj spid="_x0000_s3136" name="Ecuación" r:id="rId3" imgW="901440" imgH="342720" progId="Equation.3">
                  <p:embed/>
                </p:oleObj>
              </mc:Choice>
              <mc:Fallback>
                <p:oleObj name="Ecuación" r:id="rId3" imgW="901440" imgH="34272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2819400"/>
                        <a:ext cx="226060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4">
            <a:extLst>
              <a:ext uri="{FF2B5EF4-FFF2-40B4-BE49-F238E27FC236}">
                <a16:creationId xmlns:a16="http://schemas.microsoft.com/office/drawing/2014/main" id="{D5A7CABF-F626-4883-B2C9-536B28FFF595}"/>
              </a:ext>
            </a:extLst>
          </p:cNvPr>
          <p:cNvSpPr>
            <a:spLocks noChangeArrowheads="1"/>
          </p:cNvSpPr>
          <p:nvPr/>
        </p:nvSpPr>
        <p:spPr bwMode="auto">
          <a:xfrm>
            <a:off x="0" y="2781300"/>
            <a:ext cx="91440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_tradnl" altLang="es-MX" sz="2800" dirty="0">
                <a:cs typeface="Times New Roman" panose="02020603050405020304" pitchFamily="18" charset="0"/>
              </a:rPr>
              <a:t>                                  </a:t>
            </a:r>
            <a:r>
              <a:rPr lang="es-ES" altLang="es-MX" sz="2800" dirty="0">
                <a:cs typeface="Times New Roman" panose="02020603050405020304" pitchFamily="18" charset="0"/>
              </a:rPr>
              <a:t>(177)</a:t>
            </a:r>
          </a:p>
          <a:p>
            <a:r>
              <a:rPr lang="es-ES" altLang="es-MX" sz="2800" dirty="0">
                <a:cs typeface="Times New Roman" panose="02020603050405020304" pitchFamily="18" charset="0"/>
              </a:rPr>
              <a:t> </a:t>
            </a:r>
          </a:p>
          <a:p>
            <a:pPr algn="just"/>
            <a:r>
              <a:rPr lang="es-ES" altLang="es-MX" sz="2800" dirty="0">
                <a:cs typeface="Times New Roman" panose="02020603050405020304" pitchFamily="18" charset="0"/>
              </a:rPr>
              <a:t>	</a:t>
            </a:r>
            <a:r>
              <a:rPr lang="es-ES" altLang="es-MX" sz="2800" dirty="0">
                <a:latin typeface="+mn-lt"/>
                <a:cs typeface="Times New Roman" panose="02020603050405020304" pitchFamily="18" charset="0"/>
              </a:rPr>
              <a:t>El término de función de partición nos da la idea de una distribución dentro de estados.</a:t>
            </a:r>
          </a:p>
          <a:p>
            <a:r>
              <a:rPr lang="es-ES" altLang="es-MX" sz="2800" dirty="0">
                <a:latin typeface="+mn-lt"/>
                <a:cs typeface="Times New Roman" panose="02020603050405020304" pitchFamily="18" charset="0"/>
              </a:rPr>
              <a:t> De estas relaciones tenemos que:</a:t>
            </a:r>
          </a:p>
          <a:p>
            <a:r>
              <a:rPr lang="es-ES" altLang="es-MX" sz="2800" dirty="0">
                <a:latin typeface="+mn-lt"/>
                <a:cs typeface="Times New Roman" panose="02020603050405020304" pitchFamily="18" charset="0"/>
              </a:rPr>
              <a:t> </a:t>
            </a:r>
          </a:p>
          <a:p>
            <a:endParaRPr lang="es-ES" altLang="es-MX" sz="2800" dirty="0"/>
          </a:p>
        </p:txBody>
      </p:sp>
      <p:graphicFrame>
        <p:nvGraphicFramePr>
          <p:cNvPr id="3075" name="Object 5">
            <a:extLst>
              <a:ext uri="{FF2B5EF4-FFF2-40B4-BE49-F238E27FC236}">
                <a16:creationId xmlns:a16="http://schemas.microsoft.com/office/drawing/2014/main" id="{FEF26E89-A800-4AE7-A384-B0196786C963}"/>
              </a:ext>
            </a:extLst>
          </p:cNvPr>
          <p:cNvGraphicFramePr>
            <a:graphicFrameLocks noChangeAspect="1"/>
          </p:cNvGraphicFramePr>
          <p:nvPr/>
        </p:nvGraphicFramePr>
        <p:xfrm>
          <a:off x="2982913" y="5105400"/>
          <a:ext cx="2874962" cy="1123950"/>
        </p:xfrm>
        <a:graphic>
          <a:graphicData uri="http://schemas.openxmlformats.org/presentationml/2006/ole">
            <mc:AlternateContent xmlns:mc="http://schemas.openxmlformats.org/markup-compatibility/2006">
              <mc:Choice xmlns:v="urn:schemas-microsoft-com:vml" Requires="v">
                <p:oleObj spid="_x0000_s3137" name="Ecuación" r:id="rId5" imgW="1104840" imgH="431640" progId="Equation.3">
                  <p:embed/>
                </p:oleObj>
              </mc:Choice>
              <mc:Fallback>
                <p:oleObj name="Ecuación" r:id="rId5" imgW="1104840" imgH="431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5105400"/>
                        <a:ext cx="2874962"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DEE0357-3CB4-4930-9759-B89C18D7191A}"/>
              </a:ext>
            </a:extLst>
          </p:cNvPr>
          <p:cNvSpPr>
            <a:spLocks noChangeArrowheads="1"/>
          </p:cNvSpPr>
          <p:nvPr/>
        </p:nvSpPr>
        <p:spPr bwMode="auto">
          <a:xfrm>
            <a:off x="152400" y="304800"/>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dirty="0">
                <a:latin typeface="Arial" panose="020B0604020202020204" pitchFamily="34" charset="0"/>
                <a:cs typeface="Times New Roman" panose="02020603050405020304" pitchFamily="18" charset="0"/>
              </a:rPr>
              <a:t>Exploraremos ahora algunas propieda</a:t>
            </a:r>
            <a:r>
              <a:rPr lang="es-ES_tradnl" altLang="es-MX" sz="2800" dirty="0">
                <a:latin typeface="Arial" panose="020B0604020202020204" pitchFamily="34" charset="0"/>
                <a:cs typeface="Times New Roman" panose="02020603050405020304" pitchFamily="18" charset="0"/>
              </a:rPr>
              <a:t>d</a:t>
            </a:r>
            <a:r>
              <a:rPr lang="es-ES" altLang="es-MX" sz="2800" dirty="0">
                <a:latin typeface="Arial" panose="020B0604020202020204" pitchFamily="34" charset="0"/>
                <a:cs typeface="Times New Roman" panose="02020603050405020304" pitchFamily="18" charset="0"/>
              </a:rPr>
              <a:t>es de la función de partición Las moléculas poseen energía electrónica, vibracional, rotacional y translacional y suponiendo que las diversas contribuciones a la energía total son independientes, encontraremos que se puede factorizar la función de partición total.</a:t>
            </a:r>
          </a:p>
          <a:p>
            <a:pPr algn="just"/>
            <a:r>
              <a:rPr lang="es-ES" altLang="es-MX" sz="2800" dirty="0">
                <a:latin typeface="Arial" panose="020B0604020202020204" pitchFamily="34" charset="0"/>
                <a:cs typeface="Times New Roman" panose="02020603050405020304" pitchFamily="18" charset="0"/>
              </a:rPr>
              <a:t> Supongamos adicionalmente que el sistema se puede describir en términos de dos subsistemas (por ejemplo, vibracional y rotacional) a y b, cada uno con dos niveles de energía 1 y 2. Una molécula puede encontrarse en el estado descrito por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baseline="-30000" dirty="0">
                <a:latin typeface="Arial" panose="020B0604020202020204" pitchFamily="34" charset="0"/>
                <a:cs typeface="Times New Roman" panose="02020603050405020304" pitchFamily="18" charset="0"/>
              </a:rPr>
              <a:t>a1</a:t>
            </a:r>
            <a:r>
              <a:rPr lang="es-ES" altLang="es-MX" sz="2800" dirty="0">
                <a:latin typeface="Arial" panose="020B0604020202020204" pitchFamily="34" charset="0"/>
                <a:cs typeface="Times New Roman" panose="02020603050405020304" pitchFamily="18" charset="0"/>
                <a:sym typeface="Symbol" panose="05050102010706020507" pitchFamily="18" charset="2"/>
              </a:rPr>
              <a:t> o </a:t>
            </a:r>
            <a:r>
              <a:rPr lang="es-ES" altLang="es-MX" sz="2800" baseline="-30000" dirty="0">
                <a:latin typeface="Arial" panose="020B0604020202020204" pitchFamily="34" charset="0"/>
                <a:cs typeface="Times New Roman" panose="02020603050405020304" pitchFamily="18" charset="0"/>
              </a:rPr>
              <a:t>a2</a:t>
            </a:r>
            <a:r>
              <a:rPr lang="es-ES" altLang="es-MX" sz="2800" dirty="0">
                <a:latin typeface="Arial" panose="020B0604020202020204" pitchFamily="34" charset="0"/>
                <a:cs typeface="Times New Roman" panose="02020603050405020304" pitchFamily="18" charset="0"/>
                <a:sym typeface="Symbol" panose="05050102010706020507" pitchFamily="18" charset="2"/>
              </a:rPr>
              <a:t> y al mismo tiempo puede estar en el estado que tiene energía </a:t>
            </a:r>
            <a:r>
              <a:rPr lang="es-ES" altLang="es-MX" sz="2800" baseline="-30000" dirty="0">
                <a:latin typeface="Arial" panose="020B0604020202020204" pitchFamily="34" charset="0"/>
                <a:cs typeface="Times New Roman" panose="02020603050405020304" pitchFamily="18" charset="0"/>
              </a:rPr>
              <a:t>b1</a:t>
            </a:r>
            <a:r>
              <a:rPr lang="es-ES" altLang="es-MX" sz="2800" dirty="0">
                <a:latin typeface="Arial" panose="020B0604020202020204" pitchFamily="34" charset="0"/>
                <a:cs typeface="Times New Roman" panose="02020603050405020304" pitchFamily="18" charset="0"/>
                <a:sym typeface="Symbol" panose="05050102010706020507" pitchFamily="18" charset="2"/>
              </a:rPr>
              <a:t> o </a:t>
            </a:r>
            <a:r>
              <a:rPr lang="es-ES" altLang="es-MX" sz="2800" baseline="-30000" dirty="0">
                <a:latin typeface="Arial" panose="020B0604020202020204" pitchFamily="34" charset="0"/>
                <a:cs typeface="Times New Roman" panose="02020603050405020304" pitchFamily="18" charset="0"/>
              </a:rPr>
              <a:t>b2</a:t>
            </a:r>
            <a:r>
              <a:rPr lang="es-ES" altLang="es-MX" sz="2800" dirty="0">
                <a:latin typeface="Arial" panose="020B0604020202020204" pitchFamily="34" charset="0"/>
                <a:cs typeface="Times New Roman" panose="02020603050405020304" pitchFamily="18" charset="0"/>
                <a:sym typeface="Symbol" panose="05050102010706020507" pitchFamily="18" charset="2"/>
              </a:rPr>
              <a:t> de forma que los estados posibles de energía total son (</a:t>
            </a:r>
            <a:r>
              <a:rPr lang="es-ES" altLang="es-MX" sz="2800" baseline="-30000" dirty="0">
                <a:latin typeface="Arial" panose="020B0604020202020204" pitchFamily="34" charset="0"/>
                <a:cs typeface="Times New Roman" panose="02020603050405020304" pitchFamily="18" charset="0"/>
              </a:rPr>
              <a:t>a1</a:t>
            </a:r>
            <a:r>
              <a:rPr lang="es-ES" altLang="es-MX" sz="2800" dirty="0">
                <a:latin typeface="Arial" panose="020B0604020202020204" pitchFamily="34" charset="0"/>
                <a:cs typeface="Times New Roman" panose="02020603050405020304" pitchFamily="18" charset="0"/>
                <a:sym typeface="Symbol" panose="05050102010706020507" pitchFamily="18" charset="2"/>
              </a:rPr>
              <a:t> + </a:t>
            </a:r>
            <a:r>
              <a:rPr lang="es-ES" altLang="es-MX" sz="2800" baseline="-30000" dirty="0">
                <a:latin typeface="Arial" panose="020B0604020202020204" pitchFamily="34" charset="0"/>
                <a:cs typeface="Times New Roman" panose="02020603050405020304" pitchFamily="18" charset="0"/>
              </a:rPr>
              <a:t>b1</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baseline="-30000" dirty="0">
                <a:latin typeface="Arial" panose="020B0604020202020204" pitchFamily="34" charset="0"/>
                <a:cs typeface="Times New Roman" panose="02020603050405020304" pitchFamily="18" charset="0"/>
              </a:rPr>
              <a:t>a1</a:t>
            </a:r>
            <a:r>
              <a:rPr lang="es-ES" altLang="es-MX" sz="2800" dirty="0">
                <a:latin typeface="Arial" panose="020B0604020202020204" pitchFamily="34" charset="0"/>
                <a:cs typeface="Times New Roman" panose="02020603050405020304" pitchFamily="18" charset="0"/>
                <a:sym typeface="Symbol" panose="05050102010706020507" pitchFamily="18" charset="2"/>
              </a:rPr>
              <a:t> + </a:t>
            </a:r>
            <a:r>
              <a:rPr lang="es-ES" altLang="es-MX" sz="2800" baseline="-30000" dirty="0">
                <a:latin typeface="Arial" panose="020B0604020202020204" pitchFamily="34" charset="0"/>
                <a:cs typeface="Times New Roman" panose="02020603050405020304" pitchFamily="18" charset="0"/>
              </a:rPr>
              <a:t>b2</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b="1"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baseline="-30000" dirty="0">
                <a:latin typeface="Arial" panose="020B0604020202020204" pitchFamily="34" charset="0"/>
                <a:cs typeface="Times New Roman" panose="02020603050405020304" pitchFamily="18" charset="0"/>
              </a:rPr>
              <a:t>a2</a:t>
            </a:r>
            <a:r>
              <a:rPr lang="es-ES" altLang="es-MX" sz="2800" dirty="0">
                <a:latin typeface="Arial" panose="020B0604020202020204" pitchFamily="34" charset="0"/>
                <a:cs typeface="Times New Roman" panose="02020603050405020304" pitchFamily="18" charset="0"/>
                <a:sym typeface="Symbol" panose="05050102010706020507" pitchFamily="18" charset="2"/>
              </a:rPr>
              <a:t> + </a:t>
            </a:r>
            <a:r>
              <a:rPr lang="es-ES" altLang="es-MX" sz="2800" baseline="-30000" dirty="0">
                <a:latin typeface="Arial" panose="020B0604020202020204" pitchFamily="34" charset="0"/>
                <a:cs typeface="Times New Roman" panose="02020603050405020304" pitchFamily="18" charset="0"/>
              </a:rPr>
              <a:t>b1</a:t>
            </a:r>
            <a:r>
              <a:rPr lang="es-ES" altLang="es-MX" sz="2800" dirty="0">
                <a:latin typeface="Arial" panose="020B0604020202020204" pitchFamily="34" charset="0"/>
                <a:cs typeface="Times New Roman" panose="02020603050405020304" pitchFamily="18" charset="0"/>
                <a:sym typeface="Symbol" panose="05050102010706020507" pitchFamily="18" charset="2"/>
              </a:rPr>
              <a:t> ) y (</a:t>
            </a:r>
            <a:r>
              <a:rPr lang="es-ES" altLang="es-MX" sz="2800" baseline="-30000" dirty="0">
                <a:latin typeface="Arial" panose="020B0604020202020204" pitchFamily="34" charset="0"/>
                <a:cs typeface="Times New Roman" panose="02020603050405020304" pitchFamily="18" charset="0"/>
              </a:rPr>
              <a:t>a2</a:t>
            </a:r>
            <a:r>
              <a:rPr lang="es-ES" altLang="es-MX" sz="2800" dirty="0">
                <a:latin typeface="Arial" panose="020B0604020202020204" pitchFamily="34" charset="0"/>
                <a:cs typeface="Times New Roman" panose="02020603050405020304" pitchFamily="18" charset="0"/>
                <a:sym typeface="Symbol" panose="05050102010706020507" pitchFamily="18" charset="2"/>
              </a:rPr>
              <a:t> + </a:t>
            </a:r>
            <a:r>
              <a:rPr lang="es-ES" altLang="es-MX" sz="2800" baseline="-30000" dirty="0">
                <a:latin typeface="Arial" panose="020B0604020202020204" pitchFamily="34" charset="0"/>
                <a:cs typeface="Times New Roman" panose="02020603050405020304" pitchFamily="18" charset="0"/>
              </a:rPr>
              <a:t>B2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p>
          <a:p>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a:extLst>
              <a:ext uri="{FF2B5EF4-FFF2-40B4-BE49-F238E27FC236}">
                <a16:creationId xmlns:a16="http://schemas.microsoft.com/office/drawing/2014/main" id="{C8C774D6-621C-49B8-95C5-E9BE136A9E2B}"/>
              </a:ext>
            </a:extLst>
          </p:cNvPr>
          <p:cNvSpPr>
            <a:spLocks noChangeArrowheads="1"/>
          </p:cNvSpPr>
          <p:nvPr/>
        </p:nvSpPr>
        <p:spPr bwMode="auto">
          <a:xfrm>
            <a:off x="304800" y="457200"/>
            <a:ext cx="86868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La función de partición del sistema es:</a:t>
            </a:r>
            <a:endParaRPr lang="es-ES_tradnl" altLang="es-MX" sz="2800">
              <a:latin typeface="Arial" panose="020B0604020202020204" pitchFamily="34" charset="0"/>
              <a:cs typeface="Times New Roman" panose="02020603050405020304" pitchFamily="18" charset="0"/>
            </a:endParaRPr>
          </a:p>
          <a:p>
            <a:pPr eaLnBrk="1" hangingPunct="1"/>
            <a:endParaRPr lang="es-ES_tradnl" altLang="es-MX" sz="2800">
              <a:latin typeface="Arial" panose="020B0604020202020204" pitchFamily="34" charset="0"/>
              <a:cs typeface="Times New Roman" panose="02020603050405020304" pitchFamily="18" charset="0"/>
            </a:endParaRPr>
          </a:p>
          <a:p>
            <a:pPr eaLnBrk="1" hangingPunct="1"/>
            <a:r>
              <a:rPr lang="es-ES" altLang="es-MX" sz="2800">
                <a:latin typeface="Arial" panose="020B0604020202020204" pitchFamily="34" charset="0"/>
                <a:cs typeface="Times New Roman" panose="02020603050405020304" pitchFamily="18" charset="0"/>
              </a:rPr>
              <a:t> </a:t>
            </a:r>
            <a:r>
              <a:rPr lang="es-ES_tradnl" altLang="es-MX" sz="2800">
                <a:latin typeface="Arial" panose="020B0604020202020204" pitchFamily="34" charset="0"/>
                <a:cs typeface="Times New Roman" panose="02020603050405020304" pitchFamily="18" charset="0"/>
              </a:rPr>
              <a:t>                                   (178)</a:t>
            </a:r>
          </a:p>
          <a:p>
            <a:pPr eaLnBrk="1" hangingPunct="1"/>
            <a:r>
              <a:rPr lang="es-ES" altLang="es-MX" sz="2800">
                <a:latin typeface="Arial" panose="020B0604020202020204" pitchFamily="34" charset="0"/>
                <a:cs typeface="Times New Roman" panose="02020603050405020304" pitchFamily="18" charset="0"/>
              </a:rPr>
              <a:t> </a:t>
            </a:r>
            <a:endParaRPr lang="es-ES_tradnl" altLang="es-MX" sz="2800">
              <a:latin typeface="Arial" panose="020B0604020202020204" pitchFamily="34" charset="0"/>
              <a:cs typeface="Times New Roman" panose="02020603050405020304" pitchFamily="18" charset="0"/>
            </a:endParaRPr>
          </a:p>
          <a:p>
            <a:pPr eaLnBrk="1" hangingPunct="1"/>
            <a:r>
              <a:rPr lang="es-ES" altLang="es-MX" sz="2800">
                <a:latin typeface="Arial" panose="020B0604020202020204" pitchFamily="34" charset="0"/>
                <a:cs typeface="Times New Roman" panose="02020603050405020304" pitchFamily="18" charset="0"/>
              </a:rPr>
              <a:t>Que puede escribirse:</a:t>
            </a:r>
          </a:p>
          <a:p>
            <a:pPr eaLnBrk="1" hangingPunct="1"/>
            <a:endParaRPr lang="es-ES_tradnl" altLang="es-MX" sz="2800">
              <a:latin typeface="Arial" panose="020B0604020202020204" pitchFamily="34" charset="0"/>
              <a:cs typeface="Times New Roman" panose="02020603050405020304" pitchFamily="18" charset="0"/>
            </a:endParaRPr>
          </a:p>
          <a:p>
            <a:pPr eaLnBrk="1" hangingPunct="1"/>
            <a:endParaRPr lang="es-ES_tradnl" altLang="es-MX" sz="2800">
              <a:latin typeface="Arial" panose="020B0604020202020204" pitchFamily="34" charset="0"/>
              <a:cs typeface="Times New Roman" panose="02020603050405020304" pitchFamily="18" charset="0"/>
            </a:endParaRPr>
          </a:p>
          <a:p>
            <a:pPr eaLnBrk="1" hangingPunct="1"/>
            <a:endParaRPr lang="es-ES" altLang="es-MX" sz="2800">
              <a:latin typeface="Arial" panose="020B0604020202020204" pitchFamily="34" charset="0"/>
              <a:cs typeface="Times New Roman" panose="02020603050405020304" pitchFamily="18" charset="0"/>
            </a:endParaRPr>
          </a:p>
          <a:p>
            <a:r>
              <a:rPr lang="es-ES" altLang="es-MX" sz="1000">
                <a:cs typeface="Times New Roman" panose="02020603050405020304" pitchFamily="18" charset="0"/>
              </a:rPr>
              <a:t> </a:t>
            </a:r>
            <a:endParaRPr lang="es-ES" altLang="es-MX" sz="1200">
              <a:cs typeface="Times New Roman" panose="02020603050405020304" pitchFamily="18" charset="0"/>
            </a:endParaRPr>
          </a:p>
          <a:p>
            <a:endParaRPr lang="es-ES" altLang="es-MX"/>
          </a:p>
        </p:txBody>
      </p:sp>
      <p:graphicFrame>
        <p:nvGraphicFramePr>
          <p:cNvPr id="4098" name="Object 3">
            <a:extLst>
              <a:ext uri="{FF2B5EF4-FFF2-40B4-BE49-F238E27FC236}">
                <a16:creationId xmlns:a16="http://schemas.microsoft.com/office/drawing/2014/main" id="{E5205F83-FC95-4B82-ACBE-DCFF916AF0E2}"/>
              </a:ext>
            </a:extLst>
          </p:cNvPr>
          <p:cNvGraphicFramePr>
            <a:graphicFrameLocks noChangeAspect="1"/>
          </p:cNvGraphicFramePr>
          <p:nvPr/>
        </p:nvGraphicFramePr>
        <p:xfrm>
          <a:off x="-26988" y="914400"/>
          <a:ext cx="9170988" cy="598488"/>
        </p:xfrm>
        <a:graphic>
          <a:graphicData uri="http://schemas.openxmlformats.org/presentationml/2006/ole">
            <mc:AlternateContent xmlns:mc="http://schemas.openxmlformats.org/markup-compatibility/2006">
              <mc:Choice xmlns:v="urn:schemas-microsoft-com:vml" Requires="v">
                <p:oleObj spid="_x0000_s4193" name="Ecuación" r:id="rId3" imgW="3517560" imgH="228600" progId="Equation.3">
                  <p:embed/>
                </p:oleObj>
              </mc:Choice>
              <mc:Fallback>
                <p:oleObj name="Ecuación" r:id="rId3" imgW="351756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914400"/>
                        <a:ext cx="9170988"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4">
            <a:extLst>
              <a:ext uri="{FF2B5EF4-FFF2-40B4-BE49-F238E27FC236}">
                <a16:creationId xmlns:a16="http://schemas.microsoft.com/office/drawing/2014/main" id="{55CFC30B-89C3-4776-A170-39476F3520D6}"/>
              </a:ext>
            </a:extLst>
          </p:cNvPr>
          <p:cNvGraphicFramePr>
            <a:graphicFrameLocks noChangeAspect="1"/>
          </p:cNvGraphicFramePr>
          <p:nvPr/>
        </p:nvGraphicFramePr>
        <p:xfrm>
          <a:off x="1619250" y="2636838"/>
          <a:ext cx="5688013" cy="1185862"/>
        </p:xfrm>
        <a:graphic>
          <a:graphicData uri="http://schemas.openxmlformats.org/presentationml/2006/ole">
            <mc:AlternateContent xmlns:mc="http://schemas.openxmlformats.org/markup-compatibility/2006">
              <mc:Choice xmlns:v="urn:schemas-microsoft-com:vml" Requires="v">
                <p:oleObj spid="_x0000_s4194" name="Ecuación" r:id="rId5" imgW="2197080" imgH="457200" progId="Equation.3">
                  <p:embed/>
                </p:oleObj>
              </mc:Choice>
              <mc:Fallback>
                <p:oleObj name="Ecuación" r:id="rId5" imgW="2197080" imgH="457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2636838"/>
                        <a:ext cx="5688013"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6">
            <a:extLst>
              <a:ext uri="{FF2B5EF4-FFF2-40B4-BE49-F238E27FC236}">
                <a16:creationId xmlns:a16="http://schemas.microsoft.com/office/drawing/2014/main" id="{F82F67BC-9651-4DDD-8CAA-835EBC0B7FC9}"/>
              </a:ext>
            </a:extLst>
          </p:cNvPr>
          <p:cNvSpPr txBox="1">
            <a:spLocks noChangeArrowheads="1"/>
          </p:cNvSpPr>
          <p:nvPr/>
        </p:nvSpPr>
        <p:spPr bwMode="auto">
          <a:xfrm>
            <a:off x="7596188" y="2781300"/>
            <a:ext cx="1017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(179)</a:t>
            </a:r>
            <a:endParaRPr lang="es-ES" altLang="es-MX" sz="2800">
              <a:latin typeface="Arial" panose="020B0604020202020204" pitchFamily="34" charset="0"/>
            </a:endParaRPr>
          </a:p>
        </p:txBody>
      </p:sp>
      <p:sp>
        <p:nvSpPr>
          <p:cNvPr id="4103" name="Rectangle 7">
            <a:extLst>
              <a:ext uri="{FF2B5EF4-FFF2-40B4-BE49-F238E27FC236}">
                <a16:creationId xmlns:a16="http://schemas.microsoft.com/office/drawing/2014/main" id="{484030F2-B8EE-4A19-92F8-CE94D8AF5517}"/>
              </a:ext>
            </a:extLst>
          </p:cNvPr>
          <p:cNvSpPr>
            <a:spLocks noChangeArrowheads="1"/>
          </p:cNvSpPr>
          <p:nvPr/>
        </p:nvSpPr>
        <p:spPr bwMode="auto">
          <a:xfrm>
            <a:off x="228600" y="39624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que puede reacomodarse:</a:t>
            </a:r>
          </a:p>
          <a:p>
            <a:endParaRPr lang="es-ES" altLang="es-MX" sz="2800">
              <a:latin typeface="Arial" panose="020B0604020202020204" pitchFamily="34" charset="0"/>
            </a:endParaRPr>
          </a:p>
        </p:txBody>
      </p:sp>
      <p:graphicFrame>
        <p:nvGraphicFramePr>
          <p:cNvPr id="4100" name="Object 8">
            <a:extLst>
              <a:ext uri="{FF2B5EF4-FFF2-40B4-BE49-F238E27FC236}">
                <a16:creationId xmlns:a16="http://schemas.microsoft.com/office/drawing/2014/main" id="{53918699-C0E0-4166-9DC2-03D5A9F198DE}"/>
              </a:ext>
            </a:extLst>
          </p:cNvPr>
          <p:cNvGraphicFramePr>
            <a:graphicFrameLocks noChangeAspect="1"/>
          </p:cNvGraphicFramePr>
          <p:nvPr/>
        </p:nvGraphicFramePr>
        <p:xfrm>
          <a:off x="557213" y="4572000"/>
          <a:ext cx="6429375" cy="566738"/>
        </p:xfrm>
        <a:graphic>
          <a:graphicData uri="http://schemas.openxmlformats.org/presentationml/2006/ole">
            <mc:AlternateContent xmlns:mc="http://schemas.openxmlformats.org/markup-compatibility/2006">
              <mc:Choice xmlns:v="urn:schemas-microsoft-com:vml" Requires="v">
                <p:oleObj spid="_x0000_s4195" name="Ecuación" r:id="rId7" imgW="2590560" imgH="228600" progId="Equation.3">
                  <p:embed/>
                </p:oleObj>
              </mc:Choice>
              <mc:Fallback>
                <p:oleObj name="Ecuación" r:id="rId7" imgW="259056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213" y="4572000"/>
                        <a:ext cx="642937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4" name="Text Box 9">
            <a:extLst>
              <a:ext uri="{FF2B5EF4-FFF2-40B4-BE49-F238E27FC236}">
                <a16:creationId xmlns:a16="http://schemas.microsoft.com/office/drawing/2014/main" id="{8308BC8A-FDB0-4B27-8251-ED7C106D5327}"/>
              </a:ext>
            </a:extLst>
          </p:cNvPr>
          <p:cNvSpPr txBox="1">
            <a:spLocks noChangeArrowheads="1"/>
          </p:cNvSpPr>
          <p:nvPr/>
        </p:nvSpPr>
        <p:spPr bwMode="auto">
          <a:xfrm>
            <a:off x="7375525" y="44084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(180)</a:t>
            </a:r>
            <a:endParaRPr lang="es-ES" altLang="es-MX" sz="2800">
              <a:latin typeface="Arial" panose="020B0604020202020204" pitchFamily="34" charset="0"/>
            </a:endParaRPr>
          </a:p>
        </p:txBody>
      </p:sp>
      <p:sp>
        <p:nvSpPr>
          <p:cNvPr id="4105" name="Rectangle 10">
            <a:extLst>
              <a:ext uri="{FF2B5EF4-FFF2-40B4-BE49-F238E27FC236}">
                <a16:creationId xmlns:a16="http://schemas.microsoft.com/office/drawing/2014/main" id="{2A1EC062-0740-441E-9B79-F264BFEA9DFC}"/>
              </a:ext>
            </a:extLst>
          </p:cNvPr>
          <p:cNvSpPr>
            <a:spLocks noChangeArrowheads="1"/>
          </p:cNvSpPr>
          <p:nvPr/>
        </p:nvSpPr>
        <p:spPr bwMode="auto">
          <a:xfrm>
            <a:off x="228600" y="55626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Definamos las funciones de partición para los subsistemas a y b:</a:t>
            </a:r>
            <a:endParaRPr lang="es-ES" altLang="es-MX" sz="2800" dirty="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a:extLst>
              <a:ext uri="{FF2B5EF4-FFF2-40B4-BE49-F238E27FC236}">
                <a16:creationId xmlns:a16="http://schemas.microsoft.com/office/drawing/2014/main" id="{C85360F1-F382-45B8-B2A6-FD4FE2CA9D60}"/>
              </a:ext>
            </a:extLst>
          </p:cNvPr>
          <p:cNvGraphicFramePr>
            <a:graphicFrameLocks noChangeAspect="1"/>
          </p:cNvGraphicFramePr>
          <p:nvPr/>
        </p:nvGraphicFramePr>
        <p:xfrm>
          <a:off x="2295525" y="533400"/>
          <a:ext cx="2038350" cy="1111250"/>
        </p:xfrm>
        <a:graphic>
          <a:graphicData uri="http://schemas.openxmlformats.org/presentationml/2006/ole">
            <mc:AlternateContent xmlns:mc="http://schemas.openxmlformats.org/markup-compatibility/2006">
              <mc:Choice xmlns:v="urn:schemas-microsoft-com:vml" Requires="v">
                <p:oleObj spid="_x0000_s5217" name="Ecuación" r:id="rId3" imgW="977760" imgH="533160" progId="Equation.3">
                  <p:embed/>
                </p:oleObj>
              </mc:Choice>
              <mc:Fallback>
                <p:oleObj name="Ecuación" r:id="rId3" imgW="977760" imgH="5331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525" y="533400"/>
                        <a:ext cx="203835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3">
            <a:extLst>
              <a:ext uri="{FF2B5EF4-FFF2-40B4-BE49-F238E27FC236}">
                <a16:creationId xmlns:a16="http://schemas.microsoft.com/office/drawing/2014/main" id="{C47D365C-92D5-4C27-A6BD-D5DB8969269C}"/>
              </a:ext>
            </a:extLst>
          </p:cNvPr>
          <p:cNvSpPr txBox="1">
            <a:spLocks noChangeArrowheads="1"/>
          </p:cNvSpPr>
          <p:nvPr/>
        </p:nvSpPr>
        <p:spPr bwMode="auto">
          <a:xfrm>
            <a:off x="5394325" y="8270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(181)</a:t>
            </a:r>
            <a:endParaRPr lang="es-ES" altLang="es-MX" sz="2800">
              <a:latin typeface="Arial" panose="020B0604020202020204" pitchFamily="34" charset="0"/>
            </a:endParaRPr>
          </a:p>
        </p:txBody>
      </p:sp>
      <p:sp>
        <p:nvSpPr>
          <p:cNvPr id="5126" name="Rectangle 4">
            <a:extLst>
              <a:ext uri="{FF2B5EF4-FFF2-40B4-BE49-F238E27FC236}">
                <a16:creationId xmlns:a16="http://schemas.microsoft.com/office/drawing/2014/main" id="{CABD1DD3-EC4E-483C-A7D2-F8A58D76E40B}"/>
              </a:ext>
            </a:extLst>
          </p:cNvPr>
          <p:cNvSpPr>
            <a:spLocks noChangeArrowheads="1"/>
          </p:cNvSpPr>
          <p:nvPr/>
        </p:nvSpPr>
        <p:spPr bwMode="auto">
          <a:xfrm>
            <a:off x="228600" y="175260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Al comparar las ecuaciones (180) y (181) tenemos:</a:t>
            </a:r>
            <a:endParaRPr lang="es-ES" altLang="es-MX" sz="2800">
              <a:latin typeface="Arial" panose="020B0604020202020204" pitchFamily="34" charset="0"/>
            </a:endParaRPr>
          </a:p>
        </p:txBody>
      </p:sp>
      <p:graphicFrame>
        <p:nvGraphicFramePr>
          <p:cNvPr id="5123" name="Object 5">
            <a:extLst>
              <a:ext uri="{FF2B5EF4-FFF2-40B4-BE49-F238E27FC236}">
                <a16:creationId xmlns:a16="http://schemas.microsoft.com/office/drawing/2014/main" id="{8A6F7D51-8B33-4414-B925-8D7770D20592}"/>
              </a:ext>
            </a:extLst>
          </p:cNvPr>
          <p:cNvGraphicFramePr>
            <a:graphicFrameLocks noChangeAspect="1"/>
          </p:cNvGraphicFramePr>
          <p:nvPr/>
        </p:nvGraphicFramePr>
        <p:xfrm>
          <a:off x="3276600" y="2286000"/>
          <a:ext cx="1295400" cy="517525"/>
        </p:xfrm>
        <a:graphic>
          <a:graphicData uri="http://schemas.openxmlformats.org/presentationml/2006/ole">
            <mc:AlternateContent xmlns:mc="http://schemas.openxmlformats.org/markup-compatibility/2006">
              <mc:Choice xmlns:v="urn:schemas-microsoft-com:vml" Requires="v">
                <p:oleObj spid="_x0000_s5218" name="Ecuación" r:id="rId5" imgW="571320" imgH="228600" progId="Equation.3">
                  <p:embed/>
                </p:oleObj>
              </mc:Choice>
              <mc:Fallback>
                <p:oleObj name="Ecuación" r:id="rId5" imgW="57132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2860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6">
            <a:extLst>
              <a:ext uri="{FF2B5EF4-FFF2-40B4-BE49-F238E27FC236}">
                <a16:creationId xmlns:a16="http://schemas.microsoft.com/office/drawing/2014/main" id="{03775648-D9A5-40AF-866A-67982990743A}"/>
              </a:ext>
            </a:extLst>
          </p:cNvPr>
          <p:cNvSpPr txBox="1">
            <a:spLocks noChangeArrowheads="1"/>
          </p:cNvSpPr>
          <p:nvPr/>
        </p:nvSpPr>
        <p:spPr bwMode="auto">
          <a:xfrm>
            <a:off x="5165725" y="23510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(182)</a:t>
            </a:r>
            <a:endParaRPr lang="es-ES" altLang="es-MX" sz="2800">
              <a:latin typeface="Arial" panose="020B0604020202020204" pitchFamily="34" charset="0"/>
            </a:endParaRPr>
          </a:p>
        </p:txBody>
      </p:sp>
      <p:sp>
        <p:nvSpPr>
          <p:cNvPr id="5128" name="Rectangle 7">
            <a:extLst>
              <a:ext uri="{FF2B5EF4-FFF2-40B4-BE49-F238E27FC236}">
                <a16:creationId xmlns:a16="http://schemas.microsoft.com/office/drawing/2014/main" id="{0A8AEE61-43E4-4CCC-A3D9-18792A07D2A0}"/>
              </a:ext>
            </a:extLst>
          </p:cNvPr>
          <p:cNvSpPr>
            <a:spLocks noChangeArrowheads="1"/>
          </p:cNvSpPr>
          <p:nvPr/>
        </p:nvSpPr>
        <p:spPr bwMode="auto">
          <a:xfrm>
            <a:off x="0" y="297180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Se puede generalizar esto para cualquier número de subsistemas y niveles de energía. Para el caso de un sistema molecular en un estado electrónico dado, la factorización en las contribuciones translacional, vibracional y rotacional da:</a:t>
            </a:r>
          </a:p>
          <a:p>
            <a:endParaRPr lang="es-ES" altLang="es-MX" sz="2800" dirty="0">
              <a:latin typeface="Arial" panose="020B0604020202020204" pitchFamily="34" charset="0"/>
            </a:endParaRPr>
          </a:p>
        </p:txBody>
      </p:sp>
      <p:graphicFrame>
        <p:nvGraphicFramePr>
          <p:cNvPr id="5124" name="Object 8">
            <a:extLst>
              <a:ext uri="{FF2B5EF4-FFF2-40B4-BE49-F238E27FC236}">
                <a16:creationId xmlns:a16="http://schemas.microsoft.com/office/drawing/2014/main" id="{0722D7B4-63F0-4B8D-998A-36E981C17A21}"/>
              </a:ext>
            </a:extLst>
          </p:cNvPr>
          <p:cNvGraphicFramePr>
            <a:graphicFrameLocks noChangeAspect="1"/>
          </p:cNvGraphicFramePr>
          <p:nvPr/>
        </p:nvGraphicFramePr>
        <p:xfrm>
          <a:off x="2971800" y="5334000"/>
          <a:ext cx="2133600" cy="581025"/>
        </p:xfrm>
        <a:graphic>
          <a:graphicData uri="http://schemas.openxmlformats.org/presentationml/2006/ole">
            <mc:AlternateContent xmlns:mc="http://schemas.openxmlformats.org/markup-compatibility/2006">
              <mc:Choice xmlns:v="urn:schemas-microsoft-com:vml" Requires="v">
                <p:oleObj spid="_x0000_s5219" name="Ecuación" r:id="rId7" imgW="838080" imgH="228600" progId="Equation.3">
                  <p:embed/>
                </p:oleObj>
              </mc:Choice>
              <mc:Fallback>
                <p:oleObj name="Ecuación" r:id="rId7" imgW="83808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5334000"/>
                        <a:ext cx="2133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9">
            <a:extLst>
              <a:ext uri="{FF2B5EF4-FFF2-40B4-BE49-F238E27FC236}">
                <a16:creationId xmlns:a16="http://schemas.microsoft.com/office/drawing/2014/main" id="{E37BCD28-5BBE-4BE7-A198-F084AF18FE2F}"/>
              </a:ext>
            </a:extLst>
          </p:cNvPr>
          <p:cNvSpPr txBox="1">
            <a:spLocks noChangeArrowheads="1"/>
          </p:cNvSpPr>
          <p:nvPr/>
        </p:nvSpPr>
        <p:spPr bwMode="auto">
          <a:xfrm>
            <a:off x="5927725" y="53228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(183)</a:t>
            </a:r>
            <a:endParaRPr lang="es-ES" altLang="es-MX" sz="280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a:extLst>
              <a:ext uri="{FF2B5EF4-FFF2-40B4-BE49-F238E27FC236}">
                <a16:creationId xmlns:a16="http://schemas.microsoft.com/office/drawing/2014/main" id="{E4766CAB-06D1-4BD5-BC78-0A375AFFDC62}"/>
              </a:ext>
            </a:extLst>
          </p:cNvPr>
          <p:cNvSpPr>
            <a:spLocks noChangeArrowheads="1"/>
          </p:cNvSpPr>
          <p:nvPr/>
        </p:nvSpPr>
        <p:spPr bwMode="auto">
          <a:xfrm>
            <a:off x="0" y="609600"/>
            <a:ext cx="91440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Hasta ahora hemos especificado los niveles de energía relativos a un nivel de cero arbitrario. Sin embargo, es común, representar las energías como la diferencia entre el nivel </a:t>
            </a:r>
            <a:r>
              <a:rPr lang="es-ES" altLang="es-MX" sz="2800" dirty="0" err="1">
                <a:latin typeface="Arial" panose="020B0604020202020204" pitchFamily="34" charset="0"/>
                <a:cs typeface="Times New Roman" panose="02020603050405020304" pitchFamily="18" charset="0"/>
              </a:rPr>
              <a:t>iésimo</a:t>
            </a:r>
            <a:r>
              <a:rPr lang="es-ES" altLang="es-MX" sz="2800" dirty="0">
                <a:latin typeface="Arial" panose="020B0604020202020204" pitchFamily="34" charset="0"/>
                <a:cs typeface="Times New Roman" panose="02020603050405020304" pitchFamily="18" charset="0"/>
              </a:rPr>
              <a:t> y el nivel cero para las moléculas. Podemos escribir:</a:t>
            </a:r>
          </a:p>
          <a:p>
            <a:r>
              <a:rPr lang="es-ES" altLang="es-MX" sz="1000" dirty="0">
                <a:cs typeface="Times New Roman" panose="02020603050405020304" pitchFamily="18" charset="0"/>
              </a:rPr>
              <a:t> </a:t>
            </a:r>
            <a:endParaRPr lang="es-ES" altLang="es-MX" sz="1200" dirty="0">
              <a:cs typeface="Times New Roman" panose="02020603050405020304" pitchFamily="18" charset="0"/>
            </a:endParaRPr>
          </a:p>
          <a:p>
            <a:endParaRPr lang="es-ES" altLang="es-MX" dirty="0"/>
          </a:p>
        </p:txBody>
      </p:sp>
      <p:graphicFrame>
        <p:nvGraphicFramePr>
          <p:cNvPr id="6146" name="Object 3">
            <a:extLst>
              <a:ext uri="{FF2B5EF4-FFF2-40B4-BE49-F238E27FC236}">
                <a16:creationId xmlns:a16="http://schemas.microsoft.com/office/drawing/2014/main" id="{3511A427-DFBF-4D27-A5EB-23214173A213}"/>
              </a:ext>
            </a:extLst>
          </p:cNvPr>
          <p:cNvGraphicFramePr>
            <a:graphicFrameLocks noChangeAspect="1"/>
          </p:cNvGraphicFramePr>
          <p:nvPr/>
        </p:nvGraphicFramePr>
        <p:xfrm>
          <a:off x="2362200" y="2895600"/>
          <a:ext cx="2209800" cy="479425"/>
        </p:xfrm>
        <a:graphic>
          <a:graphicData uri="http://schemas.openxmlformats.org/presentationml/2006/ole">
            <mc:AlternateContent xmlns:mc="http://schemas.openxmlformats.org/markup-compatibility/2006">
              <mc:Choice xmlns:v="urn:schemas-microsoft-com:vml" Requires="v">
                <p:oleObj spid="_x0000_s6240" name="Ecuación" r:id="rId3" imgW="1054080" imgH="228600" progId="Equation.3">
                  <p:embed/>
                </p:oleObj>
              </mc:Choice>
              <mc:Fallback>
                <p:oleObj name="Ecuación" r:id="rId3" imgW="105408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95600"/>
                        <a:ext cx="22098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4">
            <a:extLst>
              <a:ext uri="{FF2B5EF4-FFF2-40B4-BE49-F238E27FC236}">
                <a16:creationId xmlns:a16="http://schemas.microsoft.com/office/drawing/2014/main" id="{AB37919F-89AD-44E1-B0FE-1A6B981897FD}"/>
              </a:ext>
            </a:extLst>
          </p:cNvPr>
          <p:cNvSpPr>
            <a:spLocks noChangeArrowheads="1"/>
          </p:cNvSpPr>
          <p:nvPr/>
        </p:nvSpPr>
        <p:spPr bwMode="auto">
          <a:xfrm>
            <a:off x="0" y="32988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entonces:</a:t>
            </a:r>
            <a:r>
              <a:rPr lang="es-ES" altLang="es-MX" sz="2800">
                <a:latin typeface="Arial" panose="020B0604020202020204" pitchFamily="34" charset="0"/>
              </a:rPr>
              <a:t> </a:t>
            </a:r>
          </a:p>
        </p:txBody>
      </p:sp>
      <p:graphicFrame>
        <p:nvGraphicFramePr>
          <p:cNvPr id="6147" name="Object 5">
            <a:extLst>
              <a:ext uri="{FF2B5EF4-FFF2-40B4-BE49-F238E27FC236}">
                <a16:creationId xmlns:a16="http://schemas.microsoft.com/office/drawing/2014/main" id="{E1C363AA-C63A-4CB4-834D-E324582FF22A}"/>
              </a:ext>
            </a:extLst>
          </p:cNvPr>
          <p:cNvGraphicFramePr>
            <a:graphicFrameLocks noChangeAspect="1"/>
          </p:cNvGraphicFramePr>
          <p:nvPr/>
        </p:nvGraphicFramePr>
        <p:xfrm>
          <a:off x="1219200" y="3810000"/>
          <a:ext cx="4953000" cy="503238"/>
        </p:xfrm>
        <a:graphic>
          <a:graphicData uri="http://schemas.openxmlformats.org/presentationml/2006/ole">
            <mc:AlternateContent xmlns:mc="http://schemas.openxmlformats.org/markup-compatibility/2006">
              <mc:Choice xmlns:v="urn:schemas-microsoft-com:vml" Requires="v">
                <p:oleObj spid="_x0000_s6241" name="Ecuación" r:id="rId5" imgW="2247840" imgH="228600" progId="Equation.3">
                  <p:embed/>
                </p:oleObj>
              </mc:Choice>
              <mc:Fallback>
                <p:oleObj name="Ecuación" r:id="rId5" imgW="224784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810000"/>
                        <a:ext cx="4953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6">
            <a:extLst>
              <a:ext uri="{FF2B5EF4-FFF2-40B4-BE49-F238E27FC236}">
                <a16:creationId xmlns:a16="http://schemas.microsoft.com/office/drawing/2014/main" id="{68539B26-16D3-4773-A867-930FA75F0810}"/>
              </a:ext>
            </a:extLst>
          </p:cNvPr>
          <p:cNvGraphicFramePr>
            <a:graphicFrameLocks noChangeAspect="1"/>
          </p:cNvGraphicFramePr>
          <p:nvPr/>
        </p:nvGraphicFramePr>
        <p:xfrm>
          <a:off x="1270000" y="5334000"/>
          <a:ext cx="5461000" cy="581025"/>
        </p:xfrm>
        <a:graphic>
          <a:graphicData uri="http://schemas.openxmlformats.org/presentationml/2006/ole">
            <mc:AlternateContent xmlns:mc="http://schemas.openxmlformats.org/markup-compatibility/2006">
              <mc:Choice xmlns:v="urn:schemas-microsoft-com:vml" Requires="v">
                <p:oleObj spid="_x0000_s6242" name="Ecuación" r:id="rId7" imgW="2145960" imgH="228600" progId="Equation.3">
                  <p:embed/>
                </p:oleObj>
              </mc:Choice>
              <mc:Fallback>
                <p:oleObj name="Ecuación" r:id="rId7" imgW="2145960" imgH="2286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000" y="5334000"/>
                        <a:ext cx="5461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Text Box 7">
            <a:extLst>
              <a:ext uri="{FF2B5EF4-FFF2-40B4-BE49-F238E27FC236}">
                <a16:creationId xmlns:a16="http://schemas.microsoft.com/office/drawing/2014/main" id="{92A006A6-3BFC-4638-AD9C-485ABD7C4BE5}"/>
              </a:ext>
            </a:extLst>
          </p:cNvPr>
          <p:cNvSpPr txBox="1">
            <a:spLocks noChangeArrowheads="1"/>
          </p:cNvSpPr>
          <p:nvPr/>
        </p:nvSpPr>
        <p:spPr bwMode="auto">
          <a:xfrm>
            <a:off x="136525" y="4637088"/>
            <a:ext cx="3571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De donde se obtiene:</a:t>
            </a:r>
            <a:endParaRPr lang="es-ES" altLang="es-MX" sz="2800">
              <a:latin typeface="Arial" panose="020B0604020202020204" pitchFamily="34" charset="0"/>
            </a:endParaRPr>
          </a:p>
        </p:txBody>
      </p:sp>
      <p:sp>
        <p:nvSpPr>
          <p:cNvPr id="6152" name="Text Box 8">
            <a:extLst>
              <a:ext uri="{FF2B5EF4-FFF2-40B4-BE49-F238E27FC236}">
                <a16:creationId xmlns:a16="http://schemas.microsoft.com/office/drawing/2014/main" id="{9CB183E8-8BFE-4B85-988A-4FF6930ECDB5}"/>
              </a:ext>
            </a:extLst>
          </p:cNvPr>
          <p:cNvSpPr txBox="1">
            <a:spLocks noChangeArrowheads="1"/>
          </p:cNvSpPr>
          <p:nvPr/>
        </p:nvSpPr>
        <p:spPr bwMode="auto">
          <a:xfrm>
            <a:off x="7299325" y="53990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(184)</a:t>
            </a:r>
            <a:endParaRPr lang="es-ES" altLang="es-MX" sz="28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27D5916A-D37C-4F4C-B5D8-1B9C1C0EBC34}"/>
              </a:ext>
            </a:extLst>
          </p:cNvPr>
          <p:cNvSpPr>
            <a:spLocks noChangeArrowheads="1"/>
          </p:cNvSpPr>
          <p:nvPr/>
        </p:nvSpPr>
        <p:spPr bwMode="auto">
          <a:xfrm>
            <a:off x="152400" y="533400"/>
            <a:ext cx="8763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Q y Q’ son funciones de partición, pero se refieren a diferentes niveles de energía.</a:t>
            </a:r>
          </a:p>
          <a:p>
            <a:pPr algn="just"/>
            <a:r>
              <a:rPr lang="es-ES" altLang="es-MX" sz="2800" dirty="0">
                <a:latin typeface="Arial" panose="020B0604020202020204" pitchFamily="34" charset="0"/>
                <a:cs typeface="Times New Roman" panose="02020603050405020304" pitchFamily="18" charset="0"/>
              </a:rPr>
              <a:t> 	Las funciones de partición translacional, vibracional y rotacional se pueden evaluar a partir de la mecánica cuántica.</a:t>
            </a:r>
          </a:p>
          <a:p>
            <a:pPr algn="just"/>
            <a:r>
              <a:rPr lang="es-ES" altLang="es-MX" sz="2800" dirty="0">
                <a:latin typeface="Arial" panose="020B0604020202020204" pitchFamily="34" charset="0"/>
                <a:cs typeface="Times New Roman" panose="02020603050405020304" pitchFamily="18" charset="0"/>
              </a:rPr>
              <a:t> La función de partición vibracional está dada por la ecuación (185), donde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 es la frecuencia vibracional.</a:t>
            </a:r>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a:p>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p:txBody>
      </p:sp>
      <p:graphicFrame>
        <p:nvGraphicFramePr>
          <p:cNvPr id="7170" name="Object 3">
            <a:extLst>
              <a:ext uri="{FF2B5EF4-FFF2-40B4-BE49-F238E27FC236}">
                <a16:creationId xmlns:a16="http://schemas.microsoft.com/office/drawing/2014/main" id="{1D84CFD6-D566-43ED-821D-C87889CDA254}"/>
              </a:ext>
            </a:extLst>
          </p:cNvPr>
          <p:cNvGraphicFramePr>
            <a:graphicFrameLocks noChangeAspect="1"/>
          </p:cNvGraphicFramePr>
          <p:nvPr/>
        </p:nvGraphicFramePr>
        <p:xfrm>
          <a:off x="2324100" y="3581400"/>
          <a:ext cx="2133600" cy="796925"/>
        </p:xfrm>
        <a:graphic>
          <a:graphicData uri="http://schemas.openxmlformats.org/presentationml/2006/ole">
            <mc:AlternateContent xmlns:mc="http://schemas.openxmlformats.org/markup-compatibility/2006">
              <mc:Choice xmlns:v="urn:schemas-microsoft-com:vml" Requires="v">
                <p:oleObj spid="_x0000_s7235" name="Ecuación" r:id="rId3" imgW="1054080" imgH="393480" progId="Equation.3">
                  <p:embed/>
                </p:oleObj>
              </mc:Choice>
              <mc:Fallback>
                <p:oleObj name="Ecuación" r:id="rId3" imgW="105408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3581400"/>
                        <a:ext cx="21336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a:extLst>
              <a:ext uri="{FF2B5EF4-FFF2-40B4-BE49-F238E27FC236}">
                <a16:creationId xmlns:a16="http://schemas.microsoft.com/office/drawing/2014/main" id="{19162E70-4256-4146-82DC-B108A19BD2AC}"/>
              </a:ext>
            </a:extLst>
          </p:cNvPr>
          <p:cNvGraphicFramePr>
            <a:graphicFrameLocks noChangeAspect="1"/>
          </p:cNvGraphicFramePr>
          <p:nvPr/>
        </p:nvGraphicFramePr>
        <p:xfrm>
          <a:off x="2484438" y="5013325"/>
          <a:ext cx="2808287" cy="1000125"/>
        </p:xfrm>
        <a:graphic>
          <a:graphicData uri="http://schemas.openxmlformats.org/presentationml/2006/ole">
            <mc:AlternateContent xmlns:mc="http://schemas.openxmlformats.org/markup-compatibility/2006">
              <mc:Choice xmlns:v="urn:schemas-microsoft-com:vml" Requires="v">
                <p:oleObj spid="_x0000_s7236" name="Ecuación" r:id="rId5" imgW="1282680" imgH="457200" progId="Equation.3">
                  <p:embed/>
                </p:oleObj>
              </mc:Choice>
              <mc:Fallback>
                <p:oleObj name="Ecuación" r:id="rId5" imgW="1282680" imgH="457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5013325"/>
                        <a:ext cx="2808287"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5">
            <a:extLst>
              <a:ext uri="{FF2B5EF4-FFF2-40B4-BE49-F238E27FC236}">
                <a16:creationId xmlns:a16="http://schemas.microsoft.com/office/drawing/2014/main" id="{2491CB55-3EF2-4D30-82F0-6EEF093E4162}"/>
              </a:ext>
            </a:extLst>
          </p:cNvPr>
          <p:cNvSpPr txBox="1">
            <a:spLocks noChangeArrowheads="1"/>
          </p:cNvSpPr>
          <p:nvPr/>
        </p:nvSpPr>
        <p:spPr bwMode="auto">
          <a:xfrm>
            <a:off x="4953000" y="38100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(185)</a:t>
            </a:r>
            <a:endParaRPr lang="es-ES" altLang="es-MX" sz="2800">
              <a:latin typeface="Arial" panose="020B0604020202020204" pitchFamily="34" charset="0"/>
            </a:endParaRPr>
          </a:p>
        </p:txBody>
      </p:sp>
      <p:sp>
        <p:nvSpPr>
          <p:cNvPr id="7174" name="Text Box 6">
            <a:extLst>
              <a:ext uri="{FF2B5EF4-FFF2-40B4-BE49-F238E27FC236}">
                <a16:creationId xmlns:a16="http://schemas.microsoft.com/office/drawing/2014/main" id="{4FA7A5D3-AFEF-48B5-AD9D-E6BC52AFF09E}"/>
              </a:ext>
            </a:extLst>
          </p:cNvPr>
          <p:cNvSpPr txBox="1">
            <a:spLocks noChangeArrowheads="1"/>
          </p:cNvSpPr>
          <p:nvPr/>
        </p:nvSpPr>
        <p:spPr bwMode="auto">
          <a:xfrm>
            <a:off x="457200" y="4419600"/>
            <a:ext cx="4502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La función translacional es:</a:t>
            </a:r>
            <a:endParaRPr lang="es-ES" altLang="es-MX" sz="2800">
              <a:latin typeface="Arial" panose="020B0604020202020204" pitchFamily="34" charset="0"/>
            </a:endParaRPr>
          </a:p>
        </p:txBody>
      </p:sp>
      <p:sp>
        <p:nvSpPr>
          <p:cNvPr id="7175" name="Text Box 7">
            <a:extLst>
              <a:ext uri="{FF2B5EF4-FFF2-40B4-BE49-F238E27FC236}">
                <a16:creationId xmlns:a16="http://schemas.microsoft.com/office/drawing/2014/main" id="{716D355C-22AD-4746-A799-263F7DB8FFA1}"/>
              </a:ext>
            </a:extLst>
          </p:cNvPr>
          <p:cNvSpPr txBox="1">
            <a:spLocks noChangeArrowheads="1"/>
          </p:cNvSpPr>
          <p:nvPr/>
        </p:nvSpPr>
        <p:spPr bwMode="auto">
          <a:xfrm>
            <a:off x="6400800" y="52578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(186)</a:t>
            </a:r>
            <a:endParaRPr lang="es-ES" altLang="es-MX" sz="2800">
              <a:latin typeface="Arial" panose="020B0604020202020204" pitchFamily="34" charset="0"/>
            </a:endParaRPr>
          </a:p>
        </p:txBody>
      </p:sp>
      <p:sp>
        <p:nvSpPr>
          <p:cNvPr id="7176" name="Text Box 8">
            <a:extLst>
              <a:ext uri="{FF2B5EF4-FFF2-40B4-BE49-F238E27FC236}">
                <a16:creationId xmlns:a16="http://schemas.microsoft.com/office/drawing/2014/main" id="{F62F29DA-2B7F-48CC-AA2A-7A5B18D7F9CB}"/>
              </a:ext>
            </a:extLst>
          </p:cNvPr>
          <p:cNvSpPr txBox="1">
            <a:spLocks noChangeArrowheads="1"/>
          </p:cNvSpPr>
          <p:nvPr/>
        </p:nvSpPr>
        <p:spPr bwMode="auto">
          <a:xfrm>
            <a:off x="288925" y="6008688"/>
            <a:ext cx="3808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donde V es el volumen</a:t>
            </a:r>
            <a:endParaRPr lang="es-ES" altLang="es-MX" sz="28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a:extLst>
              <a:ext uri="{FF2B5EF4-FFF2-40B4-BE49-F238E27FC236}">
                <a16:creationId xmlns:a16="http://schemas.microsoft.com/office/drawing/2014/main" id="{925D8F17-B415-40DE-806D-396B3CECD443}"/>
              </a:ext>
            </a:extLst>
          </p:cNvPr>
          <p:cNvSpPr>
            <a:spLocks noChangeArrowheads="1"/>
          </p:cNvSpPr>
          <p:nvPr/>
        </p:nvSpPr>
        <p:spPr bwMode="auto">
          <a:xfrm>
            <a:off x="228600" y="457200"/>
            <a:ext cx="8915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Los niveles de energía rotacionales son discretos, pero suficientemente cercanos de forma que a temperatu</a:t>
            </a:r>
            <a:r>
              <a:rPr lang="es-ES_tradnl" altLang="es-MX" sz="2800" dirty="0">
                <a:latin typeface="Arial" panose="020B0604020202020204" pitchFamily="34" charset="0"/>
                <a:cs typeface="Times New Roman" panose="02020603050405020304" pitchFamily="18" charset="0"/>
              </a:rPr>
              <a:t>-</a:t>
            </a:r>
            <a:r>
              <a:rPr lang="es-ES" altLang="es-MX" sz="2800" dirty="0">
                <a:latin typeface="Arial" panose="020B0604020202020204" pitchFamily="34" charset="0"/>
                <a:cs typeface="Times New Roman" panose="02020603050405020304" pitchFamily="18" charset="0"/>
              </a:rPr>
              <a:t>ras comunes, la rotación está completamente excitada. Para una molécula lineal la función de partición rota</a:t>
            </a:r>
            <a:r>
              <a:rPr lang="es-ES_tradnl" altLang="es-MX" sz="2800" dirty="0">
                <a:latin typeface="Arial" panose="020B0604020202020204" pitchFamily="34" charset="0"/>
                <a:cs typeface="Times New Roman" panose="02020603050405020304" pitchFamily="18" charset="0"/>
              </a:rPr>
              <a:t>-</a:t>
            </a:r>
            <a:r>
              <a:rPr lang="es-ES" altLang="es-MX" sz="2800" dirty="0">
                <a:latin typeface="Arial" panose="020B0604020202020204" pitchFamily="34" charset="0"/>
                <a:cs typeface="Times New Roman" panose="02020603050405020304" pitchFamily="18" charset="0"/>
              </a:rPr>
              <a:t>cional para dos grados de libertad es:</a:t>
            </a:r>
          </a:p>
          <a:p>
            <a:endParaRPr lang="es-ES" altLang="es-MX" sz="2800" dirty="0">
              <a:latin typeface="Arial" panose="020B0604020202020204" pitchFamily="34" charset="0"/>
            </a:endParaRPr>
          </a:p>
        </p:txBody>
      </p:sp>
      <p:graphicFrame>
        <p:nvGraphicFramePr>
          <p:cNvPr id="8194" name="Object 3">
            <a:extLst>
              <a:ext uri="{FF2B5EF4-FFF2-40B4-BE49-F238E27FC236}">
                <a16:creationId xmlns:a16="http://schemas.microsoft.com/office/drawing/2014/main" id="{CEA13D38-AAAE-4007-870F-184478684BB7}"/>
              </a:ext>
            </a:extLst>
          </p:cNvPr>
          <p:cNvGraphicFramePr>
            <a:graphicFrameLocks noChangeAspect="1"/>
          </p:cNvGraphicFramePr>
          <p:nvPr/>
        </p:nvGraphicFramePr>
        <p:xfrm>
          <a:off x="3348038" y="2708275"/>
          <a:ext cx="1871662" cy="868363"/>
        </p:xfrm>
        <a:graphic>
          <a:graphicData uri="http://schemas.openxmlformats.org/presentationml/2006/ole">
            <mc:AlternateContent xmlns:mc="http://schemas.openxmlformats.org/markup-compatibility/2006">
              <mc:Choice xmlns:v="urn:schemas-microsoft-com:vml" Requires="v">
                <p:oleObj spid="_x0000_s8256" name="Ecuación" r:id="rId3" imgW="901440" imgH="419040" progId="Equation.3">
                  <p:embed/>
                </p:oleObj>
              </mc:Choice>
              <mc:Fallback>
                <p:oleObj name="Ecuación" r:id="rId3" imgW="901440" imgH="419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708275"/>
                        <a:ext cx="1871662"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4">
            <a:extLst>
              <a:ext uri="{FF2B5EF4-FFF2-40B4-BE49-F238E27FC236}">
                <a16:creationId xmlns:a16="http://schemas.microsoft.com/office/drawing/2014/main" id="{5A09010A-29D4-481B-84AD-A49C3B2857A4}"/>
              </a:ext>
            </a:extLst>
          </p:cNvPr>
          <p:cNvSpPr>
            <a:spLocks noChangeArrowheads="1"/>
          </p:cNvSpPr>
          <p:nvPr/>
        </p:nvSpPr>
        <p:spPr bwMode="auto">
          <a:xfrm>
            <a:off x="0" y="350520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donde I es el momento de inercia y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 el número de simetría o el número de orientaciones equivalentes en el espacio. Para una molécula no lineal hay tres grados rotacionales de libertad y en general, tres momentos de inercia principales A, B y C:</a:t>
            </a:r>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a:p>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p:txBody>
      </p:sp>
      <p:graphicFrame>
        <p:nvGraphicFramePr>
          <p:cNvPr id="8195" name="Object 5">
            <a:extLst>
              <a:ext uri="{FF2B5EF4-FFF2-40B4-BE49-F238E27FC236}">
                <a16:creationId xmlns:a16="http://schemas.microsoft.com/office/drawing/2014/main" id="{3316794B-1403-472D-A25F-F54602B6A5EF}"/>
              </a:ext>
            </a:extLst>
          </p:cNvPr>
          <p:cNvGraphicFramePr>
            <a:graphicFrameLocks noChangeAspect="1"/>
          </p:cNvGraphicFramePr>
          <p:nvPr/>
        </p:nvGraphicFramePr>
        <p:xfrm>
          <a:off x="2771775" y="5734050"/>
          <a:ext cx="3960813" cy="877888"/>
        </p:xfrm>
        <a:graphic>
          <a:graphicData uri="http://schemas.openxmlformats.org/presentationml/2006/ole">
            <mc:AlternateContent xmlns:mc="http://schemas.openxmlformats.org/markup-compatibility/2006">
              <mc:Choice xmlns:v="urn:schemas-microsoft-com:vml" Requires="v">
                <p:oleObj spid="_x0000_s8257" name="Ecuación" r:id="rId5" imgW="1892160" imgH="419040" progId="Equation.3">
                  <p:embed/>
                </p:oleObj>
              </mc:Choice>
              <mc:Fallback>
                <p:oleObj name="Ecuación" r:id="rId5" imgW="1892160" imgH="4190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5734050"/>
                        <a:ext cx="3960813"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336B586F-1D28-44BD-9198-8D4132DEAAB7}"/>
              </a:ext>
            </a:extLst>
          </p:cNvPr>
          <p:cNvSpPr>
            <a:spLocks noChangeArrowheads="1"/>
          </p:cNvSpPr>
          <p:nvPr/>
        </p:nvSpPr>
        <p:spPr bwMode="auto">
          <a:xfrm>
            <a:off x="228600" y="457200"/>
            <a:ext cx="8763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La energía electrónica generalmente no contribuye a la función de partición, ya que por lo general solamente el nivel electrónico basal se encuentra ocupado en el equilibrio térmico y corresponde al estado de singulete.</a:t>
            </a:r>
            <a:endParaRPr lang="es-ES_tradnl" altLang="es-MX" sz="2800" dirty="0">
              <a:latin typeface="Arial" panose="020B0604020202020204" pitchFamily="34" charset="0"/>
              <a:cs typeface="Times New Roman" panose="02020603050405020304" pitchFamily="18" charset="0"/>
            </a:endParaRPr>
          </a:p>
          <a:p>
            <a:pPr algn="just" eaLnBrk="1" hangingPunct="1"/>
            <a:r>
              <a:rPr lang="es-ES" altLang="es-MX" sz="2800" dirty="0">
                <a:latin typeface="Arial" panose="020B0604020202020204" pitchFamily="34" charset="0"/>
                <a:cs typeface="Times New Roman" panose="02020603050405020304" pitchFamily="18" charset="0"/>
              </a:rPr>
              <a:t> En la siguiente tabla se muestran algunos valores aproximados de la función de partición por grado de libertad.</a:t>
            </a:r>
            <a:endParaRPr lang="es-ES" altLang="es-MX" sz="2800" dirty="0">
              <a:latin typeface="Arial" panose="020B0604020202020204" pitchFamily="34" charset="0"/>
            </a:endParaRPr>
          </a:p>
        </p:txBody>
      </p:sp>
      <p:graphicFrame>
        <p:nvGraphicFramePr>
          <p:cNvPr id="9218" name="Object 4">
            <a:extLst>
              <a:ext uri="{FF2B5EF4-FFF2-40B4-BE49-F238E27FC236}">
                <a16:creationId xmlns:a16="http://schemas.microsoft.com/office/drawing/2014/main" id="{C3800226-15A4-45DE-B945-88DE1F498F0B}"/>
              </a:ext>
            </a:extLst>
          </p:cNvPr>
          <p:cNvGraphicFramePr>
            <a:graphicFrameLocks noChangeAspect="1"/>
          </p:cNvGraphicFramePr>
          <p:nvPr/>
        </p:nvGraphicFramePr>
        <p:xfrm>
          <a:off x="0" y="4495800"/>
          <a:ext cx="14173200" cy="2028825"/>
        </p:xfrm>
        <a:graphic>
          <a:graphicData uri="http://schemas.openxmlformats.org/presentationml/2006/ole">
            <mc:AlternateContent xmlns:mc="http://schemas.openxmlformats.org/markup-compatibility/2006">
              <mc:Choice xmlns:v="urn:schemas-microsoft-com:vml" Requires="v">
                <p:oleObj spid="_x0000_s9250" name="Documento" r:id="rId3" imgW="5768280" imgH="826200" progId="Word.Document.8">
                  <p:embed/>
                </p:oleObj>
              </mc:Choice>
              <mc:Fallback>
                <p:oleObj name="Documento" r:id="rId3" imgW="5768280" imgH="82620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95800"/>
                        <a:ext cx="141732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5">
            <a:extLst>
              <a:ext uri="{FF2B5EF4-FFF2-40B4-BE49-F238E27FC236}">
                <a16:creationId xmlns:a16="http://schemas.microsoft.com/office/drawing/2014/main" id="{E443C93F-1161-471A-9E93-990F92977447}"/>
              </a:ext>
            </a:extLst>
          </p:cNvPr>
          <p:cNvSpPr txBox="1">
            <a:spLocks noChangeArrowheads="1"/>
          </p:cNvSpPr>
          <p:nvPr/>
        </p:nvSpPr>
        <p:spPr bwMode="auto">
          <a:xfrm>
            <a:off x="1828800" y="3886200"/>
            <a:ext cx="515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Tabla 1. Funciones de partición</a:t>
            </a:r>
            <a:endParaRPr lang="es-ES" altLang="es-MX" sz="28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20C8AB0-9194-4D74-95C1-10D9AD7F694E}"/>
              </a:ext>
            </a:extLst>
          </p:cNvPr>
          <p:cNvSpPr>
            <a:spLocks noChangeArrowheads="1"/>
          </p:cNvSpPr>
          <p:nvPr/>
        </p:nvSpPr>
        <p:spPr bwMode="auto">
          <a:xfrm>
            <a:off x="304800" y="609600"/>
            <a:ext cx="8839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s-MX" sz="2800">
                <a:latin typeface="Arial" panose="020B0604020202020204" pitchFamily="34" charset="0"/>
                <a:cs typeface="Times New Roman" panose="02020603050405020304" pitchFamily="18" charset="0"/>
              </a:rPr>
              <a:t>Estado de transición se interpreta tanto como la región en el máximo en el diagrama de coordenada de reacción, como la especie que habita en esa región. También se le ha dado el nombre de teoría de las velocidades absolutas de reacción.      </a:t>
            </a:r>
            <a:endParaRPr lang="es-ES" altLang="es-MX" sz="2800">
              <a:latin typeface="Arial" panose="020B0604020202020204" pitchFamily="34" charset="0"/>
            </a:endParaRPr>
          </a:p>
        </p:txBody>
      </p:sp>
      <p:pic>
        <p:nvPicPr>
          <p:cNvPr id="37891" name="Picture 4">
            <a:extLst>
              <a:ext uri="{FF2B5EF4-FFF2-40B4-BE49-F238E27FC236}">
                <a16:creationId xmlns:a16="http://schemas.microsoft.com/office/drawing/2014/main" id="{48DFBEC5-4901-497C-B90B-73ECE5A8B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771586AA-1C76-4EA9-85BD-2AA21DCB4F1D}"/>
              </a:ext>
            </a:extLst>
          </p:cNvPr>
          <p:cNvSpPr>
            <a:spLocks noChangeArrowheads="1"/>
          </p:cNvSpPr>
          <p:nvPr/>
        </p:nvSpPr>
        <p:spPr bwMode="auto">
          <a:xfrm>
            <a:off x="152400" y="609600"/>
            <a:ext cx="8839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La mecánica estadística, a través de las funciones de partición nos proporciona una ruta para calcular las constantes de equilibrio. Tome como ejemplo la reacción reversible:</a:t>
            </a:r>
          </a:p>
          <a:p>
            <a:endParaRPr lang="es-ES" altLang="es-MX" sz="2800" dirty="0">
              <a:latin typeface="Arial" panose="020B0604020202020204" pitchFamily="34" charset="0"/>
            </a:endParaRPr>
          </a:p>
        </p:txBody>
      </p:sp>
      <p:pic>
        <p:nvPicPr>
          <p:cNvPr id="10244" name="Picture 2">
            <a:extLst>
              <a:ext uri="{FF2B5EF4-FFF2-40B4-BE49-F238E27FC236}">
                <a16:creationId xmlns:a16="http://schemas.microsoft.com/office/drawing/2014/main" id="{44ED7E05-9F5B-454D-9B51-812577534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362200"/>
            <a:ext cx="1752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a:extLst>
              <a:ext uri="{FF2B5EF4-FFF2-40B4-BE49-F238E27FC236}">
                <a16:creationId xmlns:a16="http://schemas.microsoft.com/office/drawing/2014/main" id="{FC409D01-0CF7-47DE-A6A5-07D3D9F1C160}"/>
              </a:ext>
            </a:extLst>
          </p:cNvPr>
          <p:cNvSpPr>
            <a:spLocks noChangeArrowheads="1"/>
          </p:cNvSpPr>
          <p:nvPr/>
        </p:nvSpPr>
        <p:spPr bwMode="auto">
          <a:xfrm>
            <a:off x="0" y="2971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La constante de equilibrio se define (en base a concentraciones):</a:t>
            </a:r>
            <a:r>
              <a:rPr lang="es-ES" altLang="es-MX" sz="1100" dirty="0"/>
              <a:t> </a:t>
            </a:r>
            <a:endParaRPr lang="es-ES" altLang="es-MX" dirty="0"/>
          </a:p>
        </p:txBody>
      </p:sp>
      <p:graphicFrame>
        <p:nvGraphicFramePr>
          <p:cNvPr id="10242" name="Object 5">
            <a:extLst>
              <a:ext uri="{FF2B5EF4-FFF2-40B4-BE49-F238E27FC236}">
                <a16:creationId xmlns:a16="http://schemas.microsoft.com/office/drawing/2014/main" id="{C844EB2C-70EB-4A8E-9FB5-A858CD8C11FC}"/>
              </a:ext>
            </a:extLst>
          </p:cNvPr>
          <p:cNvGraphicFramePr>
            <a:graphicFrameLocks noChangeAspect="1"/>
          </p:cNvGraphicFramePr>
          <p:nvPr/>
        </p:nvGraphicFramePr>
        <p:xfrm>
          <a:off x="2819400" y="3886200"/>
          <a:ext cx="2540000" cy="914400"/>
        </p:xfrm>
        <a:graphic>
          <a:graphicData uri="http://schemas.openxmlformats.org/presentationml/2006/ole">
            <mc:AlternateContent xmlns:mc="http://schemas.openxmlformats.org/markup-compatibility/2006">
              <mc:Choice xmlns:v="urn:schemas-microsoft-com:vml" Requires="v">
                <p:oleObj spid="_x0000_s10277" name="Ecuación" r:id="rId4" imgW="2540160" imgH="914400" progId="Equation.3">
                  <p:embed/>
                </p:oleObj>
              </mc:Choice>
              <mc:Fallback>
                <p:oleObj name="Ecuación" r:id="rId4" imgW="2540160" imgH="914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886200"/>
                        <a:ext cx="254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Rectangle 6">
            <a:extLst>
              <a:ext uri="{FF2B5EF4-FFF2-40B4-BE49-F238E27FC236}">
                <a16:creationId xmlns:a16="http://schemas.microsoft.com/office/drawing/2014/main" id="{3A83B208-D16F-4E42-AC49-ECE9DD17136D}"/>
              </a:ext>
            </a:extLst>
          </p:cNvPr>
          <p:cNvSpPr>
            <a:spLocks noChangeArrowheads="1"/>
          </p:cNvSpPr>
          <p:nvPr/>
        </p:nvSpPr>
        <p:spPr bwMode="auto">
          <a:xfrm>
            <a:off x="304800" y="4953000"/>
            <a:ext cx="88392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donde </a:t>
            </a:r>
            <a:r>
              <a:rPr lang="es-ES" altLang="es-MX" sz="2800" dirty="0" err="1">
                <a:latin typeface="Arial" panose="020B0604020202020204" pitchFamily="34" charset="0"/>
                <a:cs typeface="Times New Roman" panose="02020603050405020304" pitchFamily="18" charset="0"/>
              </a:rPr>
              <a:t>n</a:t>
            </a:r>
            <a:r>
              <a:rPr lang="es-ES" altLang="es-MX" sz="2800" baseline="-30000" dirty="0" err="1">
                <a:latin typeface="Arial" panose="020B0604020202020204" pitchFamily="34" charset="0"/>
                <a:cs typeface="Times New Roman" panose="02020603050405020304" pitchFamily="18" charset="0"/>
              </a:rPr>
              <a:t>A</a:t>
            </a:r>
            <a:r>
              <a:rPr lang="es-ES" altLang="es-MX" sz="2800" dirty="0">
                <a:latin typeface="Arial" panose="020B0604020202020204" pitchFamily="34" charset="0"/>
                <a:cs typeface="Times New Roman" panose="02020603050405020304" pitchFamily="18" charset="0"/>
              </a:rPr>
              <a:t>, </a:t>
            </a:r>
            <a:r>
              <a:rPr lang="es-ES" altLang="es-MX" sz="2800" dirty="0" err="1">
                <a:latin typeface="Arial" panose="020B0604020202020204" pitchFamily="34" charset="0"/>
                <a:cs typeface="Times New Roman" panose="02020603050405020304" pitchFamily="18" charset="0"/>
              </a:rPr>
              <a:t>n</a:t>
            </a:r>
            <a:r>
              <a:rPr lang="es-ES" altLang="es-MX" sz="2800" baseline="-30000" dirty="0" err="1">
                <a:latin typeface="Arial" panose="020B0604020202020204" pitchFamily="34" charset="0"/>
                <a:cs typeface="Times New Roman" panose="02020603050405020304" pitchFamily="18" charset="0"/>
              </a:rPr>
              <a:t>B</a:t>
            </a:r>
            <a:r>
              <a:rPr lang="es-ES" altLang="es-MX" sz="2800" dirty="0">
                <a:latin typeface="Arial" panose="020B0604020202020204" pitchFamily="34" charset="0"/>
                <a:cs typeface="Times New Roman" panose="02020603050405020304" pitchFamily="18" charset="0"/>
              </a:rPr>
              <a:t> y </a:t>
            </a:r>
            <a:r>
              <a:rPr lang="es-ES" altLang="es-MX" sz="2800" dirty="0" err="1">
                <a:latin typeface="Arial" panose="020B0604020202020204" pitchFamily="34" charset="0"/>
                <a:cs typeface="Times New Roman" panose="02020603050405020304" pitchFamily="18" charset="0"/>
              </a:rPr>
              <a:t>n</a:t>
            </a:r>
            <a:r>
              <a:rPr lang="es-ES" altLang="es-MX" sz="2800" baseline="-30000" dirty="0" err="1">
                <a:latin typeface="Arial" panose="020B0604020202020204" pitchFamily="34" charset="0"/>
                <a:cs typeface="Times New Roman" panose="02020603050405020304" pitchFamily="18" charset="0"/>
              </a:rPr>
              <a:t>Z</a:t>
            </a:r>
            <a:r>
              <a:rPr lang="es-ES" altLang="es-MX" sz="2800" dirty="0">
                <a:latin typeface="Arial" panose="020B0604020202020204" pitchFamily="34" charset="0"/>
                <a:cs typeface="Times New Roman" panose="02020603050405020304" pitchFamily="18" charset="0"/>
              </a:rPr>
              <a:t> son los números de moléculas contenidas en el volumen V. Estos números se pueden expresar en términos de las funciones de partición:</a:t>
            </a:r>
          </a:p>
          <a:p>
            <a:endParaRPr lang="es-ES" altLang="es-MX" dirty="0"/>
          </a:p>
        </p:txBody>
      </p:sp>
      <p:sp>
        <p:nvSpPr>
          <p:cNvPr id="10247" name="Text Box 7">
            <a:extLst>
              <a:ext uri="{FF2B5EF4-FFF2-40B4-BE49-F238E27FC236}">
                <a16:creationId xmlns:a16="http://schemas.microsoft.com/office/drawing/2014/main" id="{7ED62524-DD34-4301-B720-47190CA74A74}"/>
              </a:ext>
            </a:extLst>
          </p:cNvPr>
          <p:cNvSpPr txBox="1">
            <a:spLocks noChangeArrowheads="1"/>
          </p:cNvSpPr>
          <p:nvPr/>
        </p:nvSpPr>
        <p:spPr bwMode="auto">
          <a:xfrm>
            <a:off x="5927725" y="38750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(187)</a:t>
            </a:r>
            <a:endParaRPr lang="es-ES" altLang="es-MX" sz="280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a:extLst>
              <a:ext uri="{FF2B5EF4-FFF2-40B4-BE49-F238E27FC236}">
                <a16:creationId xmlns:a16="http://schemas.microsoft.com/office/drawing/2014/main" id="{123C259C-EF03-4F35-9120-7F266EC5A468}"/>
              </a:ext>
            </a:extLst>
          </p:cNvPr>
          <p:cNvGraphicFramePr>
            <a:graphicFrameLocks noChangeAspect="1"/>
          </p:cNvGraphicFramePr>
          <p:nvPr/>
        </p:nvGraphicFramePr>
        <p:xfrm>
          <a:off x="2771775" y="620713"/>
          <a:ext cx="2544763" cy="585787"/>
        </p:xfrm>
        <a:graphic>
          <a:graphicData uri="http://schemas.openxmlformats.org/presentationml/2006/ole">
            <mc:AlternateContent xmlns:mc="http://schemas.openxmlformats.org/markup-compatibility/2006">
              <mc:Choice xmlns:v="urn:schemas-microsoft-com:vml" Requires="v">
                <p:oleObj spid="_x0000_s11390" name="Ecuación" r:id="rId3" imgW="1104840" imgH="253800" progId="Equation.3">
                  <p:embed/>
                </p:oleObj>
              </mc:Choice>
              <mc:Fallback>
                <p:oleObj name="Ecuación" r:id="rId3" imgW="1104840" imgH="253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620713"/>
                        <a:ext cx="254476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a:extLst>
              <a:ext uri="{FF2B5EF4-FFF2-40B4-BE49-F238E27FC236}">
                <a16:creationId xmlns:a16="http://schemas.microsoft.com/office/drawing/2014/main" id="{6D3BEFE1-5232-4222-A376-A721FEE7901C}"/>
              </a:ext>
            </a:extLst>
          </p:cNvPr>
          <p:cNvGraphicFramePr>
            <a:graphicFrameLocks noChangeAspect="1"/>
          </p:cNvGraphicFramePr>
          <p:nvPr/>
        </p:nvGraphicFramePr>
        <p:xfrm>
          <a:off x="2843213" y="1412875"/>
          <a:ext cx="2816225" cy="647700"/>
        </p:xfrm>
        <a:graphic>
          <a:graphicData uri="http://schemas.openxmlformats.org/presentationml/2006/ole">
            <mc:AlternateContent xmlns:mc="http://schemas.openxmlformats.org/markup-compatibility/2006">
              <mc:Choice xmlns:v="urn:schemas-microsoft-com:vml" Requires="v">
                <p:oleObj spid="_x0000_s11391" name="Ecuación" r:id="rId5" imgW="1104840" imgH="253800" progId="Equation.3">
                  <p:embed/>
                </p:oleObj>
              </mc:Choice>
              <mc:Fallback>
                <p:oleObj name="Ecuación" r:id="rId5" imgW="1104840" imgH="253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1412875"/>
                        <a:ext cx="28162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a:extLst>
              <a:ext uri="{FF2B5EF4-FFF2-40B4-BE49-F238E27FC236}">
                <a16:creationId xmlns:a16="http://schemas.microsoft.com/office/drawing/2014/main" id="{57754172-5D15-4334-9F19-3757100D2419}"/>
              </a:ext>
            </a:extLst>
          </p:cNvPr>
          <p:cNvGraphicFramePr>
            <a:graphicFrameLocks noChangeAspect="1"/>
          </p:cNvGraphicFramePr>
          <p:nvPr/>
        </p:nvGraphicFramePr>
        <p:xfrm>
          <a:off x="2843213" y="2276475"/>
          <a:ext cx="3168650" cy="728663"/>
        </p:xfrm>
        <a:graphic>
          <a:graphicData uri="http://schemas.openxmlformats.org/presentationml/2006/ole">
            <mc:AlternateContent xmlns:mc="http://schemas.openxmlformats.org/markup-compatibility/2006">
              <mc:Choice xmlns:v="urn:schemas-microsoft-com:vml" Requires="v">
                <p:oleObj spid="_x0000_s11392" name="Ecuación" r:id="rId7" imgW="1104840" imgH="253800" progId="Equation.3">
                  <p:embed/>
                </p:oleObj>
              </mc:Choice>
              <mc:Fallback>
                <p:oleObj name="Ecuación" r:id="rId7" imgW="1104840" imgH="2538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213" y="2276475"/>
                        <a:ext cx="316865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Text Box 5">
            <a:extLst>
              <a:ext uri="{FF2B5EF4-FFF2-40B4-BE49-F238E27FC236}">
                <a16:creationId xmlns:a16="http://schemas.microsoft.com/office/drawing/2014/main" id="{BE6327DE-6411-4C48-ACF6-F51D90C72277}"/>
              </a:ext>
            </a:extLst>
          </p:cNvPr>
          <p:cNvSpPr txBox="1">
            <a:spLocks noChangeArrowheads="1"/>
          </p:cNvSpPr>
          <p:nvPr/>
        </p:nvSpPr>
        <p:spPr bwMode="auto">
          <a:xfrm>
            <a:off x="6461125" y="12842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(188)</a:t>
            </a:r>
            <a:endParaRPr lang="es-ES" altLang="es-MX" sz="2800">
              <a:latin typeface="Arial" panose="020B0604020202020204" pitchFamily="34" charset="0"/>
            </a:endParaRPr>
          </a:p>
        </p:txBody>
      </p:sp>
      <p:sp>
        <p:nvSpPr>
          <p:cNvPr id="11271" name="Rectangle 6">
            <a:extLst>
              <a:ext uri="{FF2B5EF4-FFF2-40B4-BE49-F238E27FC236}">
                <a16:creationId xmlns:a16="http://schemas.microsoft.com/office/drawing/2014/main" id="{486BAC3F-8B57-4B61-8F08-703F253D2820}"/>
              </a:ext>
            </a:extLst>
          </p:cNvPr>
          <p:cNvSpPr>
            <a:spLocks noChangeArrowheads="1"/>
          </p:cNvSpPr>
          <p:nvPr/>
        </p:nvSpPr>
        <p:spPr bwMode="auto">
          <a:xfrm>
            <a:off x="0" y="31242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donde Q</a:t>
            </a:r>
            <a:r>
              <a:rPr lang="es-ES" altLang="es-MX" sz="2800" baseline="-30000">
                <a:latin typeface="Arial" panose="020B0604020202020204" pitchFamily="34" charset="0"/>
                <a:cs typeface="Times New Roman" panose="02020603050405020304" pitchFamily="18" charset="0"/>
              </a:rPr>
              <a:t>Z</a:t>
            </a:r>
            <a:r>
              <a:rPr lang="es-ES" altLang="es-MX" sz="2800">
                <a:latin typeface="Arial" panose="020B0604020202020204" pitchFamily="34" charset="0"/>
                <a:cs typeface="Times New Roman" panose="02020603050405020304" pitchFamily="18" charset="0"/>
              </a:rPr>
              <a:t>, Q</a:t>
            </a:r>
            <a:r>
              <a:rPr lang="es-ES" altLang="es-MX" sz="2800" baseline="-30000">
                <a:latin typeface="Arial" panose="020B0604020202020204" pitchFamily="34" charset="0"/>
                <a:cs typeface="Times New Roman" panose="02020603050405020304" pitchFamily="18" charset="0"/>
              </a:rPr>
              <a:t>A</a:t>
            </a:r>
            <a:r>
              <a:rPr lang="es-ES" altLang="es-MX" sz="2800">
                <a:latin typeface="Arial" panose="020B0604020202020204" pitchFamily="34" charset="0"/>
                <a:cs typeface="Times New Roman" panose="02020603050405020304" pitchFamily="18" charset="0"/>
              </a:rPr>
              <a:t> y Q</a:t>
            </a:r>
            <a:r>
              <a:rPr lang="es-ES" altLang="es-MX" sz="2800" baseline="-30000">
                <a:latin typeface="Arial" panose="020B0604020202020204" pitchFamily="34" charset="0"/>
                <a:cs typeface="Times New Roman" panose="02020603050405020304" pitchFamily="18" charset="0"/>
              </a:rPr>
              <a:t>B</a:t>
            </a:r>
            <a:r>
              <a:rPr lang="es-ES" altLang="es-MX" sz="2800">
                <a:latin typeface="Arial" panose="020B0604020202020204" pitchFamily="34" charset="0"/>
                <a:cs typeface="Times New Roman" panose="02020603050405020304" pitchFamily="18" charset="0"/>
              </a:rPr>
              <a:t> se refieren al nivel cero de energía. Si se combinan las últimas cuatro ecuaciones:</a:t>
            </a:r>
          </a:p>
          <a:p>
            <a:endParaRPr lang="es-ES" altLang="es-MX" sz="2800">
              <a:latin typeface="Arial" panose="020B0604020202020204" pitchFamily="34" charset="0"/>
            </a:endParaRPr>
          </a:p>
        </p:txBody>
      </p:sp>
      <p:graphicFrame>
        <p:nvGraphicFramePr>
          <p:cNvPr id="11269" name="Object 7">
            <a:extLst>
              <a:ext uri="{FF2B5EF4-FFF2-40B4-BE49-F238E27FC236}">
                <a16:creationId xmlns:a16="http://schemas.microsoft.com/office/drawing/2014/main" id="{C4370A2A-C130-47B1-9478-15441746C059}"/>
              </a:ext>
            </a:extLst>
          </p:cNvPr>
          <p:cNvGraphicFramePr>
            <a:graphicFrameLocks noChangeAspect="1"/>
          </p:cNvGraphicFramePr>
          <p:nvPr/>
        </p:nvGraphicFramePr>
        <p:xfrm>
          <a:off x="2987675" y="4149725"/>
          <a:ext cx="3455988" cy="971550"/>
        </p:xfrm>
        <a:graphic>
          <a:graphicData uri="http://schemas.openxmlformats.org/presentationml/2006/ole">
            <mc:AlternateContent xmlns:mc="http://schemas.openxmlformats.org/markup-compatibility/2006">
              <mc:Choice xmlns:v="urn:schemas-microsoft-com:vml" Requires="v">
                <p:oleObj spid="_x0000_s11393" name="Ecuación" r:id="rId9" imgW="1536480" imgH="431640" progId="Equation.3">
                  <p:embed/>
                </p:oleObj>
              </mc:Choice>
              <mc:Fallback>
                <p:oleObj name="Ecuación" r:id="rId9" imgW="1536480" imgH="43164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675" y="4149725"/>
                        <a:ext cx="3455988"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2" name="Text Box 8">
            <a:extLst>
              <a:ext uri="{FF2B5EF4-FFF2-40B4-BE49-F238E27FC236}">
                <a16:creationId xmlns:a16="http://schemas.microsoft.com/office/drawing/2014/main" id="{CB07518D-AE0F-4DB3-ADA6-B3D005DF2F0A}"/>
              </a:ext>
            </a:extLst>
          </p:cNvPr>
          <p:cNvSpPr txBox="1">
            <a:spLocks noChangeArrowheads="1"/>
          </p:cNvSpPr>
          <p:nvPr/>
        </p:nvSpPr>
        <p:spPr bwMode="auto">
          <a:xfrm>
            <a:off x="7010400" y="4214813"/>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(190)</a:t>
            </a:r>
            <a:endParaRPr lang="es-ES" altLang="es-MX" sz="2800">
              <a:latin typeface="Arial" panose="020B0604020202020204" pitchFamily="34" charset="0"/>
            </a:endParaRPr>
          </a:p>
        </p:txBody>
      </p:sp>
      <p:sp>
        <p:nvSpPr>
          <p:cNvPr id="11273" name="Rectangle 9">
            <a:extLst>
              <a:ext uri="{FF2B5EF4-FFF2-40B4-BE49-F238E27FC236}">
                <a16:creationId xmlns:a16="http://schemas.microsoft.com/office/drawing/2014/main" id="{9A2C0788-1D61-4AFE-B93D-793C00A1420E}"/>
              </a:ext>
            </a:extLst>
          </p:cNvPr>
          <p:cNvSpPr>
            <a:spLocks noChangeArrowheads="1"/>
          </p:cNvSpPr>
          <p:nvPr/>
        </p:nvSpPr>
        <p:spPr bwMode="auto">
          <a:xfrm>
            <a:off x="0" y="5334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La condición de equilibrio requiere que d</a:t>
            </a:r>
            <a:r>
              <a:rPr lang="es-ES" altLang="es-MX" sz="2800">
                <a:latin typeface="Arial" panose="020B0604020202020204" pitchFamily="34" charset="0"/>
                <a:cs typeface="Times New Roman" panose="02020603050405020304" pitchFamily="18" charset="0"/>
                <a:sym typeface="Symbol" panose="05050102010706020507" pitchFamily="18" charset="2"/>
              </a:rPr>
              <a:t></a:t>
            </a:r>
            <a:r>
              <a:rPr lang="es-ES" altLang="es-MX" sz="2800">
                <a:latin typeface="Arial" panose="020B0604020202020204" pitchFamily="34" charset="0"/>
                <a:cs typeface="Times New Roman" panose="02020603050405020304" pitchFamily="18" charset="0"/>
              </a:rPr>
              <a:t> = 0, lo que para esta reacción implica que:</a:t>
            </a:r>
            <a:r>
              <a:rPr lang="es-ES" altLang="es-MX" sz="1100">
                <a:sym typeface="Symbol" panose="05050102010706020507" pitchFamily="18" charset="2"/>
              </a:rPr>
              <a:t> </a:t>
            </a:r>
            <a:endParaRPr lang="es-ES" altLang="es-MX" sz="1000">
              <a:cs typeface="Times New Roman" panose="02020603050405020304" pitchFamily="18" charset="0"/>
              <a:sym typeface="Symbol" panose="05050102010706020507" pitchFamily="18" charset="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a:extLst>
              <a:ext uri="{FF2B5EF4-FFF2-40B4-BE49-F238E27FC236}">
                <a16:creationId xmlns:a16="http://schemas.microsoft.com/office/drawing/2014/main" id="{0A08879A-EA0A-47E9-A6EA-B8964C0FD911}"/>
              </a:ext>
            </a:extLst>
          </p:cNvPr>
          <p:cNvGraphicFramePr>
            <a:graphicFrameLocks noChangeAspect="1"/>
          </p:cNvGraphicFramePr>
          <p:nvPr/>
        </p:nvGraphicFramePr>
        <p:xfrm>
          <a:off x="3048000" y="609600"/>
          <a:ext cx="2082800" cy="406400"/>
        </p:xfrm>
        <a:graphic>
          <a:graphicData uri="http://schemas.openxmlformats.org/presentationml/2006/ole">
            <mc:AlternateContent xmlns:mc="http://schemas.openxmlformats.org/markup-compatibility/2006">
              <mc:Choice xmlns:v="urn:schemas-microsoft-com:vml" Requires="v">
                <p:oleObj spid="_x0000_s12415" name="Ecuación" r:id="rId3" imgW="2082960" imgH="405720" progId="Equation.3">
                  <p:embed/>
                </p:oleObj>
              </mc:Choice>
              <mc:Fallback>
                <p:oleObj name="Ecuación" r:id="rId3" imgW="2082960" imgH="4057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609600"/>
                        <a:ext cx="2082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4" name="Text Box 3">
            <a:extLst>
              <a:ext uri="{FF2B5EF4-FFF2-40B4-BE49-F238E27FC236}">
                <a16:creationId xmlns:a16="http://schemas.microsoft.com/office/drawing/2014/main" id="{67BFE3B9-D6D2-48B9-97BD-852DAE4491A7}"/>
              </a:ext>
            </a:extLst>
          </p:cNvPr>
          <p:cNvSpPr txBox="1">
            <a:spLocks noChangeArrowheads="1"/>
          </p:cNvSpPr>
          <p:nvPr/>
        </p:nvSpPr>
        <p:spPr bwMode="auto">
          <a:xfrm>
            <a:off x="685800" y="1143000"/>
            <a:ext cx="355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Y, considerando que:</a:t>
            </a:r>
            <a:endParaRPr lang="es-ES" altLang="es-MX" sz="2800">
              <a:latin typeface="Arial" panose="020B0604020202020204" pitchFamily="34" charset="0"/>
            </a:endParaRPr>
          </a:p>
        </p:txBody>
      </p:sp>
      <p:graphicFrame>
        <p:nvGraphicFramePr>
          <p:cNvPr id="12291" name="Object 4">
            <a:extLst>
              <a:ext uri="{FF2B5EF4-FFF2-40B4-BE49-F238E27FC236}">
                <a16:creationId xmlns:a16="http://schemas.microsoft.com/office/drawing/2014/main" id="{410CEC20-0C85-4C21-9587-4511FFF79EB6}"/>
              </a:ext>
            </a:extLst>
          </p:cNvPr>
          <p:cNvGraphicFramePr>
            <a:graphicFrameLocks noChangeAspect="1"/>
          </p:cNvGraphicFramePr>
          <p:nvPr/>
        </p:nvGraphicFramePr>
        <p:xfrm>
          <a:off x="2771775" y="1700213"/>
          <a:ext cx="2447925" cy="487362"/>
        </p:xfrm>
        <a:graphic>
          <a:graphicData uri="http://schemas.openxmlformats.org/presentationml/2006/ole">
            <mc:AlternateContent xmlns:mc="http://schemas.openxmlformats.org/markup-compatibility/2006">
              <mc:Choice xmlns:v="urn:schemas-microsoft-com:vml" Requires="v">
                <p:oleObj spid="_x0000_s12416" name="Ecuación" r:id="rId5" imgW="787320" imgH="215640" progId="Equation.3">
                  <p:embed/>
                </p:oleObj>
              </mc:Choice>
              <mc:Fallback>
                <p:oleObj name="Ecuación" r:id="rId5" imgW="787320" imgH="215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1700213"/>
                        <a:ext cx="2447925"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5">
            <a:extLst>
              <a:ext uri="{FF2B5EF4-FFF2-40B4-BE49-F238E27FC236}">
                <a16:creationId xmlns:a16="http://schemas.microsoft.com/office/drawing/2014/main" id="{BE6ACA41-442F-4FEA-BEFA-940E70A978A2}"/>
              </a:ext>
            </a:extLst>
          </p:cNvPr>
          <p:cNvGraphicFramePr>
            <a:graphicFrameLocks noChangeAspect="1"/>
          </p:cNvGraphicFramePr>
          <p:nvPr/>
        </p:nvGraphicFramePr>
        <p:xfrm>
          <a:off x="3200400" y="2895600"/>
          <a:ext cx="1689100" cy="406400"/>
        </p:xfrm>
        <a:graphic>
          <a:graphicData uri="http://schemas.openxmlformats.org/presentationml/2006/ole">
            <mc:AlternateContent xmlns:mc="http://schemas.openxmlformats.org/markup-compatibility/2006">
              <mc:Choice xmlns:v="urn:schemas-microsoft-com:vml" Requires="v">
                <p:oleObj spid="_x0000_s12417" name="Ecuación" r:id="rId7" imgW="1688400" imgH="405720" progId="Equation.3">
                  <p:embed/>
                </p:oleObj>
              </mc:Choice>
              <mc:Fallback>
                <p:oleObj name="Ecuación" r:id="rId7" imgW="1688400" imgH="40572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895600"/>
                        <a:ext cx="1689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 Box 6">
            <a:extLst>
              <a:ext uri="{FF2B5EF4-FFF2-40B4-BE49-F238E27FC236}">
                <a16:creationId xmlns:a16="http://schemas.microsoft.com/office/drawing/2014/main" id="{7443D56D-488E-4C2D-9EE9-46CE75489603}"/>
              </a:ext>
            </a:extLst>
          </p:cNvPr>
          <p:cNvSpPr txBox="1">
            <a:spLocks noChangeArrowheads="1"/>
          </p:cNvSpPr>
          <p:nvPr/>
        </p:nvSpPr>
        <p:spPr bwMode="auto">
          <a:xfrm>
            <a:off x="517525" y="2274888"/>
            <a:ext cx="5078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Se obtiene que en el equilibrio:</a:t>
            </a:r>
            <a:endParaRPr lang="es-ES" altLang="es-MX" sz="2800">
              <a:latin typeface="Arial" panose="020B0604020202020204" pitchFamily="34" charset="0"/>
            </a:endParaRPr>
          </a:p>
        </p:txBody>
      </p:sp>
      <p:graphicFrame>
        <p:nvGraphicFramePr>
          <p:cNvPr id="12293" name="Object 7">
            <a:extLst>
              <a:ext uri="{FF2B5EF4-FFF2-40B4-BE49-F238E27FC236}">
                <a16:creationId xmlns:a16="http://schemas.microsoft.com/office/drawing/2014/main" id="{4AABEF0D-3A36-49EF-86FD-184301A4BC5B}"/>
              </a:ext>
            </a:extLst>
          </p:cNvPr>
          <p:cNvGraphicFramePr>
            <a:graphicFrameLocks noChangeAspect="1"/>
          </p:cNvGraphicFramePr>
          <p:nvPr/>
        </p:nvGraphicFramePr>
        <p:xfrm>
          <a:off x="3059113" y="4005263"/>
          <a:ext cx="2520950" cy="922337"/>
        </p:xfrm>
        <a:graphic>
          <a:graphicData uri="http://schemas.openxmlformats.org/presentationml/2006/ole">
            <mc:AlternateContent xmlns:mc="http://schemas.openxmlformats.org/markup-compatibility/2006">
              <mc:Choice xmlns:v="urn:schemas-microsoft-com:vml" Requires="v">
                <p:oleObj spid="_x0000_s12418" name="Ecuación" r:id="rId9" imgW="1180800" imgH="431640" progId="Equation.3">
                  <p:embed/>
                </p:oleObj>
              </mc:Choice>
              <mc:Fallback>
                <p:oleObj name="Ecuación" r:id="rId9" imgW="1180800" imgH="43164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113" y="4005263"/>
                        <a:ext cx="252095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Text Box 8">
            <a:extLst>
              <a:ext uri="{FF2B5EF4-FFF2-40B4-BE49-F238E27FC236}">
                <a16:creationId xmlns:a16="http://schemas.microsoft.com/office/drawing/2014/main" id="{FCEC738D-1B06-49EE-95FD-EE9731985103}"/>
              </a:ext>
            </a:extLst>
          </p:cNvPr>
          <p:cNvSpPr txBox="1">
            <a:spLocks noChangeArrowheads="1"/>
          </p:cNvSpPr>
          <p:nvPr/>
        </p:nvSpPr>
        <p:spPr bwMode="auto">
          <a:xfrm>
            <a:off x="533400" y="3352800"/>
            <a:ext cx="6642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Cuando se aplica esta condición a (189):</a:t>
            </a:r>
            <a:endParaRPr lang="es-ES" altLang="es-MX" sz="2800">
              <a:latin typeface="Arial" panose="020B0604020202020204" pitchFamily="34" charset="0"/>
            </a:endParaRPr>
          </a:p>
        </p:txBody>
      </p:sp>
      <p:sp>
        <p:nvSpPr>
          <p:cNvPr id="12297" name="Text Box 9">
            <a:extLst>
              <a:ext uri="{FF2B5EF4-FFF2-40B4-BE49-F238E27FC236}">
                <a16:creationId xmlns:a16="http://schemas.microsoft.com/office/drawing/2014/main" id="{EF8930DF-122C-4135-9DBC-7C1A8BC74397}"/>
              </a:ext>
            </a:extLst>
          </p:cNvPr>
          <p:cNvSpPr txBox="1">
            <a:spLocks noChangeArrowheads="1"/>
          </p:cNvSpPr>
          <p:nvPr/>
        </p:nvSpPr>
        <p:spPr bwMode="auto">
          <a:xfrm>
            <a:off x="6156325" y="42560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(190)</a:t>
            </a:r>
            <a:endParaRPr lang="es-ES" altLang="es-MX" sz="2800">
              <a:latin typeface="Arial" panose="020B0604020202020204" pitchFamily="34" charset="0"/>
            </a:endParaRPr>
          </a:p>
        </p:txBody>
      </p:sp>
      <p:sp>
        <p:nvSpPr>
          <p:cNvPr id="12298" name="Rectangle 10">
            <a:extLst>
              <a:ext uri="{FF2B5EF4-FFF2-40B4-BE49-F238E27FC236}">
                <a16:creationId xmlns:a16="http://schemas.microsoft.com/office/drawing/2014/main" id="{FB934CB1-27A1-419B-B76D-C30289F42E10}"/>
              </a:ext>
            </a:extLst>
          </p:cNvPr>
          <p:cNvSpPr>
            <a:spLocks noChangeArrowheads="1"/>
          </p:cNvSpPr>
          <p:nvPr/>
        </p:nvSpPr>
        <p:spPr bwMode="auto">
          <a:xfrm>
            <a:off x="228600" y="51816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Es más común expresar las cantidades químicas en base molar y la ecuación (190) queda:</a:t>
            </a:r>
            <a:r>
              <a:rPr lang="es-ES" altLang="es-MX" sz="1100" dirty="0"/>
              <a:t> </a:t>
            </a:r>
            <a:endParaRPr lang="es-ES" altLang="es-MX"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extLst>
              <a:ext uri="{FF2B5EF4-FFF2-40B4-BE49-F238E27FC236}">
                <a16:creationId xmlns:a16="http://schemas.microsoft.com/office/drawing/2014/main" id="{171D066E-20C3-4815-A1BD-4ADAE414A71B}"/>
              </a:ext>
            </a:extLst>
          </p:cNvPr>
          <p:cNvGraphicFramePr>
            <a:graphicFrameLocks noChangeAspect="1"/>
          </p:cNvGraphicFramePr>
          <p:nvPr/>
        </p:nvGraphicFramePr>
        <p:xfrm>
          <a:off x="2438400" y="609600"/>
          <a:ext cx="2667000" cy="860425"/>
        </p:xfrm>
        <a:graphic>
          <a:graphicData uri="http://schemas.openxmlformats.org/presentationml/2006/ole">
            <mc:AlternateContent xmlns:mc="http://schemas.openxmlformats.org/markup-compatibility/2006">
              <mc:Choice xmlns:v="urn:schemas-microsoft-com:vml" Requires="v">
                <p:oleObj spid="_x0000_s13348" name="Ecuación" r:id="rId3" imgW="2831400" imgH="914400" progId="Equation.3">
                  <p:embed/>
                </p:oleObj>
              </mc:Choice>
              <mc:Fallback>
                <p:oleObj name="Ecuación" r:id="rId3" imgW="283140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609600"/>
                        <a:ext cx="2667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a:extLst>
              <a:ext uri="{FF2B5EF4-FFF2-40B4-BE49-F238E27FC236}">
                <a16:creationId xmlns:a16="http://schemas.microsoft.com/office/drawing/2014/main" id="{F703466B-4F1F-4D6A-AE4F-B1629DF04FAA}"/>
              </a:ext>
            </a:extLst>
          </p:cNvPr>
          <p:cNvSpPr txBox="1">
            <a:spLocks noChangeArrowheads="1"/>
          </p:cNvSpPr>
          <p:nvPr/>
        </p:nvSpPr>
        <p:spPr bwMode="auto">
          <a:xfrm>
            <a:off x="6003925" y="5984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(191)</a:t>
            </a:r>
            <a:endParaRPr lang="es-ES" altLang="es-MX" sz="2800">
              <a:latin typeface="Arial" panose="020B0604020202020204" pitchFamily="34" charset="0"/>
            </a:endParaRPr>
          </a:p>
        </p:txBody>
      </p:sp>
      <p:sp>
        <p:nvSpPr>
          <p:cNvPr id="13316" name="Rectangle 5">
            <a:extLst>
              <a:ext uri="{FF2B5EF4-FFF2-40B4-BE49-F238E27FC236}">
                <a16:creationId xmlns:a16="http://schemas.microsoft.com/office/drawing/2014/main" id="{46293ED8-2F0D-4139-82E8-A0E81F5CF6EE}"/>
              </a:ext>
            </a:extLst>
          </p:cNvPr>
          <p:cNvSpPr>
            <a:spLocks noChangeArrowheads="1"/>
          </p:cNvSpPr>
          <p:nvPr/>
        </p:nvSpPr>
        <p:spPr bwMode="auto">
          <a:xfrm>
            <a:off x="0" y="1600200"/>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 altLang="es-MX" sz="2800" u="sng" dirty="0">
                <a:latin typeface="Arial" panose="020B0604020202020204" pitchFamily="34" charset="0"/>
                <a:cs typeface="Times New Roman" panose="02020603050405020304" pitchFamily="18" charset="0"/>
              </a:rPr>
              <a:t>La ecuación de velocidad.</a:t>
            </a:r>
            <a:endParaRPr lang="es-ES" altLang="es-MX" sz="2800" dirty="0">
              <a:latin typeface="Arial" panose="020B0604020202020204" pitchFamily="34" charset="0"/>
              <a:cs typeface="Times New Roman" panose="02020603050405020304" pitchFamily="18" charset="0"/>
            </a:endParaRPr>
          </a:p>
          <a:p>
            <a:pPr algn="just"/>
            <a:r>
              <a:rPr lang="es-ES" altLang="es-MX" sz="2800" dirty="0">
                <a:latin typeface="Arial" panose="020B0604020202020204" pitchFamily="34" charset="0"/>
                <a:cs typeface="Times New Roman" panose="02020603050405020304" pitchFamily="18" charset="0"/>
              </a:rPr>
              <a:t> 	La derivación de la ecuación de velocidad se basa en la reacción </a:t>
            </a:r>
            <a:r>
              <a:rPr lang="es-ES" altLang="es-MX" sz="2800" dirty="0" err="1">
                <a:latin typeface="Arial" panose="020B0604020202020204" pitchFamily="34" charset="0"/>
                <a:cs typeface="Times New Roman" panose="02020603050405020304" pitchFamily="18" charset="0"/>
              </a:rPr>
              <a:t>bimolecular</a:t>
            </a:r>
            <a:r>
              <a:rPr lang="es-ES" altLang="es-MX" sz="2800" dirty="0">
                <a:latin typeface="Arial" panose="020B0604020202020204" pitchFamily="34" charset="0"/>
                <a:cs typeface="Times New Roman" panose="02020603050405020304" pitchFamily="18" charset="0"/>
              </a:rPr>
              <a:t> que se muestra en el esquema I:</a:t>
            </a:r>
          </a:p>
          <a:p>
            <a:r>
              <a:rPr lang="es-ES" altLang="es-MX" sz="2800" dirty="0">
                <a:latin typeface="Arial" panose="020B0604020202020204" pitchFamily="34" charset="0"/>
                <a:cs typeface="Times New Roman" panose="02020603050405020304" pitchFamily="18" charset="0"/>
              </a:rPr>
              <a:t> </a:t>
            </a:r>
          </a:p>
          <a:p>
            <a:r>
              <a:rPr lang="es-ES" altLang="es-MX" sz="2800" dirty="0">
                <a:latin typeface="Arial" panose="020B0604020202020204" pitchFamily="34" charset="0"/>
                <a:cs typeface="Times New Roman" panose="02020603050405020304" pitchFamily="18" charset="0"/>
              </a:rPr>
              <a:t> </a:t>
            </a:r>
          </a:p>
          <a:p>
            <a:pPr algn="ctr"/>
            <a:r>
              <a:rPr lang="es-ES" altLang="es-MX" sz="2800" dirty="0">
                <a:latin typeface="Arial" panose="020B0604020202020204" pitchFamily="34" charset="0"/>
                <a:cs typeface="Times New Roman" panose="02020603050405020304" pitchFamily="18" charset="0"/>
              </a:rPr>
              <a:t>Esquema I</a:t>
            </a:r>
          </a:p>
          <a:p>
            <a:endParaRPr lang="es-ES" altLang="es-MX" sz="2800" dirty="0">
              <a:latin typeface="Arial" panose="020B0604020202020204" pitchFamily="34" charset="0"/>
            </a:endParaRPr>
          </a:p>
        </p:txBody>
      </p:sp>
      <p:pic>
        <p:nvPicPr>
          <p:cNvPr id="13317" name="Picture 4">
            <a:extLst>
              <a:ext uri="{FF2B5EF4-FFF2-40B4-BE49-F238E27FC236}">
                <a16:creationId xmlns:a16="http://schemas.microsoft.com/office/drawing/2014/main" id="{35782A14-A228-4736-B257-8B34F9358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352800"/>
            <a:ext cx="3733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a:extLst>
              <a:ext uri="{FF2B5EF4-FFF2-40B4-BE49-F238E27FC236}">
                <a16:creationId xmlns:a16="http://schemas.microsoft.com/office/drawing/2014/main" id="{340BCDE1-1973-41EF-A6C9-6FA013C5B4ED}"/>
              </a:ext>
            </a:extLst>
          </p:cNvPr>
          <p:cNvSpPr>
            <a:spLocks noChangeArrowheads="1"/>
          </p:cNvSpPr>
          <p:nvPr/>
        </p:nvSpPr>
        <p:spPr bwMode="auto">
          <a:xfrm>
            <a:off x="0" y="487680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Z representa los productos de reacción, M</a:t>
            </a:r>
            <a:r>
              <a:rPr lang="es-ES" altLang="es-MX" sz="2800" baseline="300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 es el estado de transición, la doble daga siempre significa una cantidad o estructura relacionada con el estado de transición. </a:t>
            </a:r>
            <a:endParaRPr lang="es-ES" altLang="es-MX" sz="1000" baseline="30000" dirty="0">
              <a:cs typeface="Times New Roman" panose="02020603050405020304" pitchFamily="18" charset="0"/>
              <a:sym typeface="Symbol" panose="05050102010706020507" pitchFamily="18" charset="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64A08B4E-706E-46DA-A5C7-07E993EC6BBF}"/>
              </a:ext>
            </a:extLst>
          </p:cNvPr>
          <p:cNvSpPr>
            <a:spLocks noChangeArrowheads="1"/>
          </p:cNvSpPr>
          <p:nvPr/>
        </p:nvSpPr>
        <p:spPr bwMode="auto">
          <a:xfrm>
            <a:off x="0" y="304800"/>
            <a:ext cx="88392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s-ES" altLang="es-MX" sz="2800" dirty="0">
                <a:latin typeface="Arial" panose="020B0604020202020204" pitchFamily="34" charset="0"/>
                <a:cs typeface="Times New Roman" panose="02020603050405020304" pitchFamily="18" charset="0"/>
              </a:rPr>
              <a:t>El esquema I incorpora la suposición del equilibrio al escribir la conversión del estado inicial en el estado de transición como un equilibrio. Esta suposición nos permite aplicar la mecánica estadística al problema de la velocidad. Si se hace uso de la ecuación (191) tenemos:</a:t>
            </a:r>
            <a:endParaRPr lang="es-ES" altLang="es-MX" sz="2800" baseline="30000" dirty="0">
              <a:latin typeface="Arial" panose="020B0604020202020204" pitchFamily="34" charset="0"/>
              <a:cs typeface="Times New Roman" panose="02020603050405020304" pitchFamily="18" charset="0"/>
              <a:sym typeface="Symbol" panose="05050102010706020507" pitchFamily="18" charset="2"/>
            </a:endParaRPr>
          </a:p>
          <a:p>
            <a:pPr>
              <a:spcBef>
                <a:spcPct val="50000"/>
              </a:spcBef>
            </a:pPr>
            <a:r>
              <a:rPr lang="es-ES" altLang="es-MX" sz="1000" baseline="30000" dirty="0">
                <a:cs typeface="Times New Roman" panose="02020603050405020304" pitchFamily="18" charset="0"/>
                <a:sym typeface="Symbol" panose="05050102010706020507" pitchFamily="18" charset="2"/>
              </a:rPr>
              <a:t> </a:t>
            </a:r>
            <a:endParaRPr lang="es-ES" altLang="es-MX" sz="1200" baseline="30000" dirty="0">
              <a:cs typeface="Times New Roman" panose="02020603050405020304" pitchFamily="18" charset="0"/>
              <a:sym typeface="Symbol" panose="05050102010706020507" pitchFamily="18" charset="2"/>
            </a:endParaRPr>
          </a:p>
          <a:p>
            <a:pPr>
              <a:spcBef>
                <a:spcPct val="50000"/>
              </a:spcBef>
            </a:pPr>
            <a:endParaRPr lang="es-ES" altLang="es-MX" sz="1000" baseline="30000" dirty="0">
              <a:cs typeface="Times New Roman" panose="02020603050405020304" pitchFamily="18" charset="0"/>
              <a:sym typeface="Symbol" panose="05050102010706020507" pitchFamily="18" charset="2"/>
            </a:endParaRPr>
          </a:p>
        </p:txBody>
      </p:sp>
      <p:graphicFrame>
        <p:nvGraphicFramePr>
          <p:cNvPr id="14338" name="Object 4">
            <a:extLst>
              <a:ext uri="{FF2B5EF4-FFF2-40B4-BE49-F238E27FC236}">
                <a16:creationId xmlns:a16="http://schemas.microsoft.com/office/drawing/2014/main" id="{B4705113-DBE6-4C24-9128-3837AA405B17}"/>
              </a:ext>
            </a:extLst>
          </p:cNvPr>
          <p:cNvGraphicFramePr>
            <a:graphicFrameLocks noChangeAspect="1"/>
          </p:cNvGraphicFramePr>
          <p:nvPr/>
        </p:nvGraphicFramePr>
        <p:xfrm>
          <a:off x="2209800" y="2514600"/>
          <a:ext cx="3225800" cy="914400"/>
        </p:xfrm>
        <a:graphic>
          <a:graphicData uri="http://schemas.openxmlformats.org/presentationml/2006/ole">
            <mc:AlternateContent xmlns:mc="http://schemas.openxmlformats.org/markup-compatibility/2006">
              <mc:Choice xmlns:v="urn:schemas-microsoft-com:vml" Requires="v">
                <p:oleObj spid="_x0000_s14371" name="Ecuación" r:id="rId3" imgW="3225960" imgH="914400" progId="Equation.3">
                  <p:embed/>
                </p:oleObj>
              </mc:Choice>
              <mc:Fallback>
                <p:oleObj name="Ecuación" r:id="rId3" imgW="3225960" imgH="914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514600"/>
                        <a:ext cx="322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5">
            <a:extLst>
              <a:ext uri="{FF2B5EF4-FFF2-40B4-BE49-F238E27FC236}">
                <a16:creationId xmlns:a16="http://schemas.microsoft.com/office/drawing/2014/main" id="{074909BA-F858-4C8E-8754-E07F69A17D6E}"/>
              </a:ext>
            </a:extLst>
          </p:cNvPr>
          <p:cNvSpPr txBox="1">
            <a:spLocks noChangeArrowheads="1"/>
          </p:cNvSpPr>
          <p:nvPr/>
        </p:nvSpPr>
        <p:spPr bwMode="auto">
          <a:xfrm>
            <a:off x="6248400" y="27432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(192)</a:t>
            </a:r>
            <a:endParaRPr lang="es-ES" altLang="es-MX" sz="2800">
              <a:latin typeface="Arial" panose="020B0604020202020204" pitchFamily="34" charset="0"/>
            </a:endParaRPr>
          </a:p>
        </p:txBody>
      </p:sp>
      <p:sp>
        <p:nvSpPr>
          <p:cNvPr id="14341" name="Rectangle 6">
            <a:extLst>
              <a:ext uri="{FF2B5EF4-FFF2-40B4-BE49-F238E27FC236}">
                <a16:creationId xmlns:a16="http://schemas.microsoft.com/office/drawing/2014/main" id="{B226C4AD-4AC1-4D4E-A70F-54F1DEC41B66}"/>
              </a:ext>
            </a:extLst>
          </p:cNvPr>
          <p:cNvSpPr>
            <a:spLocks noChangeArrowheads="1"/>
          </p:cNvSpPr>
          <p:nvPr/>
        </p:nvSpPr>
        <p:spPr bwMode="auto">
          <a:xfrm>
            <a:off x="0" y="3349625"/>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La porción crítica del progreso del sistema químico reaccionante en la superficie de energía potencial está en la región del estado de transición. El estado de transición se considera de la misma forma que una molécula normal en casi todos los aspectos, pero es muy especial con respecto al movimiento a lo largo de la coordenada de reacción, en virtud de que este movimiento lo transforma en producto.</a:t>
            </a:r>
            <a:r>
              <a:rPr lang="es-ES" altLang="es-MX" sz="1000" dirty="0">
                <a:cs typeface="Times New Roman" panose="02020603050405020304" pitchFamily="18" charset="0"/>
              </a:rPr>
              <a:t> </a:t>
            </a:r>
            <a:endParaRPr lang="es-ES" altLang="es-MX"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B1D58939-52BD-4854-AB50-003233CD7BFC}"/>
              </a:ext>
            </a:extLst>
          </p:cNvPr>
          <p:cNvSpPr>
            <a:spLocks noChangeArrowheads="1"/>
          </p:cNvSpPr>
          <p:nvPr/>
        </p:nvSpPr>
        <p:spPr bwMode="auto">
          <a:xfrm>
            <a:off x="0" y="533400"/>
            <a:ext cx="91440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Este movimiento especial se considera como una vibración del enlace, que en el estado de transición se</a:t>
            </a:r>
          </a:p>
          <a:p>
            <a:pPr algn="just"/>
            <a:r>
              <a:rPr lang="es-ES" altLang="es-MX" sz="2800" dirty="0">
                <a:latin typeface="Arial" panose="020B0604020202020204" pitchFamily="34" charset="0"/>
                <a:cs typeface="Times New Roman" panose="02020603050405020304" pitchFamily="18" charset="0"/>
              </a:rPr>
              <a:t>vuelve extremadamente flojo (es decir, una vibración de baja frecuencia). Factorizaremos este modo vibracional fuera de la función de partición y tomaremos el límite conforme la frecuencia tiende a cero, entonces: </a:t>
            </a:r>
          </a:p>
          <a:p>
            <a:endParaRPr lang="es-ES" altLang="es-MX" sz="2800" dirty="0">
              <a:latin typeface="Arial" panose="020B0604020202020204" pitchFamily="34" charset="0"/>
            </a:endParaRPr>
          </a:p>
        </p:txBody>
      </p:sp>
      <p:graphicFrame>
        <p:nvGraphicFramePr>
          <p:cNvPr id="15362" name="Object 3">
            <a:extLst>
              <a:ext uri="{FF2B5EF4-FFF2-40B4-BE49-F238E27FC236}">
                <a16:creationId xmlns:a16="http://schemas.microsoft.com/office/drawing/2014/main" id="{E621345D-DEB6-4656-8C28-B0EA6B9BBB32}"/>
              </a:ext>
            </a:extLst>
          </p:cNvPr>
          <p:cNvGraphicFramePr>
            <a:graphicFrameLocks noChangeAspect="1"/>
          </p:cNvGraphicFramePr>
          <p:nvPr/>
        </p:nvGraphicFramePr>
        <p:xfrm>
          <a:off x="1547813" y="3213100"/>
          <a:ext cx="5256212" cy="884238"/>
        </p:xfrm>
        <a:graphic>
          <a:graphicData uri="http://schemas.openxmlformats.org/presentationml/2006/ole">
            <mc:AlternateContent xmlns:mc="http://schemas.openxmlformats.org/markup-compatibility/2006">
              <mc:Choice xmlns:v="urn:schemas-microsoft-com:vml" Requires="v">
                <p:oleObj spid="_x0000_s15427" name="Ecuación" r:id="rId3" imgW="2565360" imgH="431640" progId="Equation.3">
                  <p:embed/>
                </p:oleObj>
              </mc:Choice>
              <mc:Fallback>
                <p:oleObj name="Ecuación" r:id="rId3" imgW="256536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213100"/>
                        <a:ext cx="5256212"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Rectangle 4">
            <a:extLst>
              <a:ext uri="{FF2B5EF4-FFF2-40B4-BE49-F238E27FC236}">
                <a16:creationId xmlns:a16="http://schemas.microsoft.com/office/drawing/2014/main" id="{E4B00C88-988B-4AF5-856A-1D27450F4445}"/>
              </a:ext>
            </a:extLst>
          </p:cNvPr>
          <p:cNvSpPr>
            <a:spLocks noChangeArrowheads="1"/>
          </p:cNvSpPr>
          <p:nvPr/>
        </p:nvSpPr>
        <p:spPr bwMode="auto">
          <a:xfrm>
            <a:off x="152400" y="434340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dirty="0">
                <a:latin typeface="Arial" panose="020B0604020202020204" pitchFamily="34" charset="0"/>
                <a:cs typeface="Times New Roman" panose="02020603050405020304" pitchFamily="18" charset="0"/>
              </a:rPr>
              <a:t>en donde se ha usado la aproximación e</a:t>
            </a:r>
            <a:r>
              <a:rPr lang="es-ES" altLang="es-MX" sz="2800" baseline="30000" dirty="0">
                <a:latin typeface="Arial" panose="020B0604020202020204" pitchFamily="34" charset="0"/>
                <a:cs typeface="Times New Roman" panose="02020603050405020304" pitchFamily="18" charset="0"/>
              </a:rPr>
              <a:t>x</a:t>
            </a:r>
            <a:r>
              <a:rPr lang="es-ES" altLang="es-MX" sz="28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 1+x</a:t>
            </a:r>
            <a:r>
              <a:rPr lang="es-ES" altLang="es-MX" sz="1100" dirty="0">
                <a:sym typeface="Symbol" panose="05050102010706020507" pitchFamily="18" charset="2"/>
              </a:rPr>
              <a:t> </a:t>
            </a:r>
            <a:endParaRPr lang="es-ES" altLang="es-MX" sz="1000" dirty="0">
              <a:cs typeface="Times New Roman" panose="02020603050405020304" pitchFamily="18" charset="0"/>
              <a:sym typeface="Symbol" panose="05050102010706020507" pitchFamily="18" charset="2"/>
            </a:endParaRPr>
          </a:p>
        </p:txBody>
      </p:sp>
      <p:sp>
        <p:nvSpPr>
          <p:cNvPr id="15366" name="Text Box 5">
            <a:extLst>
              <a:ext uri="{FF2B5EF4-FFF2-40B4-BE49-F238E27FC236}">
                <a16:creationId xmlns:a16="http://schemas.microsoft.com/office/drawing/2014/main" id="{3175C8C8-BEC0-49E9-A2E2-6002830DC327}"/>
              </a:ext>
            </a:extLst>
          </p:cNvPr>
          <p:cNvSpPr txBox="1">
            <a:spLocks noChangeArrowheads="1"/>
          </p:cNvSpPr>
          <p:nvPr/>
        </p:nvSpPr>
        <p:spPr bwMode="auto">
          <a:xfrm>
            <a:off x="7146925" y="33416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(193)</a:t>
            </a:r>
            <a:endParaRPr lang="es-ES" altLang="es-MX" sz="2800">
              <a:latin typeface="Arial" panose="020B0604020202020204" pitchFamily="34" charset="0"/>
            </a:endParaRPr>
          </a:p>
        </p:txBody>
      </p:sp>
      <p:sp>
        <p:nvSpPr>
          <p:cNvPr id="15367" name="Rectangle 6">
            <a:extLst>
              <a:ext uri="{FF2B5EF4-FFF2-40B4-BE49-F238E27FC236}">
                <a16:creationId xmlns:a16="http://schemas.microsoft.com/office/drawing/2014/main" id="{179D863B-9979-4BD8-A1AF-38751A55F349}"/>
              </a:ext>
            </a:extLst>
          </p:cNvPr>
          <p:cNvSpPr>
            <a:spLocks noChangeArrowheads="1"/>
          </p:cNvSpPr>
          <p:nvPr/>
        </p:nvSpPr>
        <p:spPr bwMode="auto">
          <a:xfrm>
            <a:off x="152400" y="495300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Ahora se puede escribir Q</a:t>
            </a:r>
            <a:r>
              <a:rPr lang="es-ES" altLang="es-MX" sz="2800" baseline="-30000">
                <a:latin typeface="Arial" panose="020B0604020202020204" pitchFamily="34" charset="0"/>
                <a:cs typeface="Times New Roman" panose="02020603050405020304" pitchFamily="18" charset="0"/>
              </a:rPr>
              <a:t>M</a:t>
            </a:r>
            <a:r>
              <a:rPr lang="es-ES" altLang="es-MX" sz="2800">
                <a:latin typeface="Arial" panose="020B0604020202020204" pitchFamily="34" charset="0"/>
                <a:cs typeface="Times New Roman" panose="02020603050405020304" pitchFamily="18" charset="0"/>
              </a:rPr>
              <a:t>:</a:t>
            </a:r>
            <a:r>
              <a:rPr lang="es-ES" altLang="es-MX" sz="2800">
                <a:latin typeface="Arial" panose="020B0604020202020204" pitchFamily="34" charset="0"/>
              </a:rPr>
              <a:t> </a:t>
            </a:r>
          </a:p>
        </p:txBody>
      </p:sp>
      <p:graphicFrame>
        <p:nvGraphicFramePr>
          <p:cNvPr id="15363" name="Object 7">
            <a:extLst>
              <a:ext uri="{FF2B5EF4-FFF2-40B4-BE49-F238E27FC236}">
                <a16:creationId xmlns:a16="http://schemas.microsoft.com/office/drawing/2014/main" id="{41BD5E3A-E4AD-4715-B33B-A2C9871D7C1E}"/>
              </a:ext>
            </a:extLst>
          </p:cNvPr>
          <p:cNvGraphicFramePr>
            <a:graphicFrameLocks noChangeAspect="1"/>
          </p:cNvGraphicFramePr>
          <p:nvPr/>
        </p:nvGraphicFramePr>
        <p:xfrm>
          <a:off x="2411413" y="5589588"/>
          <a:ext cx="2305050" cy="990600"/>
        </p:xfrm>
        <a:graphic>
          <a:graphicData uri="http://schemas.openxmlformats.org/presentationml/2006/ole">
            <mc:AlternateContent xmlns:mc="http://schemas.openxmlformats.org/markup-compatibility/2006">
              <mc:Choice xmlns:v="urn:schemas-microsoft-com:vml" Requires="v">
                <p:oleObj spid="_x0000_s15428" name="Ecuación" r:id="rId5" imgW="1002960" imgH="431640" progId="Equation.3">
                  <p:embed/>
                </p:oleObj>
              </mc:Choice>
              <mc:Fallback>
                <p:oleObj name="Ecuación" r:id="rId5" imgW="1002960" imgH="4316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5589588"/>
                        <a:ext cx="2305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8" name="Text Box 8">
            <a:extLst>
              <a:ext uri="{FF2B5EF4-FFF2-40B4-BE49-F238E27FC236}">
                <a16:creationId xmlns:a16="http://schemas.microsoft.com/office/drawing/2014/main" id="{F7E74DA3-7D52-47FF-90B0-5774B7B57046}"/>
              </a:ext>
            </a:extLst>
          </p:cNvPr>
          <p:cNvSpPr txBox="1">
            <a:spLocks noChangeArrowheads="1"/>
          </p:cNvSpPr>
          <p:nvPr/>
        </p:nvSpPr>
        <p:spPr bwMode="auto">
          <a:xfrm>
            <a:off x="5257800" y="57150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(194)</a:t>
            </a:r>
            <a:endParaRPr lang="es-ES" altLang="es-MX" sz="280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DF29C0B8-5199-4393-A134-1648C2D9F401}"/>
              </a:ext>
            </a:extLst>
          </p:cNvPr>
          <p:cNvSpPr>
            <a:spLocks noChangeArrowheads="1"/>
          </p:cNvSpPr>
          <p:nvPr/>
        </p:nvSpPr>
        <p:spPr bwMode="auto">
          <a:xfrm>
            <a:off x="152400" y="533400"/>
            <a:ext cx="8839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Q</a:t>
            </a:r>
            <a:r>
              <a:rPr lang="es-ES" altLang="es-MX" sz="2800" baseline="30000">
                <a:latin typeface="Arial" panose="020B0604020202020204" pitchFamily="34" charset="0"/>
                <a:cs typeface="Times New Roman" panose="02020603050405020304" pitchFamily="18" charset="0"/>
                <a:sym typeface="Symbol" panose="05050102010706020507" pitchFamily="18" charset="2"/>
              </a:rPr>
              <a:t></a:t>
            </a:r>
            <a:r>
              <a:rPr lang="es-ES" altLang="es-MX" sz="2800" baseline="30000">
                <a:latin typeface="Arial" panose="020B0604020202020204" pitchFamily="34" charset="0"/>
                <a:cs typeface="Times New Roman" panose="02020603050405020304" pitchFamily="18" charset="0"/>
              </a:rPr>
              <a:t> </a:t>
            </a:r>
            <a:r>
              <a:rPr lang="es-ES" altLang="es-MX" sz="2800">
                <a:latin typeface="Arial" panose="020B0604020202020204" pitchFamily="34" charset="0"/>
                <a:cs typeface="Times New Roman" panose="02020603050405020304" pitchFamily="18" charset="0"/>
                <a:sym typeface="Symbol" panose="05050102010706020507" pitchFamily="18" charset="2"/>
              </a:rPr>
              <a:t> </a:t>
            </a:r>
            <a:r>
              <a:rPr lang="es-ES" altLang="es-MX" sz="2800" baseline="30000">
                <a:latin typeface="Arial" panose="020B0604020202020204" pitchFamily="34" charset="0"/>
                <a:cs typeface="Times New Roman" panose="02020603050405020304" pitchFamily="18" charset="0"/>
                <a:sym typeface="Symbol" panose="05050102010706020507" pitchFamily="18" charset="2"/>
              </a:rPr>
              <a:t>es la función de partición del estado de transición con ese modo vibracional especial fuera.</a:t>
            </a:r>
          </a:p>
          <a:p>
            <a:endParaRPr lang="es-ES" altLang="es-MX" sz="2800" baseline="30000">
              <a:latin typeface="Arial" panose="020B0604020202020204" pitchFamily="34" charset="0"/>
              <a:cs typeface="Times New Roman" panose="02020603050405020304" pitchFamily="18" charset="0"/>
              <a:sym typeface="Symbol" panose="05050102010706020507" pitchFamily="18" charset="2"/>
            </a:endParaRPr>
          </a:p>
        </p:txBody>
      </p:sp>
      <p:graphicFrame>
        <p:nvGraphicFramePr>
          <p:cNvPr id="16386" name="Object 3">
            <a:extLst>
              <a:ext uri="{FF2B5EF4-FFF2-40B4-BE49-F238E27FC236}">
                <a16:creationId xmlns:a16="http://schemas.microsoft.com/office/drawing/2014/main" id="{0B292964-AB82-47B3-BB86-B284ED1F9DC1}"/>
              </a:ext>
            </a:extLst>
          </p:cNvPr>
          <p:cNvGraphicFramePr>
            <a:graphicFrameLocks noChangeAspect="1"/>
          </p:cNvGraphicFramePr>
          <p:nvPr/>
        </p:nvGraphicFramePr>
        <p:xfrm>
          <a:off x="1763713" y="1341438"/>
          <a:ext cx="4392612" cy="982662"/>
        </p:xfrm>
        <a:graphic>
          <a:graphicData uri="http://schemas.openxmlformats.org/presentationml/2006/ole">
            <mc:AlternateContent xmlns:mc="http://schemas.openxmlformats.org/markup-compatibility/2006">
              <mc:Choice xmlns:v="urn:schemas-microsoft-com:vml" Requires="v">
                <p:oleObj spid="_x0000_s16452" name="Ecuación" r:id="rId3" imgW="2044440" imgH="457200" progId="Equation.3">
                  <p:embed/>
                </p:oleObj>
              </mc:Choice>
              <mc:Fallback>
                <p:oleObj name="Ecuación" r:id="rId3" imgW="2044440" imgH="457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341438"/>
                        <a:ext cx="4392612"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9" name="Rectangle 4">
            <a:extLst>
              <a:ext uri="{FF2B5EF4-FFF2-40B4-BE49-F238E27FC236}">
                <a16:creationId xmlns:a16="http://schemas.microsoft.com/office/drawing/2014/main" id="{B559D97B-80E5-4735-874E-B95E93BDF545}"/>
              </a:ext>
            </a:extLst>
          </p:cNvPr>
          <p:cNvSpPr>
            <a:spLocks noChangeArrowheads="1"/>
          </p:cNvSpPr>
          <p:nvPr/>
        </p:nvSpPr>
        <p:spPr bwMode="auto">
          <a:xfrm>
            <a:off x="0" y="24384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donde c</a:t>
            </a:r>
            <a:r>
              <a:rPr lang="es-ES" altLang="es-MX" sz="2800" baseline="30000">
                <a:latin typeface="Arial" panose="020B0604020202020204" pitchFamily="34" charset="0"/>
                <a:cs typeface="Times New Roman" panose="02020603050405020304" pitchFamily="18" charset="0"/>
                <a:sym typeface="Symbol" panose="05050102010706020507" pitchFamily="18" charset="2"/>
              </a:rPr>
              <a:t></a:t>
            </a:r>
            <a:r>
              <a:rPr lang="es-ES" altLang="es-MX" sz="2800">
                <a:latin typeface="Arial" panose="020B0604020202020204" pitchFamily="34" charset="0"/>
                <a:cs typeface="Times New Roman" panose="02020603050405020304" pitchFamily="18" charset="0"/>
              </a:rPr>
              <a:t> es la concentración de la especie del estado</a:t>
            </a:r>
            <a:r>
              <a:rPr lang="es-ES_tradnl" altLang="es-MX" sz="2800">
                <a:latin typeface="Arial" panose="020B0604020202020204" pitchFamily="34" charset="0"/>
                <a:cs typeface="Times New Roman" panose="02020603050405020304" pitchFamily="18" charset="0"/>
              </a:rPr>
              <a:t> de transición</a:t>
            </a:r>
            <a:r>
              <a:rPr lang="es-ES" altLang="es-MX" sz="2800">
                <a:latin typeface="Arial" panose="020B0604020202020204" pitchFamily="34" charset="0"/>
                <a:cs typeface="Times New Roman" panose="02020603050405020304" pitchFamily="18" charset="0"/>
              </a:rPr>
              <a:t>. La ecuación se puede reacomodar: </a:t>
            </a:r>
            <a:endParaRPr lang="es-ES" altLang="es-MX" sz="2800" baseline="30000">
              <a:latin typeface="Arial" panose="020B0604020202020204" pitchFamily="34" charset="0"/>
              <a:cs typeface="Times New Roman" panose="02020603050405020304" pitchFamily="18" charset="0"/>
              <a:sym typeface="Symbol" panose="05050102010706020507" pitchFamily="18" charset="2"/>
            </a:endParaRPr>
          </a:p>
        </p:txBody>
      </p:sp>
      <p:sp>
        <p:nvSpPr>
          <p:cNvPr id="16390" name="Text Box 5">
            <a:extLst>
              <a:ext uri="{FF2B5EF4-FFF2-40B4-BE49-F238E27FC236}">
                <a16:creationId xmlns:a16="http://schemas.microsoft.com/office/drawing/2014/main" id="{157476B7-01A1-4652-BFE5-6E7621DD7598}"/>
              </a:ext>
            </a:extLst>
          </p:cNvPr>
          <p:cNvSpPr txBox="1">
            <a:spLocks noChangeArrowheads="1"/>
          </p:cNvSpPr>
          <p:nvPr/>
        </p:nvSpPr>
        <p:spPr bwMode="auto">
          <a:xfrm>
            <a:off x="6537325" y="14366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(195)</a:t>
            </a:r>
            <a:endParaRPr lang="es-ES" altLang="es-MX" sz="2800">
              <a:latin typeface="Arial" panose="020B0604020202020204" pitchFamily="34" charset="0"/>
            </a:endParaRPr>
          </a:p>
        </p:txBody>
      </p:sp>
      <p:sp>
        <p:nvSpPr>
          <p:cNvPr id="16391" name="Rectangle 7">
            <a:extLst>
              <a:ext uri="{FF2B5EF4-FFF2-40B4-BE49-F238E27FC236}">
                <a16:creationId xmlns:a16="http://schemas.microsoft.com/office/drawing/2014/main" id="{88F165A1-0481-4D49-84C3-3AFDE2016B23}"/>
              </a:ext>
            </a:extLst>
          </p:cNvPr>
          <p:cNvSpPr>
            <a:spLocks noChangeArrowheads="1"/>
          </p:cNvSpPr>
          <p:nvPr/>
        </p:nvSpPr>
        <p:spPr bwMode="auto">
          <a:xfrm>
            <a:off x="3781425" y="3238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MX" altLang="es-MX"/>
          </a:p>
        </p:txBody>
      </p:sp>
      <p:graphicFrame>
        <p:nvGraphicFramePr>
          <p:cNvPr id="16387" name="Object 8">
            <a:extLst>
              <a:ext uri="{FF2B5EF4-FFF2-40B4-BE49-F238E27FC236}">
                <a16:creationId xmlns:a16="http://schemas.microsoft.com/office/drawing/2014/main" id="{37A76DF1-59B5-4624-9213-0F781A1EED0A}"/>
              </a:ext>
            </a:extLst>
          </p:cNvPr>
          <p:cNvGraphicFramePr>
            <a:graphicFrameLocks noChangeAspect="1"/>
          </p:cNvGraphicFramePr>
          <p:nvPr/>
        </p:nvGraphicFramePr>
        <p:xfrm>
          <a:off x="2195513" y="3429000"/>
          <a:ext cx="3960812" cy="1027113"/>
        </p:xfrm>
        <a:graphic>
          <a:graphicData uri="http://schemas.openxmlformats.org/presentationml/2006/ole">
            <mc:AlternateContent xmlns:mc="http://schemas.openxmlformats.org/markup-compatibility/2006">
              <mc:Choice xmlns:v="urn:schemas-microsoft-com:vml" Requires="v">
                <p:oleObj spid="_x0000_s16453" name="Ecuación" r:id="rId5" imgW="1765080" imgH="457200" progId="Equation.3">
                  <p:embed/>
                </p:oleObj>
              </mc:Choice>
              <mc:Fallback>
                <p:oleObj name="Ecuación" r:id="rId5" imgW="176508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3429000"/>
                        <a:ext cx="3960812"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2" name="Text Box 9">
            <a:extLst>
              <a:ext uri="{FF2B5EF4-FFF2-40B4-BE49-F238E27FC236}">
                <a16:creationId xmlns:a16="http://schemas.microsoft.com/office/drawing/2014/main" id="{56D0C278-F0EF-4410-AAAE-901AB0D7FF21}"/>
              </a:ext>
            </a:extLst>
          </p:cNvPr>
          <p:cNvSpPr txBox="1">
            <a:spLocks noChangeArrowheads="1"/>
          </p:cNvSpPr>
          <p:nvPr/>
        </p:nvSpPr>
        <p:spPr bwMode="auto">
          <a:xfrm>
            <a:off x="6537325" y="36464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(196)</a:t>
            </a:r>
            <a:endParaRPr lang="es-ES" altLang="es-MX" sz="2800">
              <a:latin typeface="Arial" panose="020B0604020202020204" pitchFamily="34" charset="0"/>
            </a:endParaRPr>
          </a:p>
        </p:txBody>
      </p:sp>
      <p:sp>
        <p:nvSpPr>
          <p:cNvPr id="16393" name="Rectangle 10">
            <a:extLst>
              <a:ext uri="{FF2B5EF4-FFF2-40B4-BE49-F238E27FC236}">
                <a16:creationId xmlns:a16="http://schemas.microsoft.com/office/drawing/2014/main" id="{328179AA-6883-4EA4-9B7A-3ACC98F10273}"/>
              </a:ext>
            </a:extLst>
          </p:cNvPr>
          <p:cNvSpPr>
            <a:spLocks noChangeArrowheads="1"/>
          </p:cNvSpPr>
          <p:nvPr/>
        </p:nvSpPr>
        <p:spPr bwMode="auto">
          <a:xfrm>
            <a:off x="0" y="4572000"/>
            <a:ext cx="9144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Sin embargo, uno de los postulados de la teoría del estado de transición es que la velocidad de reacción es igual al producto de la concentración de la especie del estado de transición multiplicada por la frecuencia de su conversión a productos, por lo que la ecuación de</a:t>
            </a:r>
            <a:endParaRPr lang="es-ES" altLang="es-MX" sz="280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a:extLst>
              <a:ext uri="{FF2B5EF4-FFF2-40B4-BE49-F238E27FC236}">
                <a16:creationId xmlns:a16="http://schemas.microsoft.com/office/drawing/2014/main" id="{A383CDC2-9B01-4C1B-9B75-645C8E04365D}"/>
              </a:ext>
            </a:extLst>
          </p:cNvPr>
          <p:cNvSpPr>
            <a:spLocks noChangeArrowheads="1"/>
          </p:cNvSpPr>
          <p:nvPr/>
        </p:nvSpPr>
        <p:spPr bwMode="auto">
          <a:xfrm>
            <a:off x="228600" y="4572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velocidad teórica es:</a:t>
            </a:r>
          </a:p>
        </p:txBody>
      </p:sp>
      <p:graphicFrame>
        <p:nvGraphicFramePr>
          <p:cNvPr id="17410" name="Object 3">
            <a:extLst>
              <a:ext uri="{FF2B5EF4-FFF2-40B4-BE49-F238E27FC236}">
                <a16:creationId xmlns:a16="http://schemas.microsoft.com/office/drawing/2014/main" id="{F08EA52C-FE38-417B-912F-A6D0355E41D6}"/>
              </a:ext>
            </a:extLst>
          </p:cNvPr>
          <p:cNvGraphicFramePr>
            <a:graphicFrameLocks noChangeAspect="1"/>
          </p:cNvGraphicFramePr>
          <p:nvPr/>
        </p:nvGraphicFramePr>
        <p:xfrm>
          <a:off x="1908175" y="981075"/>
          <a:ext cx="3744913" cy="1046163"/>
        </p:xfrm>
        <a:graphic>
          <a:graphicData uri="http://schemas.openxmlformats.org/presentationml/2006/ole">
            <mc:AlternateContent xmlns:mc="http://schemas.openxmlformats.org/markup-compatibility/2006">
              <mc:Choice xmlns:v="urn:schemas-microsoft-com:vml" Requires="v">
                <p:oleObj spid="_x0000_s17507" name="Ecuación" r:id="rId3" imgW="1638000" imgH="457200" progId="Equation.3">
                  <p:embed/>
                </p:oleObj>
              </mc:Choice>
              <mc:Fallback>
                <p:oleObj name="Ecuación" r:id="rId3" imgW="1638000" imgH="457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981075"/>
                        <a:ext cx="3744913"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Rectangle 4">
            <a:extLst>
              <a:ext uri="{FF2B5EF4-FFF2-40B4-BE49-F238E27FC236}">
                <a16:creationId xmlns:a16="http://schemas.microsoft.com/office/drawing/2014/main" id="{D2F6C953-2856-4F98-B884-0170C92D7530}"/>
              </a:ext>
            </a:extLst>
          </p:cNvPr>
          <p:cNvSpPr>
            <a:spLocks noChangeArrowheads="1"/>
          </p:cNvSpPr>
          <p:nvPr/>
        </p:nvSpPr>
        <p:spPr bwMode="auto">
          <a:xfrm>
            <a:off x="0" y="2133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La ecuación experimental es:</a:t>
            </a:r>
            <a:r>
              <a:rPr lang="es-ES" altLang="es-MX" sz="1100"/>
              <a:t> </a:t>
            </a:r>
            <a:endParaRPr lang="es-ES" altLang="es-MX"/>
          </a:p>
        </p:txBody>
      </p:sp>
      <p:sp>
        <p:nvSpPr>
          <p:cNvPr id="17415" name="Text Box 5">
            <a:extLst>
              <a:ext uri="{FF2B5EF4-FFF2-40B4-BE49-F238E27FC236}">
                <a16:creationId xmlns:a16="http://schemas.microsoft.com/office/drawing/2014/main" id="{AEBD0B16-5AFE-4721-8BBA-BFC28E9723E9}"/>
              </a:ext>
            </a:extLst>
          </p:cNvPr>
          <p:cNvSpPr txBox="1">
            <a:spLocks noChangeArrowheads="1"/>
          </p:cNvSpPr>
          <p:nvPr/>
        </p:nvSpPr>
        <p:spPr bwMode="auto">
          <a:xfrm>
            <a:off x="6080125" y="9794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(197)</a:t>
            </a:r>
            <a:endParaRPr lang="es-ES" altLang="es-MX" sz="2800">
              <a:latin typeface="Arial" panose="020B0604020202020204" pitchFamily="34" charset="0"/>
            </a:endParaRPr>
          </a:p>
        </p:txBody>
      </p:sp>
      <p:graphicFrame>
        <p:nvGraphicFramePr>
          <p:cNvPr id="17411" name="Object 6">
            <a:extLst>
              <a:ext uri="{FF2B5EF4-FFF2-40B4-BE49-F238E27FC236}">
                <a16:creationId xmlns:a16="http://schemas.microsoft.com/office/drawing/2014/main" id="{F5D90C4C-4460-418B-867F-37CF20B05A74}"/>
              </a:ext>
            </a:extLst>
          </p:cNvPr>
          <p:cNvGraphicFramePr>
            <a:graphicFrameLocks noChangeAspect="1"/>
          </p:cNvGraphicFramePr>
          <p:nvPr/>
        </p:nvGraphicFramePr>
        <p:xfrm>
          <a:off x="2667000" y="2667000"/>
          <a:ext cx="1409700" cy="406400"/>
        </p:xfrm>
        <a:graphic>
          <a:graphicData uri="http://schemas.openxmlformats.org/presentationml/2006/ole">
            <mc:AlternateContent xmlns:mc="http://schemas.openxmlformats.org/markup-compatibility/2006">
              <mc:Choice xmlns:v="urn:schemas-microsoft-com:vml" Requires="v">
                <p:oleObj spid="_x0000_s17508" name="Ecuación" r:id="rId5" imgW="1409760" imgH="405720" progId="Equation.3">
                  <p:embed/>
                </p:oleObj>
              </mc:Choice>
              <mc:Fallback>
                <p:oleObj name="Ecuación" r:id="rId5" imgW="1409760" imgH="40572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667000"/>
                        <a:ext cx="1409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6" name="Text Box 7">
            <a:extLst>
              <a:ext uri="{FF2B5EF4-FFF2-40B4-BE49-F238E27FC236}">
                <a16:creationId xmlns:a16="http://schemas.microsoft.com/office/drawing/2014/main" id="{3EEDA15E-3265-475E-845A-49660029EB05}"/>
              </a:ext>
            </a:extLst>
          </p:cNvPr>
          <p:cNvSpPr txBox="1">
            <a:spLocks noChangeArrowheads="1"/>
          </p:cNvSpPr>
          <p:nvPr/>
        </p:nvSpPr>
        <p:spPr bwMode="auto">
          <a:xfrm>
            <a:off x="5775325" y="25034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(198)</a:t>
            </a:r>
            <a:endParaRPr lang="es-ES" altLang="es-MX" sz="2800">
              <a:latin typeface="Arial" panose="020B0604020202020204" pitchFamily="34" charset="0"/>
            </a:endParaRPr>
          </a:p>
        </p:txBody>
      </p:sp>
      <p:sp>
        <p:nvSpPr>
          <p:cNvPr id="17417" name="Rectangle 8">
            <a:extLst>
              <a:ext uri="{FF2B5EF4-FFF2-40B4-BE49-F238E27FC236}">
                <a16:creationId xmlns:a16="http://schemas.microsoft.com/office/drawing/2014/main" id="{3DBF6263-A5F8-4898-A89B-17A7036B51A6}"/>
              </a:ext>
            </a:extLst>
          </p:cNvPr>
          <p:cNvSpPr>
            <a:spLocks noChangeArrowheads="1"/>
          </p:cNvSpPr>
          <p:nvPr/>
        </p:nvSpPr>
        <p:spPr bwMode="auto">
          <a:xfrm>
            <a:off x="0" y="31242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dirty="0">
                <a:latin typeface="Arial" panose="020B0604020202020204" pitchFamily="34" charset="0"/>
                <a:cs typeface="Times New Roman" panose="02020603050405020304" pitchFamily="18" charset="0"/>
              </a:rPr>
              <a:t>donde k es la constante de velocidad de segundo orden.</a:t>
            </a:r>
          </a:p>
          <a:p>
            <a:r>
              <a:rPr lang="es-ES" altLang="es-MX" sz="2800" dirty="0">
                <a:latin typeface="Arial" panose="020B0604020202020204" pitchFamily="34" charset="0"/>
                <a:cs typeface="Times New Roman" panose="02020603050405020304" pitchFamily="18" charset="0"/>
              </a:rPr>
              <a:t> Si se comparan las ecuaciones (197) y (198), tenemos:</a:t>
            </a:r>
          </a:p>
          <a:p>
            <a:endParaRPr lang="es-ES" altLang="es-MX" sz="2800" dirty="0">
              <a:latin typeface="Arial" panose="020B0604020202020204" pitchFamily="34" charset="0"/>
            </a:endParaRPr>
          </a:p>
        </p:txBody>
      </p:sp>
      <p:graphicFrame>
        <p:nvGraphicFramePr>
          <p:cNvPr id="17412" name="Object 9">
            <a:extLst>
              <a:ext uri="{FF2B5EF4-FFF2-40B4-BE49-F238E27FC236}">
                <a16:creationId xmlns:a16="http://schemas.microsoft.com/office/drawing/2014/main" id="{CA39410F-6AD3-47F9-B7D5-00C891DE02C8}"/>
              </a:ext>
            </a:extLst>
          </p:cNvPr>
          <p:cNvGraphicFramePr>
            <a:graphicFrameLocks noChangeAspect="1"/>
          </p:cNvGraphicFramePr>
          <p:nvPr/>
        </p:nvGraphicFramePr>
        <p:xfrm>
          <a:off x="2339975" y="4149725"/>
          <a:ext cx="3311525" cy="1125538"/>
        </p:xfrm>
        <a:graphic>
          <a:graphicData uri="http://schemas.openxmlformats.org/presentationml/2006/ole">
            <mc:AlternateContent xmlns:mc="http://schemas.openxmlformats.org/markup-compatibility/2006">
              <mc:Choice xmlns:v="urn:schemas-microsoft-com:vml" Requires="v">
                <p:oleObj spid="_x0000_s17509" name="Ecuación" r:id="rId7" imgW="1346040" imgH="457200" progId="Equation.3">
                  <p:embed/>
                </p:oleObj>
              </mc:Choice>
              <mc:Fallback>
                <p:oleObj name="Ecuación" r:id="rId7" imgW="1346040" imgH="4572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4149725"/>
                        <a:ext cx="3311525"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8" name="Text Box 10">
            <a:extLst>
              <a:ext uri="{FF2B5EF4-FFF2-40B4-BE49-F238E27FC236}">
                <a16:creationId xmlns:a16="http://schemas.microsoft.com/office/drawing/2014/main" id="{333079A7-90CB-4E07-9BE7-48B1B0AEA12D}"/>
              </a:ext>
            </a:extLst>
          </p:cNvPr>
          <p:cNvSpPr txBox="1">
            <a:spLocks noChangeArrowheads="1"/>
          </p:cNvSpPr>
          <p:nvPr/>
        </p:nvSpPr>
        <p:spPr bwMode="auto">
          <a:xfrm>
            <a:off x="5851525" y="44084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(199)</a:t>
            </a:r>
            <a:endParaRPr lang="es-ES" altLang="es-MX" sz="2800">
              <a:latin typeface="Arial" panose="020B0604020202020204" pitchFamily="34" charset="0"/>
            </a:endParaRPr>
          </a:p>
        </p:txBody>
      </p:sp>
      <p:sp>
        <p:nvSpPr>
          <p:cNvPr id="17419" name="Rectangle 11">
            <a:extLst>
              <a:ext uri="{FF2B5EF4-FFF2-40B4-BE49-F238E27FC236}">
                <a16:creationId xmlns:a16="http://schemas.microsoft.com/office/drawing/2014/main" id="{03775236-DFD7-4BAB-A0A9-B63E9207318C}"/>
              </a:ext>
            </a:extLst>
          </p:cNvPr>
          <p:cNvSpPr>
            <a:spLocks noChangeArrowheads="1"/>
          </p:cNvSpPr>
          <p:nvPr/>
        </p:nvSpPr>
        <p:spPr bwMode="auto">
          <a:xfrm>
            <a:off x="0" y="541020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dirty="0">
                <a:latin typeface="Arial" panose="020B0604020202020204" pitchFamily="34" charset="0"/>
                <a:cs typeface="Times New Roman" panose="02020603050405020304" pitchFamily="18" charset="0"/>
              </a:rPr>
              <a:t>La ecuación (199) nos proporciona el resultado teórico para la constante de velocidad de reacción.</a:t>
            </a:r>
          </a:p>
          <a:p>
            <a:r>
              <a:rPr lang="es-ES" altLang="es-MX" sz="2800" dirty="0">
                <a:latin typeface="Arial" panose="020B0604020202020204" pitchFamily="34" charset="0"/>
                <a:cs typeface="Times New Roman" panose="02020603050405020304" pitchFamily="18" charset="0"/>
              </a:rPr>
              <a:t> </a:t>
            </a:r>
            <a:endParaRPr lang="es-ES_tradnl" altLang="es-MX" sz="2800" dirty="0">
              <a:latin typeface="Arial" panose="020B0604020202020204" pitchFamily="34" charset="0"/>
              <a:cs typeface="Times New Roman" panose="02020603050405020304" pitchFamily="18" charset="0"/>
            </a:endParaRPr>
          </a:p>
          <a:p>
            <a:r>
              <a:rPr lang="es-ES" altLang="es-MX" sz="2800" dirty="0">
                <a:latin typeface="Arial" panose="020B0604020202020204" pitchFamily="34" charset="0"/>
                <a:cs typeface="Times New Roman" panose="02020603050405020304" pitchFamily="18" charset="0"/>
              </a:rPr>
              <a:t>	</a:t>
            </a:r>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BC63DE8-526D-4548-8AD9-4C93A4F62E61}"/>
              </a:ext>
            </a:extLst>
          </p:cNvPr>
          <p:cNvSpPr>
            <a:spLocks noChangeArrowheads="1"/>
          </p:cNvSpPr>
          <p:nvPr/>
        </p:nvSpPr>
        <p:spPr bwMode="auto">
          <a:xfrm>
            <a:off x="304800" y="533400"/>
            <a:ext cx="88392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s-ES" altLang="es-MX" sz="2800" dirty="0">
                <a:latin typeface="Arial" panose="020B0604020202020204" pitchFamily="34" charset="0"/>
                <a:cs typeface="Times New Roman" panose="02020603050405020304" pitchFamily="18" charset="0"/>
              </a:rPr>
              <a:t>La cantidad </a:t>
            </a:r>
            <a:r>
              <a:rPr lang="es-ES" altLang="es-MX" sz="2800" dirty="0" err="1">
                <a:latin typeface="Arial" panose="020B0604020202020204" pitchFamily="34" charset="0"/>
                <a:cs typeface="Times New Roman" panose="02020603050405020304" pitchFamily="18" charset="0"/>
              </a:rPr>
              <a:t>k</a:t>
            </a:r>
            <a:r>
              <a:rPr lang="es-ES" altLang="es-MX" sz="2800" baseline="-30000" dirty="0" err="1">
                <a:latin typeface="Arial" panose="020B0604020202020204" pitchFamily="34" charset="0"/>
                <a:cs typeface="Times New Roman" panose="02020603050405020304" pitchFamily="18" charset="0"/>
              </a:rPr>
              <a:t>B</a:t>
            </a:r>
            <a:r>
              <a:rPr lang="es-ES" altLang="es-MX" sz="2800" dirty="0" err="1">
                <a:latin typeface="Arial" panose="020B0604020202020204" pitchFamily="34" charset="0"/>
                <a:cs typeface="Times New Roman" panose="02020603050405020304" pitchFamily="18" charset="0"/>
              </a:rPr>
              <a:t>T</a:t>
            </a:r>
            <a:r>
              <a:rPr lang="es-ES" altLang="es-MX" sz="2800" dirty="0">
                <a:latin typeface="Arial" panose="020B0604020202020204" pitchFamily="34" charset="0"/>
                <a:cs typeface="Times New Roman" panose="02020603050405020304" pitchFamily="18" charset="0"/>
              </a:rPr>
              <a:t>/h es un término fundamental en la teoría del estado de transición. La relación k</a:t>
            </a:r>
            <a:r>
              <a:rPr lang="es-ES" altLang="es-MX" sz="2800" baseline="-30000" dirty="0">
                <a:latin typeface="Arial" panose="020B0604020202020204" pitchFamily="34" charset="0"/>
                <a:cs typeface="Times New Roman" panose="02020603050405020304" pitchFamily="18" charset="0"/>
              </a:rPr>
              <a:t>B</a:t>
            </a:r>
            <a:r>
              <a:rPr lang="es-ES" altLang="es-MX" sz="2800" dirty="0">
                <a:latin typeface="Arial" panose="020B0604020202020204" pitchFamily="34" charset="0"/>
                <a:cs typeface="Times New Roman" panose="02020603050405020304" pitchFamily="18" charset="0"/>
              </a:rPr>
              <a:t>/h tiene el valor de 2.0836 x 10</a:t>
            </a:r>
            <a:r>
              <a:rPr lang="es-ES" altLang="es-MX" sz="2800" baseline="30000" dirty="0">
                <a:latin typeface="Arial" panose="020B0604020202020204" pitchFamily="34" charset="0"/>
                <a:cs typeface="Times New Roman" panose="02020603050405020304" pitchFamily="18" charset="0"/>
              </a:rPr>
              <a:t>10</a:t>
            </a:r>
            <a:r>
              <a:rPr lang="es-ES" altLang="es-MX" sz="2800" dirty="0">
                <a:latin typeface="Arial" panose="020B0604020202020204" pitchFamily="34" charset="0"/>
                <a:cs typeface="Times New Roman" panose="02020603050405020304" pitchFamily="18" charset="0"/>
              </a:rPr>
              <a:t> K</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s</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y </a:t>
            </a:r>
            <a:r>
              <a:rPr lang="es-ES" altLang="es-MX" sz="2800" dirty="0" err="1">
                <a:latin typeface="Arial" panose="020B0604020202020204" pitchFamily="34" charset="0"/>
                <a:cs typeface="Times New Roman" panose="02020603050405020304" pitchFamily="18" charset="0"/>
              </a:rPr>
              <a:t>k</a:t>
            </a:r>
            <a:r>
              <a:rPr lang="es-ES" altLang="es-MX" sz="2800" baseline="-30000" dirty="0" err="1">
                <a:latin typeface="Arial" panose="020B0604020202020204" pitchFamily="34" charset="0"/>
                <a:cs typeface="Times New Roman" panose="02020603050405020304" pitchFamily="18" charset="0"/>
              </a:rPr>
              <a:t>B</a:t>
            </a:r>
            <a:r>
              <a:rPr lang="es-ES" altLang="es-MX" sz="2800" dirty="0" err="1">
                <a:latin typeface="Arial" panose="020B0604020202020204" pitchFamily="34" charset="0"/>
                <a:cs typeface="Times New Roman" panose="02020603050405020304" pitchFamily="18" charset="0"/>
              </a:rPr>
              <a:t>T</a:t>
            </a:r>
            <a:r>
              <a:rPr lang="es-ES" altLang="es-MX" sz="2800" dirty="0">
                <a:latin typeface="Arial" panose="020B0604020202020204" pitchFamily="34" charset="0"/>
                <a:cs typeface="Times New Roman" panose="02020603050405020304" pitchFamily="18" charset="0"/>
              </a:rPr>
              <a:t>/h = 6.213 x 10</a:t>
            </a:r>
            <a:r>
              <a:rPr lang="es-ES" altLang="es-MX" sz="2800" baseline="30000" dirty="0">
                <a:latin typeface="Arial" panose="020B0604020202020204" pitchFamily="34" charset="0"/>
                <a:cs typeface="Times New Roman" panose="02020603050405020304" pitchFamily="18" charset="0"/>
              </a:rPr>
              <a:t>12 </a:t>
            </a:r>
            <a:r>
              <a:rPr lang="es-ES" altLang="es-MX" sz="2800" dirty="0">
                <a:latin typeface="Arial" panose="020B0604020202020204" pitchFamily="34" charset="0"/>
                <a:cs typeface="Times New Roman" panose="02020603050405020304" pitchFamily="18" charset="0"/>
              </a:rPr>
              <a:t>s</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a 25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C. </a:t>
            </a:r>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a:p>
            <a:pPr algn="just">
              <a:spcBef>
                <a:spcPct val="50000"/>
              </a:spcBef>
            </a:pPr>
            <a:r>
              <a:rPr lang="es-ES" altLang="es-MX" sz="2800" dirty="0">
                <a:latin typeface="Arial" panose="020B0604020202020204" pitchFamily="34" charset="0"/>
                <a:cs typeface="Times New Roman" panose="02020603050405020304" pitchFamily="18" charset="0"/>
                <a:sym typeface="Symbol" panose="05050102010706020507" pitchFamily="18" charset="2"/>
              </a:rPr>
              <a:t>Para las reacciones en fase gaseosa la ecuación (199) ofrece una ruta para el cálculo de las constantes de velocidad a partir de datos no cinéticos (tales como mediciones espectroscópicas).</a:t>
            </a:r>
          </a:p>
          <a:p>
            <a:pPr algn="just">
              <a:spcBef>
                <a:spcPct val="50000"/>
              </a:spcBef>
            </a:pPr>
            <a:r>
              <a:rPr lang="es-ES" altLang="es-MX" sz="2800" dirty="0">
                <a:latin typeface="Arial" panose="020B0604020202020204" pitchFamily="34" charset="0"/>
                <a:cs typeface="Times New Roman" panose="02020603050405020304" pitchFamily="18" charset="0"/>
                <a:sym typeface="Symbol" panose="05050102010706020507" pitchFamily="18" charset="2"/>
              </a:rPr>
              <a:t> 	Si la teoría del estado de transición se aplica a una reacción entre dos esferas rígidas, el resultado es idéntico al obtenido por la teoría de colisiones.</a:t>
            </a:r>
          </a:p>
          <a:p>
            <a:pPr algn="just">
              <a:spcBef>
                <a:spcPct val="50000"/>
              </a:spcBef>
            </a:pPr>
            <a:r>
              <a:rPr lang="es-ES" altLang="es-MX" sz="2800" dirty="0">
                <a:latin typeface="Arial" panose="020B0604020202020204" pitchFamily="34" charset="0"/>
                <a:cs typeface="Times New Roman" panose="02020603050405020304" pitchFamily="18" charset="0"/>
                <a:sym typeface="Symbol" panose="05050102010706020507" pitchFamily="18" charset="2"/>
              </a:rPr>
              <a:t> 	El factor </a:t>
            </a:r>
            <a:r>
              <a:rPr lang="es-ES" altLang="es-MX" sz="2800" dirty="0" err="1">
                <a:latin typeface="Arial" panose="020B0604020202020204" pitchFamily="34" charset="0"/>
                <a:cs typeface="Times New Roman" panose="02020603050405020304" pitchFamily="18" charset="0"/>
                <a:sym typeface="Symbol" panose="05050102010706020507" pitchFamily="18" charset="2"/>
              </a:rPr>
              <a:t>pre-exponencial</a:t>
            </a:r>
            <a:r>
              <a:rPr lang="es-ES" altLang="es-MX" sz="2800" dirty="0">
                <a:latin typeface="Arial" panose="020B0604020202020204" pitchFamily="34" charset="0"/>
                <a:cs typeface="Times New Roman" panose="02020603050405020304" pitchFamily="18" charset="0"/>
                <a:sym typeface="Symbol" panose="05050102010706020507" pitchFamily="18" charset="2"/>
              </a:rPr>
              <a:t> de la ecuación de Arrhenius es aproximadamente: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a:extLst>
              <a:ext uri="{FF2B5EF4-FFF2-40B4-BE49-F238E27FC236}">
                <a16:creationId xmlns:a16="http://schemas.microsoft.com/office/drawing/2014/main" id="{9C4AA787-2475-4B28-9A75-F5F19819AADE}"/>
              </a:ext>
            </a:extLst>
          </p:cNvPr>
          <p:cNvGraphicFramePr>
            <a:graphicFrameLocks noChangeAspect="1"/>
          </p:cNvGraphicFramePr>
          <p:nvPr/>
        </p:nvGraphicFramePr>
        <p:xfrm>
          <a:off x="2590800" y="533400"/>
          <a:ext cx="2209800" cy="1028700"/>
        </p:xfrm>
        <a:graphic>
          <a:graphicData uri="http://schemas.openxmlformats.org/presentationml/2006/ole">
            <mc:AlternateContent xmlns:mc="http://schemas.openxmlformats.org/markup-compatibility/2006">
              <mc:Choice xmlns:v="urn:schemas-microsoft-com:vml" Requires="v">
                <p:oleObj spid="_x0000_s18497" name="Ecuación" r:id="rId3" imgW="2209680" imgH="1028880" progId="Equation.3">
                  <p:embed/>
                </p:oleObj>
              </mc:Choice>
              <mc:Fallback>
                <p:oleObj name="Ecuación" r:id="rId3" imgW="2209680" imgH="10288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33400"/>
                        <a:ext cx="2209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Rectangle 3">
            <a:extLst>
              <a:ext uri="{FF2B5EF4-FFF2-40B4-BE49-F238E27FC236}">
                <a16:creationId xmlns:a16="http://schemas.microsoft.com/office/drawing/2014/main" id="{2FB76B7B-DB66-45ED-AB5C-2EB7F148655E}"/>
              </a:ext>
            </a:extLst>
          </p:cNvPr>
          <p:cNvSpPr>
            <a:spLocks noChangeArrowheads="1"/>
          </p:cNvSpPr>
          <p:nvPr/>
        </p:nvSpPr>
        <p:spPr bwMode="auto">
          <a:xfrm>
            <a:off x="0" y="1676400"/>
            <a:ext cx="91440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Por lo que A, depende aparentemente de la tempera</a:t>
            </a:r>
            <a:r>
              <a:rPr lang="es-ES_tradnl" altLang="es-MX" sz="2800" dirty="0">
                <a:latin typeface="Arial" panose="020B0604020202020204" pitchFamily="34" charset="0"/>
                <a:cs typeface="Times New Roman" panose="02020603050405020304" pitchFamily="18" charset="0"/>
              </a:rPr>
              <a:t>-</a:t>
            </a:r>
            <a:r>
              <a:rPr lang="es-ES" altLang="es-MX" sz="2800" dirty="0">
                <a:latin typeface="Arial" panose="020B0604020202020204" pitchFamily="34" charset="0"/>
                <a:cs typeface="Times New Roman" panose="02020603050405020304" pitchFamily="18" charset="0"/>
              </a:rPr>
              <a:t>tura, pero hay que recordar que las funciones de </a:t>
            </a:r>
            <a:r>
              <a:rPr lang="es-ES" altLang="es-MX" sz="2800" dirty="0" err="1">
                <a:latin typeface="Arial" panose="020B0604020202020204" pitchFamily="34" charset="0"/>
                <a:cs typeface="Times New Roman" panose="02020603050405020304" pitchFamily="18" charset="0"/>
              </a:rPr>
              <a:t>parti</a:t>
            </a:r>
            <a:r>
              <a:rPr lang="es-ES_tradnl" altLang="es-MX" sz="2800" dirty="0">
                <a:latin typeface="Arial" panose="020B0604020202020204" pitchFamily="34" charset="0"/>
                <a:cs typeface="Times New Roman" panose="02020603050405020304" pitchFamily="18" charset="0"/>
              </a:rPr>
              <a:t>-</a:t>
            </a:r>
            <a:r>
              <a:rPr lang="es-ES" altLang="es-MX" sz="2800" dirty="0" err="1">
                <a:latin typeface="Arial" panose="020B0604020202020204" pitchFamily="34" charset="0"/>
                <a:cs typeface="Times New Roman" panose="02020603050405020304" pitchFamily="18" charset="0"/>
              </a:rPr>
              <a:t>ción</a:t>
            </a:r>
            <a:r>
              <a:rPr lang="es-ES" altLang="es-MX" sz="2800" dirty="0">
                <a:latin typeface="Arial" panose="020B0604020202020204" pitchFamily="34" charset="0"/>
                <a:cs typeface="Times New Roman" panose="02020603050405020304" pitchFamily="18" charset="0"/>
              </a:rPr>
              <a:t> no tienen una dependencia fuerte con la tempera</a:t>
            </a:r>
            <a:r>
              <a:rPr lang="es-ES_tradnl" altLang="es-MX" sz="2800" dirty="0">
                <a:latin typeface="Arial" panose="020B0604020202020204" pitchFamily="34" charset="0"/>
                <a:cs typeface="Times New Roman" panose="02020603050405020304" pitchFamily="18" charset="0"/>
              </a:rPr>
              <a:t>-</a:t>
            </a:r>
            <a:r>
              <a:rPr lang="es-ES" altLang="es-MX" sz="2800" dirty="0">
                <a:latin typeface="Arial" panose="020B0604020202020204" pitchFamily="34" charset="0"/>
                <a:cs typeface="Times New Roman" panose="02020603050405020304" pitchFamily="18" charset="0"/>
              </a:rPr>
              <a:t>tura.</a:t>
            </a:r>
          </a:p>
          <a:p>
            <a:pPr algn="ctr"/>
            <a:r>
              <a:rPr lang="es-ES" altLang="es-MX" sz="2800" u="sng" dirty="0">
                <a:latin typeface="Arial" panose="020B0604020202020204" pitchFamily="34" charset="0"/>
                <a:cs typeface="Times New Roman" panose="02020603050405020304" pitchFamily="18" charset="0"/>
              </a:rPr>
              <a:t>Interpretación termodinámica.</a:t>
            </a:r>
            <a:endParaRPr lang="es-ES" altLang="es-MX" sz="2800" dirty="0">
              <a:latin typeface="Arial" panose="020B0604020202020204" pitchFamily="34" charset="0"/>
              <a:cs typeface="Times New Roman" panose="02020603050405020304" pitchFamily="18" charset="0"/>
            </a:endParaRPr>
          </a:p>
          <a:p>
            <a:r>
              <a:rPr lang="es-ES" altLang="es-MX" sz="2800" dirty="0">
                <a:latin typeface="Arial" panose="020B0604020202020204" pitchFamily="34" charset="0"/>
                <a:cs typeface="Times New Roman" panose="02020603050405020304" pitchFamily="18" charset="0"/>
              </a:rPr>
              <a:t> </a:t>
            </a:r>
          </a:p>
          <a:p>
            <a:pPr algn="just"/>
            <a:r>
              <a:rPr lang="es-ES" altLang="es-MX" sz="2800" dirty="0">
                <a:latin typeface="Arial" panose="020B0604020202020204" pitchFamily="34" charset="0"/>
                <a:cs typeface="Times New Roman" panose="02020603050405020304" pitchFamily="18" charset="0"/>
              </a:rPr>
              <a:t>	Comparemos la ecuación (199) con (192) y definamos una nueva constante de equilibrio:</a:t>
            </a:r>
          </a:p>
          <a:p>
            <a:endParaRPr lang="es-ES" altLang="es-MX" sz="2800" dirty="0">
              <a:latin typeface="Arial" panose="020B0604020202020204" pitchFamily="34" charset="0"/>
            </a:endParaRPr>
          </a:p>
        </p:txBody>
      </p:sp>
      <p:sp>
        <p:nvSpPr>
          <p:cNvPr id="18437" name="Text Box 4">
            <a:extLst>
              <a:ext uri="{FF2B5EF4-FFF2-40B4-BE49-F238E27FC236}">
                <a16:creationId xmlns:a16="http://schemas.microsoft.com/office/drawing/2014/main" id="{77BF2342-1640-4F97-9AD4-062AB63E08AD}"/>
              </a:ext>
            </a:extLst>
          </p:cNvPr>
          <p:cNvSpPr txBox="1">
            <a:spLocks noChangeArrowheads="1"/>
          </p:cNvSpPr>
          <p:nvPr/>
        </p:nvSpPr>
        <p:spPr bwMode="auto">
          <a:xfrm>
            <a:off x="5241925" y="6858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(200)</a:t>
            </a:r>
            <a:endParaRPr lang="es-ES" altLang="es-MX" sz="2800">
              <a:latin typeface="Arial" panose="020B0604020202020204" pitchFamily="34" charset="0"/>
            </a:endParaRPr>
          </a:p>
        </p:txBody>
      </p:sp>
      <p:graphicFrame>
        <p:nvGraphicFramePr>
          <p:cNvPr id="18435" name="Object 5">
            <a:extLst>
              <a:ext uri="{FF2B5EF4-FFF2-40B4-BE49-F238E27FC236}">
                <a16:creationId xmlns:a16="http://schemas.microsoft.com/office/drawing/2014/main" id="{55160094-D4B0-4036-BDA2-C6B5FD19F19C}"/>
              </a:ext>
            </a:extLst>
          </p:cNvPr>
          <p:cNvGraphicFramePr>
            <a:graphicFrameLocks noChangeAspect="1"/>
          </p:cNvGraphicFramePr>
          <p:nvPr/>
        </p:nvGraphicFramePr>
        <p:xfrm>
          <a:off x="2286000" y="5257800"/>
          <a:ext cx="3060700" cy="1028700"/>
        </p:xfrm>
        <a:graphic>
          <a:graphicData uri="http://schemas.openxmlformats.org/presentationml/2006/ole">
            <mc:AlternateContent xmlns:mc="http://schemas.openxmlformats.org/markup-compatibility/2006">
              <mc:Choice xmlns:v="urn:schemas-microsoft-com:vml" Requires="v">
                <p:oleObj spid="_x0000_s18498" name="Ecuación" r:id="rId5" imgW="3060000" imgH="1028880" progId="Equation.3">
                  <p:embed/>
                </p:oleObj>
              </mc:Choice>
              <mc:Fallback>
                <p:oleObj name="Ecuación" r:id="rId5" imgW="3060000" imgH="10288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5257800"/>
                        <a:ext cx="3060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Text Box 6">
            <a:extLst>
              <a:ext uri="{FF2B5EF4-FFF2-40B4-BE49-F238E27FC236}">
                <a16:creationId xmlns:a16="http://schemas.microsoft.com/office/drawing/2014/main" id="{8FFA702D-86E1-4D59-BD8E-1CBEBFE16BBD}"/>
              </a:ext>
            </a:extLst>
          </p:cNvPr>
          <p:cNvSpPr txBox="1">
            <a:spLocks noChangeArrowheads="1"/>
          </p:cNvSpPr>
          <p:nvPr/>
        </p:nvSpPr>
        <p:spPr bwMode="auto">
          <a:xfrm>
            <a:off x="5927725" y="53990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(201)</a:t>
            </a:r>
            <a:endParaRPr lang="es-ES" altLang="es-MX" sz="28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a:extLst>
              <a:ext uri="{FF2B5EF4-FFF2-40B4-BE49-F238E27FC236}">
                <a16:creationId xmlns:a16="http://schemas.microsoft.com/office/drawing/2014/main" id="{C70A53EA-72B3-476F-A05F-A82B69B98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12763"/>
            <a:ext cx="8459787" cy="634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a:extLst>
              <a:ext uri="{FF2B5EF4-FFF2-40B4-BE49-F238E27FC236}">
                <a16:creationId xmlns:a16="http://schemas.microsoft.com/office/drawing/2014/main" id="{A384E10F-CC9A-48A6-96BB-7883BD3FFCE5}"/>
              </a:ext>
            </a:extLst>
          </p:cNvPr>
          <p:cNvSpPr>
            <a:spLocks noChangeArrowheads="1"/>
          </p:cNvSpPr>
          <p:nvPr/>
        </p:nvSpPr>
        <p:spPr bwMode="auto">
          <a:xfrm>
            <a:off x="0" y="533400"/>
            <a:ext cx="9144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K </a:t>
            </a:r>
            <a:r>
              <a:rPr lang="es-ES_tradnl" altLang="es-MX" sz="28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rPr>
              <a:t>es una clase especial de constante de equilibrio dado que carece de la contribución a la función de partición para el movimiento vibracional que conduce a productos. A partir de las ecuaciones anteriores podemos expresar la teoría del estado de transición de la siguiente forma:</a:t>
            </a:r>
          </a:p>
          <a:p>
            <a:r>
              <a:rPr lang="es-ES" altLang="es-MX" sz="1000" dirty="0">
                <a:cs typeface="Times New Roman" panose="02020603050405020304" pitchFamily="18" charset="0"/>
              </a:rPr>
              <a:t> </a:t>
            </a:r>
            <a:endParaRPr lang="es-ES" altLang="es-MX" sz="1200" dirty="0">
              <a:cs typeface="Times New Roman" panose="02020603050405020304" pitchFamily="18" charset="0"/>
            </a:endParaRPr>
          </a:p>
          <a:p>
            <a:endParaRPr lang="es-ES" altLang="es-MX" dirty="0"/>
          </a:p>
        </p:txBody>
      </p:sp>
      <p:graphicFrame>
        <p:nvGraphicFramePr>
          <p:cNvPr id="19458" name="Object 2">
            <a:extLst>
              <a:ext uri="{FF2B5EF4-FFF2-40B4-BE49-F238E27FC236}">
                <a16:creationId xmlns:a16="http://schemas.microsoft.com/office/drawing/2014/main" id="{16762667-9A05-4BC1-B8CD-0B81CDE1791B}"/>
              </a:ext>
            </a:extLst>
          </p:cNvPr>
          <p:cNvGraphicFramePr>
            <a:graphicFrameLocks noChangeAspect="1"/>
          </p:cNvGraphicFramePr>
          <p:nvPr/>
        </p:nvGraphicFramePr>
        <p:xfrm>
          <a:off x="304800" y="533400"/>
          <a:ext cx="219075" cy="228600"/>
        </p:xfrm>
        <a:graphic>
          <a:graphicData uri="http://schemas.openxmlformats.org/presentationml/2006/ole">
            <mc:AlternateContent xmlns:mc="http://schemas.openxmlformats.org/markup-compatibility/2006">
              <mc:Choice xmlns:v="urn:schemas-microsoft-com:vml" Requires="v">
                <p:oleObj spid="_x0000_s19521" r:id="rId3" imgW="215806" imgH="228501" progId="Equation.3">
                  <p:embed/>
                </p:oleObj>
              </mc:Choice>
              <mc:Fallback>
                <p:oleObj r:id="rId3" imgW="215806" imgH="22850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34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4">
            <a:extLst>
              <a:ext uri="{FF2B5EF4-FFF2-40B4-BE49-F238E27FC236}">
                <a16:creationId xmlns:a16="http://schemas.microsoft.com/office/drawing/2014/main" id="{83A9B780-35BB-4B54-B64C-D1AA9C75D779}"/>
              </a:ext>
            </a:extLst>
          </p:cNvPr>
          <p:cNvGraphicFramePr>
            <a:graphicFrameLocks noChangeAspect="1"/>
          </p:cNvGraphicFramePr>
          <p:nvPr/>
        </p:nvGraphicFramePr>
        <p:xfrm>
          <a:off x="3048000" y="3124200"/>
          <a:ext cx="1689100" cy="825500"/>
        </p:xfrm>
        <a:graphic>
          <a:graphicData uri="http://schemas.openxmlformats.org/presentationml/2006/ole">
            <mc:AlternateContent xmlns:mc="http://schemas.openxmlformats.org/markup-compatibility/2006">
              <mc:Choice xmlns:v="urn:schemas-microsoft-com:vml" Requires="v">
                <p:oleObj spid="_x0000_s19522" name="Ecuación" r:id="rId5" imgW="1688400" imgH="825480" progId="Equation.3">
                  <p:embed/>
                </p:oleObj>
              </mc:Choice>
              <mc:Fallback>
                <p:oleObj name="Ecuación" r:id="rId5" imgW="1688400" imgH="825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124200"/>
                        <a:ext cx="1689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Text Box 5">
            <a:extLst>
              <a:ext uri="{FF2B5EF4-FFF2-40B4-BE49-F238E27FC236}">
                <a16:creationId xmlns:a16="http://schemas.microsoft.com/office/drawing/2014/main" id="{F92DB430-16D7-4201-A52A-51ADD8080F15}"/>
              </a:ext>
            </a:extLst>
          </p:cNvPr>
          <p:cNvSpPr txBox="1">
            <a:spLocks noChangeArrowheads="1"/>
          </p:cNvSpPr>
          <p:nvPr/>
        </p:nvSpPr>
        <p:spPr bwMode="auto">
          <a:xfrm>
            <a:off x="5410200" y="33528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(202)</a:t>
            </a:r>
            <a:endParaRPr lang="es-ES" altLang="es-MX" sz="2800">
              <a:latin typeface="Arial" panose="020B0604020202020204" pitchFamily="34" charset="0"/>
            </a:endParaRPr>
          </a:p>
        </p:txBody>
      </p:sp>
      <p:sp>
        <p:nvSpPr>
          <p:cNvPr id="19462" name="Rectangle 9">
            <a:extLst>
              <a:ext uri="{FF2B5EF4-FFF2-40B4-BE49-F238E27FC236}">
                <a16:creationId xmlns:a16="http://schemas.microsoft.com/office/drawing/2014/main" id="{DE8771E8-A430-48BA-AF27-39EF3E0A0546}"/>
              </a:ext>
            </a:extLst>
          </p:cNvPr>
          <p:cNvSpPr>
            <a:spLocks noChangeArrowheads="1"/>
          </p:cNvSpPr>
          <p:nvPr/>
        </p:nvSpPr>
        <p:spPr bwMode="auto">
          <a:xfrm>
            <a:off x="0" y="403860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1000" dirty="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rPr>
              <a:t>La ecuación (202) presenta la ventaja práctica de que la constante de velocidad está dada en función de la constante de equilibrio y no de funciones de partición difíciles de evaluar. Nos permite introducir los conceptos bien desarrolladas de la termodinámica en un problema cinético. </a:t>
            </a:r>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2">
            <a:extLst>
              <a:ext uri="{FF2B5EF4-FFF2-40B4-BE49-F238E27FC236}">
                <a16:creationId xmlns:a16="http://schemas.microsoft.com/office/drawing/2014/main" id="{389C3CD9-E03B-4355-90C1-A9773A348E3E}"/>
              </a:ext>
            </a:extLst>
          </p:cNvPr>
          <p:cNvSpPr>
            <a:spLocks noChangeArrowheads="1"/>
          </p:cNvSpPr>
          <p:nvPr/>
        </p:nvSpPr>
        <p:spPr bwMode="auto">
          <a:xfrm>
            <a:off x="304800" y="609600"/>
            <a:ext cx="8280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Se definen las cantidades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G</a:t>
            </a:r>
            <a:r>
              <a:rPr lang="es-ES_tradnl" altLang="es-MX" sz="28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rPr>
              <a:t>H</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_tradnl"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y </a:t>
            </a:r>
            <a:r>
              <a:rPr lang="es-ES" altLang="es-MX" sz="2800" dirty="0">
                <a:latin typeface="Arial" panose="020B0604020202020204" pitchFamily="34" charset="0"/>
                <a:cs typeface="Times New Roman" panose="02020603050405020304" pitchFamily="18" charset="0"/>
              </a:rPr>
              <a:t>S</a:t>
            </a:r>
            <a:r>
              <a:rPr lang="es-ES_tradnl" altLang="es-MX" sz="28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 como la </a:t>
            </a:r>
            <a:r>
              <a:rPr lang="es-ES" altLang="es-MX" sz="2800" u="sng" dirty="0">
                <a:latin typeface="Arial" panose="020B0604020202020204" pitchFamily="34" charset="0"/>
                <a:cs typeface="Times New Roman" panose="02020603050405020304" pitchFamily="18" charset="0"/>
                <a:sym typeface="Symbol" panose="05050102010706020507" pitchFamily="18" charset="2"/>
              </a:rPr>
              <a:t>energía libre de activación</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u="sng" dirty="0">
                <a:latin typeface="Arial" panose="020B0604020202020204" pitchFamily="34" charset="0"/>
                <a:cs typeface="Times New Roman" panose="02020603050405020304" pitchFamily="18" charset="0"/>
                <a:sym typeface="Symbol" panose="05050102010706020507" pitchFamily="18" charset="2"/>
              </a:rPr>
              <a:t>entalpía de activación</a:t>
            </a:r>
            <a:r>
              <a:rPr lang="es-ES" altLang="es-MX" sz="2800" dirty="0">
                <a:latin typeface="Arial" panose="020B0604020202020204" pitchFamily="34" charset="0"/>
                <a:cs typeface="Times New Roman" panose="02020603050405020304" pitchFamily="18" charset="0"/>
                <a:sym typeface="Symbol" panose="05050102010706020507" pitchFamily="18" charset="2"/>
              </a:rPr>
              <a:t> y </a:t>
            </a:r>
            <a:r>
              <a:rPr lang="es-ES" altLang="es-MX" sz="2800" u="sng" dirty="0">
                <a:latin typeface="Arial" panose="020B0604020202020204" pitchFamily="34" charset="0"/>
                <a:cs typeface="Times New Roman" panose="02020603050405020304" pitchFamily="18" charset="0"/>
                <a:sym typeface="Symbol" panose="05050102010706020507" pitchFamily="18" charset="2"/>
              </a:rPr>
              <a:t>entropía de activación</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p>
        </p:txBody>
      </p:sp>
      <p:graphicFrame>
        <p:nvGraphicFramePr>
          <p:cNvPr id="20482" name="Object 3">
            <a:extLst>
              <a:ext uri="{FF2B5EF4-FFF2-40B4-BE49-F238E27FC236}">
                <a16:creationId xmlns:a16="http://schemas.microsoft.com/office/drawing/2014/main" id="{211758AD-858C-48FE-9CD3-E983BE0713BE}"/>
              </a:ext>
            </a:extLst>
          </p:cNvPr>
          <p:cNvGraphicFramePr>
            <a:graphicFrameLocks noChangeAspect="1"/>
          </p:cNvGraphicFramePr>
          <p:nvPr/>
        </p:nvGraphicFramePr>
        <p:xfrm>
          <a:off x="5105400" y="609600"/>
          <a:ext cx="219075" cy="228600"/>
        </p:xfrm>
        <a:graphic>
          <a:graphicData uri="http://schemas.openxmlformats.org/presentationml/2006/ole">
            <mc:AlternateContent xmlns:mc="http://schemas.openxmlformats.org/markup-compatibility/2006">
              <mc:Choice xmlns:v="urn:schemas-microsoft-com:vml" Requires="v">
                <p:oleObj spid="_x0000_s20669" r:id="rId3" imgW="215806" imgH="228501" progId="Equation.3">
                  <p:embed/>
                </p:oleObj>
              </mc:Choice>
              <mc:Fallback>
                <p:oleObj r:id="rId3" imgW="215806" imgH="228501"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6096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4">
            <a:extLst>
              <a:ext uri="{FF2B5EF4-FFF2-40B4-BE49-F238E27FC236}">
                <a16:creationId xmlns:a16="http://schemas.microsoft.com/office/drawing/2014/main" id="{85F1931E-25D2-47EE-8613-465FBD9F8958}"/>
              </a:ext>
            </a:extLst>
          </p:cNvPr>
          <p:cNvGraphicFramePr>
            <a:graphicFrameLocks noChangeAspect="1"/>
          </p:cNvGraphicFramePr>
          <p:nvPr/>
        </p:nvGraphicFramePr>
        <p:xfrm>
          <a:off x="5943600" y="609600"/>
          <a:ext cx="219075" cy="228600"/>
        </p:xfrm>
        <a:graphic>
          <a:graphicData uri="http://schemas.openxmlformats.org/presentationml/2006/ole">
            <mc:AlternateContent xmlns:mc="http://schemas.openxmlformats.org/markup-compatibility/2006">
              <mc:Choice xmlns:v="urn:schemas-microsoft-com:vml" Requires="v">
                <p:oleObj spid="_x0000_s20670" r:id="rId5" imgW="215806" imgH="228501" progId="Equation.3">
                  <p:embed/>
                </p:oleObj>
              </mc:Choice>
              <mc:Fallback>
                <p:oleObj r:id="rId5" imgW="215806" imgH="22850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96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4" name="Object 5">
            <a:extLst>
              <a:ext uri="{FF2B5EF4-FFF2-40B4-BE49-F238E27FC236}">
                <a16:creationId xmlns:a16="http://schemas.microsoft.com/office/drawing/2014/main" id="{7ADCC13F-9553-4A2F-8D98-6A77607BAA65}"/>
              </a:ext>
            </a:extLst>
          </p:cNvPr>
          <p:cNvGraphicFramePr>
            <a:graphicFrameLocks noChangeAspect="1"/>
          </p:cNvGraphicFramePr>
          <p:nvPr/>
        </p:nvGraphicFramePr>
        <p:xfrm>
          <a:off x="7010400" y="609600"/>
          <a:ext cx="219075" cy="228600"/>
        </p:xfrm>
        <a:graphic>
          <a:graphicData uri="http://schemas.openxmlformats.org/presentationml/2006/ole">
            <mc:AlternateContent xmlns:mc="http://schemas.openxmlformats.org/markup-compatibility/2006">
              <mc:Choice xmlns:v="urn:schemas-microsoft-com:vml" Requires="v">
                <p:oleObj spid="_x0000_s20671" r:id="rId6" imgW="215806" imgH="228501" progId="Equation.3">
                  <p:embed/>
                </p:oleObj>
              </mc:Choice>
              <mc:Fallback>
                <p:oleObj r:id="rId6" imgW="215806" imgH="22850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6096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9" name="Rectangle 6">
            <a:extLst>
              <a:ext uri="{FF2B5EF4-FFF2-40B4-BE49-F238E27FC236}">
                <a16:creationId xmlns:a16="http://schemas.microsoft.com/office/drawing/2014/main" id="{AEA9B74B-3A1F-4748-A7FF-01303BAF6B56}"/>
              </a:ext>
            </a:extLst>
          </p:cNvPr>
          <p:cNvSpPr>
            <a:spLocks noChangeArrowheads="1"/>
          </p:cNvSpPr>
          <p:nvPr/>
        </p:nvSpPr>
        <p:spPr bwMode="auto">
          <a:xfrm>
            <a:off x="152400" y="2057400"/>
            <a:ext cx="899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A partir de la termodinámica podemos escribir:</a:t>
            </a:r>
          </a:p>
          <a:p>
            <a:endParaRPr lang="es-ES" altLang="es-MX" sz="2800">
              <a:latin typeface="Arial" panose="020B0604020202020204" pitchFamily="34" charset="0"/>
            </a:endParaRPr>
          </a:p>
        </p:txBody>
      </p:sp>
      <p:graphicFrame>
        <p:nvGraphicFramePr>
          <p:cNvPr id="20485" name="Object 7">
            <a:extLst>
              <a:ext uri="{FF2B5EF4-FFF2-40B4-BE49-F238E27FC236}">
                <a16:creationId xmlns:a16="http://schemas.microsoft.com/office/drawing/2014/main" id="{6D1F9740-7621-4579-B101-8B106DAA2835}"/>
              </a:ext>
            </a:extLst>
          </p:cNvPr>
          <p:cNvGraphicFramePr>
            <a:graphicFrameLocks noChangeAspect="1"/>
          </p:cNvGraphicFramePr>
          <p:nvPr/>
        </p:nvGraphicFramePr>
        <p:xfrm>
          <a:off x="2895600" y="2667000"/>
          <a:ext cx="2590800" cy="431800"/>
        </p:xfrm>
        <a:graphic>
          <a:graphicData uri="http://schemas.openxmlformats.org/presentationml/2006/ole">
            <mc:AlternateContent xmlns:mc="http://schemas.openxmlformats.org/markup-compatibility/2006">
              <mc:Choice xmlns:v="urn:schemas-microsoft-com:vml" Requires="v">
                <p:oleObj spid="_x0000_s20672" name="Ecuación" r:id="rId7" imgW="2590920" imgH="431640" progId="Equation.3">
                  <p:embed/>
                </p:oleObj>
              </mc:Choice>
              <mc:Fallback>
                <p:oleObj name="Ecuación" r:id="rId7" imgW="2590920" imgH="4316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667000"/>
                        <a:ext cx="2590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8">
            <a:extLst>
              <a:ext uri="{FF2B5EF4-FFF2-40B4-BE49-F238E27FC236}">
                <a16:creationId xmlns:a16="http://schemas.microsoft.com/office/drawing/2014/main" id="{525FFAF6-5B16-40E1-9A0D-E70EC530696F}"/>
              </a:ext>
            </a:extLst>
          </p:cNvPr>
          <p:cNvGraphicFramePr>
            <a:graphicFrameLocks noChangeAspect="1"/>
          </p:cNvGraphicFramePr>
          <p:nvPr/>
        </p:nvGraphicFramePr>
        <p:xfrm>
          <a:off x="2895600" y="3352800"/>
          <a:ext cx="2882900" cy="431800"/>
        </p:xfrm>
        <a:graphic>
          <a:graphicData uri="http://schemas.openxmlformats.org/presentationml/2006/ole">
            <mc:AlternateContent xmlns:mc="http://schemas.openxmlformats.org/markup-compatibility/2006">
              <mc:Choice xmlns:v="urn:schemas-microsoft-com:vml" Requires="v">
                <p:oleObj spid="_x0000_s20673" name="Ecuación" r:id="rId9" imgW="2882880" imgH="431640" progId="Equation.3">
                  <p:embed/>
                </p:oleObj>
              </mc:Choice>
              <mc:Fallback>
                <p:oleObj name="Ecuación" r:id="rId9" imgW="2882880" imgH="4316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3352800"/>
                        <a:ext cx="288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9">
            <a:extLst>
              <a:ext uri="{FF2B5EF4-FFF2-40B4-BE49-F238E27FC236}">
                <a16:creationId xmlns:a16="http://schemas.microsoft.com/office/drawing/2014/main" id="{19C95069-8B4A-41C1-9E86-D767CB950658}"/>
              </a:ext>
            </a:extLst>
          </p:cNvPr>
          <p:cNvGraphicFramePr>
            <a:graphicFrameLocks noChangeAspect="1"/>
          </p:cNvGraphicFramePr>
          <p:nvPr/>
        </p:nvGraphicFramePr>
        <p:xfrm>
          <a:off x="3048000" y="4038600"/>
          <a:ext cx="2501900" cy="990600"/>
        </p:xfrm>
        <a:graphic>
          <a:graphicData uri="http://schemas.openxmlformats.org/presentationml/2006/ole">
            <mc:AlternateContent xmlns:mc="http://schemas.openxmlformats.org/markup-compatibility/2006">
              <mc:Choice xmlns:v="urn:schemas-microsoft-com:vml" Requires="v">
                <p:oleObj spid="_x0000_s20674" name="Ecuación" r:id="rId11" imgW="2502000" imgH="990720" progId="Equation.3">
                  <p:embed/>
                </p:oleObj>
              </mc:Choice>
              <mc:Fallback>
                <p:oleObj name="Ecuación" r:id="rId11" imgW="2502000" imgH="99072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4038600"/>
                        <a:ext cx="2501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0" name="Text Box 10">
            <a:extLst>
              <a:ext uri="{FF2B5EF4-FFF2-40B4-BE49-F238E27FC236}">
                <a16:creationId xmlns:a16="http://schemas.microsoft.com/office/drawing/2014/main" id="{74304D34-B4AB-48FB-A85A-214BC687AD91}"/>
              </a:ext>
            </a:extLst>
          </p:cNvPr>
          <p:cNvSpPr txBox="1">
            <a:spLocks noChangeArrowheads="1"/>
          </p:cNvSpPr>
          <p:nvPr/>
        </p:nvSpPr>
        <p:spPr bwMode="auto">
          <a:xfrm>
            <a:off x="6477000" y="26670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(203)</a:t>
            </a:r>
            <a:endParaRPr lang="es-ES" altLang="es-MX" sz="2800">
              <a:latin typeface="Arial" panose="020B0604020202020204" pitchFamily="34" charset="0"/>
            </a:endParaRPr>
          </a:p>
        </p:txBody>
      </p:sp>
      <p:sp>
        <p:nvSpPr>
          <p:cNvPr id="20491" name="Text Box 11">
            <a:extLst>
              <a:ext uri="{FF2B5EF4-FFF2-40B4-BE49-F238E27FC236}">
                <a16:creationId xmlns:a16="http://schemas.microsoft.com/office/drawing/2014/main" id="{F4C46DCD-1327-41DE-A7D5-5DD619FBFCFB}"/>
              </a:ext>
            </a:extLst>
          </p:cNvPr>
          <p:cNvSpPr txBox="1">
            <a:spLocks noChangeArrowheads="1"/>
          </p:cNvSpPr>
          <p:nvPr/>
        </p:nvSpPr>
        <p:spPr bwMode="auto">
          <a:xfrm>
            <a:off x="6477000" y="33528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(204)</a:t>
            </a:r>
            <a:endParaRPr lang="es-ES" altLang="es-MX" sz="2800">
              <a:latin typeface="Arial" panose="020B0604020202020204" pitchFamily="34" charset="0"/>
            </a:endParaRPr>
          </a:p>
        </p:txBody>
      </p:sp>
      <p:sp>
        <p:nvSpPr>
          <p:cNvPr id="20492" name="Text Box 12">
            <a:extLst>
              <a:ext uri="{FF2B5EF4-FFF2-40B4-BE49-F238E27FC236}">
                <a16:creationId xmlns:a16="http://schemas.microsoft.com/office/drawing/2014/main" id="{A4D3D07E-88FD-4F7E-8507-2D51C5AC3162}"/>
              </a:ext>
            </a:extLst>
          </p:cNvPr>
          <p:cNvSpPr txBox="1">
            <a:spLocks noChangeArrowheads="1"/>
          </p:cNvSpPr>
          <p:nvPr/>
        </p:nvSpPr>
        <p:spPr bwMode="auto">
          <a:xfrm>
            <a:off x="6477000" y="41910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(205)</a:t>
            </a:r>
            <a:endParaRPr lang="es-ES" altLang="es-MX" sz="2800">
              <a:latin typeface="Arial" panose="020B0604020202020204" pitchFamily="34" charset="0"/>
            </a:endParaRPr>
          </a:p>
        </p:txBody>
      </p:sp>
      <p:sp>
        <p:nvSpPr>
          <p:cNvPr id="20493" name="Rectangle 14">
            <a:extLst>
              <a:ext uri="{FF2B5EF4-FFF2-40B4-BE49-F238E27FC236}">
                <a16:creationId xmlns:a16="http://schemas.microsoft.com/office/drawing/2014/main" id="{59826A5B-743E-4049-A2EF-C0D40C8BB99C}"/>
              </a:ext>
            </a:extLst>
          </p:cNvPr>
          <p:cNvSpPr>
            <a:spLocks noChangeArrowheads="1"/>
          </p:cNvSpPr>
          <p:nvPr/>
        </p:nvSpPr>
        <p:spPr bwMode="auto">
          <a:xfrm>
            <a:off x="609600" y="5105400"/>
            <a:ext cx="8534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Estas cantidades (molar estándar) describen el proceso:</a:t>
            </a:r>
          </a:p>
          <a:p>
            <a:r>
              <a:rPr lang="es-ES" altLang="es-MX" sz="1000">
                <a:cs typeface="Times New Roman" panose="02020603050405020304" pitchFamily="18" charset="0"/>
              </a:rPr>
              <a:t> </a:t>
            </a:r>
            <a:endParaRPr lang="es-ES" altLang="es-MX" sz="1200">
              <a:cs typeface="Times New Roman" panose="02020603050405020304" pitchFamily="18" charset="0"/>
            </a:endParaRPr>
          </a:p>
          <a:p>
            <a:endParaRPr lang="es-ES" altLang="es-MX"/>
          </a:p>
        </p:txBody>
      </p:sp>
      <p:pic>
        <p:nvPicPr>
          <p:cNvPr id="20494" name="Picture 13">
            <a:extLst>
              <a:ext uri="{FF2B5EF4-FFF2-40B4-BE49-F238E27FC236}">
                <a16:creationId xmlns:a16="http://schemas.microsoft.com/office/drawing/2014/main" id="{FC0661A7-A372-4214-A5EA-8899403C87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6019800"/>
            <a:ext cx="5638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4">
            <a:extLst>
              <a:ext uri="{FF2B5EF4-FFF2-40B4-BE49-F238E27FC236}">
                <a16:creationId xmlns:a16="http://schemas.microsoft.com/office/drawing/2014/main" id="{BDC93824-641B-4454-AC25-AA292270E222}"/>
              </a:ext>
            </a:extLst>
          </p:cNvPr>
          <p:cNvSpPr>
            <a:spLocks noChangeArrowheads="1"/>
          </p:cNvSpPr>
          <p:nvPr/>
        </p:nvSpPr>
        <p:spPr bwMode="auto">
          <a:xfrm>
            <a:off x="228600" y="533400"/>
            <a:ext cx="8686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Los valores numéricos de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G</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_tradnl"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y </a:t>
            </a:r>
            <a:r>
              <a:rPr lang="es-ES" altLang="es-MX" sz="2800" dirty="0">
                <a:latin typeface="Arial" panose="020B0604020202020204" pitchFamily="34" charset="0"/>
                <a:cs typeface="Times New Roman" panose="02020603050405020304" pitchFamily="18" charset="0"/>
              </a:rPr>
              <a:t>S</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_tradnl"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dependen de la elección de los estados </a:t>
            </a:r>
            <a:r>
              <a:rPr lang="es-ES" altLang="es-MX" sz="2800" dirty="0" err="1">
                <a:latin typeface="Arial" panose="020B0604020202020204" pitchFamily="34" charset="0"/>
                <a:cs typeface="Times New Roman" panose="02020603050405020304" pitchFamily="18" charset="0"/>
                <a:sym typeface="Symbol" panose="05050102010706020507" pitchFamily="18" charset="2"/>
              </a:rPr>
              <a:t>est</a:t>
            </a:r>
            <a:r>
              <a:rPr lang="es-ES_tradnl" altLang="es-MX" sz="2800" dirty="0">
                <a:latin typeface="Arial" panose="020B0604020202020204" pitchFamily="34" charset="0"/>
                <a:cs typeface="Times New Roman" panose="02020603050405020304" pitchFamily="18" charset="0"/>
                <a:sym typeface="Symbol" panose="05050102010706020507" pitchFamily="18" charset="2"/>
              </a:rPr>
              <a:t>a</a:t>
            </a:r>
            <a:r>
              <a:rPr lang="es-ES" altLang="es-MX" sz="2800" dirty="0" err="1">
                <a:latin typeface="Arial" panose="020B0604020202020204" pitchFamily="34" charset="0"/>
                <a:cs typeface="Times New Roman" panose="02020603050405020304" pitchFamily="18" charset="0"/>
                <a:sym typeface="Symbol" panose="05050102010706020507" pitchFamily="18" charset="2"/>
              </a:rPr>
              <a:t>ndar</a:t>
            </a:r>
            <a:r>
              <a:rPr lang="es-ES" altLang="es-MX" sz="2800" dirty="0">
                <a:latin typeface="Arial" panose="020B0604020202020204" pitchFamily="34" charset="0"/>
                <a:cs typeface="Times New Roman" panose="02020603050405020304" pitchFamily="18" charset="0"/>
                <a:sym typeface="Symbol" panose="05050102010706020507" pitchFamily="18" charset="2"/>
              </a:rPr>
              <a:t>; para estudios cinéticos en disolución, se utiliza generalmente la escala de concentración molar.</a:t>
            </a:r>
          </a:p>
          <a:p>
            <a:pPr algn="just"/>
            <a:r>
              <a:rPr lang="es-ES" altLang="es-MX" sz="2800" dirty="0">
                <a:latin typeface="Arial" panose="020B0604020202020204" pitchFamily="34" charset="0"/>
                <a:cs typeface="Times New Roman" panose="02020603050405020304" pitchFamily="18" charset="0"/>
                <a:sym typeface="Symbol" panose="05050102010706020507" pitchFamily="18" charset="2"/>
              </a:rPr>
              <a:t> 	Al analizar la ecuación (202) se observa que la dependencia en la temperatura de k proviene de su dependencia en la constante de equilibrio.</a:t>
            </a:r>
          </a:p>
          <a:p>
            <a:pPr algn="just"/>
            <a:r>
              <a:rPr lang="es-ES" altLang="es-MX" sz="2800" dirty="0">
                <a:latin typeface="Arial" panose="020B0604020202020204" pitchFamily="34" charset="0"/>
                <a:cs typeface="Times New Roman" panose="02020603050405020304" pitchFamily="18" charset="0"/>
                <a:sym typeface="Symbol" panose="05050102010706020507" pitchFamily="18" charset="2"/>
              </a:rPr>
              <a:t> 	Al combinar las ecuaciones (202) y (204) se puede expresar la constante de velocidad en diversas formas:</a:t>
            </a:r>
          </a:p>
        </p:txBody>
      </p:sp>
      <p:graphicFrame>
        <p:nvGraphicFramePr>
          <p:cNvPr id="21506" name="Object 3">
            <a:extLst>
              <a:ext uri="{FF2B5EF4-FFF2-40B4-BE49-F238E27FC236}">
                <a16:creationId xmlns:a16="http://schemas.microsoft.com/office/drawing/2014/main" id="{98C49C8E-4DA4-4F59-B509-C2A05741CC04}"/>
              </a:ext>
            </a:extLst>
          </p:cNvPr>
          <p:cNvGraphicFramePr>
            <a:graphicFrameLocks noChangeAspect="1"/>
          </p:cNvGraphicFramePr>
          <p:nvPr/>
        </p:nvGraphicFramePr>
        <p:xfrm>
          <a:off x="6019800" y="533400"/>
          <a:ext cx="219075" cy="228600"/>
        </p:xfrm>
        <a:graphic>
          <a:graphicData uri="http://schemas.openxmlformats.org/presentationml/2006/ole">
            <mc:AlternateContent xmlns:mc="http://schemas.openxmlformats.org/markup-compatibility/2006">
              <mc:Choice xmlns:v="urn:schemas-microsoft-com:vml" Requires="v">
                <p:oleObj spid="_x0000_s21598" r:id="rId3" imgW="215806" imgH="228501" progId="Equation.3">
                  <p:embed/>
                </p:oleObj>
              </mc:Choice>
              <mc:Fallback>
                <p:oleObj r:id="rId3" imgW="215806" imgH="228501"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334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2">
            <a:extLst>
              <a:ext uri="{FF2B5EF4-FFF2-40B4-BE49-F238E27FC236}">
                <a16:creationId xmlns:a16="http://schemas.microsoft.com/office/drawing/2014/main" id="{E60104F0-7522-4261-8B47-0F197943BB44}"/>
              </a:ext>
            </a:extLst>
          </p:cNvPr>
          <p:cNvGraphicFramePr>
            <a:graphicFrameLocks noChangeAspect="1"/>
          </p:cNvGraphicFramePr>
          <p:nvPr/>
        </p:nvGraphicFramePr>
        <p:xfrm>
          <a:off x="4953000" y="533400"/>
          <a:ext cx="219075" cy="228600"/>
        </p:xfrm>
        <a:graphic>
          <a:graphicData uri="http://schemas.openxmlformats.org/presentationml/2006/ole">
            <mc:AlternateContent xmlns:mc="http://schemas.openxmlformats.org/markup-compatibility/2006">
              <mc:Choice xmlns:v="urn:schemas-microsoft-com:vml" Requires="v">
                <p:oleObj spid="_x0000_s21599" r:id="rId5" imgW="215806" imgH="228501" progId="Equation.3">
                  <p:embed/>
                </p:oleObj>
              </mc:Choice>
              <mc:Fallback>
                <p:oleObj r:id="rId5" imgW="215806" imgH="22850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334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5">
            <a:extLst>
              <a:ext uri="{FF2B5EF4-FFF2-40B4-BE49-F238E27FC236}">
                <a16:creationId xmlns:a16="http://schemas.microsoft.com/office/drawing/2014/main" id="{E1DE0613-0EFB-4C0D-A3D6-4E7DD5F4E5F6}"/>
              </a:ext>
            </a:extLst>
          </p:cNvPr>
          <p:cNvGraphicFramePr>
            <a:graphicFrameLocks noChangeAspect="1"/>
          </p:cNvGraphicFramePr>
          <p:nvPr/>
        </p:nvGraphicFramePr>
        <p:xfrm>
          <a:off x="3276600" y="4648200"/>
          <a:ext cx="3733800" cy="1995488"/>
        </p:xfrm>
        <a:graphic>
          <a:graphicData uri="http://schemas.openxmlformats.org/presentationml/2006/ole">
            <mc:AlternateContent xmlns:mc="http://schemas.openxmlformats.org/markup-compatibility/2006">
              <mc:Choice xmlns:v="urn:schemas-microsoft-com:vml" Requires="v">
                <p:oleObj spid="_x0000_s21600" name="Ecuación" r:id="rId6" imgW="1473120" imgH="787320" progId="Equation.3">
                  <p:embed/>
                </p:oleObj>
              </mc:Choice>
              <mc:Fallback>
                <p:oleObj name="Ecuación" r:id="rId6" imgW="1473120" imgH="78732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648200"/>
                        <a:ext cx="37338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Text Box 6">
            <a:extLst>
              <a:ext uri="{FF2B5EF4-FFF2-40B4-BE49-F238E27FC236}">
                <a16:creationId xmlns:a16="http://schemas.microsoft.com/office/drawing/2014/main" id="{AD90F7FE-1BEB-4D34-837F-BDBAC02DB6E8}"/>
              </a:ext>
            </a:extLst>
          </p:cNvPr>
          <p:cNvSpPr txBox="1">
            <a:spLocks noChangeArrowheads="1"/>
          </p:cNvSpPr>
          <p:nvPr/>
        </p:nvSpPr>
        <p:spPr bwMode="auto">
          <a:xfrm>
            <a:off x="7527925" y="47894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(206)</a:t>
            </a:r>
            <a:endParaRPr lang="es-ES" altLang="es-MX" sz="280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5">
            <a:extLst>
              <a:ext uri="{FF2B5EF4-FFF2-40B4-BE49-F238E27FC236}">
                <a16:creationId xmlns:a16="http://schemas.microsoft.com/office/drawing/2014/main" id="{082B7AB0-6B5D-4536-B384-266C1A8D7F64}"/>
              </a:ext>
            </a:extLst>
          </p:cNvPr>
          <p:cNvSpPr>
            <a:spLocks noChangeArrowheads="1"/>
          </p:cNvSpPr>
          <p:nvPr/>
        </p:nvSpPr>
        <p:spPr bwMode="auto">
          <a:xfrm>
            <a:off x="152400" y="457200"/>
            <a:ext cx="8763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Para evaluar los parámetros de activación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G</a:t>
            </a:r>
            <a:r>
              <a:rPr lang="es-ES_tradnl" altLang="es-MX" sz="28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rPr>
              <a:t>H</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_tradnl"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y </a:t>
            </a:r>
            <a:r>
              <a:rPr lang="es-ES" altLang="es-MX" sz="2800" dirty="0">
                <a:latin typeface="Arial" panose="020B0604020202020204" pitchFamily="34" charset="0"/>
                <a:cs typeface="Times New Roman" panose="02020603050405020304" pitchFamily="18" charset="0"/>
              </a:rPr>
              <a:t>S</a:t>
            </a:r>
            <a:r>
              <a:rPr lang="es-ES_tradnl" altLang="es-MX" sz="28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 se procede de la siguiente manera. A partir de la ecuación de Arrhenius tenemos:</a:t>
            </a:r>
          </a:p>
        </p:txBody>
      </p:sp>
      <p:graphicFrame>
        <p:nvGraphicFramePr>
          <p:cNvPr id="22530" name="Object 4">
            <a:extLst>
              <a:ext uri="{FF2B5EF4-FFF2-40B4-BE49-F238E27FC236}">
                <a16:creationId xmlns:a16="http://schemas.microsoft.com/office/drawing/2014/main" id="{429DBAEF-E20C-4636-AFEC-3A4BA0A3ABE9}"/>
              </a:ext>
            </a:extLst>
          </p:cNvPr>
          <p:cNvGraphicFramePr>
            <a:graphicFrameLocks noChangeAspect="1"/>
          </p:cNvGraphicFramePr>
          <p:nvPr/>
        </p:nvGraphicFramePr>
        <p:xfrm>
          <a:off x="990600" y="914400"/>
          <a:ext cx="219075" cy="228600"/>
        </p:xfrm>
        <a:graphic>
          <a:graphicData uri="http://schemas.openxmlformats.org/presentationml/2006/ole">
            <mc:AlternateContent xmlns:mc="http://schemas.openxmlformats.org/markup-compatibility/2006">
              <mc:Choice xmlns:v="urn:schemas-microsoft-com:vml" Requires="v">
                <p:oleObj spid="_x0000_s22748" r:id="rId3" imgW="215806" imgH="228501" progId="Equation.3">
                  <p:embed/>
                </p:oleObj>
              </mc:Choice>
              <mc:Fallback>
                <p:oleObj r:id="rId3" imgW="215806" imgH="22850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3">
            <a:extLst>
              <a:ext uri="{FF2B5EF4-FFF2-40B4-BE49-F238E27FC236}">
                <a16:creationId xmlns:a16="http://schemas.microsoft.com/office/drawing/2014/main" id="{B964DFD5-33B4-4C68-8191-936BC32723F1}"/>
              </a:ext>
            </a:extLst>
          </p:cNvPr>
          <p:cNvGraphicFramePr>
            <a:graphicFrameLocks noChangeAspect="1"/>
          </p:cNvGraphicFramePr>
          <p:nvPr/>
        </p:nvGraphicFramePr>
        <p:xfrm>
          <a:off x="8382000" y="457200"/>
          <a:ext cx="219075" cy="228600"/>
        </p:xfrm>
        <a:graphic>
          <a:graphicData uri="http://schemas.openxmlformats.org/presentationml/2006/ole">
            <mc:AlternateContent xmlns:mc="http://schemas.openxmlformats.org/markup-compatibility/2006">
              <mc:Choice xmlns:v="urn:schemas-microsoft-com:vml" Requires="v">
                <p:oleObj spid="_x0000_s22749" r:id="rId5" imgW="215806" imgH="228501" progId="Equation.3">
                  <p:embed/>
                </p:oleObj>
              </mc:Choice>
              <mc:Fallback>
                <p:oleObj r:id="rId5" imgW="215806" imgH="228501"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4572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2">
            <a:extLst>
              <a:ext uri="{FF2B5EF4-FFF2-40B4-BE49-F238E27FC236}">
                <a16:creationId xmlns:a16="http://schemas.microsoft.com/office/drawing/2014/main" id="{4F8D4270-E993-4934-935C-DD97B5BB6860}"/>
              </a:ext>
            </a:extLst>
          </p:cNvPr>
          <p:cNvGraphicFramePr>
            <a:graphicFrameLocks noChangeAspect="1"/>
          </p:cNvGraphicFramePr>
          <p:nvPr/>
        </p:nvGraphicFramePr>
        <p:xfrm>
          <a:off x="7543800" y="457200"/>
          <a:ext cx="219075" cy="228600"/>
        </p:xfrm>
        <a:graphic>
          <a:graphicData uri="http://schemas.openxmlformats.org/presentationml/2006/ole">
            <mc:AlternateContent xmlns:mc="http://schemas.openxmlformats.org/markup-compatibility/2006">
              <mc:Choice xmlns:v="urn:schemas-microsoft-com:vml" Requires="v">
                <p:oleObj spid="_x0000_s22750" r:id="rId6" imgW="215806" imgH="228501" progId="Equation.3">
                  <p:embed/>
                </p:oleObj>
              </mc:Choice>
              <mc:Fallback>
                <p:oleObj r:id="rId6" imgW="215806" imgH="22850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572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6">
            <a:extLst>
              <a:ext uri="{FF2B5EF4-FFF2-40B4-BE49-F238E27FC236}">
                <a16:creationId xmlns:a16="http://schemas.microsoft.com/office/drawing/2014/main" id="{377A5ECF-1E8B-4367-9C8E-F008FDB0213B}"/>
              </a:ext>
            </a:extLst>
          </p:cNvPr>
          <p:cNvGraphicFramePr>
            <a:graphicFrameLocks noChangeAspect="1"/>
          </p:cNvGraphicFramePr>
          <p:nvPr/>
        </p:nvGraphicFramePr>
        <p:xfrm>
          <a:off x="3048000" y="1905000"/>
          <a:ext cx="2197100" cy="876300"/>
        </p:xfrm>
        <a:graphic>
          <a:graphicData uri="http://schemas.openxmlformats.org/presentationml/2006/ole">
            <mc:AlternateContent xmlns:mc="http://schemas.openxmlformats.org/markup-compatibility/2006">
              <mc:Choice xmlns:v="urn:schemas-microsoft-com:vml" Requires="v">
                <p:oleObj spid="_x0000_s22751" name="Ecuación" r:id="rId7" imgW="2197080" imgH="876240" progId="Equation.3">
                  <p:embed/>
                </p:oleObj>
              </mc:Choice>
              <mc:Fallback>
                <p:oleObj name="Ecuación" r:id="rId7" imgW="2197080" imgH="8762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905000"/>
                        <a:ext cx="2197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8" name="Rectangle 7">
            <a:extLst>
              <a:ext uri="{FF2B5EF4-FFF2-40B4-BE49-F238E27FC236}">
                <a16:creationId xmlns:a16="http://schemas.microsoft.com/office/drawing/2014/main" id="{94DE6674-0F40-475B-8DB8-C18C77222F90}"/>
              </a:ext>
            </a:extLst>
          </p:cNvPr>
          <p:cNvSpPr>
            <a:spLocks noChangeArrowheads="1"/>
          </p:cNvSpPr>
          <p:nvPr/>
        </p:nvSpPr>
        <p:spPr bwMode="auto">
          <a:xfrm>
            <a:off x="0" y="2895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La ecuación (202) da:</a:t>
            </a:r>
            <a:endParaRPr lang="es-ES" altLang="es-MX" sz="2800">
              <a:latin typeface="Arial" panose="020B0604020202020204" pitchFamily="34" charset="0"/>
            </a:endParaRPr>
          </a:p>
        </p:txBody>
      </p:sp>
      <p:sp>
        <p:nvSpPr>
          <p:cNvPr id="22539" name="Text Box 8">
            <a:extLst>
              <a:ext uri="{FF2B5EF4-FFF2-40B4-BE49-F238E27FC236}">
                <a16:creationId xmlns:a16="http://schemas.microsoft.com/office/drawing/2014/main" id="{6A112354-AAE3-4EA5-A646-C25BFDDB7735}"/>
              </a:ext>
            </a:extLst>
          </p:cNvPr>
          <p:cNvSpPr txBox="1">
            <a:spLocks noChangeArrowheads="1"/>
          </p:cNvSpPr>
          <p:nvPr/>
        </p:nvSpPr>
        <p:spPr bwMode="auto">
          <a:xfrm>
            <a:off x="6080125" y="18938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(207)</a:t>
            </a:r>
            <a:endParaRPr lang="es-ES" altLang="es-MX" sz="2800">
              <a:latin typeface="Arial" panose="020B0604020202020204" pitchFamily="34" charset="0"/>
            </a:endParaRPr>
          </a:p>
        </p:txBody>
      </p:sp>
      <p:graphicFrame>
        <p:nvGraphicFramePr>
          <p:cNvPr id="22534" name="Object 9">
            <a:extLst>
              <a:ext uri="{FF2B5EF4-FFF2-40B4-BE49-F238E27FC236}">
                <a16:creationId xmlns:a16="http://schemas.microsoft.com/office/drawing/2014/main" id="{4BDD34EF-BB88-44E5-98B4-FEC5F02E9D0B}"/>
              </a:ext>
            </a:extLst>
          </p:cNvPr>
          <p:cNvGraphicFramePr>
            <a:graphicFrameLocks noChangeAspect="1"/>
          </p:cNvGraphicFramePr>
          <p:nvPr/>
        </p:nvGraphicFramePr>
        <p:xfrm>
          <a:off x="1981200" y="3429000"/>
          <a:ext cx="4902200" cy="520700"/>
        </p:xfrm>
        <a:graphic>
          <a:graphicData uri="http://schemas.openxmlformats.org/presentationml/2006/ole">
            <mc:AlternateContent xmlns:mc="http://schemas.openxmlformats.org/markup-compatibility/2006">
              <mc:Choice xmlns:v="urn:schemas-microsoft-com:vml" Requires="v">
                <p:oleObj spid="_x0000_s22752" name="Ecuación" r:id="rId9" imgW="4902120" imgH="520560" progId="Equation.3">
                  <p:embed/>
                </p:oleObj>
              </mc:Choice>
              <mc:Fallback>
                <p:oleObj name="Ecuación" r:id="rId9" imgW="4902120" imgH="52056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3429000"/>
                        <a:ext cx="4902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0" name="Rectangle 12">
            <a:extLst>
              <a:ext uri="{FF2B5EF4-FFF2-40B4-BE49-F238E27FC236}">
                <a16:creationId xmlns:a16="http://schemas.microsoft.com/office/drawing/2014/main" id="{FFA5010C-0448-4ED3-8B2E-334575826A4B}"/>
              </a:ext>
            </a:extLst>
          </p:cNvPr>
          <p:cNvSpPr>
            <a:spLocks noChangeArrowheads="1"/>
          </p:cNvSpPr>
          <p:nvPr/>
        </p:nvSpPr>
        <p:spPr bwMode="auto">
          <a:xfrm>
            <a:off x="7391400" y="35052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(208)</a:t>
            </a:r>
            <a:endParaRPr lang="es-ES" altLang="es-MX" sz="2800">
              <a:latin typeface="Arial" panose="020B0604020202020204" pitchFamily="34" charset="0"/>
            </a:endParaRPr>
          </a:p>
        </p:txBody>
      </p:sp>
      <p:graphicFrame>
        <p:nvGraphicFramePr>
          <p:cNvPr id="22535" name="Object 13">
            <a:extLst>
              <a:ext uri="{FF2B5EF4-FFF2-40B4-BE49-F238E27FC236}">
                <a16:creationId xmlns:a16="http://schemas.microsoft.com/office/drawing/2014/main" id="{5464F76F-517F-42DA-812D-27936F387634}"/>
              </a:ext>
            </a:extLst>
          </p:cNvPr>
          <p:cNvGraphicFramePr>
            <a:graphicFrameLocks noChangeAspect="1"/>
          </p:cNvGraphicFramePr>
          <p:nvPr/>
        </p:nvGraphicFramePr>
        <p:xfrm>
          <a:off x="2286000" y="4495800"/>
          <a:ext cx="4368800" cy="990600"/>
        </p:xfrm>
        <a:graphic>
          <a:graphicData uri="http://schemas.openxmlformats.org/presentationml/2006/ole">
            <mc:AlternateContent xmlns:mc="http://schemas.openxmlformats.org/markup-compatibility/2006">
              <mc:Choice xmlns:v="urn:schemas-microsoft-com:vml" Requires="v">
                <p:oleObj spid="_x0000_s22753" name="Ecuación" r:id="rId11" imgW="4368960" imgH="990720" progId="Equation.3">
                  <p:embed/>
                </p:oleObj>
              </mc:Choice>
              <mc:Fallback>
                <p:oleObj name="Ecuación" r:id="rId11" imgW="4368960" imgH="99072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4495800"/>
                        <a:ext cx="4368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1" name="Rectangle 15">
            <a:extLst>
              <a:ext uri="{FF2B5EF4-FFF2-40B4-BE49-F238E27FC236}">
                <a16:creationId xmlns:a16="http://schemas.microsoft.com/office/drawing/2014/main" id="{111A5CF1-EF36-4111-B373-D3103BC6EF91}"/>
              </a:ext>
            </a:extLst>
          </p:cNvPr>
          <p:cNvSpPr>
            <a:spLocks noChangeArrowheads="1"/>
          </p:cNvSpPr>
          <p:nvPr/>
        </p:nvSpPr>
        <p:spPr bwMode="auto">
          <a:xfrm>
            <a:off x="7162800" y="46482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(209)</a:t>
            </a:r>
            <a:endParaRPr lang="es-ES" altLang="es-MX" sz="2800">
              <a:latin typeface="Arial" panose="020B0604020202020204" pitchFamily="34" charset="0"/>
            </a:endParaRPr>
          </a:p>
        </p:txBody>
      </p:sp>
      <p:sp>
        <p:nvSpPr>
          <p:cNvPr id="22542" name="Text Box 16">
            <a:extLst>
              <a:ext uri="{FF2B5EF4-FFF2-40B4-BE49-F238E27FC236}">
                <a16:creationId xmlns:a16="http://schemas.microsoft.com/office/drawing/2014/main" id="{3FA66698-0707-46E4-A42B-7C1BDC8AA3A1}"/>
              </a:ext>
            </a:extLst>
          </p:cNvPr>
          <p:cNvSpPr txBox="1">
            <a:spLocks noChangeArrowheads="1"/>
          </p:cNvSpPr>
          <p:nvPr/>
        </p:nvSpPr>
        <p:spPr bwMode="auto">
          <a:xfrm>
            <a:off x="228600" y="4114800"/>
            <a:ext cx="181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a:latin typeface="Arial" panose="020B0604020202020204" pitchFamily="34" charset="0"/>
              </a:rPr>
              <a:t>Que lleva a:</a:t>
            </a:r>
            <a:endParaRPr lang="es-ES" altLang="es-MX">
              <a:latin typeface="Arial" panose="020B0604020202020204" pitchFamily="34" charset="0"/>
            </a:endParaRPr>
          </a:p>
        </p:txBody>
      </p:sp>
      <p:graphicFrame>
        <p:nvGraphicFramePr>
          <p:cNvPr id="22536" name="Object 17">
            <a:extLst>
              <a:ext uri="{FF2B5EF4-FFF2-40B4-BE49-F238E27FC236}">
                <a16:creationId xmlns:a16="http://schemas.microsoft.com/office/drawing/2014/main" id="{31F9A29A-0FC4-4772-A852-455670840C44}"/>
              </a:ext>
            </a:extLst>
          </p:cNvPr>
          <p:cNvGraphicFramePr>
            <a:graphicFrameLocks noChangeAspect="1"/>
          </p:cNvGraphicFramePr>
          <p:nvPr/>
        </p:nvGraphicFramePr>
        <p:xfrm>
          <a:off x="3276600" y="5943600"/>
          <a:ext cx="2298700" cy="520700"/>
        </p:xfrm>
        <a:graphic>
          <a:graphicData uri="http://schemas.openxmlformats.org/presentationml/2006/ole">
            <mc:AlternateContent xmlns:mc="http://schemas.openxmlformats.org/markup-compatibility/2006">
              <mc:Choice xmlns:v="urn:schemas-microsoft-com:vml" Requires="v">
                <p:oleObj spid="_x0000_s22754" name="Ecuación" r:id="rId13" imgW="2298600" imgH="520560" progId="Equation.3">
                  <p:embed/>
                </p:oleObj>
              </mc:Choice>
              <mc:Fallback>
                <p:oleObj name="Ecuación" r:id="rId13" imgW="2298600" imgH="520560"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5943600"/>
                        <a:ext cx="2298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3" name="Rectangle 18">
            <a:extLst>
              <a:ext uri="{FF2B5EF4-FFF2-40B4-BE49-F238E27FC236}">
                <a16:creationId xmlns:a16="http://schemas.microsoft.com/office/drawing/2014/main" id="{B689A12D-D8F7-4926-985B-CB9656278493}"/>
              </a:ext>
            </a:extLst>
          </p:cNvPr>
          <p:cNvSpPr>
            <a:spLocks noChangeArrowheads="1"/>
          </p:cNvSpPr>
          <p:nvPr/>
        </p:nvSpPr>
        <p:spPr bwMode="auto">
          <a:xfrm>
            <a:off x="6934200" y="58674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(210)</a:t>
            </a:r>
            <a:endParaRPr lang="es-ES" altLang="es-MX" sz="2800">
              <a:latin typeface="Arial" panose="020B0604020202020204" pitchFamily="34" charset="0"/>
            </a:endParaRPr>
          </a:p>
        </p:txBody>
      </p:sp>
      <p:sp>
        <p:nvSpPr>
          <p:cNvPr id="22544" name="Text Box 19">
            <a:extLst>
              <a:ext uri="{FF2B5EF4-FFF2-40B4-BE49-F238E27FC236}">
                <a16:creationId xmlns:a16="http://schemas.microsoft.com/office/drawing/2014/main" id="{65BF0CD2-6992-4FC5-905F-41D16D905A9E}"/>
              </a:ext>
            </a:extLst>
          </p:cNvPr>
          <p:cNvSpPr txBox="1">
            <a:spLocks noChangeArrowheads="1"/>
          </p:cNvSpPr>
          <p:nvPr/>
        </p:nvSpPr>
        <p:spPr bwMode="auto">
          <a:xfrm>
            <a:off x="365125" y="5551488"/>
            <a:ext cx="361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y</a:t>
            </a:r>
            <a:endParaRPr lang="es-ES" altLang="es-MX" sz="280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62710CCD-C9F3-4643-B8C4-08302E058462}"/>
              </a:ext>
            </a:extLst>
          </p:cNvPr>
          <p:cNvSpPr>
            <a:spLocks noChangeArrowheads="1"/>
          </p:cNvSpPr>
          <p:nvPr/>
        </p:nvSpPr>
        <p:spPr bwMode="auto">
          <a:xfrm>
            <a:off x="228600" y="381000"/>
            <a:ext cx="8686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Este argumento ignora el cambio en volumen en el proceso, que tiene una contribución despreciable para reacciones en disolución.</a:t>
            </a:r>
          </a:p>
          <a:p>
            <a:r>
              <a:rPr lang="es-ES" altLang="es-MX" sz="2800" dirty="0">
                <a:latin typeface="Arial" panose="020B0604020202020204" pitchFamily="34" charset="0"/>
                <a:cs typeface="Times New Roman" panose="02020603050405020304" pitchFamily="18" charset="0"/>
              </a:rPr>
              <a:t> 	La entropía de activación se puede obtener a partir de la ecuación (206):</a:t>
            </a:r>
            <a:endParaRPr lang="es-ES" altLang="es-MX" sz="2800" dirty="0">
              <a:latin typeface="Arial" panose="020B0604020202020204" pitchFamily="34" charset="0"/>
            </a:endParaRPr>
          </a:p>
        </p:txBody>
      </p:sp>
      <p:graphicFrame>
        <p:nvGraphicFramePr>
          <p:cNvPr id="23554" name="Object 1024">
            <a:extLst>
              <a:ext uri="{FF2B5EF4-FFF2-40B4-BE49-F238E27FC236}">
                <a16:creationId xmlns:a16="http://schemas.microsoft.com/office/drawing/2014/main" id="{0F1ED175-F0DB-4DAA-804F-35F26F19F58A}"/>
              </a:ext>
            </a:extLst>
          </p:cNvPr>
          <p:cNvGraphicFramePr>
            <a:graphicFrameLocks noChangeAspect="1"/>
          </p:cNvGraphicFramePr>
          <p:nvPr/>
        </p:nvGraphicFramePr>
        <p:xfrm>
          <a:off x="990600" y="2667000"/>
          <a:ext cx="5969000" cy="520700"/>
        </p:xfrm>
        <a:graphic>
          <a:graphicData uri="http://schemas.openxmlformats.org/presentationml/2006/ole">
            <mc:AlternateContent xmlns:mc="http://schemas.openxmlformats.org/markup-compatibility/2006">
              <mc:Choice xmlns:v="urn:schemas-microsoft-com:vml" Requires="v">
                <p:oleObj spid="_x0000_s23617" name="Ecuación" r:id="rId3" imgW="5969160" imgH="520560" progId="Equation.3">
                  <p:embed/>
                </p:oleObj>
              </mc:Choice>
              <mc:Fallback>
                <p:oleObj name="Ecuación" r:id="rId3" imgW="5969160" imgH="52056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667000"/>
                        <a:ext cx="5969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Rectangle 5">
            <a:extLst>
              <a:ext uri="{FF2B5EF4-FFF2-40B4-BE49-F238E27FC236}">
                <a16:creationId xmlns:a16="http://schemas.microsoft.com/office/drawing/2014/main" id="{B84E3A54-175F-43C8-AF5B-7DAF4F6A0A39}"/>
              </a:ext>
            </a:extLst>
          </p:cNvPr>
          <p:cNvSpPr>
            <a:spLocks noChangeArrowheads="1"/>
          </p:cNvSpPr>
          <p:nvPr/>
        </p:nvSpPr>
        <p:spPr bwMode="auto">
          <a:xfrm>
            <a:off x="0" y="3349625"/>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donde k es la constante de velocidad de reacción a la temperatura T.  </a:t>
            </a:r>
          </a:p>
          <a:p>
            <a:pPr algn="just"/>
            <a:r>
              <a:rPr lang="es-ES" altLang="es-MX" sz="2800" dirty="0">
                <a:latin typeface="Arial" panose="020B0604020202020204" pitchFamily="34" charset="0"/>
                <a:cs typeface="Times New Roman" panose="02020603050405020304" pitchFamily="18" charset="0"/>
              </a:rPr>
              <a:t>	Finalmente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G</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_tradnl"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se puede calcular mediante la ecuación (204) o (206). </a:t>
            </a:r>
          </a:p>
          <a:p>
            <a:pPr algn="just"/>
            <a:r>
              <a:rPr lang="es-ES" altLang="es-MX" sz="2800" dirty="0">
                <a:latin typeface="Arial" panose="020B0604020202020204" pitchFamily="34" charset="0"/>
                <a:cs typeface="Times New Roman" panose="02020603050405020304" pitchFamily="18" charset="0"/>
                <a:sym typeface="Symbol" panose="05050102010706020507" pitchFamily="18" charset="2"/>
              </a:rPr>
              <a:t>	Encontramos la relación entre la energía y la entalpía de activación. Si se combinan la ecuación de Arrhenius y la ecuación (204) obtenemos:</a:t>
            </a:r>
          </a:p>
          <a:p>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p:txBody>
      </p:sp>
      <p:graphicFrame>
        <p:nvGraphicFramePr>
          <p:cNvPr id="23555" name="Object 1025">
            <a:extLst>
              <a:ext uri="{FF2B5EF4-FFF2-40B4-BE49-F238E27FC236}">
                <a16:creationId xmlns:a16="http://schemas.microsoft.com/office/drawing/2014/main" id="{C0D8C00D-A11E-41EE-8929-6F0B1631D748}"/>
              </a:ext>
            </a:extLst>
          </p:cNvPr>
          <p:cNvGraphicFramePr>
            <a:graphicFrameLocks noChangeAspect="1"/>
          </p:cNvGraphicFramePr>
          <p:nvPr/>
        </p:nvGraphicFramePr>
        <p:xfrm>
          <a:off x="3352800" y="4267200"/>
          <a:ext cx="219075" cy="228600"/>
        </p:xfrm>
        <a:graphic>
          <a:graphicData uri="http://schemas.openxmlformats.org/presentationml/2006/ole">
            <mc:AlternateContent xmlns:mc="http://schemas.openxmlformats.org/markup-compatibility/2006">
              <mc:Choice xmlns:v="urn:schemas-microsoft-com:vml" Requires="v">
                <p:oleObj spid="_x0000_s23618" r:id="rId5" imgW="215806" imgH="228501" progId="Equation.3">
                  <p:embed/>
                </p:oleObj>
              </mc:Choice>
              <mc:Fallback>
                <p:oleObj r:id="rId5" imgW="215806" imgH="228501"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2672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8" name="Text Box 6">
            <a:extLst>
              <a:ext uri="{FF2B5EF4-FFF2-40B4-BE49-F238E27FC236}">
                <a16:creationId xmlns:a16="http://schemas.microsoft.com/office/drawing/2014/main" id="{90B31F24-CE58-40C4-BF11-4DB1F6E14DB0}"/>
              </a:ext>
            </a:extLst>
          </p:cNvPr>
          <p:cNvSpPr txBox="1">
            <a:spLocks noChangeArrowheads="1"/>
          </p:cNvSpPr>
          <p:nvPr/>
        </p:nvSpPr>
        <p:spPr bwMode="auto">
          <a:xfrm>
            <a:off x="7315200" y="25908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(211)</a:t>
            </a:r>
            <a:endParaRPr lang="es-ES" altLang="es-MX" sz="2800">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0">
            <a:extLst>
              <a:ext uri="{FF2B5EF4-FFF2-40B4-BE49-F238E27FC236}">
                <a16:creationId xmlns:a16="http://schemas.microsoft.com/office/drawing/2014/main" id="{8308CF0A-D224-4B92-AAAF-7D6E3B246DD5}"/>
              </a:ext>
            </a:extLst>
          </p:cNvPr>
          <p:cNvGraphicFramePr>
            <a:graphicFrameLocks noChangeAspect="1"/>
          </p:cNvGraphicFramePr>
          <p:nvPr/>
        </p:nvGraphicFramePr>
        <p:xfrm>
          <a:off x="1447800" y="533400"/>
          <a:ext cx="4572000" cy="520700"/>
        </p:xfrm>
        <a:graphic>
          <a:graphicData uri="http://schemas.openxmlformats.org/presentationml/2006/ole">
            <mc:AlternateContent xmlns:mc="http://schemas.openxmlformats.org/markup-compatibility/2006">
              <mc:Choice xmlns:v="urn:schemas-microsoft-com:vml" Requires="v">
                <p:oleObj spid="_x0000_s24735" name="Ecuación" r:id="rId3" imgW="4572000" imgH="520560" progId="Equation.3">
                  <p:embed/>
                </p:oleObj>
              </mc:Choice>
              <mc:Fallback>
                <p:oleObj name="Ecuación" r:id="rId3" imgW="4572000" imgH="52056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33400"/>
                        <a:ext cx="4572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Rectangle 4">
            <a:extLst>
              <a:ext uri="{FF2B5EF4-FFF2-40B4-BE49-F238E27FC236}">
                <a16:creationId xmlns:a16="http://schemas.microsoft.com/office/drawing/2014/main" id="{504E29F8-915F-4CD3-A4D1-7CDFF8060574}"/>
              </a:ext>
            </a:extLst>
          </p:cNvPr>
          <p:cNvSpPr>
            <a:spLocks noChangeArrowheads="1"/>
          </p:cNvSpPr>
          <p:nvPr/>
        </p:nvSpPr>
        <p:spPr bwMode="auto">
          <a:xfrm>
            <a:off x="0" y="114300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La formulación de la teoría del estado de transición ha sido en términos de las concentraciones de los reactivos y del estado de transición, definamos una constante de equilibrio K</a:t>
            </a:r>
            <a:r>
              <a:rPr lang="es-ES" altLang="es-MX" sz="2800" baseline="-30000" dirty="0">
                <a:latin typeface="Arial" panose="020B0604020202020204" pitchFamily="34" charset="0"/>
                <a:cs typeface="Times New Roman" panose="02020603050405020304" pitchFamily="18" charset="0"/>
              </a:rPr>
              <a:t>0</a:t>
            </a:r>
            <a:r>
              <a:rPr lang="es-ES" altLang="es-MX" sz="2800" dirty="0">
                <a:latin typeface="Arial" panose="020B0604020202020204" pitchFamily="34" charset="0"/>
                <a:cs typeface="Times New Roman" panose="02020603050405020304" pitchFamily="18" charset="0"/>
              </a:rPr>
              <a:t> </a:t>
            </a:r>
            <a:r>
              <a:rPr lang="es-ES_tradnl" altLang="es-MX" sz="28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rPr>
              <a:t>en términos de actividades:</a:t>
            </a:r>
            <a:endParaRPr lang="es-ES" altLang="es-MX" sz="2800" dirty="0">
              <a:latin typeface="Arial" panose="020B0604020202020204" pitchFamily="34" charset="0"/>
            </a:endParaRPr>
          </a:p>
        </p:txBody>
      </p:sp>
      <p:graphicFrame>
        <p:nvGraphicFramePr>
          <p:cNvPr id="24579" name="Object 1">
            <a:extLst>
              <a:ext uri="{FF2B5EF4-FFF2-40B4-BE49-F238E27FC236}">
                <a16:creationId xmlns:a16="http://schemas.microsoft.com/office/drawing/2014/main" id="{C13CA508-7753-4B07-BA37-1A5B63F498F7}"/>
              </a:ext>
            </a:extLst>
          </p:cNvPr>
          <p:cNvGraphicFramePr>
            <a:graphicFrameLocks noChangeAspect="1"/>
          </p:cNvGraphicFramePr>
          <p:nvPr/>
        </p:nvGraphicFramePr>
        <p:xfrm>
          <a:off x="1981200" y="2438400"/>
          <a:ext cx="219075" cy="228600"/>
        </p:xfrm>
        <a:graphic>
          <a:graphicData uri="http://schemas.openxmlformats.org/presentationml/2006/ole">
            <mc:AlternateContent xmlns:mc="http://schemas.openxmlformats.org/markup-compatibility/2006">
              <mc:Choice xmlns:v="urn:schemas-microsoft-com:vml" Requires="v">
                <p:oleObj spid="_x0000_s24736" r:id="rId5" imgW="215806" imgH="228501" progId="Equation.3">
                  <p:embed/>
                </p:oleObj>
              </mc:Choice>
              <mc:Fallback>
                <p:oleObj r:id="rId5" imgW="215806" imgH="228501"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4384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4" name="Text Box 5">
            <a:extLst>
              <a:ext uri="{FF2B5EF4-FFF2-40B4-BE49-F238E27FC236}">
                <a16:creationId xmlns:a16="http://schemas.microsoft.com/office/drawing/2014/main" id="{354B068C-F68A-4F10-8EFE-F0329E709FE9}"/>
              </a:ext>
            </a:extLst>
          </p:cNvPr>
          <p:cNvSpPr txBox="1">
            <a:spLocks noChangeArrowheads="1"/>
          </p:cNvSpPr>
          <p:nvPr/>
        </p:nvSpPr>
        <p:spPr bwMode="auto">
          <a:xfrm>
            <a:off x="6629400" y="5334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(212)</a:t>
            </a:r>
            <a:endParaRPr lang="es-ES" altLang="es-MX" sz="2800">
              <a:latin typeface="Arial" panose="020B0604020202020204" pitchFamily="34" charset="0"/>
            </a:endParaRPr>
          </a:p>
        </p:txBody>
      </p:sp>
      <p:graphicFrame>
        <p:nvGraphicFramePr>
          <p:cNvPr id="24580" name="Object 2">
            <a:extLst>
              <a:ext uri="{FF2B5EF4-FFF2-40B4-BE49-F238E27FC236}">
                <a16:creationId xmlns:a16="http://schemas.microsoft.com/office/drawing/2014/main" id="{8D099CC6-CB58-48FA-83E6-015E7C7B04FD}"/>
              </a:ext>
            </a:extLst>
          </p:cNvPr>
          <p:cNvGraphicFramePr>
            <a:graphicFrameLocks noChangeAspect="1"/>
          </p:cNvGraphicFramePr>
          <p:nvPr/>
        </p:nvGraphicFramePr>
        <p:xfrm>
          <a:off x="1905000" y="2819400"/>
          <a:ext cx="3479800" cy="1028700"/>
        </p:xfrm>
        <a:graphic>
          <a:graphicData uri="http://schemas.openxmlformats.org/presentationml/2006/ole">
            <mc:AlternateContent xmlns:mc="http://schemas.openxmlformats.org/markup-compatibility/2006">
              <mc:Choice xmlns:v="urn:schemas-microsoft-com:vml" Requires="v">
                <p:oleObj spid="_x0000_s24737" name="Ecuación" r:id="rId7" imgW="3479760" imgH="1028880" progId="Equation.3">
                  <p:embed/>
                </p:oleObj>
              </mc:Choice>
              <mc:Fallback>
                <p:oleObj name="Ecuación" r:id="rId7" imgW="3479760" imgH="102888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2819400"/>
                        <a:ext cx="3479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5" name="Rectangle 7">
            <a:extLst>
              <a:ext uri="{FF2B5EF4-FFF2-40B4-BE49-F238E27FC236}">
                <a16:creationId xmlns:a16="http://schemas.microsoft.com/office/drawing/2014/main" id="{EB5A7F55-626C-4D86-B526-5978C9DC7EED}"/>
              </a:ext>
            </a:extLst>
          </p:cNvPr>
          <p:cNvSpPr>
            <a:spLocks noChangeArrowheads="1"/>
          </p:cNvSpPr>
          <p:nvPr/>
        </p:nvSpPr>
        <p:spPr bwMode="auto">
          <a:xfrm>
            <a:off x="6172200" y="30480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(213)</a:t>
            </a:r>
            <a:endParaRPr lang="es-ES" altLang="es-MX" sz="2800">
              <a:latin typeface="Arial" panose="020B0604020202020204" pitchFamily="34" charset="0"/>
            </a:endParaRPr>
          </a:p>
        </p:txBody>
      </p:sp>
      <p:graphicFrame>
        <p:nvGraphicFramePr>
          <p:cNvPr id="24581" name="Object 3">
            <a:extLst>
              <a:ext uri="{FF2B5EF4-FFF2-40B4-BE49-F238E27FC236}">
                <a16:creationId xmlns:a16="http://schemas.microsoft.com/office/drawing/2014/main" id="{C5F48977-15FE-41AB-A0EC-00401EEB18B6}"/>
              </a:ext>
            </a:extLst>
          </p:cNvPr>
          <p:cNvGraphicFramePr>
            <a:graphicFrameLocks noChangeAspect="1"/>
          </p:cNvGraphicFramePr>
          <p:nvPr/>
        </p:nvGraphicFramePr>
        <p:xfrm>
          <a:off x="2514600" y="4343400"/>
          <a:ext cx="1841500" cy="1028700"/>
        </p:xfrm>
        <a:graphic>
          <a:graphicData uri="http://schemas.openxmlformats.org/presentationml/2006/ole">
            <mc:AlternateContent xmlns:mc="http://schemas.openxmlformats.org/markup-compatibility/2006">
              <mc:Choice xmlns:v="urn:schemas-microsoft-com:vml" Requires="v">
                <p:oleObj spid="_x0000_s24738" name="Ecuación" r:id="rId9" imgW="1841400" imgH="1028880" progId="Equation.3">
                  <p:embed/>
                </p:oleObj>
              </mc:Choice>
              <mc:Fallback>
                <p:oleObj name="Ecuación" r:id="rId9" imgW="1841400" imgH="102888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4343400"/>
                        <a:ext cx="18415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6" name="Text Box 9">
            <a:extLst>
              <a:ext uri="{FF2B5EF4-FFF2-40B4-BE49-F238E27FC236}">
                <a16:creationId xmlns:a16="http://schemas.microsoft.com/office/drawing/2014/main" id="{4D749F0C-1172-4700-AEAA-0FEA63FD84C0}"/>
              </a:ext>
            </a:extLst>
          </p:cNvPr>
          <p:cNvSpPr txBox="1">
            <a:spLocks noChangeArrowheads="1"/>
          </p:cNvSpPr>
          <p:nvPr/>
        </p:nvSpPr>
        <p:spPr bwMode="auto">
          <a:xfrm>
            <a:off x="517525" y="3875088"/>
            <a:ext cx="361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y</a:t>
            </a:r>
            <a:endParaRPr lang="es-ES" altLang="es-MX" sz="2800">
              <a:latin typeface="Arial" panose="020B0604020202020204" pitchFamily="34" charset="0"/>
            </a:endParaRPr>
          </a:p>
        </p:txBody>
      </p:sp>
      <p:sp>
        <p:nvSpPr>
          <p:cNvPr id="24587" name="Text Box 10">
            <a:extLst>
              <a:ext uri="{FF2B5EF4-FFF2-40B4-BE49-F238E27FC236}">
                <a16:creationId xmlns:a16="http://schemas.microsoft.com/office/drawing/2014/main" id="{E8C93231-C6CB-455D-8288-5068585B8325}"/>
              </a:ext>
            </a:extLst>
          </p:cNvPr>
          <p:cNvSpPr txBox="1">
            <a:spLocks noChangeArrowheads="1"/>
          </p:cNvSpPr>
          <p:nvPr/>
        </p:nvSpPr>
        <p:spPr bwMode="auto">
          <a:xfrm>
            <a:off x="6172200" y="4572000"/>
            <a:ext cx="1017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(214)</a:t>
            </a:r>
            <a:endParaRPr lang="es-ES" altLang="es-MX" sz="2800">
              <a:latin typeface="Arial" panose="020B0604020202020204" pitchFamily="34" charset="0"/>
            </a:endParaRPr>
          </a:p>
        </p:txBody>
      </p:sp>
      <p:graphicFrame>
        <p:nvGraphicFramePr>
          <p:cNvPr id="24582" name="Object 4">
            <a:extLst>
              <a:ext uri="{FF2B5EF4-FFF2-40B4-BE49-F238E27FC236}">
                <a16:creationId xmlns:a16="http://schemas.microsoft.com/office/drawing/2014/main" id="{296F056A-F319-491C-98AE-844AD4F16DA5}"/>
              </a:ext>
            </a:extLst>
          </p:cNvPr>
          <p:cNvGraphicFramePr>
            <a:graphicFrameLocks noChangeAspect="1"/>
          </p:cNvGraphicFramePr>
          <p:nvPr/>
        </p:nvGraphicFramePr>
        <p:xfrm>
          <a:off x="2743200" y="5943600"/>
          <a:ext cx="2476500" cy="520700"/>
        </p:xfrm>
        <a:graphic>
          <a:graphicData uri="http://schemas.openxmlformats.org/presentationml/2006/ole">
            <mc:AlternateContent xmlns:mc="http://schemas.openxmlformats.org/markup-compatibility/2006">
              <mc:Choice xmlns:v="urn:schemas-microsoft-com:vml" Requires="v">
                <p:oleObj spid="_x0000_s24739" name="Ecuación" r:id="rId11" imgW="2476440" imgH="520560" progId="Equation.3">
                  <p:embed/>
                </p:oleObj>
              </mc:Choice>
              <mc:Fallback>
                <p:oleObj name="Ecuación" r:id="rId11" imgW="2476440" imgH="52056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5943600"/>
                        <a:ext cx="2476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8" name="Text Box 12">
            <a:extLst>
              <a:ext uri="{FF2B5EF4-FFF2-40B4-BE49-F238E27FC236}">
                <a16:creationId xmlns:a16="http://schemas.microsoft.com/office/drawing/2014/main" id="{04D8D3D0-116D-4CFB-95DB-00C7DC616938}"/>
              </a:ext>
            </a:extLst>
          </p:cNvPr>
          <p:cNvSpPr txBox="1">
            <a:spLocks noChangeArrowheads="1"/>
          </p:cNvSpPr>
          <p:nvPr/>
        </p:nvSpPr>
        <p:spPr bwMode="auto">
          <a:xfrm>
            <a:off x="517525" y="5246688"/>
            <a:ext cx="1587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donde k</a:t>
            </a:r>
            <a:r>
              <a:rPr lang="es-ES_tradnl" altLang="es-MX" sz="2800" baseline="-25000">
                <a:latin typeface="Arial" panose="020B0604020202020204" pitchFamily="34" charset="0"/>
              </a:rPr>
              <a:t>0</a:t>
            </a:r>
            <a:endParaRPr lang="es-ES" altLang="es-MX" sz="2800" baseline="-25000">
              <a:latin typeface="Arial" panose="020B0604020202020204" pitchFamily="34" charset="0"/>
            </a:endParaRPr>
          </a:p>
        </p:txBody>
      </p:sp>
      <p:sp>
        <p:nvSpPr>
          <p:cNvPr id="24589" name="Rectangle 13">
            <a:extLst>
              <a:ext uri="{FF2B5EF4-FFF2-40B4-BE49-F238E27FC236}">
                <a16:creationId xmlns:a16="http://schemas.microsoft.com/office/drawing/2014/main" id="{1A2DFEAE-1578-4EE4-B09A-6F82024AC81F}"/>
              </a:ext>
            </a:extLst>
          </p:cNvPr>
          <p:cNvSpPr>
            <a:spLocks noGrp="1" noChangeArrowheads="1"/>
          </p:cNvSpPr>
          <p:nvPr>
            <p:ph type="title" idx="4294967295"/>
          </p:nvPr>
        </p:nvSpPr>
        <p:spPr/>
        <p:txBody>
          <a:bodyPr/>
          <a:lstStyle/>
          <a:p>
            <a:pPr eaLnBrk="1" hangingPunct="1"/>
            <a:r>
              <a:rPr lang="es-ES_tradnl" altLang="es-MX"/>
              <a:t> </a:t>
            </a:r>
            <a:endParaRPr lang="es-ES" altLang="es-MX"/>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1337780-E536-4CFC-98E9-D47F316EF1B3}"/>
              </a:ext>
            </a:extLst>
          </p:cNvPr>
          <p:cNvSpPr>
            <a:spLocks noChangeArrowheads="1"/>
          </p:cNvSpPr>
          <p:nvPr/>
        </p:nvSpPr>
        <p:spPr bwMode="auto">
          <a:xfrm>
            <a:off x="0" y="533400"/>
            <a:ext cx="9144000"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por lo que k</a:t>
            </a:r>
            <a:r>
              <a:rPr lang="es-ES" altLang="es-MX" sz="2800" baseline="-30000" dirty="0">
                <a:latin typeface="Arial" panose="020B0604020202020204" pitchFamily="34" charset="0"/>
                <a:cs typeface="Times New Roman" panose="02020603050405020304" pitchFamily="18" charset="0"/>
              </a:rPr>
              <a:t>0 </a:t>
            </a:r>
            <a:r>
              <a:rPr lang="es-ES" altLang="es-MX" sz="2800" dirty="0">
                <a:latin typeface="Arial" panose="020B0604020202020204" pitchFamily="34" charset="0"/>
                <a:cs typeface="Times New Roman" panose="02020603050405020304" pitchFamily="18" charset="0"/>
              </a:rPr>
              <a:t>es el valor de la constante de velocidad de reacción en el estado de referencia con coeficientes de actividad unitarios. El coeficiente de actividad del estado de transición tiene las </a:t>
            </a:r>
            <a:r>
              <a:rPr lang="es-ES" altLang="es-MX" sz="2800" dirty="0" err="1">
                <a:latin typeface="Arial" panose="020B0604020202020204" pitchFamily="34" charset="0"/>
                <a:cs typeface="Times New Roman" panose="02020603050405020304" pitchFamily="18" charset="0"/>
              </a:rPr>
              <a:t>propiedaddes</a:t>
            </a:r>
            <a:r>
              <a:rPr lang="es-ES" altLang="es-MX" sz="2800" dirty="0">
                <a:latin typeface="Arial" panose="020B0604020202020204" pitchFamily="34" charset="0"/>
                <a:cs typeface="Times New Roman" panose="02020603050405020304" pitchFamily="18" charset="0"/>
              </a:rPr>
              <a:t> habituales de los coeficientes de actividad.</a:t>
            </a:r>
          </a:p>
          <a:p>
            <a:pPr>
              <a:spcBef>
                <a:spcPct val="50000"/>
              </a:spcBef>
            </a:pPr>
            <a:r>
              <a:rPr lang="es-ES" altLang="es-MX" sz="2800" dirty="0">
                <a:latin typeface="Arial" panose="020B0604020202020204" pitchFamily="34" charset="0"/>
                <a:cs typeface="Times New Roman" panose="02020603050405020304" pitchFamily="18" charset="0"/>
              </a:rPr>
              <a:t> </a:t>
            </a:r>
            <a:r>
              <a:rPr lang="es-ES" altLang="es-MX" sz="2800" u="sng" dirty="0">
                <a:latin typeface="Arial" panose="020B0604020202020204" pitchFamily="34" charset="0"/>
                <a:cs typeface="Times New Roman" panose="02020603050405020304" pitchFamily="18" charset="0"/>
              </a:rPr>
              <a:t>Interpretación química del estado de transición</a:t>
            </a:r>
            <a:r>
              <a:rPr lang="es-ES" altLang="es-MX" sz="2800" dirty="0">
                <a:latin typeface="Arial" panose="020B0604020202020204" pitchFamily="34" charset="0"/>
                <a:cs typeface="Times New Roman" panose="02020603050405020304" pitchFamily="18" charset="0"/>
              </a:rPr>
              <a:t>.</a:t>
            </a:r>
          </a:p>
          <a:p>
            <a:r>
              <a:rPr lang="es-ES" altLang="es-MX" sz="2800" dirty="0">
                <a:latin typeface="Arial" panose="020B0604020202020204" pitchFamily="34" charset="0"/>
                <a:cs typeface="Times New Roman" panose="02020603050405020304" pitchFamily="18" charset="0"/>
              </a:rPr>
              <a:t>Diagramas de coordenada de reacción.</a:t>
            </a:r>
          </a:p>
          <a:p>
            <a:pPr algn="just"/>
            <a:r>
              <a:rPr lang="es-ES" altLang="es-MX" sz="2800" dirty="0">
                <a:latin typeface="Arial" panose="020B0604020202020204" pitchFamily="34" charset="0"/>
                <a:cs typeface="Times New Roman" panose="02020603050405020304" pitchFamily="18" charset="0"/>
              </a:rPr>
              <a:t>Este tipo de diagramas se pueden representar teniendo en el eje de las ordenadas la energía libre que es una cantidad más accesible que la energía potencial. La energía libre de activación está relacionada con la constante de velocidad de reacción, como lo muestra la ecuación (204) y el cambio de energía libre estándar está relacionado con la constante de equilibrio:</a:t>
            </a:r>
          </a:p>
          <a:p>
            <a:r>
              <a:rPr lang="es-ES" altLang="es-MX" sz="1000" dirty="0">
                <a:cs typeface="Times New Roman" panose="02020603050405020304" pitchFamily="18" charset="0"/>
              </a:rPr>
              <a:t> </a:t>
            </a:r>
            <a:endParaRPr lang="es-ES" altLang="es-MX" sz="1200" dirty="0">
              <a:cs typeface="Times New Roman" panose="02020603050405020304" pitchFamily="18" charset="0"/>
            </a:endParaRPr>
          </a:p>
          <a:p>
            <a:endParaRPr lang="es-ES" altLang="es-MX"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024">
            <a:extLst>
              <a:ext uri="{FF2B5EF4-FFF2-40B4-BE49-F238E27FC236}">
                <a16:creationId xmlns:a16="http://schemas.microsoft.com/office/drawing/2014/main" id="{7EB35C7A-D01E-42F1-B356-91DD9A4B4B17}"/>
              </a:ext>
            </a:extLst>
          </p:cNvPr>
          <p:cNvGraphicFramePr>
            <a:graphicFrameLocks noChangeAspect="1"/>
          </p:cNvGraphicFramePr>
          <p:nvPr/>
        </p:nvGraphicFramePr>
        <p:xfrm>
          <a:off x="2743200" y="533400"/>
          <a:ext cx="2679700" cy="431800"/>
        </p:xfrm>
        <a:graphic>
          <a:graphicData uri="http://schemas.openxmlformats.org/presentationml/2006/ole">
            <mc:AlternateContent xmlns:mc="http://schemas.openxmlformats.org/markup-compatibility/2006">
              <mc:Choice xmlns:v="urn:schemas-microsoft-com:vml" Requires="v">
                <p:oleObj spid="_x0000_s25725" name="Ecuación" r:id="rId3" imgW="2679840" imgH="431640" progId="Equation.3">
                  <p:embed/>
                </p:oleObj>
              </mc:Choice>
              <mc:Fallback>
                <p:oleObj name="Ecuación" r:id="rId3" imgW="2679840" imgH="43164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33400"/>
                        <a:ext cx="2679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6" name="Text Box 3">
            <a:extLst>
              <a:ext uri="{FF2B5EF4-FFF2-40B4-BE49-F238E27FC236}">
                <a16:creationId xmlns:a16="http://schemas.microsoft.com/office/drawing/2014/main" id="{0316C455-7BDC-4275-A7E8-CDEC91D4F203}"/>
              </a:ext>
            </a:extLst>
          </p:cNvPr>
          <p:cNvSpPr txBox="1">
            <a:spLocks noChangeArrowheads="1"/>
          </p:cNvSpPr>
          <p:nvPr/>
        </p:nvSpPr>
        <p:spPr bwMode="auto">
          <a:xfrm>
            <a:off x="5851525" y="5222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(215)</a:t>
            </a:r>
            <a:endParaRPr lang="es-ES" altLang="es-MX" sz="2800">
              <a:latin typeface="Arial" panose="020B0604020202020204" pitchFamily="34" charset="0"/>
            </a:endParaRPr>
          </a:p>
        </p:txBody>
      </p:sp>
      <p:sp>
        <p:nvSpPr>
          <p:cNvPr id="25607" name="Rectangle 4">
            <a:extLst>
              <a:ext uri="{FF2B5EF4-FFF2-40B4-BE49-F238E27FC236}">
                <a16:creationId xmlns:a16="http://schemas.microsoft.com/office/drawing/2014/main" id="{7F387296-978E-4B23-86A6-69ABAD2DCC84}"/>
              </a:ext>
            </a:extLst>
          </p:cNvPr>
          <p:cNvSpPr>
            <a:spLocks noChangeArrowheads="1"/>
          </p:cNvSpPr>
          <p:nvPr/>
        </p:nvSpPr>
        <p:spPr bwMode="auto">
          <a:xfrm>
            <a:off x="0" y="99060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Mediante estas relaciones y los datos experimentales adecuados se pueden graficar los diagramas de coordenada de reacción que son útiles cuantitativamente para mostrar las diferencias de energía libre entre estados.</a:t>
            </a:r>
          </a:p>
          <a:p>
            <a:r>
              <a:rPr lang="es-ES" altLang="es-MX" sz="2800" dirty="0">
                <a:latin typeface="Arial" panose="020B0604020202020204" pitchFamily="34" charset="0"/>
                <a:cs typeface="Times New Roman" panose="02020603050405020304" pitchFamily="18" charset="0"/>
              </a:rPr>
              <a:t> 	Por ejemplo, para la reacción:</a:t>
            </a:r>
            <a:endParaRPr lang="es-ES" altLang="es-MX" sz="2800" dirty="0">
              <a:latin typeface="Arial" panose="020B0604020202020204" pitchFamily="34" charset="0"/>
            </a:endParaRPr>
          </a:p>
        </p:txBody>
      </p:sp>
      <p:graphicFrame>
        <p:nvGraphicFramePr>
          <p:cNvPr id="25603" name="Object 1025">
            <a:extLst>
              <a:ext uri="{FF2B5EF4-FFF2-40B4-BE49-F238E27FC236}">
                <a16:creationId xmlns:a16="http://schemas.microsoft.com/office/drawing/2014/main" id="{115EEA10-AB9C-4972-95B8-C55218E99712}"/>
              </a:ext>
            </a:extLst>
          </p:cNvPr>
          <p:cNvGraphicFramePr>
            <a:graphicFrameLocks noChangeAspect="1"/>
          </p:cNvGraphicFramePr>
          <p:nvPr/>
        </p:nvGraphicFramePr>
        <p:xfrm>
          <a:off x="3124200" y="3733800"/>
          <a:ext cx="1981200" cy="736600"/>
        </p:xfrm>
        <a:graphic>
          <a:graphicData uri="http://schemas.openxmlformats.org/presentationml/2006/ole">
            <mc:AlternateContent xmlns:mc="http://schemas.openxmlformats.org/markup-compatibility/2006">
              <mc:Choice xmlns:v="urn:schemas-microsoft-com:vml" Requires="v">
                <p:oleObj spid="_x0000_s25726" name="Documento" r:id="rId5" imgW="1861200" imgH="692640" progId="Word.Document.8">
                  <p:embed/>
                </p:oleObj>
              </mc:Choice>
              <mc:Fallback>
                <p:oleObj name="Documento" r:id="rId5" imgW="1861200" imgH="692640" progId="Word.Document.8">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733800"/>
                        <a:ext cx="1981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8" name="Rectangle 10">
            <a:extLst>
              <a:ext uri="{FF2B5EF4-FFF2-40B4-BE49-F238E27FC236}">
                <a16:creationId xmlns:a16="http://schemas.microsoft.com/office/drawing/2014/main" id="{79D2324F-2D4D-4CC6-9591-5E5D4F54081D}"/>
              </a:ext>
            </a:extLst>
          </p:cNvPr>
          <p:cNvSpPr>
            <a:spLocks noChangeArrowheads="1"/>
          </p:cNvSpPr>
          <p:nvPr/>
        </p:nvSpPr>
        <p:spPr bwMode="auto">
          <a:xfrm>
            <a:off x="0" y="4572000"/>
            <a:ext cx="9144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Los resultados cinéticos son k</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 1.7 x 10</a:t>
            </a:r>
            <a:r>
              <a:rPr lang="es-ES" altLang="es-MX" sz="2800" baseline="30000" dirty="0">
                <a:latin typeface="Arial" panose="020B0604020202020204" pitchFamily="34" charset="0"/>
                <a:cs typeface="Times New Roman" panose="02020603050405020304" pitchFamily="18" charset="0"/>
              </a:rPr>
              <a:t>5</a:t>
            </a:r>
            <a:r>
              <a:rPr lang="es-ES" altLang="es-MX" sz="2800" dirty="0">
                <a:latin typeface="Arial" panose="020B0604020202020204" pitchFamily="34" charset="0"/>
                <a:cs typeface="Times New Roman" panose="02020603050405020304" pitchFamily="18" charset="0"/>
              </a:rPr>
              <a:t> M</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s</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y k</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 2.6 x 10</a:t>
            </a:r>
            <a:r>
              <a:rPr lang="es-ES" altLang="es-MX" sz="2800" baseline="30000" dirty="0">
                <a:latin typeface="Arial" panose="020B0604020202020204" pitchFamily="34" charset="0"/>
                <a:cs typeface="Times New Roman" panose="02020603050405020304" pitchFamily="18" charset="0"/>
              </a:rPr>
              <a:t>2</a:t>
            </a:r>
            <a:r>
              <a:rPr lang="es-ES" altLang="es-MX" sz="2800" dirty="0">
                <a:latin typeface="Arial" panose="020B0604020202020204" pitchFamily="34" charset="0"/>
                <a:cs typeface="Times New Roman" panose="02020603050405020304" pitchFamily="18" charset="0"/>
              </a:rPr>
              <a:t> s</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K = k</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/k</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 6.5 x 10</a:t>
            </a:r>
            <a:r>
              <a:rPr lang="es-ES" altLang="es-MX" sz="2800" baseline="30000" dirty="0">
                <a:latin typeface="Arial" panose="020B0604020202020204" pitchFamily="34" charset="0"/>
                <a:cs typeface="Times New Roman" panose="02020603050405020304" pitchFamily="18" charset="0"/>
              </a:rPr>
              <a:t>2</a:t>
            </a:r>
            <a:r>
              <a:rPr lang="es-ES" altLang="es-MX" sz="2800" dirty="0">
                <a:latin typeface="Arial" panose="020B0604020202020204" pitchFamily="34" charset="0"/>
                <a:cs typeface="Times New Roman" panose="02020603050405020304" pitchFamily="18" charset="0"/>
              </a:rPr>
              <a:t> M</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Se pueden calcular los valores de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G</a:t>
            </a:r>
            <a:r>
              <a:rPr lang="es-ES" altLang="es-MX" sz="2800" baseline="-30000" dirty="0">
                <a:latin typeface="Arial" panose="020B0604020202020204" pitchFamily="34" charset="0"/>
                <a:cs typeface="Times New Roman" panose="02020603050405020304" pitchFamily="18" charset="0"/>
                <a:sym typeface="Symbol" panose="05050102010706020507" pitchFamily="18" charset="2"/>
              </a:rPr>
              <a:t>1</a:t>
            </a:r>
            <a:r>
              <a:rPr lang="es-ES" altLang="es-MX" sz="2800" baseline="30000" dirty="0">
                <a:latin typeface="Arial" panose="020B0604020202020204" pitchFamily="34" charset="0"/>
                <a:cs typeface="Times New Roman" panose="02020603050405020304" pitchFamily="18" charset="0"/>
                <a:sym typeface="Symbol" panose="05050102010706020507" pitchFamily="18" charset="2"/>
              </a:rPr>
              <a:t> </a:t>
            </a:r>
            <a:r>
              <a:rPr lang="es-ES_tradnl" altLang="es-MX" sz="2800" baseline="300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 9.91 kcal/mol y </a:t>
            </a:r>
            <a:r>
              <a:rPr lang="es-ES" altLang="es-MX" sz="2800" dirty="0">
                <a:latin typeface="Arial" panose="020B0604020202020204" pitchFamily="34" charset="0"/>
                <a:cs typeface="Times New Roman" panose="02020603050405020304" pitchFamily="18" charset="0"/>
              </a:rPr>
              <a:t>G</a:t>
            </a:r>
            <a:r>
              <a:rPr lang="es-ES" altLang="es-MX" sz="2800" baseline="-30000" dirty="0">
                <a:latin typeface="Arial" panose="020B0604020202020204" pitchFamily="34" charset="0"/>
                <a:cs typeface="Times New Roman" panose="02020603050405020304" pitchFamily="18" charset="0"/>
                <a:sym typeface="Symbol" panose="05050102010706020507" pitchFamily="18" charset="2"/>
              </a:rPr>
              <a:t>-1 </a:t>
            </a:r>
            <a:r>
              <a:rPr lang="es-ES_tradnl" altLang="es-MX" sz="2800" baseline="-300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 13.61 kcal/mol. Esto se puede representar gráficamente.</a:t>
            </a:r>
          </a:p>
          <a:p>
            <a:r>
              <a:rPr lang="es-ES" altLang="es-MX" sz="2800" dirty="0">
                <a:latin typeface="Arial" panose="020B0604020202020204" pitchFamily="34" charset="0"/>
                <a:cs typeface="Times New Roman" panose="02020603050405020304" pitchFamily="18" charset="0"/>
                <a:sym typeface="Symbol" panose="05050102010706020507" pitchFamily="18" charset="2"/>
              </a:rPr>
              <a:t>	</a:t>
            </a:r>
          </a:p>
        </p:txBody>
      </p:sp>
      <p:graphicFrame>
        <p:nvGraphicFramePr>
          <p:cNvPr id="25604" name="Object 1026">
            <a:extLst>
              <a:ext uri="{FF2B5EF4-FFF2-40B4-BE49-F238E27FC236}">
                <a16:creationId xmlns:a16="http://schemas.microsoft.com/office/drawing/2014/main" id="{A009FA66-9206-4407-9A29-299CAA050F05}"/>
              </a:ext>
            </a:extLst>
          </p:cNvPr>
          <p:cNvGraphicFramePr>
            <a:graphicFrameLocks noChangeAspect="1"/>
          </p:cNvGraphicFramePr>
          <p:nvPr/>
        </p:nvGraphicFramePr>
        <p:xfrm>
          <a:off x="8001000" y="5410200"/>
          <a:ext cx="219075" cy="228600"/>
        </p:xfrm>
        <a:graphic>
          <a:graphicData uri="http://schemas.openxmlformats.org/presentationml/2006/ole">
            <mc:AlternateContent xmlns:mc="http://schemas.openxmlformats.org/markup-compatibility/2006">
              <mc:Choice xmlns:v="urn:schemas-microsoft-com:vml" Requires="v">
                <p:oleObj spid="_x0000_s25727" r:id="rId7" imgW="215806" imgH="228501" progId="Equation.3">
                  <p:embed/>
                </p:oleObj>
              </mc:Choice>
              <mc:Fallback>
                <p:oleObj r:id="rId7" imgW="215806" imgH="228501"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54102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1027">
            <a:extLst>
              <a:ext uri="{FF2B5EF4-FFF2-40B4-BE49-F238E27FC236}">
                <a16:creationId xmlns:a16="http://schemas.microsoft.com/office/drawing/2014/main" id="{A2027E75-6427-4A78-98F6-6E5D2F884CBC}"/>
              </a:ext>
            </a:extLst>
          </p:cNvPr>
          <p:cNvGraphicFramePr>
            <a:graphicFrameLocks noChangeAspect="1"/>
          </p:cNvGraphicFramePr>
          <p:nvPr>
            <p:extLst>
              <p:ext uri="{D42A27DB-BD31-4B8C-83A1-F6EECF244321}">
                <p14:modId xmlns:p14="http://schemas.microsoft.com/office/powerpoint/2010/main" val="3839084547"/>
              </p:ext>
            </p:extLst>
          </p:nvPr>
        </p:nvGraphicFramePr>
        <p:xfrm>
          <a:off x="4352925" y="5442283"/>
          <a:ext cx="219075" cy="228600"/>
        </p:xfrm>
        <a:graphic>
          <a:graphicData uri="http://schemas.openxmlformats.org/presentationml/2006/ole">
            <mc:AlternateContent xmlns:mc="http://schemas.openxmlformats.org/markup-compatibility/2006">
              <mc:Choice xmlns:v="urn:schemas-microsoft-com:vml" Requires="v">
                <p:oleObj spid="_x0000_s25728" r:id="rId9" imgW="215806" imgH="228501" progId="Equation.3">
                  <p:embed/>
                </p:oleObj>
              </mc:Choice>
              <mc:Fallback>
                <p:oleObj r:id="rId9" imgW="215806" imgH="228501" progId="Equation.3">
                  <p:embed/>
                  <p:pic>
                    <p:nvPicPr>
                      <p:cNvPr id="0" name="Object 10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2925" y="5442283"/>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9D4D8527-8C50-41BE-AAA9-CC2F362D2469}"/>
              </a:ext>
            </a:extLst>
          </p:cNvPr>
          <p:cNvSpPr>
            <a:spLocks noChangeArrowheads="1"/>
          </p:cNvSpPr>
          <p:nvPr/>
        </p:nvSpPr>
        <p:spPr bwMode="auto">
          <a:xfrm>
            <a:off x="0" y="3810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 altLang="es-MX" sz="2800" dirty="0">
                <a:latin typeface="Arial" panose="020B0604020202020204" pitchFamily="34" charset="0"/>
                <a:cs typeface="Times New Roman" panose="02020603050405020304" pitchFamily="18" charset="0"/>
                <a:sym typeface="Symbol" panose="05050102010706020507" pitchFamily="18" charset="2"/>
              </a:rPr>
              <a:t>La ecuación (215) nos da el valor de </a:t>
            </a:r>
            <a:r>
              <a:rPr lang="es-ES" altLang="es-MX" sz="2800" dirty="0">
                <a:latin typeface="Arial" panose="020B0604020202020204" pitchFamily="34" charset="0"/>
                <a:cs typeface="Times New Roman" panose="02020603050405020304" pitchFamily="18" charset="0"/>
              </a:rPr>
              <a:t>G</a:t>
            </a:r>
            <a:r>
              <a:rPr lang="es-ES" altLang="es-MX" sz="2800" baseline="30000" dirty="0">
                <a:latin typeface="Arial" panose="020B0604020202020204" pitchFamily="34" charset="0"/>
                <a:cs typeface="Times New Roman" panose="02020603050405020304" pitchFamily="18" charset="0"/>
                <a:sym typeface="Symbol" panose="05050102010706020507" pitchFamily="18" charset="2"/>
              </a:rPr>
              <a:t>0</a:t>
            </a:r>
            <a:r>
              <a:rPr lang="es-ES" altLang="es-MX" sz="2800" dirty="0">
                <a:latin typeface="Arial" panose="020B0604020202020204" pitchFamily="34" charset="0"/>
                <a:cs typeface="Times New Roman" panose="02020603050405020304" pitchFamily="18" charset="0"/>
                <a:sym typeface="Symbol" panose="05050102010706020507" pitchFamily="18" charset="2"/>
              </a:rPr>
              <a:t> = -3.69 kcal/mol, que es evidentemente la diferencia entre </a:t>
            </a:r>
            <a:r>
              <a:rPr lang="es-ES" altLang="es-MX" sz="2800" dirty="0">
                <a:latin typeface="Arial" panose="020B0604020202020204" pitchFamily="34" charset="0"/>
                <a:cs typeface="Times New Roman" panose="02020603050405020304" pitchFamily="18" charset="0"/>
              </a:rPr>
              <a:t>G</a:t>
            </a:r>
            <a:r>
              <a:rPr lang="es-ES" altLang="es-MX" sz="2800" baseline="-30000" dirty="0">
                <a:latin typeface="Arial" panose="020B0604020202020204" pitchFamily="34" charset="0"/>
                <a:cs typeface="Times New Roman" panose="02020603050405020304" pitchFamily="18" charset="0"/>
                <a:sym typeface="Symbol" panose="05050102010706020507" pitchFamily="18" charset="2"/>
              </a:rPr>
              <a:t>1</a:t>
            </a:r>
            <a:r>
              <a:rPr lang="es-ES_tradnl" altLang="es-MX" sz="2800" baseline="-30000" dirty="0">
                <a:latin typeface="Arial" panose="020B0604020202020204" pitchFamily="34" charset="0"/>
                <a:cs typeface="Times New Roman" panose="02020603050405020304" pitchFamily="18" charset="0"/>
                <a:sym typeface="Symbol" panose="05050102010706020507" pitchFamily="18" charset="2"/>
              </a:rPr>
              <a:t>  </a:t>
            </a:r>
            <a:r>
              <a:rPr lang="es-ES" altLang="es-MX" sz="2800" baseline="300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y </a:t>
            </a:r>
            <a:r>
              <a:rPr lang="es-ES" altLang="es-MX" sz="2800" dirty="0">
                <a:latin typeface="Arial" panose="020B0604020202020204" pitchFamily="34" charset="0"/>
                <a:cs typeface="Times New Roman" panose="02020603050405020304" pitchFamily="18" charset="0"/>
              </a:rPr>
              <a:t>G</a:t>
            </a:r>
            <a:r>
              <a:rPr lang="es-ES" altLang="es-MX" sz="2800" baseline="-30000" dirty="0">
                <a:latin typeface="Arial" panose="020B0604020202020204" pitchFamily="34" charset="0"/>
                <a:cs typeface="Times New Roman" panose="02020603050405020304" pitchFamily="18" charset="0"/>
                <a:sym typeface="Symbol" panose="05050102010706020507" pitchFamily="18" charset="2"/>
              </a:rPr>
              <a:t>-1 </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p>
        </p:txBody>
      </p:sp>
      <p:graphicFrame>
        <p:nvGraphicFramePr>
          <p:cNvPr id="26626" name="Object 1024">
            <a:extLst>
              <a:ext uri="{FF2B5EF4-FFF2-40B4-BE49-F238E27FC236}">
                <a16:creationId xmlns:a16="http://schemas.microsoft.com/office/drawing/2014/main" id="{1DE0E37B-3B26-45FF-B229-2FBCAB780F80}"/>
              </a:ext>
            </a:extLst>
          </p:cNvPr>
          <p:cNvGraphicFramePr>
            <a:graphicFrameLocks noChangeAspect="1"/>
          </p:cNvGraphicFramePr>
          <p:nvPr/>
        </p:nvGraphicFramePr>
        <p:xfrm>
          <a:off x="8610600" y="762000"/>
          <a:ext cx="219075" cy="228600"/>
        </p:xfrm>
        <a:graphic>
          <a:graphicData uri="http://schemas.openxmlformats.org/presentationml/2006/ole">
            <mc:AlternateContent xmlns:mc="http://schemas.openxmlformats.org/markup-compatibility/2006">
              <mc:Choice xmlns:v="urn:schemas-microsoft-com:vml" Requires="v">
                <p:oleObj spid="_x0000_s26688" r:id="rId3" imgW="215806" imgH="228501" progId="Equation.3">
                  <p:embed/>
                </p:oleObj>
              </mc:Choice>
              <mc:Fallback>
                <p:oleObj r:id="rId3" imgW="215806" imgH="228501"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7620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1025">
            <a:extLst>
              <a:ext uri="{FF2B5EF4-FFF2-40B4-BE49-F238E27FC236}">
                <a16:creationId xmlns:a16="http://schemas.microsoft.com/office/drawing/2014/main" id="{5CA9673C-ACA9-4637-AE7F-EB6028C5F733}"/>
              </a:ext>
            </a:extLst>
          </p:cNvPr>
          <p:cNvGraphicFramePr>
            <a:graphicFrameLocks noChangeAspect="1"/>
          </p:cNvGraphicFramePr>
          <p:nvPr/>
        </p:nvGraphicFramePr>
        <p:xfrm>
          <a:off x="990600" y="1295400"/>
          <a:ext cx="219075" cy="228600"/>
        </p:xfrm>
        <a:graphic>
          <a:graphicData uri="http://schemas.openxmlformats.org/presentationml/2006/ole">
            <mc:AlternateContent xmlns:mc="http://schemas.openxmlformats.org/markup-compatibility/2006">
              <mc:Choice xmlns:v="urn:schemas-microsoft-com:vml" Requires="v">
                <p:oleObj spid="_x0000_s26689" r:id="rId5" imgW="215806" imgH="228501" progId="Equation.3">
                  <p:embed/>
                </p:oleObj>
              </mc:Choice>
              <mc:Fallback>
                <p:oleObj r:id="rId5" imgW="215806" imgH="228501" progId="Equation.3">
                  <p:embed/>
                  <p:pic>
                    <p:nvPicPr>
                      <p:cNvPr id="0" name="Object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954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9" name="Rectangle 6">
            <a:extLst>
              <a:ext uri="{FF2B5EF4-FFF2-40B4-BE49-F238E27FC236}">
                <a16:creationId xmlns:a16="http://schemas.microsoft.com/office/drawing/2014/main" id="{3E498AF3-2B65-4472-84BE-99BB8DF60688}"/>
              </a:ext>
            </a:extLst>
          </p:cNvPr>
          <p:cNvSpPr>
            <a:spLocks noChangeArrowheads="1"/>
          </p:cNvSpPr>
          <p:nvPr/>
        </p:nvSpPr>
        <p:spPr bwMode="auto">
          <a:xfrm>
            <a:off x="0" y="1828800"/>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El cero de la energía libre se asigna arbitrariamente al estado inicial. En la curva que se presenta, solamente los valores inicial, final y el punto más alto tienen significado cuantitativo, en virtud de que cuando se conocen solamente los estados inicial, final de un sistema es imposible especificar la trayectoria de la reacción a partir de datos termodinámicos. </a:t>
            </a:r>
          </a:p>
          <a:p>
            <a:pPr algn="just"/>
            <a:r>
              <a:rPr lang="es-ES" altLang="es-MX" sz="2800" dirty="0">
                <a:latin typeface="Arial" panose="020B0604020202020204" pitchFamily="34" charset="0"/>
                <a:cs typeface="Times New Roman" panose="02020603050405020304" pitchFamily="18" charset="0"/>
              </a:rPr>
              <a:t> 	Al introducir la teoría cinética somos capaces de darle la vuelta a esta limitación y aprender algo acerca de otro punto, el estado de transición, dentro de la trayectoria de reacción</a:t>
            </a:r>
            <a:r>
              <a:rPr lang="es-ES_tradnl" altLang="es-MX" sz="2800" dirty="0">
                <a:latin typeface="Arial" panose="020B0604020202020204" pitchFamily="34" charset="0"/>
                <a:cs typeface="Times New Roman" panose="02020603050405020304" pitchFamily="18" charset="0"/>
              </a:rPr>
              <a:t>.</a:t>
            </a:r>
            <a:endParaRPr lang="es-ES" altLang="es-MX" sz="2800" dirty="0">
              <a:latin typeface="Arial" panose="020B0604020202020204" pitchFamily="34" charset="0"/>
              <a:cs typeface="Times New Roman" panose="02020603050405020304" pitchFamily="18" charset="0"/>
            </a:endParaRPr>
          </a:p>
          <a:p>
            <a:r>
              <a:rPr lang="es-ES" altLang="es-MX" sz="2800" dirty="0">
                <a:latin typeface="Arial" panose="020B0604020202020204" pitchFamily="34" charset="0"/>
                <a:cs typeface="Times New Roman" panose="02020603050405020304" pitchFamily="18"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285495EC-4100-494C-ABB9-1B3C1EA97934}"/>
              </a:ext>
            </a:extLst>
          </p:cNvPr>
          <p:cNvSpPr>
            <a:spLocks noChangeArrowheads="1"/>
          </p:cNvSpPr>
          <p:nvPr/>
        </p:nvSpPr>
        <p:spPr bwMode="auto">
          <a:xfrm>
            <a:off x="0" y="304800"/>
            <a:ext cx="91440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 altLang="es-MX" sz="2800" dirty="0">
                <a:latin typeface="Arial" panose="020B0604020202020204" pitchFamily="34" charset="0"/>
                <a:cs typeface="Times New Roman" panose="02020603050405020304" pitchFamily="18" charset="0"/>
              </a:rPr>
              <a:t>	La energía potencial es un concepto mecánico y se aplica a una partícula individual. La energía libre es un concepto termodinámico y se aplica a un número grande de partículas. La energía libre presenta la desventaja de que es una función compuesta, dependiente</a:t>
            </a:r>
            <a:r>
              <a:rPr lang="es-ES" altLang="es-MX" sz="1000" dirty="0">
                <a:cs typeface="Times New Roman" panose="02020603050405020304" pitchFamily="18" charset="0"/>
              </a:rPr>
              <a:t> </a:t>
            </a:r>
            <a:r>
              <a:rPr lang="es-ES_tradnl" altLang="es-MX" sz="28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rPr>
              <a:t>de la temperatura. En el cero absoluto la energía libre y la energía potencial deben ser iguales.</a:t>
            </a:r>
          </a:p>
          <a:p>
            <a:pPr algn="just"/>
            <a:r>
              <a:rPr lang="es-ES" altLang="es-MX" sz="2800" dirty="0">
                <a:latin typeface="Arial" panose="020B0604020202020204" pitchFamily="34" charset="0"/>
                <a:cs typeface="Times New Roman" panose="02020603050405020304" pitchFamily="18" charset="0"/>
              </a:rPr>
              <a:t>	En general la localización del máximo a lo largo de la coordenada de reacción será diferente para la energía libre y para la energía potencial debido a la contribución entrópica.</a:t>
            </a:r>
          </a:p>
          <a:p>
            <a:pPr algn="just"/>
            <a:r>
              <a:rPr lang="es-ES" altLang="es-MX" sz="2800" dirty="0">
                <a:latin typeface="Arial" panose="020B0604020202020204" pitchFamily="34" charset="0"/>
                <a:cs typeface="Times New Roman" panose="02020603050405020304" pitchFamily="18" charset="0"/>
              </a:rPr>
              <a:t> 	Dibujar la gráfica que muestra un intermediario de reacción para el esquema de reacción:</a:t>
            </a:r>
            <a:endParaRPr lang="es-ES" altLang="es-MX" sz="1000" dirty="0">
              <a:cs typeface="Times New Roman" panose="02020603050405020304" pitchFamily="18" charset="0"/>
            </a:endParaRPr>
          </a:p>
        </p:txBody>
      </p:sp>
      <p:graphicFrame>
        <p:nvGraphicFramePr>
          <p:cNvPr id="27650" name="Object 0">
            <a:extLst>
              <a:ext uri="{FF2B5EF4-FFF2-40B4-BE49-F238E27FC236}">
                <a16:creationId xmlns:a16="http://schemas.microsoft.com/office/drawing/2014/main" id="{C4195C3E-F033-43F1-9342-CA805BAE8418}"/>
              </a:ext>
            </a:extLst>
          </p:cNvPr>
          <p:cNvGraphicFramePr>
            <a:graphicFrameLocks noChangeAspect="1"/>
          </p:cNvGraphicFramePr>
          <p:nvPr/>
        </p:nvGraphicFramePr>
        <p:xfrm>
          <a:off x="3048000" y="5867400"/>
          <a:ext cx="2514600" cy="820738"/>
        </p:xfrm>
        <a:graphic>
          <a:graphicData uri="http://schemas.openxmlformats.org/presentationml/2006/ole">
            <mc:AlternateContent xmlns:mc="http://schemas.openxmlformats.org/markup-compatibility/2006">
              <mc:Choice xmlns:v="urn:schemas-microsoft-com:vml" Requires="v">
                <p:oleObj spid="_x0000_s27681" name="Documento" r:id="rId3" imgW="1590840" imgH="518400" progId="Word.Document.8">
                  <p:embed/>
                </p:oleObj>
              </mc:Choice>
              <mc:Fallback>
                <p:oleObj name="Documento" r:id="rId3" imgW="1590840" imgH="518400" progId="Word.Document.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867400"/>
                        <a:ext cx="25146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a:extLst>
              <a:ext uri="{FF2B5EF4-FFF2-40B4-BE49-F238E27FC236}">
                <a16:creationId xmlns:a16="http://schemas.microsoft.com/office/drawing/2014/main" id="{D4E7DB7D-CEA3-4C4D-B1F8-1470FAD08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47700"/>
            <a:ext cx="8281988"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2">
            <a:extLst>
              <a:ext uri="{FF2B5EF4-FFF2-40B4-BE49-F238E27FC236}">
                <a16:creationId xmlns:a16="http://schemas.microsoft.com/office/drawing/2014/main" id="{42D0E0C1-21BC-47F5-B9A5-8A6DFAF39DF5}"/>
              </a:ext>
            </a:extLst>
          </p:cNvPr>
          <p:cNvSpPr>
            <a:spLocks noChangeArrowheads="1"/>
          </p:cNvSpPr>
          <p:nvPr/>
        </p:nvSpPr>
        <p:spPr bwMode="auto">
          <a:xfrm>
            <a:off x="285750" y="785813"/>
            <a:ext cx="857250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s-ES" altLang="es-MX" sz="2800" dirty="0">
                <a:latin typeface="Arial" panose="020B0604020202020204" pitchFamily="34" charset="0"/>
                <a:cs typeface="Times New Roman" panose="02020603050405020304" pitchFamily="18" charset="0"/>
              </a:rPr>
              <a:t>El intermediario I es inestable con respecto a reactivos y productos, pero se representa en un mínimo local, lo que lo hace diferente de un estado de transición.</a:t>
            </a:r>
          </a:p>
          <a:p>
            <a:pPr algn="just">
              <a:spcBef>
                <a:spcPct val="50000"/>
              </a:spcBef>
            </a:pPr>
            <a:r>
              <a:rPr lang="es-ES" altLang="es-MX" sz="2800" dirty="0">
                <a:latin typeface="Arial" panose="020B0604020202020204" pitchFamily="34" charset="0"/>
                <a:cs typeface="Times New Roman" panose="02020603050405020304" pitchFamily="18" charset="0"/>
              </a:rPr>
              <a:t>Este esquema de reacción presenta dos estados de transición , uno para cada reacción elemental. A partir de la longitud de las líneas que representa los valores relativos de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G</a:t>
            </a:r>
            <a:r>
              <a:rPr lang="es-ES" altLang="es-MX" sz="2800" baseline="-30000" dirty="0">
                <a:latin typeface="Arial" panose="020B0604020202020204" pitchFamily="34" charset="0"/>
                <a:cs typeface="Times New Roman" panose="02020603050405020304" pitchFamily="18" charset="0"/>
              </a:rPr>
              <a:t>1</a:t>
            </a:r>
            <a:r>
              <a:rPr lang="es-ES" altLang="es-MX" sz="2800" baseline="30000" dirty="0">
                <a:latin typeface="Arial" panose="020B0604020202020204" pitchFamily="34" charset="0"/>
                <a:cs typeface="Times New Roman" panose="02020603050405020304" pitchFamily="18" charset="0"/>
              </a:rPr>
              <a:t> </a:t>
            </a:r>
            <a:r>
              <a:rPr lang="es-ES_tradnl" altLang="es-MX" sz="2800" baseline="300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rPr>
              <a:t>,</a:t>
            </a:r>
            <a:r>
              <a:rPr lang="es-ES_tradnl" altLang="es-MX" sz="28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G</a:t>
            </a:r>
            <a:r>
              <a:rPr lang="es-ES" altLang="es-MX" sz="2800" baseline="-30000" dirty="0">
                <a:latin typeface="Arial" panose="020B0604020202020204" pitchFamily="34" charset="0"/>
                <a:cs typeface="Times New Roman" panose="02020603050405020304" pitchFamily="18" charset="0"/>
              </a:rPr>
              <a:t>2</a:t>
            </a:r>
            <a:r>
              <a:rPr lang="es-ES" altLang="es-MX" sz="2800" baseline="30000" dirty="0">
                <a:latin typeface="Arial" panose="020B0604020202020204" pitchFamily="34" charset="0"/>
                <a:cs typeface="Times New Roman" panose="02020603050405020304" pitchFamily="18" charset="0"/>
              </a:rPr>
              <a:t> </a:t>
            </a:r>
            <a:r>
              <a:rPr lang="es-ES_tradnl" altLang="es-MX" sz="2800" baseline="300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rPr>
              <a:t>y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G</a:t>
            </a:r>
            <a:r>
              <a:rPr lang="es-ES" altLang="es-MX" sz="2800" baseline="-30000" dirty="0">
                <a:latin typeface="Arial" panose="020B0604020202020204" pitchFamily="34" charset="0"/>
                <a:cs typeface="Times New Roman" panose="02020603050405020304" pitchFamily="18" charset="0"/>
              </a:rPr>
              <a:t>-1 </a:t>
            </a:r>
            <a:r>
              <a:rPr lang="es-ES_tradnl" altLang="es-MX" sz="2800" baseline="-300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rPr>
              <a:t>y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G</a:t>
            </a:r>
            <a:r>
              <a:rPr lang="es-ES" altLang="es-MX" sz="2800" baseline="-30000" dirty="0">
                <a:latin typeface="Arial" panose="020B0604020202020204" pitchFamily="34" charset="0"/>
                <a:cs typeface="Times New Roman" panose="02020603050405020304" pitchFamily="18" charset="0"/>
              </a:rPr>
              <a:t>-2</a:t>
            </a:r>
            <a:r>
              <a:rPr lang="es-ES" altLang="es-MX" sz="2800" dirty="0">
                <a:latin typeface="Arial" panose="020B0604020202020204" pitchFamily="34" charset="0"/>
                <a:cs typeface="Times New Roman" panose="02020603050405020304" pitchFamily="18" charset="0"/>
              </a:rPr>
              <a:t> </a:t>
            </a:r>
            <a:r>
              <a:rPr lang="es-ES_tradnl" altLang="es-MX" sz="2800"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rPr>
              <a:t>y la ecuación (206), se ve que k</a:t>
            </a:r>
            <a:r>
              <a:rPr lang="es-ES" altLang="es-MX" sz="2800" baseline="-30000" dirty="0">
                <a:latin typeface="Arial" panose="020B0604020202020204" pitchFamily="34" charset="0"/>
                <a:cs typeface="Times New Roman" panose="02020603050405020304" pitchFamily="18" charset="0"/>
              </a:rPr>
              <a:t>2</a:t>
            </a:r>
            <a:r>
              <a:rPr lang="es-ES" altLang="es-MX" sz="2800" dirty="0">
                <a:latin typeface="Arial" panose="020B0604020202020204" pitchFamily="34" charset="0"/>
                <a:cs typeface="Times New Roman" panose="02020603050405020304" pitchFamily="18" charset="0"/>
              </a:rPr>
              <a:t> &gt; k</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&gt; k</a:t>
            </a:r>
            <a:r>
              <a:rPr lang="es-ES" altLang="es-MX" sz="2800" baseline="-30000" dirty="0">
                <a:latin typeface="Arial" panose="020B0604020202020204" pitchFamily="34" charset="0"/>
                <a:cs typeface="Times New Roman" panose="02020603050405020304" pitchFamily="18" charset="0"/>
              </a:rPr>
              <a:t>1</a:t>
            </a:r>
            <a:r>
              <a:rPr lang="es-ES" altLang="es-MX" sz="2800" dirty="0">
                <a:latin typeface="Arial" panose="020B0604020202020204" pitchFamily="34" charset="0"/>
                <a:cs typeface="Times New Roman" panose="02020603050405020304" pitchFamily="18" charset="0"/>
              </a:rPr>
              <a:t> &gt; k</a:t>
            </a:r>
            <a:r>
              <a:rPr lang="es-ES" altLang="es-MX" sz="2800" baseline="-30000" dirty="0">
                <a:latin typeface="Arial" panose="020B0604020202020204" pitchFamily="34" charset="0"/>
                <a:cs typeface="Times New Roman" panose="02020603050405020304" pitchFamily="18" charset="0"/>
              </a:rPr>
              <a:t>-2</a:t>
            </a:r>
            <a:r>
              <a:rPr lang="es-ES" altLang="es-MX" sz="2800" dirty="0">
                <a:latin typeface="Arial" panose="020B0604020202020204" pitchFamily="34" charset="0"/>
                <a:cs typeface="Times New Roman" panose="02020603050405020304" pitchFamily="18" charset="0"/>
              </a:rPr>
              <a:t>.</a:t>
            </a:r>
          </a:p>
        </p:txBody>
      </p:sp>
      <p:graphicFrame>
        <p:nvGraphicFramePr>
          <p:cNvPr id="28674" name="Object 3">
            <a:extLst>
              <a:ext uri="{FF2B5EF4-FFF2-40B4-BE49-F238E27FC236}">
                <a16:creationId xmlns:a16="http://schemas.microsoft.com/office/drawing/2014/main" id="{AF0F0408-DCDE-47AD-B788-48F87C5FDF33}"/>
              </a:ext>
            </a:extLst>
          </p:cNvPr>
          <p:cNvGraphicFramePr>
            <a:graphicFrameLocks noChangeAspect="1"/>
          </p:cNvGraphicFramePr>
          <p:nvPr>
            <p:extLst>
              <p:ext uri="{D42A27DB-BD31-4B8C-83A1-F6EECF244321}">
                <p14:modId xmlns:p14="http://schemas.microsoft.com/office/powerpoint/2010/main" val="1522862581"/>
              </p:ext>
            </p:extLst>
          </p:nvPr>
        </p:nvGraphicFramePr>
        <p:xfrm>
          <a:off x="6393503" y="4044745"/>
          <a:ext cx="219075" cy="228600"/>
        </p:xfrm>
        <a:graphic>
          <a:graphicData uri="http://schemas.openxmlformats.org/presentationml/2006/ole">
            <mc:AlternateContent xmlns:mc="http://schemas.openxmlformats.org/markup-compatibility/2006">
              <mc:Choice xmlns:v="urn:schemas-microsoft-com:vml" Requires="v">
                <p:oleObj spid="_x0000_s28795" r:id="rId3" imgW="215806" imgH="228501" progId="Equation.3">
                  <p:embed/>
                </p:oleObj>
              </mc:Choice>
              <mc:Fallback>
                <p:oleObj r:id="rId3" imgW="215806" imgH="228501"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503" y="4044745"/>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4">
            <a:extLst>
              <a:ext uri="{FF2B5EF4-FFF2-40B4-BE49-F238E27FC236}">
                <a16:creationId xmlns:a16="http://schemas.microsoft.com/office/drawing/2014/main" id="{6D8493EB-460A-486B-9CA3-636CAB3166ED}"/>
              </a:ext>
            </a:extLst>
          </p:cNvPr>
          <p:cNvGraphicFramePr>
            <a:graphicFrameLocks noChangeAspect="1"/>
          </p:cNvGraphicFramePr>
          <p:nvPr>
            <p:extLst>
              <p:ext uri="{D42A27DB-BD31-4B8C-83A1-F6EECF244321}">
                <p14:modId xmlns:p14="http://schemas.microsoft.com/office/powerpoint/2010/main" val="66319962"/>
              </p:ext>
            </p:extLst>
          </p:nvPr>
        </p:nvGraphicFramePr>
        <p:xfrm>
          <a:off x="7625876" y="4000500"/>
          <a:ext cx="219075" cy="228600"/>
        </p:xfrm>
        <a:graphic>
          <a:graphicData uri="http://schemas.openxmlformats.org/presentationml/2006/ole">
            <mc:AlternateContent xmlns:mc="http://schemas.openxmlformats.org/markup-compatibility/2006">
              <mc:Choice xmlns:v="urn:schemas-microsoft-com:vml" Requires="v">
                <p:oleObj spid="_x0000_s28796" r:id="rId5" imgW="215806" imgH="228501" progId="Equation.3">
                  <p:embed/>
                </p:oleObj>
              </mc:Choice>
              <mc:Fallback>
                <p:oleObj r:id="rId5" imgW="215806" imgH="22850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5876" y="40005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5">
            <a:extLst>
              <a:ext uri="{FF2B5EF4-FFF2-40B4-BE49-F238E27FC236}">
                <a16:creationId xmlns:a16="http://schemas.microsoft.com/office/drawing/2014/main" id="{7ED976B0-4DE2-4BB6-A47F-9B92D088A88F}"/>
              </a:ext>
            </a:extLst>
          </p:cNvPr>
          <p:cNvGraphicFramePr>
            <a:graphicFrameLocks noChangeAspect="1"/>
          </p:cNvGraphicFramePr>
          <p:nvPr>
            <p:extLst>
              <p:ext uri="{D42A27DB-BD31-4B8C-83A1-F6EECF244321}">
                <p14:modId xmlns:p14="http://schemas.microsoft.com/office/powerpoint/2010/main" val="1706774758"/>
              </p:ext>
            </p:extLst>
          </p:nvPr>
        </p:nvGraphicFramePr>
        <p:xfrm>
          <a:off x="5138738" y="4000500"/>
          <a:ext cx="219075" cy="228600"/>
        </p:xfrm>
        <a:graphic>
          <a:graphicData uri="http://schemas.openxmlformats.org/presentationml/2006/ole">
            <mc:AlternateContent xmlns:mc="http://schemas.openxmlformats.org/markup-compatibility/2006">
              <mc:Choice xmlns:v="urn:schemas-microsoft-com:vml" Requires="v">
                <p:oleObj spid="_x0000_s28797" r:id="rId6" imgW="215806" imgH="228501" progId="Equation.3">
                  <p:embed/>
                </p:oleObj>
              </mc:Choice>
              <mc:Fallback>
                <p:oleObj r:id="rId6" imgW="215806" imgH="22850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40005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6">
            <a:extLst>
              <a:ext uri="{FF2B5EF4-FFF2-40B4-BE49-F238E27FC236}">
                <a16:creationId xmlns:a16="http://schemas.microsoft.com/office/drawing/2014/main" id="{E1614C82-DF66-41E0-88D7-A73F4492EE32}"/>
              </a:ext>
            </a:extLst>
          </p:cNvPr>
          <p:cNvGraphicFramePr>
            <a:graphicFrameLocks noChangeAspect="1"/>
          </p:cNvGraphicFramePr>
          <p:nvPr/>
        </p:nvGraphicFramePr>
        <p:xfrm>
          <a:off x="4071938" y="4000500"/>
          <a:ext cx="219075" cy="228600"/>
        </p:xfrm>
        <a:graphic>
          <a:graphicData uri="http://schemas.openxmlformats.org/presentationml/2006/ole">
            <mc:AlternateContent xmlns:mc="http://schemas.openxmlformats.org/markup-compatibility/2006">
              <mc:Choice xmlns:v="urn:schemas-microsoft-com:vml" Requires="v">
                <p:oleObj spid="_x0000_s28798" r:id="rId7" imgW="215806" imgH="228501" progId="Equation.3">
                  <p:embed/>
                </p:oleObj>
              </mc:Choice>
              <mc:Fallback>
                <p:oleObj r:id="rId7" imgW="215806" imgH="228501"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40005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A5ABFDC9-D4C2-4782-9D9E-BCCCB9340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508000"/>
            <a:ext cx="6251575"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Rectángulo">
            <a:extLst>
              <a:ext uri="{FF2B5EF4-FFF2-40B4-BE49-F238E27FC236}">
                <a16:creationId xmlns:a16="http://schemas.microsoft.com/office/drawing/2014/main" id="{7CD7ECF2-7729-4CF2-99C4-9FAA04087C53}"/>
              </a:ext>
            </a:extLst>
          </p:cNvPr>
          <p:cNvSpPr>
            <a:spLocks noChangeArrowheads="1"/>
          </p:cNvSpPr>
          <p:nvPr/>
        </p:nvSpPr>
        <p:spPr bwMode="auto">
          <a:xfrm>
            <a:off x="428625" y="500063"/>
            <a:ext cx="8429625"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 altLang="es-MX" sz="2800" u="sng" dirty="0">
                <a:latin typeface="Arial" panose="020B0604020202020204" pitchFamily="34" charset="0"/>
                <a:cs typeface="Times New Roman" panose="02020603050405020304" pitchFamily="18" charset="0"/>
              </a:rPr>
              <a:t>El paso determinante de la reacción</a:t>
            </a:r>
          </a:p>
          <a:p>
            <a:pPr algn="just">
              <a:spcBef>
                <a:spcPct val="50000"/>
              </a:spcBef>
            </a:pPr>
            <a:r>
              <a:rPr lang="es-ES" altLang="es-MX" dirty="0">
                <a:latin typeface="Arial" panose="020B0604020202020204" pitchFamily="34" charset="0"/>
                <a:cs typeface="Times New Roman" panose="02020603050405020304" pitchFamily="18" charset="0"/>
              </a:rPr>
              <a:t> 	</a:t>
            </a:r>
            <a:r>
              <a:rPr lang="es-ES" altLang="es-MX" sz="2800" dirty="0">
                <a:latin typeface="Arial" panose="020B0604020202020204" pitchFamily="34" charset="0"/>
                <a:cs typeface="Times New Roman" panose="02020603050405020304" pitchFamily="18" charset="0"/>
              </a:rPr>
              <a:t>Considere las reacciones en serie A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 B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 C. Si el primer paso es mucho más lento que el segundo la velocidad de formación de C está controlada por la velocidad del primer paso, lo que se conoce como el paso determinante o limitante de la reacción. </a:t>
            </a:r>
          </a:p>
          <a:p>
            <a:pPr algn="just">
              <a:spcBef>
                <a:spcPct val="50000"/>
              </a:spcBef>
            </a:pPr>
            <a:r>
              <a:rPr lang="es-ES" altLang="es-MX" sz="2800" dirty="0">
                <a:latin typeface="Arial" panose="020B0604020202020204" pitchFamily="34" charset="0"/>
                <a:cs typeface="Times New Roman" panose="02020603050405020304" pitchFamily="18" charset="0"/>
              </a:rPr>
              <a:t>En forma semejante, si el segundo paso es el lento, la producción de C está controlada por el segundo paso.</a:t>
            </a:r>
          </a:p>
          <a:p>
            <a:pPr algn="just"/>
            <a:r>
              <a:rPr lang="es-ES" altLang="es-MX" sz="2800" dirty="0">
                <a:latin typeface="Arial" panose="020B0604020202020204" pitchFamily="34" charset="0"/>
                <a:cs typeface="Times New Roman" panose="02020603050405020304" pitchFamily="18" charset="0"/>
                <a:sym typeface="Symbol" panose="05050102010706020507" pitchFamily="18" charset="2"/>
              </a:rPr>
              <a:t> 	El paso más lento de estos dos es el cuello de botella en la reacción global.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C23C4DD-8A3B-459E-86E7-A7FCC3507188}"/>
              </a:ext>
            </a:extLst>
          </p:cNvPr>
          <p:cNvSpPr>
            <a:spLocks noChangeArrowheads="1"/>
          </p:cNvSpPr>
          <p:nvPr/>
        </p:nvSpPr>
        <p:spPr bwMode="auto">
          <a:xfrm>
            <a:off x="500063" y="857250"/>
            <a:ext cx="8643937"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s-ES" altLang="es-MX" sz="2800" dirty="0">
                <a:latin typeface="Arial" panose="020B0604020202020204" pitchFamily="34" charset="0"/>
                <a:cs typeface="Times New Roman" panose="02020603050405020304" pitchFamily="18" charset="0"/>
                <a:sym typeface="Symbol" panose="05050102010706020507" pitchFamily="18" charset="2"/>
              </a:rPr>
              <a:t>Se utiliza ampliamente esta analogía con el flujo, para las constantes de velocidad de los pasos individuales que se comparan con los diámetros de los cuellos en una serie de embudos.</a:t>
            </a:r>
          </a:p>
          <a:p>
            <a:pPr>
              <a:spcBef>
                <a:spcPct val="50000"/>
              </a:spcBef>
            </a:pPr>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a:p>
            <a:pPr algn="just"/>
            <a:r>
              <a:rPr lang="es-ES" altLang="es-MX" sz="2800" dirty="0">
                <a:latin typeface="Arial" panose="020B0604020202020204" pitchFamily="34" charset="0"/>
                <a:cs typeface="Times New Roman" panose="02020603050405020304" pitchFamily="18" charset="0"/>
                <a:sym typeface="Symbol" panose="05050102010706020507" pitchFamily="18" charset="2"/>
              </a:rPr>
              <a:t>En forma estricta, esta analogía es válida únicamente para reacciones consecutivas irreversibles y puede ser confusa si las reacciones reversibles son significativas. Aún para reacciones irreversibles, solamente es válido aplicar esta analogía cuando una de las reacciones es mucho más lenta que las otras. </a:t>
            </a:r>
          </a:p>
          <a:p>
            <a:pPr>
              <a:spcBef>
                <a:spcPct val="50000"/>
              </a:spcBef>
            </a:pPr>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a:extLst>
              <a:ext uri="{FF2B5EF4-FFF2-40B4-BE49-F238E27FC236}">
                <a16:creationId xmlns:a16="http://schemas.microsoft.com/office/drawing/2014/main" id="{DF28EBB9-5AB5-4BCA-9FAB-DCA616973BB2}"/>
              </a:ext>
            </a:extLst>
          </p:cNvPr>
          <p:cNvSpPr>
            <a:spLocks noChangeArrowheads="1"/>
          </p:cNvSpPr>
          <p:nvPr/>
        </p:nvSpPr>
        <p:spPr bwMode="auto">
          <a:xfrm>
            <a:off x="0" y="457200"/>
            <a:ext cx="9144000"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Para reacciones reversibles es muy útil el uso de diagramas de coordenada de reacción, en que se pueden observar las magnitudes relativas de los valores de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a:latin typeface="Arial" panose="020B0604020202020204" pitchFamily="34" charset="0"/>
                <a:cs typeface="Times New Roman" panose="02020603050405020304" pitchFamily="18" charset="0"/>
              </a:rPr>
              <a:t>G</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p>
          <a:p>
            <a:pPr algn="just"/>
            <a:r>
              <a:rPr lang="es-ES" altLang="es-MX" sz="2800" dirty="0">
                <a:latin typeface="Arial" panose="020B0604020202020204" pitchFamily="34" charset="0"/>
                <a:cs typeface="Times New Roman" panose="02020603050405020304" pitchFamily="18" charset="0"/>
                <a:sym typeface="Symbol" panose="05050102010706020507" pitchFamily="18" charset="2"/>
              </a:rPr>
              <a:t> 	Cuando la reacción global incluye más de dos reacciones elementales, puede ser que no sea fácil analizar la situación.</a:t>
            </a:r>
          </a:p>
          <a:p>
            <a:pPr algn="just"/>
            <a:r>
              <a:rPr lang="es-ES" altLang="es-MX" sz="2800" dirty="0">
                <a:latin typeface="Arial" panose="020B0604020202020204" pitchFamily="34" charset="0"/>
                <a:cs typeface="Times New Roman" panose="02020603050405020304" pitchFamily="18" charset="0"/>
                <a:sym typeface="Symbol" panose="05050102010706020507" pitchFamily="18" charset="2"/>
              </a:rPr>
              <a:t> 	El producto de la reacción número n es el reactivo del paso (n+1), pero con objeto de que estos dos estado</a:t>
            </a:r>
            <a:r>
              <a:rPr lang="es-ES_tradnl" altLang="es-MX" sz="2800" dirty="0">
                <a:latin typeface="Arial" panose="020B0604020202020204" pitchFamily="34" charset="0"/>
                <a:cs typeface="Times New Roman" panose="02020603050405020304" pitchFamily="18" charset="0"/>
                <a:sym typeface="Symbol" panose="05050102010706020507" pitchFamily="18" charset="2"/>
              </a:rPr>
              <a:t>s</a:t>
            </a:r>
            <a:r>
              <a:rPr lang="es-ES" altLang="es-MX" sz="2800" dirty="0">
                <a:latin typeface="Arial" panose="020B0604020202020204" pitchFamily="34" charset="0"/>
                <a:cs typeface="Times New Roman" panose="02020603050405020304" pitchFamily="18" charset="0"/>
                <a:sym typeface="Symbol" panose="05050102010706020507" pitchFamily="18" charset="2"/>
              </a:rPr>
              <a:t> se puedan representar mediante la misma energía, deben tener la misma composición, lo que significa que la composición estequiométrica debe ser constante a través de la serie completa de reacciones.</a:t>
            </a:r>
          </a:p>
          <a:p>
            <a:r>
              <a:rPr lang="es-ES" altLang="es-MX" sz="2800" dirty="0">
                <a:latin typeface="Arial" panose="020B0604020202020204" pitchFamily="34" charset="0"/>
                <a:cs typeface="Times New Roman" panose="02020603050405020304" pitchFamily="18" charset="0"/>
                <a:sym typeface="Symbol" panose="05050102010706020507" pitchFamily="18" charset="2"/>
              </a:rPr>
              <a:t> </a:t>
            </a:r>
          </a:p>
          <a:p>
            <a:r>
              <a:rPr lang="es-ES" altLang="es-MX" sz="2800" dirty="0">
                <a:latin typeface="Arial" panose="020B0604020202020204" pitchFamily="34" charset="0"/>
                <a:cs typeface="Times New Roman" panose="02020603050405020304" pitchFamily="18" charset="0"/>
                <a:sym typeface="Symbol" panose="05050102010706020507" pitchFamily="18" charset="2"/>
              </a:rPr>
              <a:t>	</a:t>
            </a:r>
            <a:endParaRPr lang="es-ES" altLang="es-MX" sz="1000" dirty="0">
              <a:cs typeface="Times New Roman" panose="02020603050405020304" pitchFamily="18" charset="0"/>
              <a:sym typeface="Symbol" panose="05050102010706020507" pitchFamily="18" charset="2"/>
            </a:endParaRPr>
          </a:p>
        </p:txBody>
      </p:sp>
      <p:graphicFrame>
        <p:nvGraphicFramePr>
          <p:cNvPr id="29698" name="Object 1024">
            <a:extLst>
              <a:ext uri="{FF2B5EF4-FFF2-40B4-BE49-F238E27FC236}">
                <a16:creationId xmlns:a16="http://schemas.microsoft.com/office/drawing/2014/main" id="{6E0A7FF2-049A-4E8C-B8F0-D6B913343DDE}"/>
              </a:ext>
            </a:extLst>
          </p:cNvPr>
          <p:cNvGraphicFramePr>
            <a:graphicFrameLocks noChangeAspect="1"/>
          </p:cNvGraphicFramePr>
          <p:nvPr/>
        </p:nvGraphicFramePr>
        <p:xfrm>
          <a:off x="1066800" y="1752600"/>
          <a:ext cx="219075" cy="228600"/>
        </p:xfrm>
        <a:graphic>
          <a:graphicData uri="http://schemas.openxmlformats.org/presentationml/2006/ole">
            <mc:AlternateContent xmlns:mc="http://schemas.openxmlformats.org/markup-compatibility/2006">
              <mc:Choice xmlns:v="urn:schemas-microsoft-com:vml" Requires="v">
                <p:oleObj spid="_x0000_s29729" r:id="rId3" imgW="215806" imgH="228501" progId="Equation.3">
                  <p:embed/>
                </p:oleObj>
              </mc:Choice>
              <mc:Fallback>
                <p:oleObj r:id="rId3" imgW="215806" imgH="228501"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526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E8BB5942-BF84-4887-A0AB-8A1556B0C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77" t="2393" r="1111" b="4306"/>
          <a:stretch>
            <a:fillRect/>
          </a:stretch>
        </p:blipFill>
        <p:spPr bwMode="auto">
          <a:xfrm>
            <a:off x="1428750" y="1143000"/>
            <a:ext cx="58578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95411BA8-BE22-450B-8C2F-2F4A58D41888}"/>
              </a:ext>
            </a:extLst>
          </p:cNvPr>
          <p:cNvSpPr txBox="1"/>
          <p:nvPr/>
        </p:nvSpPr>
        <p:spPr>
          <a:xfrm>
            <a:off x="357188" y="500063"/>
            <a:ext cx="8501062" cy="461962"/>
          </a:xfrm>
          <a:prstGeom prst="rect">
            <a:avLst/>
          </a:prstGeom>
          <a:noFill/>
        </p:spPr>
        <p:txBody>
          <a:bodyPr>
            <a:spAutoFit/>
          </a:bodyPr>
          <a:lstStyle/>
          <a:p>
            <a:pPr>
              <a:defRPr/>
            </a:pPr>
            <a:r>
              <a:rPr lang="es-MX" dirty="0">
                <a:latin typeface="+mn-lt"/>
              </a:rPr>
              <a:t>Coordenada de reacción que incluye dos intermediarios: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a:extLst>
              <a:ext uri="{FF2B5EF4-FFF2-40B4-BE49-F238E27FC236}">
                <a16:creationId xmlns:a16="http://schemas.microsoft.com/office/drawing/2014/main" id="{37600B97-1977-4B97-ADA8-A216CBE13AC2}"/>
              </a:ext>
            </a:extLst>
          </p:cNvPr>
          <p:cNvSpPr>
            <a:spLocks noChangeArrowheads="1"/>
          </p:cNvSpPr>
          <p:nvPr/>
        </p:nvSpPr>
        <p:spPr bwMode="auto">
          <a:xfrm>
            <a:off x="152400" y="428625"/>
            <a:ext cx="89916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s-MX" sz="1000" dirty="0">
                <a:cs typeface="Times New Roman" panose="02020603050405020304" pitchFamily="18" charset="0"/>
                <a:sym typeface="Symbol" panose="05050102010706020507" pitchFamily="18" charset="2"/>
              </a:rPr>
              <a:t> </a:t>
            </a:r>
            <a:r>
              <a:rPr lang="es-ES" altLang="es-MX" sz="2800" u="sng" dirty="0">
                <a:latin typeface="Arial" panose="020B0604020202020204" pitchFamily="34" charset="0"/>
                <a:cs typeface="Times New Roman" panose="02020603050405020304" pitchFamily="18" charset="0"/>
                <a:sym typeface="Symbol" panose="05050102010706020507" pitchFamily="18" charset="2"/>
              </a:rPr>
              <a:t>Composición del estado de transición.</a:t>
            </a:r>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a:p>
            <a:pPr algn="just">
              <a:spcBef>
                <a:spcPct val="50000"/>
              </a:spcBef>
            </a:pPr>
            <a:r>
              <a:rPr lang="es-ES" altLang="es-MX" sz="2800" dirty="0">
                <a:latin typeface="Arial" panose="020B0604020202020204" pitchFamily="34" charset="0"/>
                <a:cs typeface="Times New Roman" panose="02020603050405020304" pitchFamily="18" charset="0"/>
                <a:sym typeface="Symbol" panose="05050102010706020507" pitchFamily="18" charset="2"/>
              </a:rPr>
              <a:t> 	Quizá la pieza </a:t>
            </a:r>
            <a:r>
              <a:rPr lang="es-ES" altLang="es-MX" sz="2800" dirty="0" err="1">
                <a:latin typeface="Arial" panose="020B0604020202020204" pitchFamily="34" charset="0"/>
                <a:cs typeface="Times New Roman" panose="02020603050405020304" pitchFamily="18" charset="0"/>
                <a:sym typeface="Symbol" panose="05050102010706020507" pitchFamily="18" charset="2"/>
              </a:rPr>
              <a:t>má</a:t>
            </a:r>
            <a:r>
              <a:rPr lang="es-ES_tradnl" altLang="es-MX" sz="2800" dirty="0">
                <a:latin typeface="Arial" panose="020B0604020202020204" pitchFamily="34" charset="0"/>
                <a:cs typeface="Times New Roman" panose="02020603050405020304" pitchFamily="18" charset="0"/>
                <a:sym typeface="Symbol" panose="05050102010706020507" pitchFamily="18" charset="2"/>
              </a:rPr>
              <a:t>s</a:t>
            </a:r>
            <a:r>
              <a:rPr lang="es-ES" altLang="es-MX" sz="2800" dirty="0">
                <a:latin typeface="Arial" panose="020B0604020202020204" pitchFamily="34" charset="0"/>
                <a:cs typeface="Times New Roman" panose="02020603050405020304" pitchFamily="18" charset="0"/>
                <a:sym typeface="Symbol" panose="05050102010706020507" pitchFamily="18" charset="2"/>
              </a:rPr>
              <a:t> importante de información derivada de un estudio cinético es la composición del estado de transición. La base para esta inferencia se puede derivar mediante la reacción elemental </a:t>
            </a:r>
            <a:r>
              <a:rPr lang="es-ES" altLang="es-MX" sz="2800" dirty="0" err="1">
                <a:latin typeface="Arial" panose="020B0604020202020204" pitchFamily="34" charset="0"/>
                <a:cs typeface="Times New Roman" panose="02020603050405020304" pitchFamily="18" charset="0"/>
                <a:sym typeface="Symbol" panose="05050102010706020507" pitchFamily="18" charset="2"/>
              </a:rPr>
              <a:t>bimoleuclar</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p>
          <a:p>
            <a:pPr>
              <a:spcBef>
                <a:spcPct val="50000"/>
              </a:spcBef>
            </a:pPr>
            <a:r>
              <a:rPr lang="es-ES" altLang="es-MX" sz="2800" dirty="0">
                <a:latin typeface="Arial" panose="020B0604020202020204" pitchFamily="34" charset="0"/>
                <a:cs typeface="Times New Roman" panose="02020603050405020304" pitchFamily="18" charset="0"/>
                <a:sym typeface="Symbol" panose="05050102010706020507" pitchFamily="18" charset="2"/>
              </a:rPr>
              <a:t> </a:t>
            </a:r>
          </a:p>
          <a:p>
            <a:pPr>
              <a:spcBef>
                <a:spcPct val="50000"/>
              </a:spcBef>
            </a:pPr>
            <a:r>
              <a:rPr lang="es-ES" altLang="es-MX" sz="2800" dirty="0">
                <a:latin typeface="Arial" panose="020B0604020202020204" pitchFamily="34" charset="0"/>
                <a:cs typeface="Times New Roman" panose="02020603050405020304" pitchFamily="18" charset="0"/>
                <a:sym typeface="Symbol" panose="05050102010706020507" pitchFamily="18" charset="2"/>
              </a:rPr>
              <a:t>Donde M</a:t>
            </a:r>
            <a:r>
              <a:rPr lang="es-ES" altLang="es-MX" sz="2800" baseline="30000" dirty="0">
                <a:latin typeface="Arial" panose="020B0604020202020204" pitchFamily="34" charset="0"/>
                <a:cs typeface="Times New Roman" panose="02020603050405020304" pitchFamily="18" charset="0"/>
                <a:sym typeface="Symbol" panose="05050102010706020507" pitchFamily="18" charset="2"/>
              </a:rPr>
              <a:t> </a:t>
            </a:r>
            <a:r>
              <a:rPr lang="es-ES_tradnl" altLang="es-MX" sz="2800" baseline="300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es el estado de transición. Definimos:</a:t>
            </a:r>
          </a:p>
          <a:p>
            <a:pPr>
              <a:spcBef>
                <a:spcPct val="50000"/>
              </a:spcBef>
            </a:pP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_tradnl"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K</a:t>
            </a:r>
            <a:r>
              <a:rPr lang="es-ES" altLang="es-MX" sz="2800" baseline="30000" dirty="0">
                <a:latin typeface="Arial" panose="020B0604020202020204" pitchFamily="34" charset="0"/>
                <a:cs typeface="Times New Roman" panose="02020603050405020304" pitchFamily="18" charset="0"/>
                <a:sym typeface="Symbol" panose="05050102010706020507" pitchFamily="18" charset="2"/>
              </a:rPr>
              <a:t> </a:t>
            </a:r>
            <a:r>
              <a:rPr lang="es-ES_tradnl" altLang="es-MX" sz="2800" baseline="300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err="1">
                <a:latin typeface="Arial" panose="020B0604020202020204" pitchFamily="34" charset="0"/>
                <a:cs typeface="Times New Roman" panose="02020603050405020304" pitchFamily="18" charset="0"/>
                <a:sym typeface="Symbol" panose="05050102010706020507" pitchFamily="18" charset="2"/>
              </a:rPr>
              <a:t>c</a:t>
            </a:r>
            <a:r>
              <a:rPr lang="es-ES" altLang="es-MX" sz="2800" baseline="-30000" dirty="0" err="1">
                <a:latin typeface="Arial" panose="020B0604020202020204" pitchFamily="34" charset="0"/>
                <a:cs typeface="Times New Roman" panose="02020603050405020304" pitchFamily="18" charset="0"/>
                <a:sym typeface="Symbol" panose="05050102010706020507" pitchFamily="18" charset="2"/>
              </a:rPr>
              <a:t>M</a:t>
            </a:r>
            <a:r>
              <a:rPr lang="es-ES_tradnl" altLang="es-MX" sz="2800" baseline="-30000" dirty="0">
                <a:latin typeface="Arial" panose="020B0604020202020204" pitchFamily="34" charset="0"/>
                <a:cs typeface="Times New Roman" panose="02020603050405020304" pitchFamily="18" charset="0"/>
                <a:sym typeface="Symbol" panose="05050102010706020507" pitchFamily="18" charset="2"/>
              </a:rPr>
              <a:t>   </a:t>
            </a:r>
            <a:r>
              <a:rPr lang="es-ES" altLang="es-MX" sz="2800" dirty="0">
                <a:latin typeface="Arial" panose="020B0604020202020204" pitchFamily="34" charset="0"/>
                <a:cs typeface="Times New Roman" panose="02020603050405020304" pitchFamily="18" charset="0"/>
                <a:sym typeface="Symbol" panose="05050102010706020507" pitchFamily="18" charset="2"/>
              </a:rPr>
              <a:t>/</a:t>
            </a:r>
            <a:r>
              <a:rPr lang="es-ES" altLang="es-MX" sz="2800" dirty="0" err="1">
                <a:latin typeface="Arial" panose="020B0604020202020204" pitchFamily="34" charset="0"/>
                <a:cs typeface="Times New Roman" panose="02020603050405020304" pitchFamily="18" charset="0"/>
                <a:sym typeface="Symbol" panose="05050102010706020507" pitchFamily="18" charset="2"/>
              </a:rPr>
              <a:t>c</a:t>
            </a:r>
            <a:r>
              <a:rPr lang="es-ES" altLang="es-MX" sz="2800" baseline="-30000" dirty="0" err="1">
                <a:latin typeface="Arial" panose="020B0604020202020204" pitchFamily="34" charset="0"/>
                <a:cs typeface="Times New Roman" panose="02020603050405020304" pitchFamily="18" charset="0"/>
                <a:sym typeface="Symbol" panose="05050102010706020507" pitchFamily="18" charset="2"/>
              </a:rPr>
              <a:t>A</a:t>
            </a:r>
            <a:r>
              <a:rPr lang="es-ES" altLang="es-MX" sz="2800" dirty="0" err="1">
                <a:latin typeface="Arial" panose="020B0604020202020204" pitchFamily="34" charset="0"/>
                <a:cs typeface="Times New Roman" panose="02020603050405020304" pitchFamily="18" charset="0"/>
                <a:sym typeface="Symbol" panose="05050102010706020507" pitchFamily="18" charset="2"/>
              </a:rPr>
              <a:t>c</a:t>
            </a:r>
            <a:r>
              <a:rPr lang="es-ES" altLang="es-MX" sz="2800" baseline="-30000" dirty="0" err="1">
                <a:latin typeface="Arial" panose="020B0604020202020204" pitchFamily="34" charset="0"/>
                <a:cs typeface="Times New Roman" panose="02020603050405020304" pitchFamily="18" charset="0"/>
                <a:sym typeface="Symbol" panose="05050102010706020507" pitchFamily="18" charset="2"/>
              </a:rPr>
              <a:t>B</a:t>
            </a:r>
            <a:endParaRPr lang="es-ES" altLang="es-MX" sz="2800" dirty="0">
              <a:latin typeface="Arial" panose="020B0604020202020204" pitchFamily="34" charset="0"/>
              <a:cs typeface="Times New Roman" panose="02020603050405020304" pitchFamily="18" charset="0"/>
              <a:sym typeface="Symbol" panose="05050102010706020507" pitchFamily="18" charset="2"/>
            </a:endParaRPr>
          </a:p>
          <a:p>
            <a:pPr algn="just">
              <a:spcBef>
                <a:spcPct val="50000"/>
              </a:spcBef>
            </a:pPr>
            <a:r>
              <a:rPr lang="es-ES" altLang="es-MX" sz="2800" dirty="0">
                <a:latin typeface="Arial" panose="020B0604020202020204" pitchFamily="34" charset="0"/>
                <a:cs typeface="Times New Roman" panose="02020603050405020304" pitchFamily="18" charset="0"/>
                <a:sym typeface="Symbol" panose="05050102010706020507" pitchFamily="18" charset="2"/>
              </a:rPr>
              <a:t>y a partir de la teoría del estado de transición tenemos que: </a:t>
            </a:r>
          </a:p>
        </p:txBody>
      </p:sp>
      <p:graphicFrame>
        <p:nvGraphicFramePr>
          <p:cNvPr id="30722" name="Object 1024">
            <a:extLst>
              <a:ext uri="{FF2B5EF4-FFF2-40B4-BE49-F238E27FC236}">
                <a16:creationId xmlns:a16="http://schemas.microsoft.com/office/drawing/2014/main" id="{ACC2D2A3-E1ED-4785-AE45-19DA0E902796}"/>
              </a:ext>
            </a:extLst>
          </p:cNvPr>
          <p:cNvGraphicFramePr>
            <a:graphicFrameLocks noChangeAspect="1"/>
          </p:cNvGraphicFramePr>
          <p:nvPr/>
        </p:nvGraphicFramePr>
        <p:xfrm>
          <a:off x="1709738" y="4071938"/>
          <a:ext cx="219075" cy="228600"/>
        </p:xfrm>
        <a:graphic>
          <a:graphicData uri="http://schemas.openxmlformats.org/presentationml/2006/ole">
            <mc:AlternateContent xmlns:mc="http://schemas.openxmlformats.org/markup-compatibility/2006">
              <mc:Choice xmlns:v="urn:schemas-microsoft-com:vml" Requires="v">
                <p:oleObj spid="_x0000_s30814" r:id="rId3" imgW="215806" imgH="228501" progId="Equation.3">
                  <p:embed/>
                </p:oleObj>
              </mc:Choice>
              <mc:Fallback>
                <p:oleObj r:id="rId3" imgW="215806" imgH="228501"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738" y="4071938"/>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1025">
            <a:extLst>
              <a:ext uri="{FF2B5EF4-FFF2-40B4-BE49-F238E27FC236}">
                <a16:creationId xmlns:a16="http://schemas.microsoft.com/office/drawing/2014/main" id="{3CB76964-A301-461E-857C-348D3A77BFEE}"/>
              </a:ext>
            </a:extLst>
          </p:cNvPr>
          <p:cNvGraphicFramePr>
            <a:graphicFrameLocks noChangeAspect="1"/>
          </p:cNvGraphicFramePr>
          <p:nvPr/>
        </p:nvGraphicFramePr>
        <p:xfrm>
          <a:off x="3429000" y="4714875"/>
          <a:ext cx="219075" cy="228600"/>
        </p:xfrm>
        <a:graphic>
          <a:graphicData uri="http://schemas.openxmlformats.org/presentationml/2006/ole">
            <mc:AlternateContent xmlns:mc="http://schemas.openxmlformats.org/markup-compatibility/2006">
              <mc:Choice xmlns:v="urn:schemas-microsoft-com:vml" Requires="v">
                <p:oleObj spid="_x0000_s30815" r:id="rId5" imgW="215806" imgH="228501" progId="Equation.3">
                  <p:embed/>
                </p:oleObj>
              </mc:Choice>
              <mc:Fallback>
                <p:oleObj r:id="rId5" imgW="215806" imgH="228501" progId="Equation.3">
                  <p:embed/>
                  <p:pic>
                    <p:nvPicPr>
                      <p:cNvPr id="0" name="Object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714875"/>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1026">
            <a:extLst>
              <a:ext uri="{FF2B5EF4-FFF2-40B4-BE49-F238E27FC236}">
                <a16:creationId xmlns:a16="http://schemas.microsoft.com/office/drawing/2014/main" id="{628AAE05-3F63-4681-90DE-7E94D5C27F5E}"/>
              </a:ext>
            </a:extLst>
          </p:cNvPr>
          <p:cNvGraphicFramePr>
            <a:graphicFrameLocks noChangeAspect="1"/>
          </p:cNvGraphicFramePr>
          <p:nvPr/>
        </p:nvGraphicFramePr>
        <p:xfrm>
          <a:off x="2500313" y="4643438"/>
          <a:ext cx="219075" cy="228600"/>
        </p:xfrm>
        <a:graphic>
          <a:graphicData uri="http://schemas.openxmlformats.org/presentationml/2006/ole">
            <mc:AlternateContent xmlns:mc="http://schemas.openxmlformats.org/markup-compatibility/2006">
              <mc:Choice xmlns:v="urn:schemas-microsoft-com:vml" Requires="v">
                <p:oleObj spid="_x0000_s30816" r:id="rId6" imgW="215806" imgH="228501" progId="Equation.3">
                  <p:embed/>
                </p:oleObj>
              </mc:Choice>
              <mc:Fallback>
                <p:oleObj r:id="rId6" imgW="215806" imgH="228501" progId="Equation.3">
                  <p:embed/>
                  <p:pic>
                    <p:nvPicPr>
                      <p:cNvPr id="0"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4643438"/>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26" name="Picture 6">
            <a:extLst>
              <a:ext uri="{FF2B5EF4-FFF2-40B4-BE49-F238E27FC236}">
                <a16:creationId xmlns:a16="http://schemas.microsoft.com/office/drawing/2014/main" id="{5632FCAD-E649-46CB-A2C0-97E57250EF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188" y="3357563"/>
            <a:ext cx="3733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D33F486C-E63C-4F6E-8AD5-C7F74034D2A8}"/>
              </a:ext>
            </a:extLst>
          </p:cNvPr>
          <p:cNvSpPr>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MX" altLang="es-MX" sz="2800">
              <a:latin typeface="Arial" panose="020B0604020202020204" pitchFamily="34" charset="0"/>
            </a:endParaRPr>
          </a:p>
        </p:txBody>
      </p:sp>
      <p:graphicFrame>
        <p:nvGraphicFramePr>
          <p:cNvPr id="31746" name="Object 1024">
            <a:extLst>
              <a:ext uri="{FF2B5EF4-FFF2-40B4-BE49-F238E27FC236}">
                <a16:creationId xmlns:a16="http://schemas.microsoft.com/office/drawing/2014/main" id="{E81AC77B-A985-430F-9734-E5A475BDADDF}"/>
              </a:ext>
            </a:extLst>
          </p:cNvPr>
          <p:cNvGraphicFramePr>
            <a:graphicFrameLocks noChangeAspect="1"/>
          </p:cNvGraphicFramePr>
          <p:nvPr/>
        </p:nvGraphicFramePr>
        <p:xfrm>
          <a:off x="2286000" y="533400"/>
          <a:ext cx="2654300" cy="889000"/>
        </p:xfrm>
        <a:graphic>
          <a:graphicData uri="http://schemas.openxmlformats.org/presentationml/2006/ole">
            <mc:AlternateContent xmlns:mc="http://schemas.openxmlformats.org/markup-compatibility/2006">
              <mc:Choice xmlns:v="urn:schemas-microsoft-com:vml" Requires="v">
                <p:oleObj spid="_x0000_s31810" name="Ecuación" r:id="rId3" imgW="2654280" imgH="888840" progId="Equation.3">
                  <p:embed/>
                </p:oleObj>
              </mc:Choice>
              <mc:Fallback>
                <p:oleObj name="Ecuación" r:id="rId3" imgW="2654280" imgH="888840" progId="Equation.3">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33400"/>
                        <a:ext cx="2654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9" name="Text Box 4">
            <a:extLst>
              <a:ext uri="{FF2B5EF4-FFF2-40B4-BE49-F238E27FC236}">
                <a16:creationId xmlns:a16="http://schemas.microsoft.com/office/drawing/2014/main" id="{5D23556D-999B-402D-89DB-3432E46EDA31}"/>
              </a:ext>
            </a:extLst>
          </p:cNvPr>
          <p:cNvSpPr txBox="1">
            <a:spLocks noChangeArrowheads="1"/>
          </p:cNvSpPr>
          <p:nvPr/>
        </p:nvSpPr>
        <p:spPr bwMode="auto">
          <a:xfrm>
            <a:off x="5470525" y="598488"/>
            <a:ext cx="101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MX" sz="2800">
                <a:latin typeface="Arial" panose="020B0604020202020204" pitchFamily="34" charset="0"/>
              </a:rPr>
              <a:t>(216)</a:t>
            </a:r>
            <a:endParaRPr lang="es-ES" altLang="es-MX" sz="2800">
              <a:latin typeface="Arial" panose="020B0604020202020204" pitchFamily="34" charset="0"/>
            </a:endParaRPr>
          </a:p>
        </p:txBody>
      </p:sp>
      <p:sp>
        <p:nvSpPr>
          <p:cNvPr id="31750" name="Rectangle 5">
            <a:extLst>
              <a:ext uri="{FF2B5EF4-FFF2-40B4-BE49-F238E27FC236}">
                <a16:creationId xmlns:a16="http://schemas.microsoft.com/office/drawing/2014/main" id="{F1874F42-7178-4D72-991A-8A8BB06AEF2F}"/>
              </a:ext>
            </a:extLst>
          </p:cNvPr>
          <p:cNvSpPr>
            <a:spLocks noChangeArrowheads="1"/>
          </p:cNvSpPr>
          <p:nvPr/>
        </p:nvSpPr>
        <p:spPr bwMode="auto">
          <a:xfrm>
            <a:off x="0" y="14478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Experimentalmente tenemos:</a:t>
            </a:r>
            <a:r>
              <a:rPr lang="es-ES" altLang="es-MX" sz="2800">
                <a:latin typeface="Arial" panose="020B0604020202020204" pitchFamily="34" charset="0"/>
              </a:rPr>
              <a:t> </a:t>
            </a:r>
          </a:p>
        </p:txBody>
      </p:sp>
      <p:graphicFrame>
        <p:nvGraphicFramePr>
          <p:cNvPr id="31747" name="Object 1025">
            <a:extLst>
              <a:ext uri="{FF2B5EF4-FFF2-40B4-BE49-F238E27FC236}">
                <a16:creationId xmlns:a16="http://schemas.microsoft.com/office/drawing/2014/main" id="{C178F4D2-B1EA-4618-A484-B98AB8357104}"/>
              </a:ext>
            </a:extLst>
          </p:cNvPr>
          <p:cNvGraphicFramePr>
            <a:graphicFrameLocks noChangeAspect="1"/>
          </p:cNvGraphicFramePr>
          <p:nvPr/>
        </p:nvGraphicFramePr>
        <p:xfrm>
          <a:off x="3200400" y="1905000"/>
          <a:ext cx="1600200" cy="457200"/>
        </p:xfrm>
        <a:graphic>
          <a:graphicData uri="http://schemas.openxmlformats.org/presentationml/2006/ole">
            <mc:AlternateContent xmlns:mc="http://schemas.openxmlformats.org/markup-compatibility/2006">
              <mc:Choice xmlns:v="urn:schemas-microsoft-com:vml" Requires="v">
                <p:oleObj spid="_x0000_s31811" name="Ecuación" r:id="rId5" imgW="1422360" imgH="405720" progId="Equation.3">
                  <p:embed/>
                </p:oleObj>
              </mc:Choice>
              <mc:Fallback>
                <p:oleObj name="Ecuación" r:id="rId5" imgW="1422360" imgH="405720" progId="Equation.3">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905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1" name="Rectangle 7">
            <a:extLst>
              <a:ext uri="{FF2B5EF4-FFF2-40B4-BE49-F238E27FC236}">
                <a16:creationId xmlns:a16="http://schemas.microsoft.com/office/drawing/2014/main" id="{E154493F-E151-40FD-AEAA-E3A4AA8117B3}"/>
              </a:ext>
            </a:extLst>
          </p:cNvPr>
          <p:cNvSpPr>
            <a:spLocks noChangeArrowheads="1"/>
          </p:cNvSpPr>
          <p:nvPr/>
        </p:nvSpPr>
        <p:spPr bwMode="auto">
          <a:xfrm>
            <a:off x="0" y="2362200"/>
            <a:ext cx="9144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Concluimos por lo tanto que la dependencia en la concentración de la velocidad experimental proporciona la composición del estado de transición.</a:t>
            </a:r>
          </a:p>
          <a:p>
            <a:pPr algn="just"/>
            <a:r>
              <a:rPr lang="es-ES" altLang="es-MX" sz="2800" dirty="0">
                <a:latin typeface="Arial" panose="020B0604020202020204" pitchFamily="34" charset="0"/>
                <a:cs typeface="Times New Roman" panose="02020603050405020304" pitchFamily="18" charset="0"/>
              </a:rPr>
              <a:t> 	En este ejemplo el estado de transición está compuesto por una molécula de A y una de B, y el orden de reacción es uno para cada reactivo.</a:t>
            </a:r>
          </a:p>
          <a:p>
            <a:pPr algn="just"/>
            <a:r>
              <a:rPr lang="es-ES" altLang="es-MX" sz="2800" dirty="0">
                <a:latin typeface="Arial" panose="020B0604020202020204" pitchFamily="34" charset="0"/>
                <a:cs typeface="Times New Roman" panose="02020603050405020304" pitchFamily="18" charset="0"/>
              </a:rPr>
              <a:t> 	Este argumento se puede ampliar a reacciones consecutivas con un paso determinante de reacción. La composición del estado de transición del paso limitante de la reacción está dado por la ecuación de velocidad. </a:t>
            </a:r>
            <a:endParaRPr lang="es-ES" altLang="es-MX" sz="2800" dirty="0">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7E3EC10E-DEA2-4AF1-B601-3FF504B49634}"/>
              </a:ext>
            </a:extLst>
          </p:cNvPr>
          <p:cNvSpPr>
            <a:spLocks noChangeArrowheads="1"/>
          </p:cNvSpPr>
          <p:nvPr/>
        </p:nvSpPr>
        <p:spPr bwMode="auto">
          <a:xfrm>
            <a:off x="0" y="45720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 altLang="es-MX" sz="2800" dirty="0">
                <a:latin typeface="Arial" panose="020B0604020202020204" pitchFamily="34" charset="0"/>
                <a:cs typeface="Times New Roman" panose="02020603050405020304" pitchFamily="18" charset="0"/>
              </a:rPr>
              <a:t>La composición incluye a los reactivos antes del paso determinante, pero no incluye nada después de éste. Por esta razón la ecuación de velocidad puede no corresponder con la ecuación estequiométrica.</a:t>
            </a:r>
          </a:p>
        </p:txBody>
      </p:sp>
      <p:sp>
        <p:nvSpPr>
          <p:cNvPr id="32773" name="Rectangle 6">
            <a:extLst>
              <a:ext uri="{FF2B5EF4-FFF2-40B4-BE49-F238E27FC236}">
                <a16:creationId xmlns:a16="http://schemas.microsoft.com/office/drawing/2014/main" id="{4E88D073-8AF1-418F-AD85-2AA030B6FAB8}"/>
              </a:ext>
            </a:extLst>
          </p:cNvPr>
          <p:cNvSpPr>
            <a:spLocks noChangeArrowheads="1"/>
          </p:cNvSpPr>
          <p:nvPr/>
        </p:nvSpPr>
        <p:spPr bwMode="auto">
          <a:xfrm>
            <a:off x="0" y="2286000"/>
            <a:ext cx="9144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Ejemplo:</a:t>
            </a:r>
          </a:p>
          <a:p>
            <a:r>
              <a:rPr lang="es-ES" altLang="es-MX" sz="2800">
                <a:latin typeface="Arial" panose="020B0604020202020204" pitchFamily="34" charset="0"/>
                <a:cs typeface="Times New Roman" panose="02020603050405020304" pitchFamily="18" charset="0"/>
              </a:rPr>
              <a:t> </a:t>
            </a:r>
          </a:p>
          <a:p>
            <a:pPr algn="ctr"/>
            <a:r>
              <a:rPr lang="es-ES" altLang="es-MX" sz="2800">
                <a:latin typeface="Arial" panose="020B0604020202020204" pitchFamily="34" charset="0"/>
                <a:cs typeface="Times New Roman" panose="02020603050405020304" pitchFamily="18" charset="0"/>
              </a:rPr>
              <a:t> </a:t>
            </a:r>
          </a:p>
          <a:p>
            <a:endParaRPr lang="es-ES_tradnl" altLang="es-MX" sz="2800">
              <a:latin typeface="Arial" panose="020B0604020202020204" pitchFamily="34" charset="0"/>
              <a:cs typeface="Times New Roman" panose="02020603050405020304" pitchFamily="18" charset="0"/>
            </a:endParaRPr>
          </a:p>
          <a:p>
            <a:r>
              <a:rPr lang="es-ES" altLang="es-MX" sz="2800">
                <a:latin typeface="Arial" panose="020B0604020202020204" pitchFamily="34" charset="0"/>
                <a:cs typeface="Times New Roman" panose="02020603050405020304" pitchFamily="18" charset="0"/>
              </a:rPr>
              <a:t>Al escribir:</a:t>
            </a:r>
          </a:p>
          <a:p>
            <a:r>
              <a:rPr lang="es-ES" altLang="es-MX" sz="2800">
                <a:latin typeface="Arial" panose="020B0604020202020204" pitchFamily="34" charset="0"/>
                <a:cs typeface="Times New Roman" panose="02020603050405020304" pitchFamily="18" charset="0"/>
              </a:rPr>
              <a:t> </a:t>
            </a:r>
          </a:p>
          <a:p>
            <a:r>
              <a:rPr lang="es-ES" altLang="es-MX" sz="2800">
                <a:latin typeface="Arial" panose="020B0604020202020204" pitchFamily="34" charset="0"/>
                <a:cs typeface="Times New Roman" panose="02020603050405020304" pitchFamily="18" charset="0"/>
              </a:rPr>
              <a:t> </a:t>
            </a:r>
          </a:p>
          <a:p>
            <a:r>
              <a:rPr lang="es-ES" altLang="es-MX" sz="2800">
                <a:latin typeface="Arial" panose="020B0604020202020204" pitchFamily="34" charset="0"/>
                <a:cs typeface="Times New Roman" panose="02020603050405020304" pitchFamily="18" charset="0"/>
              </a:rPr>
              <a:t>se tiene:</a:t>
            </a:r>
          </a:p>
          <a:p>
            <a:r>
              <a:rPr lang="es-ES" altLang="es-MX" sz="2800">
                <a:latin typeface="Arial" panose="020B0604020202020204" pitchFamily="34" charset="0"/>
                <a:cs typeface="Times New Roman" panose="02020603050405020304" pitchFamily="18" charset="0"/>
              </a:rPr>
              <a:t> 				</a:t>
            </a:r>
            <a:r>
              <a:rPr lang="es-ES_tradnl" altLang="es-MX" sz="2800">
                <a:latin typeface="Arial" panose="020B0604020202020204" pitchFamily="34" charset="0"/>
                <a:cs typeface="Times New Roman" panose="02020603050405020304" pitchFamily="18" charset="0"/>
              </a:rPr>
              <a:t>                                       </a:t>
            </a:r>
            <a:r>
              <a:rPr lang="es-ES" altLang="es-MX" sz="2800">
                <a:latin typeface="Arial" panose="020B0604020202020204" pitchFamily="34" charset="0"/>
                <a:cs typeface="Times New Roman" panose="02020603050405020304" pitchFamily="18" charset="0"/>
              </a:rPr>
              <a:t>(217)</a:t>
            </a:r>
          </a:p>
          <a:p>
            <a:pPr algn="ctr"/>
            <a:r>
              <a:rPr lang="es-ES" altLang="es-MX" sz="2800">
                <a:latin typeface="Arial" panose="020B0604020202020204" pitchFamily="34" charset="0"/>
                <a:cs typeface="Times New Roman" panose="02020603050405020304" pitchFamily="18" charset="0"/>
              </a:rPr>
              <a:t> </a:t>
            </a:r>
          </a:p>
        </p:txBody>
      </p:sp>
      <p:pic>
        <p:nvPicPr>
          <p:cNvPr id="32774" name="Picture 5">
            <a:extLst>
              <a:ext uri="{FF2B5EF4-FFF2-40B4-BE49-F238E27FC236}">
                <a16:creationId xmlns:a16="http://schemas.microsoft.com/office/drawing/2014/main" id="{8C9F215B-08F5-4AD1-889C-29649EB1E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438400"/>
            <a:ext cx="2895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770" name="Object 1024">
            <a:extLst>
              <a:ext uri="{FF2B5EF4-FFF2-40B4-BE49-F238E27FC236}">
                <a16:creationId xmlns:a16="http://schemas.microsoft.com/office/drawing/2014/main" id="{2713CD79-673C-4A29-A7E0-71E7B06D6FB9}"/>
              </a:ext>
            </a:extLst>
          </p:cNvPr>
          <p:cNvGraphicFramePr>
            <a:graphicFrameLocks noChangeAspect="1"/>
          </p:cNvGraphicFramePr>
          <p:nvPr/>
        </p:nvGraphicFramePr>
        <p:xfrm>
          <a:off x="2286000" y="4495800"/>
          <a:ext cx="2590800" cy="514350"/>
        </p:xfrm>
        <a:graphic>
          <a:graphicData uri="http://schemas.openxmlformats.org/presentationml/2006/ole">
            <mc:AlternateContent xmlns:mc="http://schemas.openxmlformats.org/markup-compatibility/2006">
              <mc:Choice xmlns:v="urn:schemas-microsoft-com:vml" Requires="v">
                <p:oleObj spid="_x0000_s32833" r:id="rId4" imgW="2616200" imgH="520700" progId="Equation.3">
                  <p:embed/>
                </p:oleObj>
              </mc:Choice>
              <mc:Fallback>
                <p:oleObj r:id="rId4" imgW="2616200" imgH="5207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495800"/>
                        <a:ext cx="25908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1" name="Object 1025">
            <a:extLst>
              <a:ext uri="{FF2B5EF4-FFF2-40B4-BE49-F238E27FC236}">
                <a16:creationId xmlns:a16="http://schemas.microsoft.com/office/drawing/2014/main" id="{541AE3C4-DD07-483E-8AC3-C68C2B08DB45}"/>
              </a:ext>
            </a:extLst>
          </p:cNvPr>
          <p:cNvGraphicFramePr>
            <a:graphicFrameLocks noChangeAspect="1"/>
          </p:cNvGraphicFramePr>
          <p:nvPr/>
        </p:nvGraphicFramePr>
        <p:xfrm>
          <a:off x="1981200" y="5791200"/>
          <a:ext cx="4267200" cy="609600"/>
        </p:xfrm>
        <a:graphic>
          <a:graphicData uri="http://schemas.openxmlformats.org/presentationml/2006/ole">
            <mc:AlternateContent xmlns:mc="http://schemas.openxmlformats.org/markup-compatibility/2006">
              <mc:Choice xmlns:v="urn:schemas-microsoft-com:vml" Requires="v">
                <p:oleObj spid="_x0000_s32834" r:id="rId6" imgW="3568700" imgH="520700" progId="Equation.3">
                  <p:embed/>
                </p:oleObj>
              </mc:Choice>
              <mc:Fallback>
                <p:oleObj r:id="rId6" imgW="3568700" imgH="520700" progId="Equation.3">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791200"/>
                        <a:ext cx="4267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58728A0C-5890-4430-A07F-9A4EE672818D}"/>
              </a:ext>
            </a:extLst>
          </p:cNvPr>
          <p:cNvSpPr>
            <a:spLocks noChangeArrowheads="1"/>
          </p:cNvSpPr>
          <p:nvPr/>
        </p:nvSpPr>
        <p:spPr bwMode="auto">
          <a:xfrm>
            <a:off x="0" y="381000"/>
            <a:ext cx="914400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s-ES" altLang="es-MX" sz="2800" dirty="0">
                <a:latin typeface="Arial" panose="020B0604020202020204" pitchFamily="34" charset="0"/>
                <a:cs typeface="Times New Roman" panose="02020603050405020304" pitchFamily="18" charset="0"/>
              </a:rPr>
              <a:t>Por lo que el estado de transición incluye una A y un H</a:t>
            </a:r>
            <a:r>
              <a:rPr lang="es-ES" altLang="es-MX" sz="2800" baseline="30000" dirty="0">
                <a:latin typeface="Arial" panose="020B0604020202020204" pitchFamily="34" charset="0"/>
                <a:cs typeface="Times New Roman" panose="02020603050405020304" pitchFamily="18" charset="0"/>
              </a:rPr>
              <a:t>+</a:t>
            </a:r>
            <a:r>
              <a:rPr lang="es-ES" altLang="es-MX" sz="2800" dirty="0">
                <a:latin typeface="Arial" panose="020B0604020202020204" pitchFamily="34" charset="0"/>
                <a:cs typeface="Times New Roman" panose="02020603050405020304" pitchFamily="18" charset="0"/>
              </a:rPr>
              <a:t>, sin embargo, la cinética no dice nada acerca de la distribución de carga o configuración espacial de estos componentes; esta es la base del problema de no </a:t>
            </a:r>
            <a:r>
              <a:rPr lang="es-ES" altLang="es-MX" sz="2800" dirty="0" err="1">
                <a:latin typeface="Arial" panose="020B0604020202020204" pitchFamily="34" charset="0"/>
                <a:cs typeface="Times New Roman" panose="02020603050405020304" pitchFamily="18" charset="0"/>
              </a:rPr>
              <a:t>distinguibilidad</a:t>
            </a:r>
            <a:r>
              <a:rPr lang="es-ES" altLang="es-MX" sz="2800" dirty="0">
                <a:latin typeface="Arial" panose="020B0604020202020204" pitchFamily="34" charset="0"/>
                <a:cs typeface="Times New Roman" panose="02020603050405020304" pitchFamily="18" charset="0"/>
              </a:rPr>
              <a:t> cinética.</a:t>
            </a:r>
          </a:p>
          <a:p>
            <a:pPr>
              <a:spcBef>
                <a:spcPct val="50000"/>
              </a:spcBef>
            </a:pPr>
            <a:endParaRPr lang="es-ES" altLang="es-MX" sz="2800" dirty="0">
              <a:latin typeface="Arial" panose="020B0604020202020204" pitchFamily="34" charset="0"/>
            </a:endParaRPr>
          </a:p>
        </p:txBody>
      </p:sp>
      <p:graphicFrame>
        <p:nvGraphicFramePr>
          <p:cNvPr id="33794" name="Object 1024">
            <a:extLst>
              <a:ext uri="{FF2B5EF4-FFF2-40B4-BE49-F238E27FC236}">
                <a16:creationId xmlns:a16="http://schemas.microsoft.com/office/drawing/2014/main" id="{4046D1D1-A108-4789-93A9-56664EDFCA85}"/>
              </a:ext>
            </a:extLst>
          </p:cNvPr>
          <p:cNvGraphicFramePr>
            <a:graphicFrameLocks noChangeAspect="1"/>
          </p:cNvGraphicFramePr>
          <p:nvPr/>
        </p:nvGraphicFramePr>
        <p:xfrm>
          <a:off x="2895600" y="2590800"/>
          <a:ext cx="2362200" cy="981075"/>
        </p:xfrm>
        <a:graphic>
          <a:graphicData uri="http://schemas.openxmlformats.org/presentationml/2006/ole">
            <mc:AlternateContent xmlns:mc="http://schemas.openxmlformats.org/markup-compatibility/2006">
              <mc:Choice xmlns:v="urn:schemas-microsoft-com:vml" Requires="v">
                <p:oleObj spid="_x0000_s33826" name="Documento" r:id="rId3" imgW="1479600" imgH="614160" progId="Word.Document.8">
                  <p:embed/>
                </p:oleObj>
              </mc:Choice>
              <mc:Fallback>
                <p:oleObj name="Documento" r:id="rId3" imgW="1479600" imgH="614160" progId="Word.Document.8">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590800"/>
                        <a:ext cx="23622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Rectangle 4">
            <a:extLst>
              <a:ext uri="{FF2B5EF4-FFF2-40B4-BE49-F238E27FC236}">
                <a16:creationId xmlns:a16="http://schemas.microsoft.com/office/drawing/2014/main" id="{21851FC9-AE5F-41C8-85AE-259F31FEB7CC}"/>
              </a:ext>
            </a:extLst>
          </p:cNvPr>
          <p:cNvSpPr>
            <a:spLocks noChangeArrowheads="1"/>
          </p:cNvSpPr>
          <p:nvPr/>
        </p:nvSpPr>
        <p:spPr bwMode="auto">
          <a:xfrm>
            <a:off x="0" y="3505200"/>
            <a:ext cx="91440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Se vuelve a obtener la ecuación (217) debido a que la concentración del agua (disolvente) es esencialmente constante y queda incluida dentro de la constante de velocidad, por lo que el paso determinante de la reacción es </a:t>
            </a:r>
            <a:r>
              <a:rPr lang="es-ES" altLang="es-MX" sz="2800" dirty="0" err="1">
                <a:latin typeface="Arial" panose="020B0604020202020204" pitchFamily="34" charset="0"/>
                <a:cs typeface="Times New Roman" panose="02020603050405020304" pitchFamily="18" charset="0"/>
              </a:rPr>
              <a:t>bimolecular</a:t>
            </a:r>
            <a:r>
              <a:rPr lang="es-ES" altLang="es-MX" sz="2800" dirty="0">
                <a:latin typeface="Arial" panose="020B0604020202020204" pitchFamily="34" charset="0"/>
                <a:cs typeface="Times New Roman" panose="02020603050405020304" pitchFamily="18" charset="0"/>
              </a:rPr>
              <a:t>, pero la ecuación de velocidad es de primer orden, el papel del disolvente en el estado de transición no es evidente a partir de la ecuación de velocidad.</a:t>
            </a:r>
          </a:p>
          <a:p>
            <a:r>
              <a:rPr lang="es-ES" altLang="es-MX" sz="2800" dirty="0">
                <a:latin typeface="Arial" panose="020B0604020202020204" pitchFamily="34" charset="0"/>
                <a:cs typeface="Times New Roman" panose="02020603050405020304" pitchFamily="18" charset="0"/>
              </a:rPr>
              <a:t> 	</a:t>
            </a:r>
            <a:endParaRPr lang="es-ES" altLang="es-MX" sz="2800"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267B883-EB59-48BF-A9AA-4CB80E6DBBF7}"/>
              </a:ext>
            </a:extLst>
          </p:cNvPr>
          <p:cNvSpPr>
            <a:spLocks noChangeArrowheads="1"/>
          </p:cNvSpPr>
          <p:nvPr/>
        </p:nvSpPr>
        <p:spPr bwMode="auto">
          <a:xfrm>
            <a:off x="304800" y="457200"/>
            <a:ext cx="8839200"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u="sng" dirty="0">
                <a:latin typeface="Arial" panose="020B0604020202020204" pitchFamily="34" charset="0"/>
              </a:rPr>
              <a:t>Suposiciones de la teoría</a:t>
            </a:r>
            <a:r>
              <a:rPr lang="es-ES" altLang="es-MX" sz="2800" dirty="0">
                <a:latin typeface="Arial" panose="020B0604020202020204" pitchFamily="34" charset="0"/>
              </a:rPr>
              <a:t>.</a:t>
            </a:r>
            <a:endParaRPr lang="es-ES_tradnl" altLang="es-MX" sz="2800" dirty="0">
              <a:latin typeface="Arial" panose="020B0604020202020204" pitchFamily="34" charset="0"/>
            </a:endParaRPr>
          </a:p>
          <a:p>
            <a:pPr eaLnBrk="1" hangingPunct="1"/>
            <a:r>
              <a:rPr lang="es-ES" altLang="es-MX" sz="2800" dirty="0">
                <a:latin typeface="Arial" panose="020B0604020202020204" pitchFamily="34" charset="0"/>
              </a:rPr>
              <a:t> Se basa en tres postulados:</a:t>
            </a:r>
          </a:p>
          <a:p>
            <a:pPr eaLnBrk="1" hangingPunct="1"/>
            <a:r>
              <a:rPr lang="es-ES" altLang="es-MX" sz="2800" dirty="0">
                <a:latin typeface="Arial" panose="020B0604020202020204" pitchFamily="34" charset="0"/>
              </a:rPr>
              <a:t> 1.  El sistema reaccionante al pasar del estado inicial al final por la superficie de energía potencial, debe atravesar una región dentro de la trayectoria de</a:t>
            </a:r>
            <a:endParaRPr lang="es-ES_tradnl" altLang="es-MX" sz="2800" dirty="0">
              <a:latin typeface="Arial" panose="020B0604020202020204" pitchFamily="34" charset="0"/>
            </a:endParaRPr>
          </a:p>
          <a:p>
            <a:pPr eaLnBrk="1" hangingPunct="1"/>
            <a:r>
              <a:rPr lang="es-ES_tradnl" altLang="es-MX" sz="2800" dirty="0">
                <a:latin typeface="Arial" panose="020B0604020202020204" pitchFamily="34" charset="0"/>
              </a:rPr>
              <a:t>r</a:t>
            </a:r>
            <a:r>
              <a:rPr lang="es-ES" altLang="es-MX" sz="2800" dirty="0" err="1">
                <a:latin typeface="Arial" panose="020B0604020202020204" pitchFamily="34" charset="0"/>
              </a:rPr>
              <a:t>eacción</a:t>
            </a:r>
            <a:r>
              <a:rPr lang="es-ES" altLang="es-MX" sz="2800" dirty="0">
                <a:latin typeface="Arial" panose="020B0604020202020204" pitchFamily="34" charset="0"/>
              </a:rPr>
              <a:t>, llamada </a:t>
            </a:r>
            <a:r>
              <a:rPr lang="es-ES" altLang="es-MX" sz="2800" u="sng" dirty="0">
                <a:latin typeface="Arial" panose="020B0604020202020204" pitchFamily="34" charset="0"/>
              </a:rPr>
              <a:t>estado de transición</a:t>
            </a:r>
            <a:r>
              <a:rPr lang="es-ES" altLang="es-MX" sz="2800" dirty="0">
                <a:latin typeface="Arial" panose="020B0604020202020204" pitchFamily="34" charset="0"/>
              </a:rPr>
              <a:t>, cuya energía potencial corresponde a la energía más alta en la trayectoria.</a:t>
            </a:r>
          </a:p>
          <a:p>
            <a:pPr eaLnBrk="1" hangingPunct="1"/>
            <a:r>
              <a:rPr lang="es-ES" altLang="es-MX" sz="2800" dirty="0">
                <a:latin typeface="Arial" panose="020B0604020202020204" pitchFamily="34" charset="0"/>
                <a:cs typeface="Times New Roman" panose="02020603050405020304" pitchFamily="18" charset="0"/>
              </a:rPr>
              <a:t>2.La especie química en el estado de transición se encuentra en equilibrio con los reactivos.</a:t>
            </a:r>
          </a:p>
          <a:p>
            <a:r>
              <a:rPr lang="es-ES_tradnl" altLang="es-MX" sz="2800" dirty="0">
                <a:latin typeface="Arial" panose="020B0604020202020204" pitchFamily="34" charset="0"/>
                <a:cs typeface="Times New Roman" panose="02020603050405020304" pitchFamily="18" charset="0"/>
              </a:rPr>
              <a:t>  3</a:t>
            </a:r>
            <a:r>
              <a:rPr lang="es-ES" altLang="es-MX" sz="2800" dirty="0">
                <a:latin typeface="Arial" panose="020B0604020202020204" pitchFamily="34" charset="0"/>
                <a:cs typeface="Times New Roman" panose="02020603050405020304" pitchFamily="18" charset="0"/>
              </a:rPr>
              <a:t>.La velocidad de reacción es igual al producto de la concentración de la especie del estado de transición formada a partir de los reactivos multiplicada por la frecuencia con que esta especie pasa a productos.</a:t>
            </a:r>
          </a:p>
          <a:p>
            <a:r>
              <a:rPr lang="es-ES" altLang="es-MX" sz="2800" dirty="0">
                <a:latin typeface="Arial" panose="020B0604020202020204" pitchFamily="34" charset="0"/>
                <a:cs typeface="Times New Roman" panose="02020603050405020304"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302D645-8417-4E8E-A818-662B7EC58823}"/>
              </a:ext>
            </a:extLst>
          </p:cNvPr>
          <p:cNvSpPr>
            <a:spLocks noChangeArrowheads="1"/>
          </p:cNvSpPr>
          <p:nvPr/>
        </p:nvSpPr>
        <p:spPr bwMode="auto">
          <a:xfrm>
            <a:off x="0" y="3810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s-ES" altLang="es-MX" sz="2800" dirty="0">
                <a:latin typeface="Arial" panose="020B0604020202020204" pitchFamily="34" charset="0"/>
                <a:cs typeface="Times New Roman" panose="02020603050405020304" pitchFamily="18" charset="0"/>
              </a:rPr>
              <a:t>La evidencia cinética en la reacción de halogenación de acetona catalizada por el ion hidróxido proporciona información </a:t>
            </a:r>
            <a:r>
              <a:rPr lang="es-ES" altLang="es-MX" sz="2800" dirty="0" err="1">
                <a:latin typeface="Arial" panose="020B0604020202020204" pitchFamily="34" charset="0"/>
                <a:cs typeface="Times New Roman" panose="02020603050405020304" pitchFamily="18" charset="0"/>
              </a:rPr>
              <a:t>mecanística</a:t>
            </a:r>
            <a:r>
              <a:rPr lang="es-ES" altLang="es-MX" sz="2800" dirty="0">
                <a:latin typeface="Arial" panose="020B0604020202020204" pitchFamily="34" charset="0"/>
                <a:cs typeface="Times New Roman" panose="02020603050405020304" pitchFamily="18" charset="0"/>
              </a:rPr>
              <a:t> definitiva.</a:t>
            </a:r>
            <a:endParaRPr lang="es-ES" altLang="es-MX" sz="2800" dirty="0">
              <a:latin typeface="Arial" panose="020B0604020202020204" pitchFamily="34" charset="0"/>
            </a:endParaRPr>
          </a:p>
        </p:txBody>
      </p:sp>
      <p:sp>
        <p:nvSpPr>
          <p:cNvPr id="53251" name="Rectangle 4">
            <a:extLst>
              <a:ext uri="{FF2B5EF4-FFF2-40B4-BE49-F238E27FC236}">
                <a16:creationId xmlns:a16="http://schemas.microsoft.com/office/drawing/2014/main" id="{24EF01D8-4542-4AD7-9E00-8F818A8E8DB3}"/>
              </a:ext>
            </a:extLst>
          </p:cNvPr>
          <p:cNvSpPr>
            <a:spLocks noChangeArrowheads="1"/>
          </p:cNvSpPr>
          <p:nvPr/>
        </p:nvSpPr>
        <p:spPr bwMode="auto">
          <a:xfrm>
            <a:off x="297180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MX" altLang="es-MX"/>
          </a:p>
        </p:txBody>
      </p:sp>
      <p:pic>
        <p:nvPicPr>
          <p:cNvPr id="53252" name="Picture 3">
            <a:extLst>
              <a:ext uri="{FF2B5EF4-FFF2-40B4-BE49-F238E27FC236}">
                <a16:creationId xmlns:a16="http://schemas.microsoft.com/office/drawing/2014/main" id="{09714F2D-42C3-4833-A09D-4D40E12B2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924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a:extLst>
              <a:ext uri="{FF2B5EF4-FFF2-40B4-BE49-F238E27FC236}">
                <a16:creationId xmlns:a16="http://schemas.microsoft.com/office/drawing/2014/main" id="{528AB35C-3DAA-45FE-AFFA-9BE2EDA13E5E}"/>
              </a:ext>
            </a:extLst>
          </p:cNvPr>
          <p:cNvSpPr>
            <a:spLocks noChangeArrowheads="1"/>
          </p:cNvSpPr>
          <p:nvPr/>
        </p:nvSpPr>
        <p:spPr bwMode="auto">
          <a:xfrm>
            <a:off x="0" y="297180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La ecuación es de primer orden con respecto a acetona, de primer orden con respecto al ion hidróxido, pero es independiente (es decir orden cero) del halógeno. Más aún, la velocidad es la misma cuando el halógeno es cloro, bromo o iodo. Estos resultados sólo pueden significar que el estado de transición del paso </a:t>
            </a:r>
            <a:endParaRPr lang="es-ES" altLang="es-MX" sz="2800" dirty="0">
              <a:latin typeface="Arial" panose="020B0604020202020204" pitchFamily="34" charset="0"/>
            </a:endParaRPr>
          </a:p>
        </p:txBody>
      </p:sp>
      <p:sp>
        <p:nvSpPr>
          <p:cNvPr id="53254" name="Rectangle 7">
            <a:extLst>
              <a:ext uri="{FF2B5EF4-FFF2-40B4-BE49-F238E27FC236}">
                <a16:creationId xmlns:a16="http://schemas.microsoft.com/office/drawing/2014/main" id="{8628586E-FDEC-4D7F-93D8-8E9D5A566226}"/>
              </a:ext>
            </a:extLst>
          </p:cNvPr>
          <p:cNvSpPr>
            <a:spLocks noChangeArrowheads="1"/>
          </p:cNvSpPr>
          <p:nvPr/>
        </p:nvSpPr>
        <p:spPr bwMode="auto">
          <a:xfrm>
            <a:off x="0" y="5562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determinante de la reacción contiene a los elementos de la acetona y el hidróxido, pero no al halógeno, que </a:t>
            </a:r>
            <a:r>
              <a:rPr lang="es-ES" altLang="es-MX" sz="1000" dirty="0">
                <a:cs typeface="Times New Roman" panose="02020603050405020304" pitchFamily="18" charset="0"/>
              </a:rPr>
              <a:t> </a:t>
            </a:r>
            <a:endParaRPr lang="es-ES" altLang="es-MX"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75BC8C21-00F9-4714-A60D-18C281F36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79248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a:extLst>
              <a:ext uri="{FF2B5EF4-FFF2-40B4-BE49-F238E27FC236}">
                <a16:creationId xmlns:a16="http://schemas.microsoft.com/office/drawing/2014/main" id="{AD84DA77-4D86-483C-92EB-9DBC96BF097A}"/>
              </a:ext>
            </a:extLst>
          </p:cNvPr>
          <p:cNvSpPr>
            <a:spLocks noChangeArrowheads="1"/>
          </p:cNvSpPr>
          <p:nvPr/>
        </p:nvSpPr>
        <p:spPr bwMode="auto">
          <a:xfrm>
            <a:off x="0" y="45720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sz="2800">
                <a:latin typeface="Arial" panose="020B0604020202020204" pitchFamily="34" charset="0"/>
                <a:cs typeface="Times New Roman" panose="02020603050405020304" pitchFamily="18" charset="0"/>
              </a:rPr>
              <a:t>debe participar en una reacción rápida posterior al paso determinante de la reacción.</a:t>
            </a:r>
          </a:p>
          <a:p>
            <a:r>
              <a:rPr lang="es-ES" altLang="es-MX" sz="2800">
                <a:latin typeface="Arial" panose="020B0604020202020204" pitchFamily="34" charset="0"/>
                <a:cs typeface="Times New Roman" panose="02020603050405020304" pitchFamily="18" charset="0"/>
              </a:rPr>
              <a:t> </a:t>
            </a:r>
            <a:r>
              <a:rPr lang="es-ES_tradnl" altLang="es-MX" sz="2800">
                <a:latin typeface="Arial" panose="020B0604020202020204" pitchFamily="34" charset="0"/>
                <a:cs typeface="Times New Roman" panose="02020603050405020304" pitchFamily="18" charset="0"/>
              </a:rPr>
              <a:t>E</a:t>
            </a:r>
            <a:r>
              <a:rPr lang="es-ES" altLang="es-MX" sz="2800">
                <a:latin typeface="Arial" panose="020B0604020202020204" pitchFamily="34" charset="0"/>
                <a:cs typeface="Times New Roman" panose="02020603050405020304" pitchFamily="18" charset="0"/>
              </a:rPr>
              <a:t>l siguiente esquema satisface los requerimientos cinéticos:</a:t>
            </a:r>
          </a:p>
        </p:txBody>
      </p:sp>
      <p:sp>
        <p:nvSpPr>
          <p:cNvPr id="54276" name="Rectangle 4">
            <a:extLst>
              <a:ext uri="{FF2B5EF4-FFF2-40B4-BE49-F238E27FC236}">
                <a16:creationId xmlns:a16="http://schemas.microsoft.com/office/drawing/2014/main" id="{6218A64E-C727-417B-9E62-B309B0181A4F}"/>
              </a:ext>
            </a:extLst>
          </p:cNvPr>
          <p:cNvSpPr>
            <a:spLocks noChangeArrowheads="1"/>
          </p:cNvSpPr>
          <p:nvPr/>
        </p:nvSpPr>
        <p:spPr bwMode="auto">
          <a:xfrm>
            <a:off x="0" y="420370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De la misma forma que la ley de velocidad nos proporciona la composición del estado de transición, pero no nos da información respecto a su estructura, tampoco nos indica el orden en que los componentes unieron en un ensamblaje.</a:t>
            </a:r>
          </a:p>
          <a:p>
            <a:endParaRPr lang="es-ES" altLang="es-MX" sz="2800" dirty="0">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050">
            <a:extLst>
              <a:ext uri="{FF2B5EF4-FFF2-40B4-BE49-F238E27FC236}">
                <a16:creationId xmlns:a16="http://schemas.microsoft.com/office/drawing/2014/main" id="{BC77F858-8C30-416B-8E2E-747DED3E2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38600"/>
            <a:ext cx="7620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051">
            <a:extLst>
              <a:ext uri="{FF2B5EF4-FFF2-40B4-BE49-F238E27FC236}">
                <a16:creationId xmlns:a16="http://schemas.microsoft.com/office/drawing/2014/main" id="{C6197012-D8C5-4C17-B0C2-CAE599BA2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2296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0D141C7A-01AC-4AD0-BF81-A0FB86CF5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0772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31AD924C-B035-4B21-80BC-56AF56390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57163"/>
            <a:ext cx="8362950"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026">
            <a:extLst>
              <a:ext uri="{FF2B5EF4-FFF2-40B4-BE49-F238E27FC236}">
                <a16:creationId xmlns:a16="http://schemas.microsoft.com/office/drawing/2014/main" id="{33D01B1C-71A9-47CF-AE68-441D895C9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76104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E518F3D0-348F-4E05-BFD9-E4115B1C3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214313"/>
            <a:ext cx="793432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026" descr="transition-state-chemistry">
            <a:extLst>
              <a:ext uri="{FF2B5EF4-FFF2-40B4-BE49-F238E27FC236}">
                <a16:creationId xmlns:a16="http://schemas.microsoft.com/office/drawing/2014/main" id="{90077EFD-FD52-46E4-BAC5-D34F8B58D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42037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1027">
            <a:extLst>
              <a:ext uri="{FF2B5EF4-FFF2-40B4-BE49-F238E27FC236}">
                <a16:creationId xmlns:a16="http://schemas.microsoft.com/office/drawing/2014/main" id="{ACB60C10-A455-42B7-AB8E-0663DFC1B828}"/>
              </a:ext>
            </a:extLst>
          </p:cNvPr>
          <p:cNvSpPr>
            <a:spLocks noChangeArrowheads="1"/>
          </p:cNvSpPr>
          <p:nvPr/>
        </p:nvSpPr>
        <p:spPr bwMode="auto">
          <a:xfrm>
            <a:off x="4648200" y="838200"/>
            <a:ext cx="4343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MX" b="1">
                <a:latin typeface="Arial" panose="020B0604020202020204" pitchFamily="34" charset="0"/>
              </a:rPr>
              <a:t>The schematic depicts the dissociation of ketene (CH</a:t>
            </a:r>
            <a:r>
              <a:rPr lang="es-ES" altLang="es-MX" b="1" baseline="-25000">
                <a:latin typeface="Arial" panose="020B0604020202020204" pitchFamily="34" charset="0"/>
              </a:rPr>
              <a:t>2</a:t>
            </a:r>
            <a:r>
              <a:rPr lang="es-ES" altLang="es-MX" b="1">
                <a:latin typeface="Arial" panose="020B0604020202020204" pitchFamily="34" charset="0"/>
              </a:rPr>
              <a:t>CO), showing how the rate of reaction increases in a stepwise manner as the total energy increases through transition state vibrational thresholds (white lines), and how motions (black arrows) at the transition state carry through to products.</a:t>
            </a:r>
          </a:p>
          <a:p>
            <a:endParaRPr lang="es-ES" altLang="es-MX">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3ADB74F-B40E-4D37-88DC-7C16EA021E62}"/>
              </a:ext>
            </a:extLst>
          </p:cNvPr>
          <p:cNvSpPr>
            <a:spLocks noChangeArrowheads="1"/>
          </p:cNvSpPr>
          <p:nvPr/>
        </p:nvSpPr>
        <p:spPr bwMode="auto">
          <a:xfrm>
            <a:off x="152400" y="609600"/>
            <a:ext cx="91440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_tradnl" altLang="es-MX" sz="2800" dirty="0">
                <a:latin typeface="Arial" panose="020B0604020202020204" pitchFamily="34" charset="0"/>
              </a:rPr>
              <a:t>La observación de la rapidez con que una molécula transita de reactivo a producto ha proporcionado la primera evidencia experimental para una predicción crítica de una de las teorías químicas fundamentales.</a:t>
            </a:r>
          </a:p>
          <a:p>
            <a:pPr eaLnBrk="1" hangingPunct="1"/>
            <a:r>
              <a:rPr lang="es-ES_tradnl" altLang="es-MX" sz="2800" dirty="0">
                <a:latin typeface="Arial" panose="020B0604020202020204" pitchFamily="34" charset="0"/>
              </a:rPr>
              <a:t>Los resultados de un experimento realizado por </a:t>
            </a:r>
            <a:endParaRPr lang="es-ES" altLang="es-MX" sz="2800" dirty="0">
              <a:latin typeface="Arial" panose="020B0604020202020204" pitchFamily="34" charset="0"/>
            </a:endParaRPr>
          </a:p>
          <a:p>
            <a:r>
              <a:rPr lang="es-ES" altLang="es-MX" sz="2800" dirty="0">
                <a:latin typeface="Arial" panose="020B0604020202020204" pitchFamily="34" charset="0"/>
              </a:rPr>
              <a:t>Bradley Moore, </a:t>
            </a:r>
            <a:r>
              <a:rPr lang="es-ES_tradnl" altLang="es-MX" sz="2800" dirty="0">
                <a:latin typeface="Arial" panose="020B0604020202020204" pitchFamily="34" charset="0"/>
              </a:rPr>
              <a:t>ayudarán a los químicos en su esfuerzo continuo de entender, predecir y finalmente controlar las velocidades de las reacciones químicas.  No es exagerado decir que los niveles de vida de la sociedad dependen en gran medida de su conocimiento de las reacciones químicas.</a:t>
            </a:r>
            <a:r>
              <a:rPr lang="es-ES" altLang="es-MX" sz="2800" dirty="0">
                <a:latin typeface="Arial" panose="020B0604020202020204" pitchFamily="34" charset="0"/>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F281C9A-2184-4901-B3D9-8163B4D7F308}"/>
              </a:ext>
            </a:extLst>
          </p:cNvPr>
          <p:cNvSpPr>
            <a:spLocks noChangeArrowheads="1"/>
          </p:cNvSpPr>
          <p:nvPr/>
        </p:nvSpPr>
        <p:spPr bwMode="auto">
          <a:xfrm>
            <a:off x="428625" y="1214438"/>
            <a:ext cx="8458200"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pPr>
            <a:r>
              <a:rPr lang="es-ES_tradnl" altLang="es-MX" sz="2800" dirty="0">
                <a:latin typeface="Arial" panose="020B0604020202020204" pitchFamily="34" charset="0"/>
              </a:rPr>
              <a:t>Durante más de 50 años, mucho de nuestro conocimiento de las reacciones químicas se ha derivado de la teoría del estado de transición que explica como el movimiento de los átomos en una molécula durante la reacción determina el resultado de ésta.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15FCCC7C-843D-4FE1-A766-D1761562C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7100888"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559B622-6D5C-4BA7-A008-411DDF594D96}"/>
              </a:ext>
            </a:extLst>
          </p:cNvPr>
          <p:cNvSpPr>
            <a:spLocks noChangeArrowheads="1"/>
          </p:cNvSpPr>
          <p:nvPr/>
        </p:nvSpPr>
        <p:spPr bwMode="auto">
          <a:xfrm>
            <a:off x="357188" y="214313"/>
            <a:ext cx="8458200" cy="647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pPr>
            <a:r>
              <a:rPr lang="es-ES_tradnl" altLang="es-MX" sz="2800">
                <a:latin typeface="Arial" panose="020B0604020202020204" pitchFamily="34" charset="0"/>
              </a:rPr>
              <a:t>Sin embargo, se han probado pocas de las predicciones de la teoría, dado que los químicos no contaban con las herramientas para lograrlo. </a:t>
            </a:r>
          </a:p>
          <a:p>
            <a:pPr algn="just">
              <a:lnSpc>
                <a:spcPct val="150000"/>
              </a:lnSpc>
            </a:pPr>
            <a:endParaRPr lang="es-ES_tradnl" altLang="es-MX" sz="2800">
              <a:latin typeface="Arial" panose="020B0604020202020204" pitchFamily="34" charset="0"/>
            </a:endParaRPr>
          </a:p>
          <a:p>
            <a:pPr algn="just">
              <a:lnSpc>
                <a:spcPct val="150000"/>
              </a:lnSpc>
            </a:pPr>
            <a:r>
              <a:rPr lang="es-ES_tradnl" altLang="es-MX" sz="2800">
                <a:latin typeface="Arial" panose="020B0604020202020204" pitchFamily="34" charset="0"/>
              </a:rPr>
              <a:t>Mediante la técnica conocida como fotofrag-mentación, Moore y colaboradores pudieron hacer las primeras observaciones directas de los niveles de energía cuánticos del estado de transición en una reacción unimolecular y deducir los movimientos moleculares asociados.</a:t>
            </a:r>
            <a:endParaRPr lang="es-ES" altLang="es-MX" sz="2800">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AFFE686-86EC-402A-87E0-F1097D93E434}"/>
              </a:ext>
            </a:extLst>
          </p:cNvPr>
          <p:cNvSpPr>
            <a:spLocks noChangeArrowheads="1"/>
          </p:cNvSpPr>
          <p:nvPr/>
        </p:nvSpPr>
        <p:spPr bwMode="auto">
          <a:xfrm>
            <a:off x="357188" y="928688"/>
            <a:ext cx="8501062"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spcBef>
                <a:spcPct val="50000"/>
              </a:spcBef>
            </a:pPr>
            <a:r>
              <a:rPr lang="es-ES_tradnl" altLang="es-MX" sz="2800">
                <a:latin typeface="Arial" panose="020B0604020202020204" pitchFamily="34" charset="0"/>
              </a:rPr>
              <a:t>Al lograr esto fueron capaces de confirmar que la rapidez de una reacción es proporcional al número de diferentes modos de vibración en el estado de transición. </a:t>
            </a:r>
          </a:p>
          <a:p>
            <a:pPr algn="just">
              <a:lnSpc>
                <a:spcPct val="150000"/>
              </a:lnSpc>
              <a:spcBef>
                <a:spcPct val="50000"/>
              </a:spcBef>
            </a:pPr>
            <a:r>
              <a:rPr lang="es-ES_tradnl" altLang="es-MX" sz="2800">
                <a:latin typeface="Arial" panose="020B0604020202020204" pitchFamily="34" charset="0"/>
              </a:rPr>
              <a:t>Los experimentos se realizaron con cetena (CH</a:t>
            </a:r>
            <a:r>
              <a:rPr lang="es-ES_tradnl" altLang="es-MX" sz="2800" baseline="-25000">
                <a:latin typeface="Arial" panose="020B0604020202020204" pitchFamily="34" charset="0"/>
              </a:rPr>
              <a:t>2</a:t>
            </a:r>
            <a:r>
              <a:rPr lang="es-ES_tradnl" altLang="es-MX" sz="2800">
                <a:latin typeface="Arial" panose="020B0604020202020204" pitchFamily="34" charset="0"/>
              </a:rPr>
              <a:t>CO), gas reactivo que absorbe energía cuando se irradia con luz ultravioleta, y se rompe en CH</a:t>
            </a:r>
            <a:r>
              <a:rPr lang="es-ES_tradnl" altLang="es-MX" sz="2800" baseline="-25000">
                <a:latin typeface="Arial" panose="020B0604020202020204" pitchFamily="34" charset="0"/>
              </a:rPr>
              <a:t>2 </a:t>
            </a:r>
            <a:r>
              <a:rPr lang="es-ES_tradnl" altLang="es-MX" sz="2800">
                <a:latin typeface="Arial" panose="020B0604020202020204" pitchFamily="34" charset="0"/>
              </a:rPr>
              <a:t>y CO.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9ED3EDF-8C3E-4208-B977-1F8DBA33B122}"/>
              </a:ext>
            </a:extLst>
          </p:cNvPr>
          <p:cNvSpPr>
            <a:spLocks noChangeArrowheads="1"/>
          </p:cNvSpPr>
          <p:nvPr/>
        </p:nvSpPr>
        <p:spPr bwMode="auto">
          <a:xfrm>
            <a:off x="285750" y="642938"/>
            <a:ext cx="8562975"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spcBef>
                <a:spcPct val="50000"/>
              </a:spcBef>
            </a:pPr>
            <a:r>
              <a:rPr lang="es-ES_tradnl" altLang="es-MX" sz="2800">
                <a:latin typeface="Arial" panose="020B0604020202020204" pitchFamily="34" charset="0"/>
              </a:rPr>
              <a:t>Se enfrío a una temperatura cercana al cero absoluto una muestra de cetena. Se irradió con un láser de luz ultravioleta para que se llevara a cabo la reacción, rompiendo el enlace C-C y generando CH</a:t>
            </a:r>
            <a:r>
              <a:rPr lang="es-ES_tradnl" altLang="es-MX" sz="2800" baseline="-25000">
                <a:latin typeface="Arial" panose="020B0604020202020204" pitchFamily="34" charset="0"/>
              </a:rPr>
              <a:t>2</a:t>
            </a:r>
            <a:r>
              <a:rPr lang="es-ES_tradnl" altLang="es-MX" sz="2800">
                <a:latin typeface="Arial" panose="020B0604020202020204" pitchFamily="34" charset="0"/>
              </a:rPr>
              <a:t> y CO. </a:t>
            </a:r>
          </a:p>
          <a:p>
            <a:pPr algn="just">
              <a:lnSpc>
                <a:spcPct val="150000"/>
              </a:lnSpc>
              <a:spcBef>
                <a:spcPct val="50000"/>
              </a:spcBef>
            </a:pPr>
            <a:r>
              <a:rPr lang="es-ES_tradnl" altLang="es-MX" sz="2800">
                <a:latin typeface="Arial" panose="020B0604020202020204" pitchFamily="34" charset="0"/>
              </a:rPr>
              <a:t>Las energías de excitación correspondieron a los niveles de energía predichos en la teoría del estado de transición.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CE028E83-B0FC-4BEF-9196-15566BE83757}"/>
              </a:ext>
            </a:extLst>
          </p:cNvPr>
          <p:cNvSpPr>
            <a:spLocks noChangeArrowheads="1"/>
          </p:cNvSpPr>
          <p:nvPr/>
        </p:nvSpPr>
        <p:spPr bwMode="auto">
          <a:xfrm>
            <a:off x="152400" y="533400"/>
            <a:ext cx="8763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50000"/>
              </a:lnSpc>
              <a:spcBef>
                <a:spcPct val="50000"/>
              </a:spcBef>
            </a:pPr>
            <a:r>
              <a:rPr lang="es-ES_tradnl" altLang="es-MX" sz="2800">
                <a:latin typeface="Arial" panose="020B0604020202020204" pitchFamily="34" charset="0"/>
              </a:rPr>
              <a:t>Las velocidades de reacción se midieron monito-reando la aparición de fragmentos CO en cada nivel de energía. </a:t>
            </a:r>
          </a:p>
          <a:p>
            <a:pPr>
              <a:lnSpc>
                <a:spcPct val="150000"/>
              </a:lnSpc>
              <a:spcBef>
                <a:spcPct val="50000"/>
              </a:spcBef>
            </a:pPr>
            <a:r>
              <a:rPr lang="es-ES_tradnl" altLang="es-MX" sz="2800">
                <a:latin typeface="Arial" panose="020B0604020202020204" pitchFamily="34" charset="0"/>
              </a:rPr>
              <a:t>Se observó que la velocidad de reacción aumentó conforme aumentaba la energía, de acuerdo a lo predicho por la teoría. </a:t>
            </a:r>
          </a:p>
          <a:p>
            <a:pPr>
              <a:lnSpc>
                <a:spcPct val="150000"/>
              </a:lnSpc>
              <a:spcBef>
                <a:spcPct val="50000"/>
              </a:spcBef>
            </a:pPr>
            <a:r>
              <a:rPr lang="es-ES_tradnl" altLang="es-MX" sz="2800">
                <a:latin typeface="Arial" panose="020B0604020202020204" pitchFamily="34" charset="0"/>
              </a:rPr>
              <a:t>Cada paso corresponde a un nivel de  energía vibracional para el estado de transición: los pasos son cercanos a las energías predichas mediante cálculos. químico-cuánticos.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D1C1043-F386-443F-9F24-4FDB25B54D29}"/>
              </a:ext>
            </a:extLst>
          </p:cNvPr>
          <p:cNvSpPr>
            <a:spLocks noChangeArrowheads="1"/>
          </p:cNvSpPr>
          <p:nvPr/>
        </p:nvSpPr>
        <p:spPr bwMode="auto">
          <a:xfrm>
            <a:off x="228600" y="533400"/>
            <a:ext cx="87630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s-ES" altLang="es-MX" sz="2800" dirty="0">
                <a:latin typeface="Arial" panose="020B0604020202020204" pitchFamily="34" charset="0"/>
                <a:cs typeface="Times New Roman" panose="02020603050405020304" pitchFamily="18" charset="0"/>
              </a:rPr>
              <a:t>Esto se refiere a una reacción elemental, que solamente posee un estado de transición. Una reacción compleja es un conjunto de reacciones elementales. En la superficie de energía potencial para reacciones consecutivas, por ejemplo, el producto de la primera reacción corresponde al reactivo de la segunda. Cada reacción tiene su propio estado de transición.</a:t>
            </a:r>
          </a:p>
          <a:p>
            <a:pPr algn="just"/>
            <a:r>
              <a:rPr lang="es-ES" altLang="es-MX" sz="2800" dirty="0">
                <a:latin typeface="Arial" panose="020B0604020202020204" pitchFamily="34" charset="0"/>
                <a:cs typeface="Times New Roman" panose="02020603050405020304" pitchFamily="18" charset="0"/>
              </a:rPr>
              <a:t> 	Examinemos la suposición del equilibrio de la teoría del estado de transición. Consideremos una reacción elemental reversible en estado de equilibrio. Debido a que los estados inicial y final se encuentran en equilibrio, seguramente el estado de transición se encuentra en equilibrio con cada uno de estos. </a:t>
            </a:r>
            <a:endParaRPr lang="es-ES" altLang="es-MX" sz="2800"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82334EA-425A-41C5-AD50-C2AD242A4C88}"/>
              </a:ext>
            </a:extLst>
          </p:cNvPr>
          <p:cNvSpPr>
            <a:spLocks noChangeArrowheads="1"/>
          </p:cNvSpPr>
          <p:nvPr/>
        </p:nvSpPr>
        <p:spPr bwMode="auto">
          <a:xfrm>
            <a:off x="152400" y="609600"/>
            <a:ext cx="87630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 altLang="es-MX" sz="2800" dirty="0">
                <a:latin typeface="Arial" panose="020B0604020202020204" pitchFamily="34" charset="0"/>
                <a:cs typeface="Times New Roman" panose="02020603050405020304" pitchFamily="18" charset="0"/>
              </a:rPr>
              <a:t>(Se puede concluir que, para una reacción en el equilibrio, la teoría del estado de transición es exacta, en cuanto a la suposición del equilibrio).</a:t>
            </a:r>
            <a:endParaRPr lang="es-ES_tradnl" altLang="es-MX" sz="2800" dirty="0">
              <a:latin typeface="Arial" panose="020B0604020202020204" pitchFamily="34" charset="0"/>
              <a:cs typeface="Times New Roman" panose="02020603050405020304" pitchFamily="18" charset="0"/>
            </a:endParaRPr>
          </a:p>
          <a:p>
            <a:pPr algn="just"/>
            <a:r>
              <a:rPr lang="es-ES" altLang="es-MX" sz="2800" dirty="0">
                <a:latin typeface="Arial" panose="020B0604020202020204" pitchFamily="34" charset="0"/>
                <a:cs typeface="Times New Roman" panose="02020603050405020304" pitchFamily="18" charset="0"/>
              </a:rPr>
              <a:t>Ahora, supongamos que, a partir de esta situación de equilibrio se elimina el estado final en forma instantánea. La producción del estado de transición a partir del estado final se detendrá; sin embargo, su formación a partir del estado inicial no se verá afectada al suprimir el estado final y, de acuerdo al tercer postulado de la teoría, la velocidad es función de la conce</a:t>
            </a:r>
            <a:r>
              <a:rPr lang="es-ES_tradnl" altLang="es-MX" sz="2800" dirty="0">
                <a:latin typeface="Arial" panose="020B0604020202020204" pitchFamily="34" charset="0"/>
                <a:cs typeface="Times New Roman" panose="02020603050405020304" pitchFamily="18" charset="0"/>
              </a:rPr>
              <a:t>n</a:t>
            </a:r>
            <a:r>
              <a:rPr lang="es-ES" altLang="es-MX" sz="2800" dirty="0">
                <a:latin typeface="Arial" panose="020B0604020202020204" pitchFamily="34" charset="0"/>
                <a:cs typeface="Times New Roman" panose="02020603050405020304" pitchFamily="18" charset="0"/>
              </a:rPr>
              <a:t>tración del estado de transición formado a partir del estado de reactivos. Este es el argumento usual para la suposición de equilibrio.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1C0DFDA-32BD-4DE6-AA21-AC0429780030}"/>
              </a:ext>
            </a:extLst>
          </p:cNvPr>
          <p:cNvSpPr>
            <a:spLocks noChangeArrowheads="1"/>
          </p:cNvSpPr>
          <p:nvPr/>
        </p:nvSpPr>
        <p:spPr bwMode="auto">
          <a:xfrm>
            <a:off x="381000" y="609600"/>
            <a:ext cx="85344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s-ES" altLang="es-MX" sz="2800" dirty="0">
                <a:latin typeface="Arial" panose="020B0604020202020204" pitchFamily="34" charset="0"/>
                <a:cs typeface="Times New Roman" panose="02020603050405020304" pitchFamily="18" charset="0"/>
              </a:rPr>
              <a:t>A pesar de su artificialidad aparente, la suposición del equilibrio generalmente se considera que tiene bases sólidas, con la excepción posible de su aplicación a reacciones muy rápidas. </a:t>
            </a:r>
            <a:endParaRPr lang="es-ES_tradnl" altLang="es-MX" sz="2800" dirty="0">
              <a:latin typeface="Arial" panose="020B0604020202020204" pitchFamily="34" charset="0"/>
              <a:cs typeface="Times New Roman" panose="02020603050405020304" pitchFamily="18" charset="0"/>
            </a:endParaRPr>
          </a:p>
          <a:p>
            <a:pPr>
              <a:spcBef>
                <a:spcPct val="50000"/>
              </a:spcBef>
            </a:pPr>
            <a:r>
              <a:rPr lang="es-ES" altLang="es-MX" sz="2800" u="sng" dirty="0">
                <a:latin typeface="Arial" panose="020B0604020202020204" pitchFamily="34" charset="0"/>
                <a:cs typeface="Times New Roman" panose="02020603050405020304" pitchFamily="18" charset="0"/>
              </a:rPr>
              <a:t>La función de partición</a:t>
            </a:r>
            <a:r>
              <a:rPr lang="es-ES" altLang="es-MX" sz="2800" dirty="0">
                <a:latin typeface="Arial" panose="020B0604020202020204" pitchFamily="34" charset="0"/>
                <a:cs typeface="Times New Roman" panose="02020603050405020304" pitchFamily="18" charset="0"/>
              </a:rPr>
              <a:t>.</a:t>
            </a:r>
          </a:p>
          <a:p>
            <a:pPr algn="just"/>
            <a:r>
              <a:rPr lang="es-ES" altLang="es-MX" sz="2800" dirty="0">
                <a:latin typeface="Arial" panose="020B0604020202020204" pitchFamily="34" charset="0"/>
                <a:cs typeface="Times New Roman" panose="02020603050405020304" pitchFamily="18" charset="0"/>
              </a:rPr>
              <a:t> 	Para derivar la expresión de las constantes de velocidad a partir de la teoría del estado de transición se requieren algunas ideas de mecánica estadística.</a:t>
            </a:r>
          </a:p>
          <a:p>
            <a:pPr algn="just"/>
            <a:r>
              <a:rPr lang="es-ES" altLang="es-MX" sz="2800" dirty="0">
                <a:latin typeface="Arial" panose="020B0604020202020204" pitchFamily="34" charset="0"/>
                <a:cs typeface="Times New Roman" panose="02020603050405020304" pitchFamily="18" charset="0"/>
              </a:rPr>
              <a:t> 	Considere un ensamblaje de moléculas de una sustancia dada a una temperatura constante T y un volumen V. El número total de moléculas N está distribuido entre los estados cuánticos permitidos</a:t>
            </a:r>
          </a:p>
        </p:txBody>
      </p:sp>
    </p:spTree>
  </p:cSld>
  <p:clrMapOvr>
    <a:masterClrMapping/>
  </p:clrMapOvr>
</p:sld>
</file>

<file path=ppt/theme/theme1.xml><?xml version="1.0" encoding="utf-8"?>
<a:theme xmlns:a="http://schemas.openxmlformats.org/drawingml/2006/main" name="Postmoderno">
  <a:themeElements>
    <a:clrScheme name="Postmoderno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fontScheme name="Postmoder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stmoderno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moderno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moderno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moderno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moderno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moderno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moderno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presentaciones\Postmoderno.pot</Template>
  <TotalTime>631</TotalTime>
  <Words>4481</Words>
  <Application>Microsoft Office PowerPoint</Application>
  <PresentationFormat>Presentación en pantalla (4:3)</PresentationFormat>
  <Paragraphs>245</Paragraphs>
  <Slides>63</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3</vt:i4>
      </vt:variant>
      <vt:variant>
        <vt:lpstr>Títulos de diapositiva</vt:lpstr>
      </vt:variant>
      <vt:variant>
        <vt:i4>63</vt:i4>
      </vt:variant>
    </vt:vector>
  </HeadingPairs>
  <TitlesOfParts>
    <vt:vector size="72" baseType="lpstr">
      <vt:lpstr>Arial</vt:lpstr>
      <vt:lpstr>Arial Narrow</vt:lpstr>
      <vt:lpstr>Calibri</vt:lpstr>
      <vt:lpstr>Times New Roman</vt:lpstr>
      <vt:lpstr>Wingdings</vt:lpstr>
      <vt:lpstr>Postmoderno</vt:lpstr>
      <vt:lpstr>Ecuación</vt:lpstr>
      <vt:lpstr>Equation.3</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dc:creator>
  <cp:lastModifiedBy>blum</cp:lastModifiedBy>
  <cp:revision>212</cp:revision>
  <dcterms:created xsi:type="dcterms:W3CDTF">2003-10-19T02:32:54Z</dcterms:created>
  <dcterms:modified xsi:type="dcterms:W3CDTF">2021-11-08T18:53:25Z</dcterms:modified>
</cp:coreProperties>
</file>