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4"/>
  </p:notesMasterIdLst>
  <p:sldIdLst>
    <p:sldId id="256" r:id="rId2"/>
    <p:sldId id="277" r:id="rId3"/>
    <p:sldId id="257" r:id="rId4"/>
    <p:sldId id="258" r:id="rId5"/>
    <p:sldId id="259" r:id="rId6"/>
    <p:sldId id="260" r:id="rId7"/>
    <p:sldId id="263" r:id="rId8"/>
    <p:sldId id="264" r:id="rId9"/>
    <p:sldId id="265" r:id="rId10"/>
    <p:sldId id="266" r:id="rId11"/>
    <p:sldId id="267" r:id="rId12"/>
    <p:sldId id="268" r:id="rId13"/>
    <p:sldId id="269" r:id="rId14"/>
    <p:sldId id="270" r:id="rId15"/>
    <p:sldId id="261" r:id="rId16"/>
    <p:sldId id="262" r:id="rId17"/>
    <p:sldId id="271" r:id="rId18"/>
    <p:sldId id="272" r:id="rId19"/>
    <p:sldId id="273" r:id="rId20"/>
    <p:sldId id="274" r:id="rId21"/>
    <p:sldId id="275" r:id="rId22"/>
    <p:sldId id="276" r:id="rId2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04" y="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7D62010-34F4-4E21-8097-4AF09A052F0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s-ES"/>
          </a:p>
        </p:txBody>
      </p:sp>
      <p:sp>
        <p:nvSpPr>
          <p:cNvPr id="35843" name="Rectangle 3">
            <a:extLst>
              <a:ext uri="{FF2B5EF4-FFF2-40B4-BE49-F238E27FC236}">
                <a16:creationId xmlns:a16="http://schemas.microsoft.com/office/drawing/2014/main" id="{BDF31275-61B1-47C9-B881-FC147BC320F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s-ES"/>
          </a:p>
        </p:txBody>
      </p:sp>
      <p:sp>
        <p:nvSpPr>
          <p:cNvPr id="19460" name="Rectangle 4">
            <a:extLst>
              <a:ext uri="{FF2B5EF4-FFF2-40B4-BE49-F238E27FC236}">
                <a16:creationId xmlns:a16="http://schemas.microsoft.com/office/drawing/2014/main" id="{50D1CF79-B992-43CE-A12C-C81DB156B74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a:extLst>
              <a:ext uri="{FF2B5EF4-FFF2-40B4-BE49-F238E27FC236}">
                <a16:creationId xmlns:a16="http://schemas.microsoft.com/office/drawing/2014/main" id="{529D6E05-DD75-4C0D-A305-5897523C7F0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35846" name="Rectangle 6">
            <a:extLst>
              <a:ext uri="{FF2B5EF4-FFF2-40B4-BE49-F238E27FC236}">
                <a16:creationId xmlns:a16="http://schemas.microsoft.com/office/drawing/2014/main" id="{E09CCE7A-B07C-4EAC-A62E-5D1511580D11}"/>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s-ES"/>
          </a:p>
        </p:txBody>
      </p:sp>
      <p:sp>
        <p:nvSpPr>
          <p:cNvPr id="35847" name="Rectangle 7">
            <a:extLst>
              <a:ext uri="{FF2B5EF4-FFF2-40B4-BE49-F238E27FC236}">
                <a16:creationId xmlns:a16="http://schemas.microsoft.com/office/drawing/2014/main" id="{801C46C8-ED99-4DAF-8710-C67653E3DA4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8AA20DE-98A2-418D-AE82-249EC8089B02}" type="slidenum">
              <a:rPr lang="es-ES" altLang="es-MX"/>
              <a:pPr/>
              <a:t>‹Nº›</a:t>
            </a:fld>
            <a:endParaRPr lang="es-ES" altLang="es-MX"/>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211A627F-CE52-418A-8A24-4B199D335902}"/>
              </a:ext>
            </a:extLst>
          </p:cNvPr>
          <p:cNvGrpSpPr>
            <a:grpSpLocks/>
          </p:cNvGrpSpPr>
          <p:nvPr/>
        </p:nvGrpSpPr>
        <p:grpSpPr bwMode="auto">
          <a:xfrm>
            <a:off x="0" y="0"/>
            <a:ext cx="9144000" cy="6858000"/>
            <a:chOff x="0" y="0"/>
            <a:chExt cx="5760" cy="4320"/>
          </a:xfrm>
        </p:grpSpPr>
        <p:sp>
          <p:nvSpPr>
            <p:cNvPr id="5" name="Rectangle 3">
              <a:extLst>
                <a:ext uri="{FF2B5EF4-FFF2-40B4-BE49-F238E27FC236}">
                  <a16:creationId xmlns:a16="http://schemas.microsoft.com/office/drawing/2014/main" id="{36DF2159-C734-43B6-A6F5-D5B282963D9E}"/>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s-MX" altLang="es-MX" sz="2400">
                <a:latin typeface="Times New Roman" panose="02020603050405020304" pitchFamily="18" charset="0"/>
              </a:endParaRPr>
            </a:p>
          </p:txBody>
        </p:sp>
        <p:sp>
          <p:nvSpPr>
            <p:cNvPr id="6" name="Rectangle 4">
              <a:extLst>
                <a:ext uri="{FF2B5EF4-FFF2-40B4-BE49-F238E27FC236}">
                  <a16:creationId xmlns:a16="http://schemas.microsoft.com/office/drawing/2014/main" id="{6CFA8913-3EE4-4E6A-BF5A-7A71F5587473}"/>
                </a:ext>
              </a:extLst>
            </p:cNvPr>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grpSp>
          <p:nvGrpSpPr>
            <p:cNvPr id="7" name="Group 5">
              <a:extLst>
                <a:ext uri="{FF2B5EF4-FFF2-40B4-BE49-F238E27FC236}">
                  <a16:creationId xmlns:a16="http://schemas.microsoft.com/office/drawing/2014/main" id="{04FC2139-D6A0-4770-9DEF-F53C5BB48DA6}"/>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27FA4532-096B-4F6C-A294-2876E65CC98F}"/>
                  </a:ext>
                </a:extLst>
              </p:cNvPr>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9" name="Rectangle 7">
                <a:extLst>
                  <a:ext uri="{FF2B5EF4-FFF2-40B4-BE49-F238E27FC236}">
                    <a16:creationId xmlns:a16="http://schemas.microsoft.com/office/drawing/2014/main" id="{70FFC724-77F3-4C6C-B885-CAA334258872}"/>
                  </a:ext>
                </a:extLst>
              </p:cNvPr>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0" name="Rectangle 8">
                <a:extLst>
                  <a:ext uri="{FF2B5EF4-FFF2-40B4-BE49-F238E27FC236}">
                    <a16:creationId xmlns:a16="http://schemas.microsoft.com/office/drawing/2014/main" id="{2E055847-BAAF-49AA-98B2-738CA9E38552}"/>
                  </a:ext>
                </a:extLst>
              </p:cNvPr>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1" name="Rectangle 9">
                <a:extLst>
                  <a:ext uri="{FF2B5EF4-FFF2-40B4-BE49-F238E27FC236}">
                    <a16:creationId xmlns:a16="http://schemas.microsoft.com/office/drawing/2014/main" id="{CF41EA5C-8AE4-4921-8E48-7B47F57F2DC5}"/>
                  </a:ext>
                </a:extLst>
              </p:cNvPr>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2" name="Rectangle 10">
                <a:extLst>
                  <a:ext uri="{FF2B5EF4-FFF2-40B4-BE49-F238E27FC236}">
                    <a16:creationId xmlns:a16="http://schemas.microsoft.com/office/drawing/2014/main" id="{EE95BB2A-E473-4C26-9CDE-BE0C589E6571}"/>
                  </a:ext>
                </a:extLst>
              </p:cNvPr>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3" name="Rectangle 11">
                <a:extLst>
                  <a:ext uri="{FF2B5EF4-FFF2-40B4-BE49-F238E27FC236}">
                    <a16:creationId xmlns:a16="http://schemas.microsoft.com/office/drawing/2014/main" id="{9D707CAF-B0C6-4451-BD2F-DB526AECC0E5}"/>
                  </a:ext>
                </a:extLst>
              </p:cNvPr>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4" name="Rectangle 12">
                <a:extLst>
                  <a:ext uri="{FF2B5EF4-FFF2-40B4-BE49-F238E27FC236}">
                    <a16:creationId xmlns:a16="http://schemas.microsoft.com/office/drawing/2014/main" id="{C8B67702-D4EC-4D3A-BA1E-4392D35F78F4}"/>
                  </a:ext>
                </a:extLst>
              </p:cNvPr>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5" name="Rectangle 13">
                <a:extLst>
                  <a:ext uri="{FF2B5EF4-FFF2-40B4-BE49-F238E27FC236}">
                    <a16:creationId xmlns:a16="http://schemas.microsoft.com/office/drawing/2014/main" id="{91BB474C-2617-48ED-A15C-03E5F1797BD6}"/>
                  </a:ext>
                </a:extLst>
              </p:cNvPr>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6" name="Rectangle 14">
                <a:extLst>
                  <a:ext uri="{FF2B5EF4-FFF2-40B4-BE49-F238E27FC236}">
                    <a16:creationId xmlns:a16="http://schemas.microsoft.com/office/drawing/2014/main" id="{02234C17-F0E6-4C28-A14D-71461FD5D045}"/>
                  </a:ext>
                </a:extLst>
              </p:cNvPr>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7" name="Rectangle 15">
                <a:extLst>
                  <a:ext uri="{FF2B5EF4-FFF2-40B4-BE49-F238E27FC236}">
                    <a16:creationId xmlns:a16="http://schemas.microsoft.com/office/drawing/2014/main" id="{089B3514-5791-4FC7-B679-258F5184595D}"/>
                  </a:ext>
                </a:extLst>
              </p:cNvPr>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grpSp>
      </p:grpSp>
      <p:sp>
        <p:nvSpPr>
          <p:cNvPr id="3176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s-ES"/>
              <a:t>Haga clic para cambiar el estilo de título	</a:t>
            </a:r>
          </a:p>
        </p:txBody>
      </p:sp>
      <p:sp>
        <p:nvSpPr>
          <p:cNvPr id="3176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s-ES"/>
              <a:t>Haga clic para modificar el estilo de subtítulo del patrón</a:t>
            </a:r>
          </a:p>
        </p:txBody>
      </p:sp>
      <p:sp>
        <p:nvSpPr>
          <p:cNvPr id="18" name="Rectangle 16">
            <a:extLst>
              <a:ext uri="{FF2B5EF4-FFF2-40B4-BE49-F238E27FC236}">
                <a16:creationId xmlns:a16="http://schemas.microsoft.com/office/drawing/2014/main" id="{BA929BD1-2A40-4C78-AD3C-C18858DADD79}"/>
              </a:ext>
            </a:extLst>
          </p:cNvPr>
          <p:cNvSpPr>
            <a:spLocks noGrp="1" noChangeArrowheads="1"/>
          </p:cNvSpPr>
          <p:nvPr>
            <p:ph type="dt" sz="half" idx="10"/>
          </p:nvPr>
        </p:nvSpPr>
        <p:spPr>
          <a:xfrm>
            <a:off x="457200" y="6248400"/>
            <a:ext cx="2133600" cy="457200"/>
          </a:xfrm>
        </p:spPr>
        <p:txBody>
          <a:bodyPr/>
          <a:lstStyle>
            <a:lvl1pPr>
              <a:defRPr/>
            </a:lvl1pPr>
          </a:lstStyle>
          <a:p>
            <a:pPr>
              <a:defRPr/>
            </a:pPr>
            <a:endParaRPr lang="es-ES"/>
          </a:p>
        </p:txBody>
      </p:sp>
      <p:sp>
        <p:nvSpPr>
          <p:cNvPr id="19" name="Rectangle 17">
            <a:extLst>
              <a:ext uri="{FF2B5EF4-FFF2-40B4-BE49-F238E27FC236}">
                <a16:creationId xmlns:a16="http://schemas.microsoft.com/office/drawing/2014/main" id="{F0533C4F-0B36-4EA4-9CCE-61EA044CF148}"/>
              </a:ext>
            </a:extLst>
          </p:cNvPr>
          <p:cNvSpPr>
            <a:spLocks noGrp="1" noChangeArrowheads="1"/>
          </p:cNvSpPr>
          <p:nvPr>
            <p:ph type="ftr" sz="quarter" idx="11"/>
          </p:nvPr>
        </p:nvSpPr>
        <p:spPr/>
        <p:txBody>
          <a:bodyPr/>
          <a:lstStyle>
            <a:lvl1pPr>
              <a:defRPr/>
            </a:lvl1pPr>
          </a:lstStyle>
          <a:p>
            <a:pPr>
              <a:defRPr/>
            </a:pPr>
            <a:endParaRPr lang="es-ES"/>
          </a:p>
        </p:txBody>
      </p:sp>
      <p:sp>
        <p:nvSpPr>
          <p:cNvPr id="20" name="Rectangle 18">
            <a:extLst>
              <a:ext uri="{FF2B5EF4-FFF2-40B4-BE49-F238E27FC236}">
                <a16:creationId xmlns:a16="http://schemas.microsoft.com/office/drawing/2014/main" id="{B7D87023-53B2-4BBB-BB68-01EF7406A1BB}"/>
              </a:ext>
            </a:extLst>
          </p:cNvPr>
          <p:cNvSpPr>
            <a:spLocks noGrp="1" noChangeArrowheads="1"/>
          </p:cNvSpPr>
          <p:nvPr>
            <p:ph type="sldNum" sz="quarter" idx="12"/>
          </p:nvPr>
        </p:nvSpPr>
        <p:spPr/>
        <p:txBody>
          <a:bodyPr/>
          <a:lstStyle>
            <a:lvl1pPr>
              <a:defRPr/>
            </a:lvl1pPr>
          </a:lstStyle>
          <a:p>
            <a:fld id="{8423F81E-A1CD-4059-95B9-BEAA8715FF38}" type="slidenum">
              <a:rPr lang="es-ES" altLang="es-MX"/>
              <a:pPr/>
              <a:t>‹Nº›</a:t>
            </a:fld>
            <a:endParaRPr lang="es-ES" altLang="es-MX"/>
          </a:p>
        </p:txBody>
      </p:sp>
    </p:spTree>
    <p:extLst>
      <p:ext uri="{BB962C8B-B14F-4D97-AF65-F5344CB8AC3E}">
        <p14:creationId xmlns:p14="http://schemas.microsoft.com/office/powerpoint/2010/main" val="312505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2">
            <a:extLst>
              <a:ext uri="{FF2B5EF4-FFF2-40B4-BE49-F238E27FC236}">
                <a16:creationId xmlns:a16="http://schemas.microsoft.com/office/drawing/2014/main" id="{64D98A0C-FEEF-47B8-8C74-CA37C610E807}"/>
              </a:ext>
            </a:extLst>
          </p:cNvPr>
          <p:cNvSpPr>
            <a:spLocks noGrp="1" noChangeArrowheads="1"/>
          </p:cNvSpPr>
          <p:nvPr>
            <p:ph type="ftr" sz="quarter" idx="10"/>
          </p:nvPr>
        </p:nvSpPr>
        <p:spPr>
          <a:ln/>
        </p:spPr>
        <p:txBody>
          <a:bodyPr/>
          <a:lstStyle>
            <a:lvl1pPr>
              <a:defRPr/>
            </a:lvl1pPr>
          </a:lstStyle>
          <a:p>
            <a:pPr>
              <a:defRPr/>
            </a:pPr>
            <a:endParaRPr lang="es-ES"/>
          </a:p>
        </p:txBody>
      </p:sp>
      <p:sp>
        <p:nvSpPr>
          <p:cNvPr id="5" name="Rectangle 3">
            <a:extLst>
              <a:ext uri="{FF2B5EF4-FFF2-40B4-BE49-F238E27FC236}">
                <a16:creationId xmlns:a16="http://schemas.microsoft.com/office/drawing/2014/main" id="{3D03293A-B67A-442E-B8F0-F317D27AEB4C}"/>
              </a:ext>
            </a:extLst>
          </p:cNvPr>
          <p:cNvSpPr>
            <a:spLocks noGrp="1" noChangeArrowheads="1"/>
          </p:cNvSpPr>
          <p:nvPr>
            <p:ph type="sldNum" sz="quarter" idx="11"/>
          </p:nvPr>
        </p:nvSpPr>
        <p:spPr>
          <a:ln/>
        </p:spPr>
        <p:txBody>
          <a:bodyPr/>
          <a:lstStyle>
            <a:lvl1pPr>
              <a:defRPr/>
            </a:lvl1pPr>
          </a:lstStyle>
          <a:p>
            <a:fld id="{95CF9625-582A-4524-86C2-F816FE6A1CD3}" type="slidenum">
              <a:rPr lang="es-ES" altLang="es-MX"/>
              <a:pPr/>
              <a:t>‹Nº›</a:t>
            </a:fld>
            <a:endParaRPr lang="es-ES" altLang="es-MX"/>
          </a:p>
        </p:txBody>
      </p:sp>
      <p:sp>
        <p:nvSpPr>
          <p:cNvPr id="6" name="Rectangle 16">
            <a:extLst>
              <a:ext uri="{FF2B5EF4-FFF2-40B4-BE49-F238E27FC236}">
                <a16:creationId xmlns:a16="http://schemas.microsoft.com/office/drawing/2014/main" id="{3417E347-B030-426C-8C29-B2D3AE197E8E}"/>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2068533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457200"/>
            <a:ext cx="2057400" cy="5410200"/>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457200"/>
            <a:ext cx="6019800" cy="5410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2">
            <a:extLst>
              <a:ext uri="{FF2B5EF4-FFF2-40B4-BE49-F238E27FC236}">
                <a16:creationId xmlns:a16="http://schemas.microsoft.com/office/drawing/2014/main" id="{3BBB0E61-34FE-478F-8F63-9C3695914DDE}"/>
              </a:ext>
            </a:extLst>
          </p:cNvPr>
          <p:cNvSpPr>
            <a:spLocks noGrp="1" noChangeArrowheads="1"/>
          </p:cNvSpPr>
          <p:nvPr>
            <p:ph type="ftr" sz="quarter" idx="10"/>
          </p:nvPr>
        </p:nvSpPr>
        <p:spPr>
          <a:ln/>
        </p:spPr>
        <p:txBody>
          <a:bodyPr/>
          <a:lstStyle>
            <a:lvl1pPr>
              <a:defRPr/>
            </a:lvl1pPr>
          </a:lstStyle>
          <a:p>
            <a:pPr>
              <a:defRPr/>
            </a:pPr>
            <a:endParaRPr lang="es-ES"/>
          </a:p>
        </p:txBody>
      </p:sp>
      <p:sp>
        <p:nvSpPr>
          <p:cNvPr id="5" name="Rectangle 3">
            <a:extLst>
              <a:ext uri="{FF2B5EF4-FFF2-40B4-BE49-F238E27FC236}">
                <a16:creationId xmlns:a16="http://schemas.microsoft.com/office/drawing/2014/main" id="{E317E340-F18E-4076-BEAE-C3507622CF8E}"/>
              </a:ext>
            </a:extLst>
          </p:cNvPr>
          <p:cNvSpPr>
            <a:spLocks noGrp="1" noChangeArrowheads="1"/>
          </p:cNvSpPr>
          <p:nvPr>
            <p:ph type="sldNum" sz="quarter" idx="11"/>
          </p:nvPr>
        </p:nvSpPr>
        <p:spPr>
          <a:ln/>
        </p:spPr>
        <p:txBody>
          <a:bodyPr/>
          <a:lstStyle>
            <a:lvl1pPr>
              <a:defRPr/>
            </a:lvl1pPr>
          </a:lstStyle>
          <a:p>
            <a:fld id="{3FC1D46B-A5D6-4E2E-9716-6B765EA97E61}" type="slidenum">
              <a:rPr lang="es-ES" altLang="es-MX"/>
              <a:pPr/>
              <a:t>‹Nº›</a:t>
            </a:fld>
            <a:endParaRPr lang="es-ES" altLang="es-MX"/>
          </a:p>
        </p:txBody>
      </p:sp>
      <p:sp>
        <p:nvSpPr>
          <p:cNvPr id="6" name="Rectangle 16">
            <a:extLst>
              <a:ext uri="{FF2B5EF4-FFF2-40B4-BE49-F238E27FC236}">
                <a16:creationId xmlns:a16="http://schemas.microsoft.com/office/drawing/2014/main" id="{461C5C2D-BB81-4214-8EDD-ADE91D056B0A}"/>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1945267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2">
            <a:extLst>
              <a:ext uri="{FF2B5EF4-FFF2-40B4-BE49-F238E27FC236}">
                <a16:creationId xmlns:a16="http://schemas.microsoft.com/office/drawing/2014/main" id="{3247E7BF-B0AD-4160-98C1-60E1347C2858}"/>
              </a:ext>
            </a:extLst>
          </p:cNvPr>
          <p:cNvSpPr>
            <a:spLocks noGrp="1" noChangeArrowheads="1"/>
          </p:cNvSpPr>
          <p:nvPr>
            <p:ph type="ftr" sz="quarter" idx="10"/>
          </p:nvPr>
        </p:nvSpPr>
        <p:spPr>
          <a:ln/>
        </p:spPr>
        <p:txBody>
          <a:bodyPr/>
          <a:lstStyle>
            <a:lvl1pPr>
              <a:defRPr/>
            </a:lvl1pPr>
          </a:lstStyle>
          <a:p>
            <a:pPr>
              <a:defRPr/>
            </a:pPr>
            <a:endParaRPr lang="es-ES"/>
          </a:p>
        </p:txBody>
      </p:sp>
      <p:sp>
        <p:nvSpPr>
          <p:cNvPr id="5" name="Rectangle 3">
            <a:extLst>
              <a:ext uri="{FF2B5EF4-FFF2-40B4-BE49-F238E27FC236}">
                <a16:creationId xmlns:a16="http://schemas.microsoft.com/office/drawing/2014/main" id="{0E110ACD-6533-4E0A-8BA9-1C7DC1BC9BBE}"/>
              </a:ext>
            </a:extLst>
          </p:cNvPr>
          <p:cNvSpPr>
            <a:spLocks noGrp="1" noChangeArrowheads="1"/>
          </p:cNvSpPr>
          <p:nvPr>
            <p:ph type="sldNum" sz="quarter" idx="11"/>
          </p:nvPr>
        </p:nvSpPr>
        <p:spPr>
          <a:ln/>
        </p:spPr>
        <p:txBody>
          <a:bodyPr/>
          <a:lstStyle>
            <a:lvl1pPr>
              <a:defRPr/>
            </a:lvl1pPr>
          </a:lstStyle>
          <a:p>
            <a:fld id="{25BEDAA0-C908-4FF3-B3F6-3AAFDE9D00F1}" type="slidenum">
              <a:rPr lang="es-ES" altLang="es-MX"/>
              <a:pPr/>
              <a:t>‹Nº›</a:t>
            </a:fld>
            <a:endParaRPr lang="es-ES" altLang="es-MX"/>
          </a:p>
        </p:txBody>
      </p:sp>
      <p:sp>
        <p:nvSpPr>
          <p:cNvPr id="6" name="Rectangle 16">
            <a:extLst>
              <a:ext uri="{FF2B5EF4-FFF2-40B4-BE49-F238E27FC236}">
                <a16:creationId xmlns:a16="http://schemas.microsoft.com/office/drawing/2014/main" id="{81036038-2F96-4AB5-9841-99F579BC683B}"/>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944705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2">
            <a:extLst>
              <a:ext uri="{FF2B5EF4-FFF2-40B4-BE49-F238E27FC236}">
                <a16:creationId xmlns:a16="http://schemas.microsoft.com/office/drawing/2014/main" id="{54C8734F-0633-4C09-88E7-812C3F5EBF1D}"/>
              </a:ext>
            </a:extLst>
          </p:cNvPr>
          <p:cNvSpPr>
            <a:spLocks noGrp="1" noChangeArrowheads="1"/>
          </p:cNvSpPr>
          <p:nvPr>
            <p:ph type="ftr" sz="quarter" idx="10"/>
          </p:nvPr>
        </p:nvSpPr>
        <p:spPr>
          <a:ln/>
        </p:spPr>
        <p:txBody>
          <a:bodyPr/>
          <a:lstStyle>
            <a:lvl1pPr>
              <a:defRPr/>
            </a:lvl1pPr>
          </a:lstStyle>
          <a:p>
            <a:pPr>
              <a:defRPr/>
            </a:pPr>
            <a:endParaRPr lang="es-ES"/>
          </a:p>
        </p:txBody>
      </p:sp>
      <p:sp>
        <p:nvSpPr>
          <p:cNvPr id="5" name="Rectangle 3">
            <a:extLst>
              <a:ext uri="{FF2B5EF4-FFF2-40B4-BE49-F238E27FC236}">
                <a16:creationId xmlns:a16="http://schemas.microsoft.com/office/drawing/2014/main" id="{C9F597EF-94B1-4261-8BCB-A7552EA5E359}"/>
              </a:ext>
            </a:extLst>
          </p:cNvPr>
          <p:cNvSpPr>
            <a:spLocks noGrp="1" noChangeArrowheads="1"/>
          </p:cNvSpPr>
          <p:nvPr>
            <p:ph type="sldNum" sz="quarter" idx="11"/>
          </p:nvPr>
        </p:nvSpPr>
        <p:spPr>
          <a:ln/>
        </p:spPr>
        <p:txBody>
          <a:bodyPr/>
          <a:lstStyle>
            <a:lvl1pPr>
              <a:defRPr/>
            </a:lvl1pPr>
          </a:lstStyle>
          <a:p>
            <a:fld id="{6D6014E0-2D82-46C8-BFCC-FC6260A24E6E}" type="slidenum">
              <a:rPr lang="es-ES" altLang="es-MX"/>
              <a:pPr/>
              <a:t>‹Nº›</a:t>
            </a:fld>
            <a:endParaRPr lang="es-ES" altLang="es-MX"/>
          </a:p>
        </p:txBody>
      </p:sp>
      <p:sp>
        <p:nvSpPr>
          <p:cNvPr id="6" name="Rectangle 16">
            <a:extLst>
              <a:ext uri="{FF2B5EF4-FFF2-40B4-BE49-F238E27FC236}">
                <a16:creationId xmlns:a16="http://schemas.microsoft.com/office/drawing/2014/main" id="{63321620-E6A0-454B-9B40-D3FF2C1E6C09}"/>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1351463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Rectangle 2">
            <a:extLst>
              <a:ext uri="{FF2B5EF4-FFF2-40B4-BE49-F238E27FC236}">
                <a16:creationId xmlns:a16="http://schemas.microsoft.com/office/drawing/2014/main" id="{96C6BACB-EADC-4E61-8361-F001C285893E}"/>
              </a:ext>
            </a:extLst>
          </p:cNvPr>
          <p:cNvSpPr>
            <a:spLocks noGrp="1" noChangeArrowheads="1"/>
          </p:cNvSpPr>
          <p:nvPr>
            <p:ph type="ftr" sz="quarter" idx="10"/>
          </p:nvPr>
        </p:nvSpPr>
        <p:spPr>
          <a:ln/>
        </p:spPr>
        <p:txBody>
          <a:bodyPr/>
          <a:lstStyle>
            <a:lvl1pPr>
              <a:defRPr/>
            </a:lvl1pPr>
          </a:lstStyle>
          <a:p>
            <a:pPr>
              <a:defRPr/>
            </a:pPr>
            <a:endParaRPr lang="es-ES"/>
          </a:p>
        </p:txBody>
      </p:sp>
      <p:sp>
        <p:nvSpPr>
          <p:cNvPr id="6" name="Rectangle 3">
            <a:extLst>
              <a:ext uri="{FF2B5EF4-FFF2-40B4-BE49-F238E27FC236}">
                <a16:creationId xmlns:a16="http://schemas.microsoft.com/office/drawing/2014/main" id="{7FAC0551-2415-487D-AFDC-ED0F435217B2}"/>
              </a:ext>
            </a:extLst>
          </p:cNvPr>
          <p:cNvSpPr>
            <a:spLocks noGrp="1" noChangeArrowheads="1"/>
          </p:cNvSpPr>
          <p:nvPr>
            <p:ph type="sldNum" sz="quarter" idx="11"/>
          </p:nvPr>
        </p:nvSpPr>
        <p:spPr>
          <a:ln/>
        </p:spPr>
        <p:txBody>
          <a:bodyPr/>
          <a:lstStyle>
            <a:lvl1pPr>
              <a:defRPr/>
            </a:lvl1pPr>
          </a:lstStyle>
          <a:p>
            <a:fld id="{6E7AF205-8A0F-41B0-A05D-8896237F9E0C}" type="slidenum">
              <a:rPr lang="es-ES" altLang="es-MX"/>
              <a:pPr/>
              <a:t>‹Nº›</a:t>
            </a:fld>
            <a:endParaRPr lang="es-ES" altLang="es-MX"/>
          </a:p>
        </p:txBody>
      </p:sp>
      <p:sp>
        <p:nvSpPr>
          <p:cNvPr id="7" name="Rectangle 16">
            <a:extLst>
              <a:ext uri="{FF2B5EF4-FFF2-40B4-BE49-F238E27FC236}">
                <a16:creationId xmlns:a16="http://schemas.microsoft.com/office/drawing/2014/main" id="{ED8B8803-87FC-4D3D-80A4-5378A8F791CE}"/>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66775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Rectangle 2">
            <a:extLst>
              <a:ext uri="{FF2B5EF4-FFF2-40B4-BE49-F238E27FC236}">
                <a16:creationId xmlns:a16="http://schemas.microsoft.com/office/drawing/2014/main" id="{A343A309-F317-44C2-9E08-FA0DA5F0E4E5}"/>
              </a:ext>
            </a:extLst>
          </p:cNvPr>
          <p:cNvSpPr>
            <a:spLocks noGrp="1" noChangeArrowheads="1"/>
          </p:cNvSpPr>
          <p:nvPr>
            <p:ph type="ftr" sz="quarter" idx="10"/>
          </p:nvPr>
        </p:nvSpPr>
        <p:spPr>
          <a:ln/>
        </p:spPr>
        <p:txBody>
          <a:bodyPr/>
          <a:lstStyle>
            <a:lvl1pPr>
              <a:defRPr/>
            </a:lvl1pPr>
          </a:lstStyle>
          <a:p>
            <a:pPr>
              <a:defRPr/>
            </a:pPr>
            <a:endParaRPr lang="es-ES"/>
          </a:p>
        </p:txBody>
      </p:sp>
      <p:sp>
        <p:nvSpPr>
          <p:cNvPr id="8" name="Rectangle 3">
            <a:extLst>
              <a:ext uri="{FF2B5EF4-FFF2-40B4-BE49-F238E27FC236}">
                <a16:creationId xmlns:a16="http://schemas.microsoft.com/office/drawing/2014/main" id="{D5F903DB-B1CB-4738-81B3-7DCB39F983F2}"/>
              </a:ext>
            </a:extLst>
          </p:cNvPr>
          <p:cNvSpPr>
            <a:spLocks noGrp="1" noChangeArrowheads="1"/>
          </p:cNvSpPr>
          <p:nvPr>
            <p:ph type="sldNum" sz="quarter" idx="11"/>
          </p:nvPr>
        </p:nvSpPr>
        <p:spPr>
          <a:ln/>
        </p:spPr>
        <p:txBody>
          <a:bodyPr/>
          <a:lstStyle>
            <a:lvl1pPr>
              <a:defRPr/>
            </a:lvl1pPr>
          </a:lstStyle>
          <a:p>
            <a:fld id="{29970841-85D4-48D5-9111-D22A0FA7416D}" type="slidenum">
              <a:rPr lang="es-ES" altLang="es-MX"/>
              <a:pPr/>
              <a:t>‹Nº›</a:t>
            </a:fld>
            <a:endParaRPr lang="es-ES" altLang="es-MX"/>
          </a:p>
        </p:txBody>
      </p:sp>
      <p:sp>
        <p:nvSpPr>
          <p:cNvPr id="9" name="Rectangle 16">
            <a:extLst>
              <a:ext uri="{FF2B5EF4-FFF2-40B4-BE49-F238E27FC236}">
                <a16:creationId xmlns:a16="http://schemas.microsoft.com/office/drawing/2014/main" id="{91DB2C9E-C54D-4CD5-89EC-A2935BC71922}"/>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11576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Rectangle 2">
            <a:extLst>
              <a:ext uri="{FF2B5EF4-FFF2-40B4-BE49-F238E27FC236}">
                <a16:creationId xmlns:a16="http://schemas.microsoft.com/office/drawing/2014/main" id="{A137C288-24D7-49F3-BCF9-87956C34E0E9}"/>
              </a:ext>
            </a:extLst>
          </p:cNvPr>
          <p:cNvSpPr>
            <a:spLocks noGrp="1" noChangeArrowheads="1"/>
          </p:cNvSpPr>
          <p:nvPr>
            <p:ph type="ftr" sz="quarter" idx="10"/>
          </p:nvPr>
        </p:nvSpPr>
        <p:spPr>
          <a:ln/>
        </p:spPr>
        <p:txBody>
          <a:bodyPr/>
          <a:lstStyle>
            <a:lvl1pPr>
              <a:defRPr/>
            </a:lvl1pPr>
          </a:lstStyle>
          <a:p>
            <a:pPr>
              <a:defRPr/>
            </a:pPr>
            <a:endParaRPr lang="es-ES"/>
          </a:p>
        </p:txBody>
      </p:sp>
      <p:sp>
        <p:nvSpPr>
          <p:cNvPr id="4" name="Rectangle 3">
            <a:extLst>
              <a:ext uri="{FF2B5EF4-FFF2-40B4-BE49-F238E27FC236}">
                <a16:creationId xmlns:a16="http://schemas.microsoft.com/office/drawing/2014/main" id="{3A2A3B1C-32E2-4CC6-91E1-EEB10E3CD85F}"/>
              </a:ext>
            </a:extLst>
          </p:cNvPr>
          <p:cNvSpPr>
            <a:spLocks noGrp="1" noChangeArrowheads="1"/>
          </p:cNvSpPr>
          <p:nvPr>
            <p:ph type="sldNum" sz="quarter" idx="11"/>
          </p:nvPr>
        </p:nvSpPr>
        <p:spPr>
          <a:ln/>
        </p:spPr>
        <p:txBody>
          <a:bodyPr/>
          <a:lstStyle>
            <a:lvl1pPr>
              <a:defRPr/>
            </a:lvl1pPr>
          </a:lstStyle>
          <a:p>
            <a:fld id="{00B4FB10-E8E5-4BFF-A89F-2CC7FD87E1F1}" type="slidenum">
              <a:rPr lang="es-ES" altLang="es-MX"/>
              <a:pPr/>
              <a:t>‹Nº›</a:t>
            </a:fld>
            <a:endParaRPr lang="es-ES" altLang="es-MX"/>
          </a:p>
        </p:txBody>
      </p:sp>
      <p:sp>
        <p:nvSpPr>
          <p:cNvPr id="5" name="Rectangle 16">
            <a:extLst>
              <a:ext uri="{FF2B5EF4-FFF2-40B4-BE49-F238E27FC236}">
                <a16:creationId xmlns:a16="http://schemas.microsoft.com/office/drawing/2014/main" id="{BA64C690-B0FB-45DC-ADBD-28F403CEF769}"/>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432859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B8B661E-4053-4DC4-8BC6-D29B1D06AD82}"/>
              </a:ext>
            </a:extLst>
          </p:cNvPr>
          <p:cNvSpPr>
            <a:spLocks noGrp="1" noChangeArrowheads="1"/>
          </p:cNvSpPr>
          <p:nvPr>
            <p:ph type="ftr" sz="quarter" idx="10"/>
          </p:nvPr>
        </p:nvSpPr>
        <p:spPr>
          <a:ln/>
        </p:spPr>
        <p:txBody>
          <a:bodyPr/>
          <a:lstStyle>
            <a:lvl1pPr>
              <a:defRPr/>
            </a:lvl1pPr>
          </a:lstStyle>
          <a:p>
            <a:pPr>
              <a:defRPr/>
            </a:pPr>
            <a:endParaRPr lang="es-ES"/>
          </a:p>
        </p:txBody>
      </p:sp>
      <p:sp>
        <p:nvSpPr>
          <p:cNvPr id="3" name="Rectangle 3">
            <a:extLst>
              <a:ext uri="{FF2B5EF4-FFF2-40B4-BE49-F238E27FC236}">
                <a16:creationId xmlns:a16="http://schemas.microsoft.com/office/drawing/2014/main" id="{2E632902-939F-4E76-A0B4-A5461903A7B8}"/>
              </a:ext>
            </a:extLst>
          </p:cNvPr>
          <p:cNvSpPr>
            <a:spLocks noGrp="1" noChangeArrowheads="1"/>
          </p:cNvSpPr>
          <p:nvPr>
            <p:ph type="sldNum" sz="quarter" idx="11"/>
          </p:nvPr>
        </p:nvSpPr>
        <p:spPr>
          <a:ln/>
        </p:spPr>
        <p:txBody>
          <a:bodyPr/>
          <a:lstStyle>
            <a:lvl1pPr>
              <a:defRPr/>
            </a:lvl1pPr>
          </a:lstStyle>
          <a:p>
            <a:fld id="{5552165B-F71F-4870-BDC6-A9A09A1FD099}" type="slidenum">
              <a:rPr lang="es-ES" altLang="es-MX"/>
              <a:pPr/>
              <a:t>‹Nº›</a:t>
            </a:fld>
            <a:endParaRPr lang="es-ES" altLang="es-MX"/>
          </a:p>
        </p:txBody>
      </p:sp>
      <p:sp>
        <p:nvSpPr>
          <p:cNvPr id="4" name="Rectangle 16">
            <a:extLst>
              <a:ext uri="{FF2B5EF4-FFF2-40B4-BE49-F238E27FC236}">
                <a16:creationId xmlns:a16="http://schemas.microsoft.com/office/drawing/2014/main" id="{D5E297C6-878A-4B2F-8F11-E6E09FEB7B49}"/>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3989128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2">
            <a:extLst>
              <a:ext uri="{FF2B5EF4-FFF2-40B4-BE49-F238E27FC236}">
                <a16:creationId xmlns:a16="http://schemas.microsoft.com/office/drawing/2014/main" id="{DCA4B0E1-036F-4646-8545-A99C64938709}"/>
              </a:ext>
            </a:extLst>
          </p:cNvPr>
          <p:cNvSpPr>
            <a:spLocks noGrp="1" noChangeArrowheads="1"/>
          </p:cNvSpPr>
          <p:nvPr>
            <p:ph type="ftr" sz="quarter" idx="10"/>
          </p:nvPr>
        </p:nvSpPr>
        <p:spPr>
          <a:ln/>
        </p:spPr>
        <p:txBody>
          <a:bodyPr/>
          <a:lstStyle>
            <a:lvl1pPr>
              <a:defRPr/>
            </a:lvl1pPr>
          </a:lstStyle>
          <a:p>
            <a:pPr>
              <a:defRPr/>
            </a:pPr>
            <a:endParaRPr lang="es-ES"/>
          </a:p>
        </p:txBody>
      </p:sp>
      <p:sp>
        <p:nvSpPr>
          <p:cNvPr id="6" name="Rectangle 3">
            <a:extLst>
              <a:ext uri="{FF2B5EF4-FFF2-40B4-BE49-F238E27FC236}">
                <a16:creationId xmlns:a16="http://schemas.microsoft.com/office/drawing/2014/main" id="{9C3FB2FB-5FAF-45C6-898B-A4628633D25C}"/>
              </a:ext>
            </a:extLst>
          </p:cNvPr>
          <p:cNvSpPr>
            <a:spLocks noGrp="1" noChangeArrowheads="1"/>
          </p:cNvSpPr>
          <p:nvPr>
            <p:ph type="sldNum" sz="quarter" idx="11"/>
          </p:nvPr>
        </p:nvSpPr>
        <p:spPr>
          <a:ln/>
        </p:spPr>
        <p:txBody>
          <a:bodyPr/>
          <a:lstStyle>
            <a:lvl1pPr>
              <a:defRPr/>
            </a:lvl1pPr>
          </a:lstStyle>
          <a:p>
            <a:fld id="{58E2FC3B-A242-4549-9C3B-B98A01019582}" type="slidenum">
              <a:rPr lang="es-ES" altLang="es-MX"/>
              <a:pPr/>
              <a:t>‹Nº›</a:t>
            </a:fld>
            <a:endParaRPr lang="es-ES" altLang="es-MX"/>
          </a:p>
        </p:txBody>
      </p:sp>
      <p:sp>
        <p:nvSpPr>
          <p:cNvPr id="7" name="Rectangle 16">
            <a:extLst>
              <a:ext uri="{FF2B5EF4-FFF2-40B4-BE49-F238E27FC236}">
                <a16:creationId xmlns:a16="http://schemas.microsoft.com/office/drawing/2014/main" id="{31907830-25A0-40A8-B000-57D01B93442D}"/>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3453446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2">
            <a:extLst>
              <a:ext uri="{FF2B5EF4-FFF2-40B4-BE49-F238E27FC236}">
                <a16:creationId xmlns:a16="http://schemas.microsoft.com/office/drawing/2014/main" id="{9F2C5055-7BC8-4CE1-93A0-497BE46A67CA}"/>
              </a:ext>
            </a:extLst>
          </p:cNvPr>
          <p:cNvSpPr>
            <a:spLocks noGrp="1" noChangeArrowheads="1"/>
          </p:cNvSpPr>
          <p:nvPr>
            <p:ph type="ftr" sz="quarter" idx="10"/>
          </p:nvPr>
        </p:nvSpPr>
        <p:spPr>
          <a:ln/>
        </p:spPr>
        <p:txBody>
          <a:bodyPr/>
          <a:lstStyle>
            <a:lvl1pPr>
              <a:defRPr/>
            </a:lvl1pPr>
          </a:lstStyle>
          <a:p>
            <a:pPr>
              <a:defRPr/>
            </a:pPr>
            <a:endParaRPr lang="es-ES"/>
          </a:p>
        </p:txBody>
      </p:sp>
      <p:sp>
        <p:nvSpPr>
          <p:cNvPr id="6" name="Rectangle 3">
            <a:extLst>
              <a:ext uri="{FF2B5EF4-FFF2-40B4-BE49-F238E27FC236}">
                <a16:creationId xmlns:a16="http://schemas.microsoft.com/office/drawing/2014/main" id="{D62452AC-588B-414E-8AA1-2BADF2256D62}"/>
              </a:ext>
            </a:extLst>
          </p:cNvPr>
          <p:cNvSpPr>
            <a:spLocks noGrp="1" noChangeArrowheads="1"/>
          </p:cNvSpPr>
          <p:nvPr>
            <p:ph type="sldNum" sz="quarter" idx="11"/>
          </p:nvPr>
        </p:nvSpPr>
        <p:spPr>
          <a:ln/>
        </p:spPr>
        <p:txBody>
          <a:bodyPr/>
          <a:lstStyle>
            <a:lvl1pPr>
              <a:defRPr/>
            </a:lvl1pPr>
          </a:lstStyle>
          <a:p>
            <a:fld id="{2053F314-9326-4381-83F5-5BA7DF51D3F1}" type="slidenum">
              <a:rPr lang="es-ES" altLang="es-MX"/>
              <a:pPr/>
              <a:t>‹Nº›</a:t>
            </a:fld>
            <a:endParaRPr lang="es-ES" altLang="es-MX"/>
          </a:p>
        </p:txBody>
      </p:sp>
      <p:sp>
        <p:nvSpPr>
          <p:cNvPr id="7" name="Rectangle 16">
            <a:extLst>
              <a:ext uri="{FF2B5EF4-FFF2-40B4-BE49-F238E27FC236}">
                <a16:creationId xmlns:a16="http://schemas.microsoft.com/office/drawing/2014/main" id="{38FCF516-976E-43F6-981B-CFFD2F2BFE31}"/>
              </a:ext>
            </a:extLst>
          </p:cNvPr>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421463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CB3BAD3-0E4C-43E0-839C-40C0A15E9773}"/>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cs typeface="Arial" charset="0"/>
              </a:defRPr>
            </a:lvl1pPr>
          </a:lstStyle>
          <a:p>
            <a:pPr>
              <a:defRPr/>
            </a:pPr>
            <a:endParaRPr lang="es-ES"/>
          </a:p>
        </p:txBody>
      </p:sp>
      <p:sp>
        <p:nvSpPr>
          <p:cNvPr id="30723" name="Rectangle 3">
            <a:extLst>
              <a:ext uri="{FF2B5EF4-FFF2-40B4-BE49-F238E27FC236}">
                <a16:creationId xmlns:a16="http://schemas.microsoft.com/office/drawing/2014/main" id="{60DED5AE-43EA-4CE0-A442-10BE244B8957}"/>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F7F333C1-9760-4812-BFBE-0A4706157215}" type="slidenum">
              <a:rPr lang="es-ES" altLang="es-MX"/>
              <a:pPr/>
              <a:t>‹Nº›</a:t>
            </a:fld>
            <a:endParaRPr lang="es-ES" altLang="es-MX"/>
          </a:p>
        </p:txBody>
      </p:sp>
      <p:grpSp>
        <p:nvGrpSpPr>
          <p:cNvPr id="1028" name="Group 4">
            <a:extLst>
              <a:ext uri="{FF2B5EF4-FFF2-40B4-BE49-F238E27FC236}">
                <a16:creationId xmlns:a16="http://schemas.microsoft.com/office/drawing/2014/main" id="{1C18D269-2956-429E-ACC8-460D9D7AF3AB}"/>
              </a:ext>
            </a:extLst>
          </p:cNvPr>
          <p:cNvGrpSpPr>
            <a:grpSpLocks/>
          </p:cNvGrpSpPr>
          <p:nvPr/>
        </p:nvGrpSpPr>
        <p:grpSpPr bwMode="auto">
          <a:xfrm>
            <a:off x="0" y="0"/>
            <a:ext cx="9144000" cy="546100"/>
            <a:chOff x="0" y="0"/>
            <a:chExt cx="5760" cy="344"/>
          </a:xfrm>
        </p:grpSpPr>
        <p:sp>
          <p:nvSpPr>
            <p:cNvPr id="1032" name="Rectangle 5">
              <a:extLst>
                <a:ext uri="{FF2B5EF4-FFF2-40B4-BE49-F238E27FC236}">
                  <a16:creationId xmlns:a16="http://schemas.microsoft.com/office/drawing/2014/main" id="{0DDD7F6A-20C3-4562-9282-878976E1B298}"/>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s-MX" altLang="es-MX" sz="2400">
                <a:latin typeface="Times New Roman" panose="02020603050405020304" pitchFamily="18" charset="0"/>
              </a:endParaRPr>
            </a:p>
          </p:txBody>
        </p:sp>
        <p:sp>
          <p:nvSpPr>
            <p:cNvPr id="1033" name="Rectangle 6">
              <a:extLst>
                <a:ext uri="{FF2B5EF4-FFF2-40B4-BE49-F238E27FC236}">
                  <a16:creationId xmlns:a16="http://schemas.microsoft.com/office/drawing/2014/main" id="{975445FC-0BD3-4298-9A4F-9882A0969089}"/>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034" name="Rectangle 7">
              <a:extLst>
                <a:ext uri="{FF2B5EF4-FFF2-40B4-BE49-F238E27FC236}">
                  <a16:creationId xmlns:a16="http://schemas.microsoft.com/office/drawing/2014/main" id="{734C9DDC-E618-483E-ACB6-70B6E8756BDA}"/>
                </a:ext>
              </a:extLst>
            </p:cNvPr>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hlink"/>
                </a:solidFill>
              </a:endParaRPr>
            </a:p>
          </p:txBody>
        </p:sp>
        <p:sp>
          <p:nvSpPr>
            <p:cNvPr id="1035" name="Rectangle 8">
              <a:extLst>
                <a:ext uri="{FF2B5EF4-FFF2-40B4-BE49-F238E27FC236}">
                  <a16:creationId xmlns:a16="http://schemas.microsoft.com/office/drawing/2014/main" id="{7FEE9DB8-CD99-4AC6-ABC9-A1B900401176}"/>
                </a:ext>
              </a:extLst>
            </p:cNvPr>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hlink"/>
                </a:solidFill>
              </a:endParaRPr>
            </a:p>
          </p:txBody>
        </p:sp>
        <p:sp>
          <p:nvSpPr>
            <p:cNvPr id="1036" name="Rectangle 9">
              <a:extLst>
                <a:ext uri="{FF2B5EF4-FFF2-40B4-BE49-F238E27FC236}">
                  <a16:creationId xmlns:a16="http://schemas.microsoft.com/office/drawing/2014/main" id="{5660284C-E223-4295-B207-0A77D82E138C}"/>
                </a:ext>
              </a:extLst>
            </p:cNvPr>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accent2"/>
                </a:solidFill>
              </a:endParaRPr>
            </a:p>
          </p:txBody>
        </p:sp>
        <p:sp>
          <p:nvSpPr>
            <p:cNvPr id="1037" name="Rectangle 10">
              <a:extLst>
                <a:ext uri="{FF2B5EF4-FFF2-40B4-BE49-F238E27FC236}">
                  <a16:creationId xmlns:a16="http://schemas.microsoft.com/office/drawing/2014/main" id="{A280D8FF-2C1B-4D85-A7B3-A94366B965B6}"/>
                </a:ext>
              </a:extLst>
            </p:cNvPr>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hlink"/>
                </a:solidFill>
              </a:endParaRPr>
            </a:p>
          </p:txBody>
        </p:sp>
        <p:sp>
          <p:nvSpPr>
            <p:cNvPr id="1038" name="Rectangle 11">
              <a:extLst>
                <a:ext uri="{FF2B5EF4-FFF2-40B4-BE49-F238E27FC236}">
                  <a16:creationId xmlns:a16="http://schemas.microsoft.com/office/drawing/2014/main" id="{D8F45CFF-0AB5-4825-AE5B-21C74CD4F724}"/>
                </a:ext>
              </a:extLst>
            </p:cNvPr>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sz="2400">
                <a:latin typeface="Times New Roman" panose="02020603050405020304" pitchFamily="18" charset="0"/>
              </a:endParaRPr>
            </a:p>
          </p:txBody>
        </p:sp>
        <p:sp>
          <p:nvSpPr>
            <p:cNvPr id="1039" name="Rectangle 12">
              <a:extLst>
                <a:ext uri="{FF2B5EF4-FFF2-40B4-BE49-F238E27FC236}">
                  <a16:creationId xmlns:a16="http://schemas.microsoft.com/office/drawing/2014/main" id="{77858818-7500-49A3-93F1-10192258CDF3}"/>
                </a:ext>
              </a:extLst>
            </p:cNvPr>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accent2"/>
                </a:solidFill>
              </a:endParaRPr>
            </a:p>
          </p:txBody>
        </p:sp>
        <p:sp>
          <p:nvSpPr>
            <p:cNvPr id="1040" name="Rectangle 13">
              <a:extLst>
                <a:ext uri="{FF2B5EF4-FFF2-40B4-BE49-F238E27FC236}">
                  <a16:creationId xmlns:a16="http://schemas.microsoft.com/office/drawing/2014/main" id="{BBD13900-E71E-4533-9032-B583F436C98B}"/>
                </a:ext>
              </a:extLst>
            </p:cNvPr>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solidFill>
                  <a:schemeClr val="accent2"/>
                </a:solidFill>
              </a:endParaRPr>
            </a:p>
          </p:txBody>
        </p:sp>
      </p:grpSp>
      <p:sp>
        <p:nvSpPr>
          <p:cNvPr id="1029" name="Rectangle 14">
            <a:extLst>
              <a:ext uri="{FF2B5EF4-FFF2-40B4-BE49-F238E27FC236}">
                <a16:creationId xmlns:a16="http://schemas.microsoft.com/office/drawing/2014/main" id="{B6E17994-8170-4EE6-A3C8-55A2F00C19D6}"/>
              </a:ext>
            </a:extLst>
          </p:cNvPr>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MX"/>
              <a:t>Haga clic para cambiar el estilo de título	</a:t>
            </a:r>
          </a:p>
        </p:txBody>
      </p:sp>
      <p:sp>
        <p:nvSpPr>
          <p:cNvPr id="1030" name="Rectangle 15">
            <a:extLst>
              <a:ext uri="{FF2B5EF4-FFF2-40B4-BE49-F238E27FC236}">
                <a16:creationId xmlns:a16="http://schemas.microsoft.com/office/drawing/2014/main" id="{534DF6E4-CF18-4B6D-9B74-E063D144B60A}"/>
              </a:ext>
            </a:extLst>
          </p:cNvPr>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MX"/>
              <a:t>Haga clic para modificar el estilo de texto del patrón</a:t>
            </a:r>
          </a:p>
          <a:p>
            <a:pPr lvl="1"/>
            <a:r>
              <a:rPr lang="es-ES" altLang="es-MX"/>
              <a:t>Segundo nivel</a:t>
            </a:r>
          </a:p>
          <a:p>
            <a:pPr lvl="2"/>
            <a:r>
              <a:rPr lang="es-ES" altLang="es-MX"/>
              <a:t>Tercer nivel</a:t>
            </a:r>
          </a:p>
          <a:p>
            <a:pPr lvl="3"/>
            <a:r>
              <a:rPr lang="es-ES" altLang="es-MX"/>
              <a:t>Cuarto nivel</a:t>
            </a:r>
          </a:p>
          <a:p>
            <a:pPr lvl="4"/>
            <a:r>
              <a:rPr lang="es-ES" altLang="es-MX"/>
              <a:t>Quinto nivel</a:t>
            </a:r>
          </a:p>
        </p:txBody>
      </p:sp>
      <p:sp>
        <p:nvSpPr>
          <p:cNvPr id="30736" name="Rectangle 16">
            <a:extLst>
              <a:ext uri="{FF2B5EF4-FFF2-40B4-BE49-F238E27FC236}">
                <a16:creationId xmlns:a16="http://schemas.microsoft.com/office/drawing/2014/main" id="{7A78989C-5CE9-4245-A23A-A42C8B55DF42}"/>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s-ES"/>
          </a:p>
        </p:txBody>
      </p:sp>
    </p:spTree>
  </p:cSld>
  <p:clrMap bg1="lt1" tx1="dk1" bg2="lt2" tx2="dk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8.emf"/><Relationship Id="rId5" Type="http://schemas.openxmlformats.org/officeDocument/2006/relationships/oleObject" Target="../embeddings/oleObject4.bin"/><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10.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1.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13.emf"/><Relationship Id="rId5" Type="http://schemas.openxmlformats.org/officeDocument/2006/relationships/oleObject" Target="../embeddings/oleObject9.bin"/><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6DBB4087-F72F-45C2-B7DD-D179B528A096}"/>
              </a:ext>
            </a:extLst>
          </p:cNvPr>
          <p:cNvSpPr txBox="1">
            <a:spLocks noChangeArrowheads="1"/>
          </p:cNvSpPr>
          <p:nvPr/>
        </p:nvSpPr>
        <p:spPr bwMode="auto">
          <a:xfrm>
            <a:off x="179388" y="1052513"/>
            <a:ext cx="87852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MX" sz="2400" b="1">
                <a:solidFill>
                  <a:srgbClr val="000000"/>
                </a:solidFill>
              </a:rPr>
              <a:t>EFECTO QUELATO</a:t>
            </a:r>
          </a:p>
          <a:p>
            <a:pPr algn="ctr" eaLnBrk="1" hangingPunct="1"/>
            <a:endParaRPr lang="es-ES" altLang="es-MX" sz="2400" b="1">
              <a:solidFill>
                <a:srgbClr val="000000"/>
              </a:solidFill>
            </a:endParaRPr>
          </a:p>
          <a:p>
            <a:pPr algn="just" eaLnBrk="1" hangingPunct="1"/>
            <a:r>
              <a:rPr lang="es-ES" altLang="es-MX" sz="2400">
                <a:solidFill>
                  <a:srgbClr val="000000"/>
                </a:solidFill>
              </a:rPr>
              <a:t>La estabilidad de los compuestos de coordinación aumenta cuando tienen anillos quelato. La estabilidad adicional recibe el nombre de "efecto quelato".</a:t>
            </a:r>
          </a:p>
          <a:p>
            <a:pPr algn="just" eaLnBrk="1" hangingPunct="1"/>
            <a:endParaRPr lang="es-ES" altLang="es-MX" sz="2400">
              <a:solidFill>
                <a:srgbClr val="000000"/>
              </a:solidFill>
            </a:endParaRPr>
          </a:p>
          <a:p>
            <a:pPr algn="just" eaLnBrk="1" hangingPunct="1"/>
            <a:r>
              <a:rPr lang="es-ES" altLang="es-MX" sz="2400">
                <a:solidFill>
                  <a:srgbClr val="000000"/>
                </a:solidFill>
              </a:rPr>
              <a:t>Factor de estabilidad principal: ENTRÓPICO, de naturaleza probabilística y estadística, por lo que se relaciona con la entropía del sistema.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a:extLst>
              <a:ext uri="{FF2B5EF4-FFF2-40B4-BE49-F238E27FC236}">
                <a16:creationId xmlns:a16="http://schemas.microsoft.com/office/drawing/2014/main" id="{9739F22F-8B12-4C3B-B32D-2A25779232F2}"/>
              </a:ext>
            </a:extLst>
          </p:cNvPr>
          <p:cNvSpPr txBox="1">
            <a:spLocks noChangeArrowheads="1"/>
          </p:cNvSpPr>
          <p:nvPr/>
        </p:nvSpPr>
        <p:spPr bwMode="auto">
          <a:xfrm>
            <a:off x="539750" y="549275"/>
            <a:ext cx="8280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Dado que únicamente puede haber </a:t>
            </a:r>
            <a:r>
              <a:rPr lang="es-ES" altLang="es-MX" sz="2400" i="1"/>
              <a:t>N</a:t>
            </a:r>
            <a:r>
              <a:rPr lang="es-ES" altLang="es-MX" sz="2400"/>
              <a:t> equilibrios independientes, las </a:t>
            </a:r>
            <a:r>
              <a:rPr lang="es-ES" altLang="es-MX" sz="2400" i="1"/>
              <a:t>Ki</a:t>
            </a:r>
            <a:r>
              <a:rPr lang="es-ES" altLang="es-MX" sz="2400"/>
              <a:t>'s y las </a:t>
            </a:r>
            <a:r>
              <a:rPr lang="es-ES" altLang="es-MX" sz="2400">
                <a:sym typeface="Symbol" panose="05050102010706020507" pitchFamily="18" charset="2"/>
              </a:rPr>
              <a:t></a:t>
            </a:r>
            <a:r>
              <a:rPr lang="es-ES" altLang="es-MX" sz="2400"/>
              <a:t>'s deben estar relacionadas:</a:t>
            </a:r>
          </a:p>
        </p:txBody>
      </p:sp>
      <p:graphicFrame>
        <p:nvGraphicFramePr>
          <p:cNvPr id="12291" name="Object 3">
            <a:extLst>
              <a:ext uri="{FF2B5EF4-FFF2-40B4-BE49-F238E27FC236}">
                <a16:creationId xmlns:a16="http://schemas.microsoft.com/office/drawing/2014/main" id="{58BAC69D-3D6C-4663-A340-BA2D32C7A275}"/>
              </a:ext>
            </a:extLst>
          </p:cNvPr>
          <p:cNvGraphicFramePr>
            <a:graphicFrameLocks noChangeAspect="1"/>
          </p:cNvGraphicFramePr>
          <p:nvPr/>
        </p:nvGraphicFramePr>
        <p:xfrm>
          <a:off x="1042988" y="1412875"/>
          <a:ext cx="7345362" cy="1866900"/>
        </p:xfrm>
        <a:graphic>
          <a:graphicData uri="http://schemas.openxmlformats.org/presentationml/2006/ole">
            <mc:AlternateContent xmlns:mc="http://schemas.openxmlformats.org/markup-compatibility/2006">
              <mc:Choice xmlns:v="urn:schemas-microsoft-com:vml" Requires="v">
                <p:oleObj spid="_x0000_s12295" name="Documento" r:id="rId3" imgW="5975131" imgH="1518725" progId="Word.Document.8">
                  <p:embed/>
                </p:oleObj>
              </mc:Choice>
              <mc:Fallback>
                <p:oleObj name="Documento" r:id="rId3" imgW="5975131" imgH="1518725"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1412875"/>
                        <a:ext cx="7345362"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2" name="Text Box 4">
            <a:extLst>
              <a:ext uri="{FF2B5EF4-FFF2-40B4-BE49-F238E27FC236}">
                <a16:creationId xmlns:a16="http://schemas.microsoft.com/office/drawing/2014/main" id="{04406B34-AB0E-4552-8E42-1AE0F65BF5A6}"/>
              </a:ext>
            </a:extLst>
          </p:cNvPr>
          <p:cNvSpPr txBox="1">
            <a:spLocks noChangeArrowheads="1"/>
          </p:cNvSpPr>
          <p:nvPr/>
        </p:nvSpPr>
        <p:spPr bwMode="auto">
          <a:xfrm>
            <a:off x="468313" y="3357563"/>
            <a:ext cx="8351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s-MX" sz="2400"/>
              <a:t>De donde:</a:t>
            </a:r>
            <a:endParaRPr lang="es-ES" altLang="es-MX" sz="2400"/>
          </a:p>
        </p:txBody>
      </p:sp>
      <p:graphicFrame>
        <p:nvGraphicFramePr>
          <p:cNvPr id="12293" name="Object 5">
            <a:extLst>
              <a:ext uri="{FF2B5EF4-FFF2-40B4-BE49-F238E27FC236}">
                <a16:creationId xmlns:a16="http://schemas.microsoft.com/office/drawing/2014/main" id="{AA5B36E3-2D81-452C-BF77-275C4CF4334B}"/>
              </a:ext>
            </a:extLst>
          </p:cNvPr>
          <p:cNvGraphicFramePr>
            <a:graphicFrameLocks noChangeAspect="1"/>
          </p:cNvGraphicFramePr>
          <p:nvPr/>
        </p:nvGraphicFramePr>
        <p:xfrm>
          <a:off x="649288" y="3789363"/>
          <a:ext cx="8494712" cy="647700"/>
        </p:xfrm>
        <a:graphic>
          <a:graphicData uri="http://schemas.openxmlformats.org/presentationml/2006/ole">
            <mc:AlternateContent xmlns:mc="http://schemas.openxmlformats.org/markup-compatibility/2006">
              <mc:Choice xmlns:v="urn:schemas-microsoft-com:vml" Requires="v">
                <p:oleObj spid="_x0000_s12296" name="Documento" r:id="rId5" imgW="5975131" imgH="456157" progId="Word.Document.8">
                  <p:embed/>
                </p:oleObj>
              </mc:Choice>
              <mc:Fallback>
                <p:oleObj name="Documento" r:id="rId5" imgW="5975131" imgH="456157" progId="Word.Document.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9288" y="3789363"/>
                        <a:ext cx="8494712"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4" name="Text Box 6">
            <a:extLst>
              <a:ext uri="{FF2B5EF4-FFF2-40B4-BE49-F238E27FC236}">
                <a16:creationId xmlns:a16="http://schemas.microsoft.com/office/drawing/2014/main" id="{53AC9C3A-177F-4A05-888F-0C079CC38EC6}"/>
              </a:ext>
            </a:extLst>
          </p:cNvPr>
          <p:cNvSpPr txBox="1">
            <a:spLocks noChangeArrowheads="1"/>
          </p:cNvSpPr>
          <p:nvPr/>
        </p:nvSpPr>
        <p:spPr bwMode="auto">
          <a:xfrm>
            <a:off x="250825" y="5013325"/>
            <a:ext cx="87137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Las </a:t>
            </a:r>
            <a:r>
              <a:rPr lang="es-ES" altLang="es-MX" sz="2400" i="1"/>
              <a:t>Ki</a:t>
            </a:r>
            <a:r>
              <a:rPr lang="es-ES" altLang="es-MX" sz="2400"/>
              <a:t>'s se llaman </a:t>
            </a:r>
            <a:r>
              <a:rPr lang="es-ES" altLang="es-MX" sz="2400" u="sng"/>
              <a:t>constantes de formación por pasos</a:t>
            </a:r>
            <a:r>
              <a:rPr lang="es-ES" altLang="es-MX" sz="2400"/>
              <a:t> y las </a:t>
            </a:r>
            <a:r>
              <a:rPr lang="es-ES" altLang="es-MX" sz="2400">
                <a:sym typeface="Symbol" panose="05050102010706020507" pitchFamily="18" charset="2"/>
              </a:rPr>
              <a:t></a:t>
            </a:r>
            <a:r>
              <a:rPr lang="es-ES" altLang="es-MX" sz="2400"/>
              <a:t>'s se llaman </a:t>
            </a:r>
            <a:r>
              <a:rPr lang="es-ES" altLang="es-MX" sz="2400" u="sng"/>
              <a:t>constantes de formación totales</a:t>
            </a:r>
            <a:r>
              <a:rPr lang="es-ES" altLang="es-MX" sz="2400"/>
              <a:t>. Cada tipo de constante tiene su conveniencia.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5561E87B-D767-4270-9009-E865DCC4CA60}"/>
              </a:ext>
            </a:extLst>
          </p:cNvPr>
          <p:cNvSpPr txBox="1">
            <a:spLocks noChangeArrowheads="1"/>
          </p:cNvSpPr>
          <p:nvPr/>
        </p:nvSpPr>
        <p:spPr bwMode="auto">
          <a:xfrm>
            <a:off x="303213" y="3524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MX" altLang="es-MX"/>
          </a:p>
        </p:txBody>
      </p:sp>
      <p:sp>
        <p:nvSpPr>
          <p:cNvPr id="13315" name="Text Box 3">
            <a:extLst>
              <a:ext uri="{FF2B5EF4-FFF2-40B4-BE49-F238E27FC236}">
                <a16:creationId xmlns:a16="http://schemas.microsoft.com/office/drawing/2014/main" id="{2C1758C4-5E2B-4176-B891-821991EDAC36}"/>
              </a:ext>
            </a:extLst>
          </p:cNvPr>
          <p:cNvSpPr txBox="1">
            <a:spLocks noChangeArrowheads="1"/>
          </p:cNvSpPr>
          <p:nvPr/>
        </p:nvSpPr>
        <p:spPr bwMode="auto">
          <a:xfrm>
            <a:off x="468313" y="692150"/>
            <a:ext cx="8424862"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s-ES" altLang="es-MX" sz="2400"/>
              <a:t>En los equilibrios anteriores se escribió al metal sin carga y sin las moléculas de agua coordinadas.</a:t>
            </a:r>
          </a:p>
          <a:p>
            <a:pPr algn="just" eaLnBrk="1" hangingPunct="1"/>
            <a:r>
              <a:rPr lang="es-ES" altLang="es-MX" sz="2400"/>
              <a:t>Generalmente hay una disminución lenta en los valores de las </a:t>
            </a:r>
            <a:r>
              <a:rPr lang="es-ES" altLang="es-MX" sz="2400" i="1"/>
              <a:t>Ki </a:t>
            </a:r>
            <a:r>
              <a:rPr lang="es-ES" altLang="es-MX" sz="2400"/>
              <a:t>en cualquier sistema. Esto se ilustra con los siguientes datos:</a:t>
            </a:r>
          </a:p>
        </p:txBody>
      </p:sp>
      <p:graphicFrame>
        <p:nvGraphicFramePr>
          <p:cNvPr id="13316" name="Object 4">
            <a:extLst>
              <a:ext uri="{FF2B5EF4-FFF2-40B4-BE49-F238E27FC236}">
                <a16:creationId xmlns:a16="http://schemas.microsoft.com/office/drawing/2014/main" id="{9C5D763E-9878-4458-ACF2-AB197299E192}"/>
              </a:ext>
            </a:extLst>
          </p:cNvPr>
          <p:cNvGraphicFramePr>
            <a:graphicFrameLocks noChangeAspect="1"/>
          </p:cNvGraphicFramePr>
          <p:nvPr/>
        </p:nvGraphicFramePr>
        <p:xfrm>
          <a:off x="1116013" y="2924175"/>
          <a:ext cx="7704137" cy="2895600"/>
        </p:xfrm>
        <a:graphic>
          <a:graphicData uri="http://schemas.openxmlformats.org/presentationml/2006/ole">
            <mc:AlternateContent xmlns:mc="http://schemas.openxmlformats.org/markup-compatibility/2006">
              <mc:Choice xmlns:v="urn:schemas-microsoft-com:vml" Requires="v">
                <p:oleObj spid="_x0000_s13317" name="Document" r:id="rId3" imgW="5980086" imgH="2249598" progId="Word.Document.8">
                  <p:embed/>
                </p:oleObj>
              </mc:Choice>
              <mc:Fallback>
                <p:oleObj name="Document" r:id="rId3" imgW="5980086" imgH="2249598"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2924175"/>
                        <a:ext cx="770413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2">
            <a:extLst>
              <a:ext uri="{FF2B5EF4-FFF2-40B4-BE49-F238E27FC236}">
                <a16:creationId xmlns:a16="http://schemas.microsoft.com/office/drawing/2014/main" id="{2F42AE4B-2FE8-425E-8218-6F31D16E4EC2}"/>
              </a:ext>
            </a:extLst>
          </p:cNvPr>
          <p:cNvGraphicFramePr>
            <a:graphicFrameLocks noChangeAspect="1"/>
          </p:cNvGraphicFramePr>
          <p:nvPr/>
        </p:nvGraphicFramePr>
        <p:xfrm>
          <a:off x="857250" y="785813"/>
          <a:ext cx="7705725" cy="2851150"/>
        </p:xfrm>
        <a:graphic>
          <a:graphicData uri="http://schemas.openxmlformats.org/presentationml/2006/ole">
            <mc:AlternateContent xmlns:mc="http://schemas.openxmlformats.org/markup-compatibility/2006">
              <mc:Choice xmlns:v="urn:schemas-microsoft-com:vml" Requires="v">
                <p:oleObj spid="_x0000_s14340" name="Document" r:id="rId3" imgW="5980086" imgH="2212826" progId="Word.Document.8">
                  <p:embed/>
                </p:oleObj>
              </mc:Choice>
              <mc:Fallback>
                <p:oleObj name="Document" r:id="rId3" imgW="5980086" imgH="2212826"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50" y="785813"/>
                        <a:ext cx="7705725" cy="285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39" name="Text Box 3">
            <a:extLst>
              <a:ext uri="{FF2B5EF4-FFF2-40B4-BE49-F238E27FC236}">
                <a16:creationId xmlns:a16="http://schemas.microsoft.com/office/drawing/2014/main" id="{9F2B6585-4D58-4CD1-8985-F466CD43DF24}"/>
              </a:ext>
            </a:extLst>
          </p:cNvPr>
          <p:cNvSpPr txBox="1">
            <a:spLocks noChangeArrowheads="1"/>
          </p:cNvSpPr>
          <p:nvPr/>
        </p:nvSpPr>
        <p:spPr bwMode="auto">
          <a:xfrm>
            <a:off x="539750" y="3933825"/>
            <a:ext cx="8424863"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Cuando se adiciona un ligante a una solución del ion metálico se forma ML más rápidamente que cualquier otro complejo en la serie. Conforme se adiciona más ligante la concentración de ML</a:t>
            </a:r>
            <a:r>
              <a:rPr lang="es-ES" altLang="es-MX" sz="2400" baseline="-25000"/>
              <a:t>2</a:t>
            </a:r>
            <a:r>
              <a:rPr lang="es-ES" altLang="es-MX" sz="2400"/>
              <a:t> aumenta rápidamente, mientras que la de ML disminuye y así sucesivamente hasta que se forma el complejo ML</a:t>
            </a:r>
            <a:r>
              <a:rPr lang="es-ES" altLang="es-MX" sz="2400" baseline="-25000"/>
              <a:t>N</a:t>
            </a:r>
            <a:r>
              <a:rPr lang="es-ES" altLang="es-MX" sz="240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390313BC-7160-4651-8C5E-B51CFD408F63}"/>
              </a:ext>
            </a:extLst>
          </p:cNvPr>
          <p:cNvSpPr txBox="1">
            <a:spLocks noChangeArrowheads="1"/>
          </p:cNvSpPr>
          <p:nvPr/>
        </p:nvSpPr>
        <p:spPr bwMode="auto">
          <a:xfrm>
            <a:off x="539750" y="620713"/>
            <a:ext cx="82804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s-ES" altLang="es-MX" sz="2400"/>
              <a:t>Es de esperarse la disminución paulatina en los valores de </a:t>
            </a:r>
            <a:r>
              <a:rPr lang="es-ES" altLang="es-MX" sz="2400" i="1"/>
              <a:t>Ki  </a:t>
            </a:r>
            <a:r>
              <a:rPr lang="es-ES" altLang="es-MX" sz="2400"/>
              <a:t>conforme </a:t>
            </a:r>
            <a:r>
              <a:rPr lang="es-ES" altLang="es-MX" sz="2400" i="1"/>
              <a:t>i </a:t>
            </a:r>
            <a:r>
              <a:rPr lang="es-ES" altLang="es-MX" sz="2400"/>
              <a:t>aumenta ya que solamente hay cambios pequeños en las energías del enlace metal-ligante como función de </a:t>
            </a:r>
            <a:r>
              <a:rPr lang="es-ES" altLang="es-MX" sz="2400" i="1"/>
              <a:t>i.</a:t>
            </a:r>
            <a:r>
              <a:rPr lang="es-ES" altLang="es-MX" sz="2400"/>
              <a:t> Por ejemplo las entalpías de las reacciones sucesivas</a:t>
            </a:r>
            <a:r>
              <a:rPr lang="es-ES" altLang="es-MX"/>
              <a:t> </a:t>
            </a:r>
          </a:p>
        </p:txBody>
      </p:sp>
      <p:graphicFrame>
        <p:nvGraphicFramePr>
          <p:cNvPr id="15363" name="Object 3">
            <a:extLst>
              <a:ext uri="{FF2B5EF4-FFF2-40B4-BE49-F238E27FC236}">
                <a16:creationId xmlns:a16="http://schemas.microsoft.com/office/drawing/2014/main" id="{7E3DD1D7-415B-4232-BC43-D14FD1751825}"/>
              </a:ext>
            </a:extLst>
          </p:cNvPr>
          <p:cNvGraphicFramePr>
            <a:graphicFrameLocks noChangeAspect="1"/>
          </p:cNvGraphicFramePr>
          <p:nvPr/>
        </p:nvGraphicFramePr>
        <p:xfrm>
          <a:off x="785813" y="2714625"/>
          <a:ext cx="7758112" cy="390525"/>
        </p:xfrm>
        <a:graphic>
          <a:graphicData uri="http://schemas.openxmlformats.org/presentationml/2006/ole">
            <mc:AlternateContent xmlns:mc="http://schemas.openxmlformats.org/markup-compatibility/2006">
              <mc:Choice xmlns:v="urn:schemas-microsoft-com:vml" Requires="v">
                <p:oleObj spid="_x0000_s15365" name="Document" r:id="rId3" imgW="5980086" imgH="309680" progId="Word.Document.8">
                  <p:embed/>
                </p:oleObj>
              </mc:Choice>
              <mc:Fallback>
                <p:oleObj name="Document" r:id="rId3" imgW="5980086" imgH="309680"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813" y="2714625"/>
                        <a:ext cx="7758112"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4" name="Text Box 4">
            <a:extLst>
              <a:ext uri="{FF2B5EF4-FFF2-40B4-BE49-F238E27FC236}">
                <a16:creationId xmlns:a16="http://schemas.microsoft.com/office/drawing/2014/main" id="{08E190CF-9407-441E-BEFF-8F43F5A08EAA}"/>
              </a:ext>
            </a:extLst>
          </p:cNvPr>
          <p:cNvSpPr txBox="1">
            <a:spLocks noChangeArrowheads="1"/>
          </p:cNvSpPr>
          <p:nvPr/>
        </p:nvSpPr>
        <p:spPr bwMode="auto">
          <a:xfrm>
            <a:off x="611188" y="3860800"/>
            <a:ext cx="8281987"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s-ES" altLang="es-MX" sz="2400"/>
              <a:t>se encuentran en el intervalo de 16.7 a 18.0 kJ/mol.</a:t>
            </a:r>
          </a:p>
          <a:p>
            <a:pPr algn="just" eaLnBrk="1" hangingPunct="1"/>
            <a:endParaRPr lang="es-ES" altLang="es-MX" sz="2400"/>
          </a:p>
          <a:p>
            <a:pPr algn="just" eaLnBrk="1" hangingPunct="1"/>
            <a:r>
              <a:rPr lang="es-ES" altLang="es-MX" sz="2400"/>
              <a:t>Razones para la disminución paulatina de los valores de </a:t>
            </a:r>
            <a:r>
              <a:rPr lang="es-ES" altLang="es-MX" sz="2400" i="1"/>
              <a:t>Ki  </a:t>
            </a:r>
            <a:r>
              <a:rPr lang="es-ES" altLang="es-MX" sz="2400"/>
              <a:t>conforme aumenta el número de ligantes:</a:t>
            </a:r>
          </a:p>
          <a:p>
            <a:pPr algn="just" eaLnBrk="1" hangingPunct="1"/>
            <a:endParaRPr lang="es-ES" altLang="es-MX" sz="2400"/>
          </a:p>
          <a:p>
            <a:pPr algn="just" eaLnBrk="1" hangingPunct="1"/>
            <a:r>
              <a:rPr lang="es-ES" altLang="es-MX" sz="2400"/>
              <a:t>1) Factores estadísticos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D6D31C1B-D314-48E3-9FA4-B6C4058F38B6}"/>
              </a:ext>
            </a:extLst>
          </p:cNvPr>
          <p:cNvSpPr txBox="1">
            <a:spLocks noChangeArrowheads="1"/>
          </p:cNvSpPr>
          <p:nvPr/>
        </p:nvSpPr>
        <p:spPr bwMode="auto">
          <a:xfrm>
            <a:off x="395288" y="620713"/>
            <a:ext cx="835342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 altLang="es-MX" sz="2400"/>
              <a:t>2) Aumento en el impedimento estérico (ligantes mayores que el agua), e. d., factor estérico</a:t>
            </a:r>
          </a:p>
          <a:p>
            <a:pPr eaLnBrk="1" hangingPunct="1"/>
            <a:endParaRPr lang="es-ES" altLang="es-MX" sz="2400"/>
          </a:p>
          <a:p>
            <a:pPr eaLnBrk="1" hangingPunct="1"/>
            <a:r>
              <a:rPr lang="es-ES" altLang="es-MX" sz="2400"/>
              <a:t>3) Factores coulómbicos (ligantes cargados)</a:t>
            </a:r>
          </a:p>
          <a:p>
            <a:pPr eaLnBrk="1" hangingPunct="1"/>
            <a:endParaRPr lang="es-ES_tradnl" altLang="es-MX" sz="2400"/>
          </a:p>
          <a:p>
            <a:pPr eaLnBrk="1" hangingPunct="1"/>
            <a:endParaRPr lang="es-MX" altLang="es-MX" sz="2400"/>
          </a:p>
          <a:p>
            <a:pPr eaLnBrk="1" hangingPunct="1"/>
            <a:r>
              <a:rPr lang="en-GB" altLang="es-MX" sz="2400"/>
              <a:t>-FACTORES ESTADISTICOS:</a:t>
            </a:r>
            <a:endParaRPr lang="es-ES" altLang="es-MX" sz="2400"/>
          </a:p>
        </p:txBody>
      </p:sp>
      <p:graphicFrame>
        <p:nvGraphicFramePr>
          <p:cNvPr id="16387" name="Object 3">
            <a:extLst>
              <a:ext uri="{FF2B5EF4-FFF2-40B4-BE49-F238E27FC236}">
                <a16:creationId xmlns:a16="http://schemas.microsoft.com/office/drawing/2014/main" id="{9D619949-5207-47CC-8469-02FFC88FC56A}"/>
              </a:ext>
            </a:extLst>
          </p:cNvPr>
          <p:cNvGraphicFramePr>
            <a:graphicFrameLocks noChangeAspect="1"/>
          </p:cNvGraphicFramePr>
          <p:nvPr/>
        </p:nvGraphicFramePr>
        <p:xfrm>
          <a:off x="1403350" y="3573463"/>
          <a:ext cx="5689600" cy="722312"/>
        </p:xfrm>
        <a:graphic>
          <a:graphicData uri="http://schemas.openxmlformats.org/presentationml/2006/ole">
            <mc:AlternateContent xmlns:mc="http://schemas.openxmlformats.org/markup-compatibility/2006">
              <mc:Choice xmlns:v="urn:schemas-microsoft-com:vml" Requires="v">
                <p:oleObj spid="_x0000_s16389" name="Ecuación" r:id="rId3" imgW="4091470" imgH="519422" progId="Equation.3">
                  <p:embed/>
                </p:oleObj>
              </mc:Choice>
              <mc:Fallback>
                <p:oleObj name="Ecuación" r:id="rId3" imgW="4091470" imgH="519422"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3573463"/>
                        <a:ext cx="5689600" cy="722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a:extLst>
              <a:ext uri="{FF2B5EF4-FFF2-40B4-BE49-F238E27FC236}">
                <a16:creationId xmlns:a16="http://schemas.microsoft.com/office/drawing/2014/main" id="{15C8D868-7ADE-4FD1-8F13-F6EF1C60F6AC}"/>
              </a:ext>
            </a:extLst>
          </p:cNvPr>
          <p:cNvGraphicFramePr>
            <a:graphicFrameLocks noChangeAspect="1"/>
          </p:cNvGraphicFramePr>
          <p:nvPr/>
        </p:nvGraphicFramePr>
        <p:xfrm>
          <a:off x="827088" y="5084763"/>
          <a:ext cx="7632700" cy="346075"/>
        </p:xfrm>
        <a:graphic>
          <a:graphicData uri="http://schemas.openxmlformats.org/presentationml/2006/ole">
            <mc:AlternateContent xmlns:mc="http://schemas.openxmlformats.org/markup-compatibility/2006">
              <mc:Choice xmlns:v="urn:schemas-microsoft-com:vml" Requires="v">
                <p:oleObj spid="_x0000_s16390" name="Documento" r:id="rId5" imgW="5975131" imgH="271034" progId="Word.Document.8">
                  <p:embed/>
                </p:oleObj>
              </mc:Choice>
              <mc:Fallback>
                <p:oleObj name="Documento" r:id="rId5" imgW="5975131" imgH="271034" progId="Word.Document.8">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088" y="5084763"/>
                        <a:ext cx="763270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a:extLst>
              <a:ext uri="{FF2B5EF4-FFF2-40B4-BE49-F238E27FC236}">
                <a16:creationId xmlns:a16="http://schemas.microsoft.com/office/drawing/2014/main" id="{70210047-1B54-44FA-9C96-A28F46D36F6C}"/>
              </a:ext>
            </a:extLst>
          </p:cNvPr>
          <p:cNvSpPr txBox="1">
            <a:spLocks noChangeArrowheads="1"/>
          </p:cNvSpPr>
          <p:nvPr/>
        </p:nvSpPr>
        <p:spPr bwMode="auto">
          <a:xfrm>
            <a:off x="395288" y="476250"/>
            <a:ext cx="83518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s-MX" altLang="es-MX" sz="2400"/>
              <a:t>Comparación de cocientes de constantes experimentales y estadísticos para el sistema Ni-NH</a:t>
            </a:r>
            <a:r>
              <a:rPr lang="es-MX" altLang="es-MX" sz="2400" baseline="-25000"/>
              <a:t>3</a:t>
            </a:r>
            <a:r>
              <a:rPr lang="es-MX" altLang="es-MX" b="1"/>
              <a:t>.</a:t>
            </a:r>
          </a:p>
        </p:txBody>
      </p:sp>
      <p:graphicFrame>
        <p:nvGraphicFramePr>
          <p:cNvPr id="17411" name="Object 13">
            <a:extLst>
              <a:ext uri="{FF2B5EF4-FFF2-40B4-BE49-F238E27FC236}">
                <a16:creationId xmlns:a16="http://schemas.microsoft.com/office/drawing/2014/main" id="{1A45BA59-6567-47B8-8D36-1EEC6E3AD2C4}"/>
              </a:ext>
            </a:extLst>
          </p:cNvPr>
          <p:cNvGraphicFramePr>
            <a:graphicFrameLocks noChangeAspect="1"/>
          </p:cNvGraphicFramePr>
          <p:nvPr/>
        </p:nvGraphicFramePr>
        <p:xfrm>
          <a:off x="827088" y="1412875"/>
          <a:ext cx="6697662" cy="2224088"/>
        </p:xfrm>
        <a:graphic>
          <a:graphicData uri="http://schemas.openxmlformats.org/presentationml/2006/ole">
            <mc:AlternateContent xmlns:mc="http://schemas.openxmlformats.org/markup-compatibility/2006">
              <mc:Choice xmlns:v="urn:schemas-microsoft-com:vml" Requires="v">
                <p:oleObj spid="_x0000_s17413" name="Documento" r:id="rId3" imgW="5635226" imgH="1872109" progId="Word.Document.8">
                  <p:embed/>
                </p:oleObj>
              </mc:Choice>
              <mc:Fallback>
                <p:oleObj name="Documento" r:id="rId3" imgW="5635226" imgH="1872109" progId="Word.Document.8">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1412875"/>
                        <a:ext cx="6697662" cy="222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2" name="Text Box 14">
            <a:extLst>
              <a:ext uri="{FF2B5EF4-FFF2-40B4-BE49-F238E27FC236}">
                <a16:creationId xmlns:a16="http://schemas.microsoft.com/office/drawing/2014/main" id="{33AEBE0C-C160-48F9-B43A-19F826779247}"/>
              </a:ext>
            </a:extLst>
          </p:cNvPr>
          <p:cNvSpPr txBox="1">
            <a:spLocks noChangeArrowheads="1"/>
          </p:cNvSpPr>
          <p:nvPr/>
        </p:nvSpPr>
        <p:spPr bwMode="auto">
          <a:xfrm>
            <a:off x="611188" y="3500438"/>
            <a:ext cx="835342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s-MX" altLang="es-MX" sz="2400"/>
              <a:t>Cuando los cocientes experimentales de las constantes no permanecen constantes o varían paulatinamente:</a:t>
            </a:r>
          </a:p>
          <a:p>
            <a:pPr algn="just" eaLnBrk="1" hangingPunct="1"/>
            <a:r>
              <a:rPr lang="es-MX" altLang="es-MX" sz="2400"/>
              <a:t>-Cambio abrupto en el número de coordinación e hibridación</a:t>
            </a:r>
          </a:p>
          <a:p>
            <a:pPr algn="just" eaLnBrk="1" hangingPunct="1"/>
            <a:r>
              <a:rPr lang="es-MX" altLang="es-MX" sz="2400"/>
              <a:t>-Efectos estéricos especiales que se hacen operativos únicamente en cierta etapa de la coordinación</a:t>
            </a:r>
          </a:p>
          <a:p>
            <a:pPr algn="just" eaLnBrk="1" hangingPunct="1"/>
            <a:r>
              <a:rPr lang="es-MX" altLang="es-MX" sz="2400"/>
              <a:t>-Cambio abrupto en la estructura electrónica del ion metálico en cierta etapa de la coordinación.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75C059E-BB5C-4DEE-BABA-55E4A178327A}"/>
              </a:ext>
            </a:extLst>
          </p:cNvPr>
          <p:cNvSpPr>
            <a:spLocks noGrp="1" noChangeArrowheads="1"/>
          </p:cNvSpPr>
          <p:nvPr>
            <p:ph type="title"/>
          </p:nvPr>
        </p:nvSpPr>
        <p:spPr/>
        <p:txBody>
          <a:bodyPr/>
          <a:lstStyle/>
          <a:p>
            <a:pPr eaLnBrk="1" hangingPunct="1"/>
            <a:endParaRPr lang="es-MX" altLang="es-MX"/>
          </a:p>
        </p:txBody>
      </p:sp>
      <p:sp>
        <p:nvSpPr>
          <p:cNvPr id="18435" name="Rectangle 3">
            <a:extLst>
              <a:ext uri="{FF2B5EF4-FFF2-40B4-BE49-F238E27FC236}">
                <a16:creationId xmlns:a16="http://schemas.microsoft.com/office/drawing/2014/main" id="{07484CCA-CE30-4EE8-B73E-75202AAAAF69}"/>
              </a:ext>
            </a:extLst>
          </p:cNvPr>
          <p:cNvSpPr>
            <a:spLocks noGrp="1" noChangeArrowheads="1"/>
          </p:cNvSpPr>
          <p:nvPr>
            <p:ph type="body" idx="1"/>
          </p:nvPr>
        </p:nvSpPr>
        <p:spPr/>
        <p:txBody>
          <a:bodyPr/>
          <a:lstStyle/>
          <a:p>
            <a:pPr eaLnBrk="1" hangingPunct="1"/>
            <a:endParaRPr lang="es-MX" altLang="es-MX"/>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Rectángulo">
            <a:extLst>
              <a:ext uri="{FF2B5EF4-FFF2-40B4-BE49-F238E27FC236}">
                <a16:creationId xmlns:a16="http://schemas.microsoft.com/office/drawing/2014/main" id="{9002D5CB-BCCA-4340-9EA4-0ADF22CF8381}"/>
              </a:ext>
            </a:extLst>
          </p:cNvPr>
          <p:cNvSpPr>
            <a:spLocks noChangeArrowheads="1"/>
          </p:cNvSpPr>
          <p:nvPr/>
        </p:nvSpPr>
        <p:spPr bwMode="auto">
          <a:xfrm>
            <a:off x="684213" y="1125538"/>
            <a:ext cx="8208962" cy="452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s-ES" altLang="es-MX" sz="2400">
                <a:solidFill>
                  <a:srgbClr val="000000"/>
                </a:solidFill>
              </a:rPr>
              <a:t>Dos formas de estudiarlo:</a:t>
            </a:r>
          </a:p>
          <a:p>
            <a:pPr algn="just" eaLnBrk="1" hangingPunct="1"/>
            <a:endParaRPr lang="es-ES" altLang="es-MX" sz="2400">
              <a:solidFill>
                <a:srgbClr val="000000"/>
              </a:solidFill>
            </a:endParaRPr>
          </a:p>
          <a:p>
            <a:pPr algn="just" eaLnBrk="1" hangingPunct="1"/>
            <a:r>
              <a:rPr lang="es-ES" altLang="es-MX" sz="2400">
                <a:solidFill>
                  <a:srgbClr val="000000"/>
                </a:solidFill>
              </a:rPr>
              <a:t>-Considérese por ejemplo la diferencia en la disociación entre los iones de los complejos tris(etilendiamina)cobalto(III) y hexaamíncobalto(III). </a:t>
            </a:r>
          </a:p>
          <a:p>
            <a:pPr algn="just" eaLnBrk="1" hangingPunct="1"/>
            <a:endParaRPr lang="es-ES" altLang="es-MX" sz="2400">
              <a:solidFill>
                <a:srgbClr val="000000"/>
              </a:solidFill>
            </a:endParaRPr>
          </a:p>
          <a:p>
            <a:pPr algn="just" eaLnBrk="1" hangingPunct="1"/>
            <a:r>
              <a:rPr lang="es-ES" altLang="es-MX" sz="2400">
                <a:solidFill>
                  <a:srgbClr val="000000"/>
                </a:solidFill>
              </a:rPr>
              <a:t>En ambos casos los efectos electrónicos son prácticamente idénticos. Si se disocia una molécula de amoníaco, es muy improbable que regrese a formar parte del complejo, sin embargo, si se desprende uno de los nitrógenos de la etilendiamina ésta queda unida por el otro átomo donador.</a:t>
            </a:r>
            <a:r>
              <a:rPr lang="es-ES" altLang="es-MX" sz="2200">
                <a:solidFill>
                  <a:srgbClr val="000000"/>
                </a:solidFill>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a:extLst>
              <a:ext uri="{FF2B5EF4-FFF2-40B4-BE49-F238E27FC236}">
                <a16:creationId xmlns:a16="http://schemas.microsoft.com/office/drawing/2014/main" id="{AAFFF2A2-569F-4B55-8DEF-CE22F590C0BC}"/>
              </a:ext>
            </a:extLst>
          </p:cNvPr>
          <p:cNvSpPr txBox="1">
            <a:spLocks noChangeArrowheads="1"/>
          </p:cNvSpPr>
          <p:nvPr/>
        </p:nvSpPr>
        <p:spPr bwMode="auto">
          <a:xfrm>
            <a:off x="395288" y="549275"/>
            <a:ext cx="8424862"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s-ES" altLang="es-MX" sz="2400">
                <a:solidFill>
                  <a:srgbClr val="000000"/>
                </a:solidFill>
              </a:rPr>
              <a:t>El átomo de nitrógeno libre solamente se puede mover una pequeña distancia y puede volver a unirse al ion metálico. El complejo formado con etilendiamina tiene menor probabilidad de disociarse, consecuentemente, es más estable hacia la disociación. </a:t>
            </a:r>
          </a:p>
          <a:p>
            <a:pPr algn="just" eaLnBrk="1" hangingPunct="1">
              <a:spcBef>
                <a:spcPct val="50000"/>
              </a:spcBef>
            </a:pPr>
            <a:r>
              <a:rPr lang="es-ES" altLang="es-MX" sz="2400"/>
              <a:t>-Considérese el equilibrio en términos de entalpía y entropía:</a:t>
            </a:r>
          </a:p>
          <a:p>
            <a:pPr algn="just" eaLnBrk="1" hangingPunct="1">
              <a:spcBef>
                <a:spcPct val="50000"/>
              </a:spcBef>
            </a:pPr>
            <a:endParaRPr lang="es-ES" altLang="es-MX" sz="2400"/>
          </a:p>
        </p:txBody>
      </p:sp>
      <p:pic>
        <p:nvPicPr>
          <p:cNvPr id="5123" name="Picture 4">
            <a:extLst>
              <a:ext uri="{FF2B5EF4-FFF2-40B4-BE49-F238E27FC236}">
                <a16:creationId xmlns:a16="http://schemas.microsoft.com/office/drawing/2014/main" id="{812D9F44-3261-454E-A3AE-69DF9E274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3357563"/>
            <a:ext cx="7092950"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5">
            <a:extLst>
              <a:ext uri="{FF2B5EF4-FFF2-40B4-BE49-F238E27FC236}">
                <a16:creationId xmlns:a16="http://schemas.microsoft.com/office/drawing/2014/main" id="{438AB4ED-970A-48A2-9DBF-14564E633D04}"/>
              </a:ext>
            </a:extLst>
          </p:cNvPr>
          <p:cNvSpPr txBox="1">
            <a:spLocks noChangeArrowheads="1"/>
          </p:cNvSpPr>
          <p:nvPr/>
        </p:nvSpPr>
        <p:spPr bwMode="auto">
          <a:xfrm>
            <a:off x="323850" y="4508500"/>
            <a:ext cx="85693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Dado que el enlace del amoníaco y la etilendiamina es muy semejante, es de esperar que el </a:t>
            </a:r>
            <a:r>
              <a:rPr lang="es-ES" altLang="es-MX" sz="2400">
                <a:sym typeface="Symbol" panose="05050102010706020507" pitchFamily="18" charset="2"/>
              </a:rPr>
              <a:t></a:t>
            </a:r>
            <a:r>
              <a:rPr lang="es-ES" altLang="es-MX" sz="2400"/>
              <a:t>H sea cercano a CERO. El cambio en entropía, como primera aproximación será proporcional al número de partículas presentes en el sistema.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a:extLst>
              <a:ext uri="{FF2B5EF4-FFF2-40B4-BE49-F238E27FC236}">
                <a16:creationId xmlns:a16="http://schemas.microsoft.com/office/drawing/2014/main" id="{95778E88-99A3-4298-B2C7-F4314FECCF62}"/>
              </a:ext>
            </a:extLst>
          </p:cNvPr>
          <p:cNvSpPr txBox="1">
            <a:spLocks noChangeArrowheads="1"/>
          </p:cNvSpPr>
          <p:nvPr/>
        </p:nvSpPr>
        <p:spPr bwMode="auto">
          <a:xfrm>
            <a:off x="323850" y="476250"/>
            <a:ext cx="856932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La reacción se efectúa a la derecha con un aumento en el número de partículas y por consiguiente el factor entrópico favorece la reacción.</a:t>
            </a:r>
          </a:p>
          <a:p>
            <a:pPr algn="just" eaLnBrk="1" hangingPunct="1">
              <a:spcBef>
                <a:spcPct val="50000"/>
              </a:spcBef>
            </a:pPr>
            <a:r>
              <a:rPr lang="es-ES" altLang="es-MX" sz="2400"/>
              <a:t>Los ligantes pueden ejercer otros efectos secundarios que pueden favorecer la estabilización. Ejemplo, los ligantes fosfeno y difosfina:</a:t>
            </a:r>
          </a:p>
        </p:txBody>
      </p:sp>
      <p:pic>
        <p:nvPicPr>
          <p:cNvPr id="6147" name="Picture 6">
            <a:extLst>
              <a:ext uri="{FF2B5EF4-FFF2-40B4-BE49-F238E27FC236}">
                <a16:creationId xmlns:a16="http://schemas.microsoft.com/office/drawing/2014/main" id="{3CE6356D-955C-429B-B0BB-8E21D869C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3068638"/>
            <a:ext cx="907256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7">
            <a:extLst>
              <a:ext uri="{FF2B5EF4-FFF2-40B4-BE49-F238E27FC236}">
                <a16:creationId xmlns:a16="http://schemas.microsoft.com/office/drawing/2014/main" id="{0C29CC44-A145-4108-9541-1843B0007796}"/>
              </a:ext>
            </a:extLst>
          </p:cNvPr>
          <p:cNvSpPr txBox="1">
            <a:spLocks noChangeArrowheads="1"/>
          </p:cNvSpPr>
          <p:nvPr/>
        </p:nvSpPr>
        <p:spPr bwMode="auto">
          <a:xfrm>
            <a:off x="250825" y="3933825"/>
            <a:ext cx="8713788"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El primero estabiliza compuestos quelato, por ejemplo: (OC)</a:t>
            </a:r>
            <a:r>
              <a:rPr lang="es-ES" altLang="es-MX" sz="2400" baseline="-25000"/>
              <a:t>2</a:t>
            </a:r>
            <a:r>
              <a:rPr lang="es-ES" altLang="es-MX" sz="2400"/>
              <a:t>Mo{(R</a:t>
            </a:r>
            <a:r>
              <a:rPr lang="es-ES" altLang="es-MX" sz="2400" baseline="-25000"/>
              <a:t>2</a:t>
            </a:r>
            <a:r>
              <a:rPr lang="es-ES" altLang="es-MX" sz="2400"/>
              <a:t>P)HC=CH(PR</a:t>
            </a:r>
            <a:r>
              <a:rPr lang="es-ES" altLang="es-MX" sz="2400" baseline="-25000"/>
              <a:t>2</a:t>
            </a:r>
            <a:r>
              <a:rPr lang="es-ES" altLang="es-MX" sz="2400"/>
              <a:t>)}</a:t>
            </a:r>
            <a:r>
              <a:rPr lang="es-ES" altLang="es-MX" sz="2400" baseline="-25000"/>
              <a:t>2</a:t>
            </a:r>
            <a:r>
              <a:rPr lang="es-ES" altLang="es-MX" sz="2400"/>
              <a:t> mientras que el segundo tiende a formar puentes para producir complejos binucleares, L</a:t>
            </a:r>
            <a:r>
              <a:rPr lang="es-ES" altLang="es-MX" sz="2400" baseline="-25000"/>
              <a:t>5</a:t>
            </a:r>
            <a:r>
              <a:rPr lang="es-ES" altLang="es-MX" sz="2400"/>
              <a:t>MoPR</a:t>
            </a:r>
            <a:r>
              <a:rPr lang="es-ES" altLang="es-MX" sz="2400" baseline="-25000"/>
              <a:t>2</a:t>
            </a:r>
            <a:r>
              <a:rPr lang="es-ES" altLang="es-MX" sz="2400"/>
              <a:t>CH</a:t>
            </a:r>
            <a:r>
              <a:rPr lang="es-ES" altLang="es-MX" sz="2400" baseline="-25000"/>
              <a:t>2</a:t>
            </a:r>
            <a:r>
              <a:rPr lang="es-ES" altLang="es-MX" sz="2400"/>
              <a:t>-CH</a:t>
            </a:r>
            <a:r>
              <a:rPr lang="es-ES" altLang="es-MX" sz="2400" baseline="-25000"/>
              <a:t>2</a:t>
            </a:r>
            <a:r>
              <a:rPr lang="es-ES" altLang="es-MX" sz="2400"/>
              <a:t>R</a:t>
            </a:r>
            <a:r>
              <a:rPr lang="es-ES" altLang="es-MX" sz="2400" baseline="-25000"/>
              <a:t>2</a:t>
            </a:r>
            <a:r>
              <a:rPr lang="es-ES" altLang="es-MX" sz="2400"/>
              <a:t>PMoL</a:t>
            </a:r>
            <a:r>
              <a:rPr lang="es-ES" altLang="es-MX" sz="2400" baseline="-25000"/>
              <a:t>5</a:t>
            </a:r>
            <a:r>
              <a:rPr lang="es-ES" altLang="es-MX" sz="2400"/>
              <a:t>.</a:t>
            </a:r>
          </a:p>
          <a:p>
            <a:pPr algn="just" eaLnBrk="1" hangingPunct="1">
              <a:spcBef>
                <a:spcPct val="50000"/>
              </a:spcBef>
            </a:pPr>
            <a:r>
              <a:rPr lang="es-ES" altLang="es-MX" sz="2400"/>
              <a:t>Los ligantes fosfeno están impedidos para formar puentes.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425DA1FA-3AD1-4863-8ACD-B81C249898C9}"/>
              </a:ext>
            </a:extLst>
          </p:cNvPr>
          <p:cNvSpPr txBox="1">
            <a:spLocks noChangeArrowheads="1"/>
          </p:cNvSpPr>
          <p:nvPr/>
        </p:nvSpPr>
        <p:spPr bwMode="auto">
          <a:xfrm>
            <a:off x="323850" y="549275"/>
            <a:ext cx="856932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Anillos quelato, como los de acetilacetona participan en una resonancia de estabilización como consecuencia de la formación de anillos de seis miembros que poseen cierto carácter aromático. La acetilacetona (2,4-pentanodiona), actúa como quelato a través de su forma enólica ácida:</a:t>
            </a:r>
          </a:p>
        </p:txBody>
      </p:sp>
      <p:pic>
        <p:nvPicPr>
          <p:cNvPr id="7171" name="Picture 3">
            <a:extLst>
              <a:ext uri="{FF2B5EF4-FFF2-40B4-BE49-F238E27FC236}">
                <a16:creationId xmlns:a16="http://schemas.microsoft.com/office/drawing/2014/main" id="{95637B59-A871-4855-A497-8826C93CD8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2492375"/>
            <a:ext cx="5903913" cy="125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 Box 4">
            <a:extLst>
              <a:ext uri="{FF2B5EF4-FFF2-40B4-BE49-F238E27FC236}">
                <a16:creationId xmlns:a16="http://schemas.microsoft.com/office/drawing/2014/main" id="{33AF5D69-F1BE-4AC5-95C6-536E22E61247}"/>
              </a:ext>
            </a:extLst>
          </p:cNvPr>
          <p:cNvSpPr txBox="1">
            <a:spLocks noChangeArrowheads="1"/>
          </p:cNvSpPr>
          <p:nvPr/>
        </p:nvSpPr>
        <p:spPr bwMode="auto">
          <a:xfrm>
            <a:off x="250825" y="3573463"/>
            <a:ext cx="864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s-ES" altLang="es-MX"/>
              <a:t> 		   </a:t>
            </a:r>
            <a:r>
              <a:rPr lang="es-ES" altLang="es-MX" sz="2400"/>
              <a:t>dicetona                                 enol</a:t>
            </a:r>
          </a:p>
        </p:txBody>
      </p:sp>
      <p:sp>
        <p:nvSpPr>
          <p:cNvPr id="7173" name="Text Box 5">
            <a:extLst>
              <a:ext uri="{FF2B5EF4-FFF2-40B4-BE49-F238E27FC236}">
                <a16:creationId xmlns:a16="http://schemas.microsoft.com/office/drawing/2014/main" id="{AC0AFCF1-1900-46FA-BE63-BF00035418E0}"/>
              </a:ext>
            </a:extLst>
          </p:cNvPr>
          <p:cNvSpPr txBox="1">
            <a:spLocks noChangeArrowheads="1"/>
          </p:cNvSpPr>
          <p:nvPr/>
        </p:nvSpPr>
        <p:spPr bwMode="auto">
          <a:xfrm>
            <a:off x="250825" y="4292600"/>
            <a:ext cx="8713788"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Al desprotonarse, la acetilacetona forma complejos con metales trivalentes, como el titanio(III), cromo(III) y cobalto(III), [M(acac)</a:t>
            </a:r>
            <a:r>
              <a:rPr lang="es-ES" altLang="es-MX" sz="2400" baseline="-25000"/>
              <a:t>3</a:t>
            </a:r>
            <a:r>
              <a:rPr lang="es-ES" altLang="es-MX" sz="2400"/>
              <a:t>]. En estos complejos los anillos son simétricos con dos enlaces metal-oxígeno idénticos y dos enlaces C-C también iguales debido a la equivalencia por la resonancia: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a:extLst>
              <a:ext uri="{FF2B5EF4-FFF2-40B4-BE49-F238E27FC236}">
                <a16:creationId xmlns:a16="http://schemas.microsoft.com/office/drawing/2014/main" id="{29A3E644-F3BA-45A1-AC7F-D381A9292C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404813"/>
            <a:ext cx="3744913" cy="92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 Box 9">
            <a:extLst>
              <a:ext uri="{FF2B5EF4-FFF2-40B4-BE49-F238E27FC236}">
                <a16:creationId xmlns:a16="http://schemas.microsoft.com/office/drawing/2014/main" id="{7DB81615-84EF-40B2-AC12-B399968F0730}"/>
              </a:ext>
            </a:extLst>
          </p:cNvPr>
          <p:cNvSpPr txBox="1">
            <a:spLocks noChangeArrowheads="1"/>
          </p:cNvSpPr>
          <p:nvPr/>
        </p:nvSpPr>
        <p:spPr bwMode="auto">
          <a:xfrm>
            <a:off x="179388" y="1341438"/>
            <a:ext cx="8640762" cy="465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El efecto quelato se amplía en el caso de ligantes polidentados que forman varios anillos con un sólo átomo metálico. Caso extremo, la formación de compuestos con un ligante hexadentado como el ácido etilendiaminotetraacético (EDTA), (HOOCC-CH</a:t>
            </a:r>
            <a:r>
              <a:rPr lang="es-ES" altLang="es-MX" sz="2400" baseline="-25000"/>
              <a:t>2</a:t>
            </a:r>
            <a:r>
              <a:rPr lang="es-ES" altLang="es-MX" sz="2400"/>
              <a:t>)</a:t>
            </a:r>
            <a:r>
              <a:rPr lang="es-ES" altLang="es-MX" sz="2400" baseline="-25000"/>
              <a:t>2</a:t>
            </a:r>
            <a:r>
              <a:rPr lang="es-ES" altLang="es-MX" sz="2400"/>
              <a:t>NCH</a:t>
            </a:r>
            <a:r>
              <a:rPr lang="es-ES" altLang="es-MX" sz="2400" baseline="-25000"/>
              <a:t>2</a:t>
            </a:r>
            <a:r>
              <a:rPr lang="es-ES" altLang="es-MX" sz="2400"/>
              <a:t>CH</a:t>
            </a:r>
            <a:r>
              <a:rPr lang="es-ES" altLang="es-MX" sz="2400" baseline="-25000"/>
              <a:t>2</a:t>
            </a:r>
            <a:r>
              <a:rPr lang="es-ES" altLang="es-MX" sz="2400"/>
              <a:t>N(CH</a:t>
            </a:r>
            <a:r>
              <a:rPr lang="es-ES" altLang="es-MX" sz="2400" baseline="-25000"/>
              <a:t>2</a:t>
            </a:r>
            <a:r>
              <a:rPr lang="es-ES" altLang="es-MX" sz="2400"/>
              <a:t>COOH)</a:t>
            </a:r>
            <a:r>
              <a:rPr lang="es-ES" altLang="es-MX" sz="2400" baseline="-25000"/>
              <a:t>2</a:t>
            </a:r>
            <a:r>
              <a:rPr lang="es-ES" altLang="es-MX" sz="2400"/>
              <a:t>.</a:t>
            </a:r>
          </a:p>
          <a:p>
            <a:pPr algn="just" eaLnBrk="1" hangingPunct="1">
              <a:spcBef>
                <a:spcPct val="50000"/>
              </a:spcBef>
            </a:pPr>
            <a:r>
              <a:rPr lang="es-ES" altLang="es-MX" sz="2400"/>
              <a:t>-Estabilidad máxima en los anillos de cinco miembros, dado que el átomo metálico es más voluminoso que el del C y los ángulos de enlace L-M-L serán de 90 grados en complejos cuadrados y octaédricos.</a:t>
            </a:r>
          </a:p>
          <a:p>
            <a:pPr algn="just" eaLnBrk="1" hangingPunct="1">
              <a:spcBef>
                <a:spcPct val="50000"/>
              </a:spcBef>
            </a:pPr>
            <a:r>
              <a:rPr lang="es-ES" altLang="es-MX" sz="2400"/>
              <a:t>-Eteres corona, estabilizan complejos con iones alcalinos.</a:t>
            </a:r>
          </a:p>
          <a:p>
            <a:pPr algn="just" eaLnBrk="1" hangingPunct="1">
              <a:spcBef>
                <a:spcPct val="50000"/>
              </a:spcBef>
            </a:pPr>
            <a:r>
              <a:rPr lang="es-ES" altLang="es-MX" sz="2400"/>
              <a:t>-Compuestos macrocíclicos, síntesis de hormado.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F6F5947C-52BB-447E-AEF6-49533199AB72}"/>
              </a:ext>
            </a:extLst>
          </p:cNvPr>
          <p:cNvSpPr txBox="1">
            <a:spLocks noChangeArrowheads="1"/>
          </p:cNvSpPr>
          <p:nvPr/>
        </p:nvSpPr>
        <p:spPr bwMode="auto">
          <a:xfrm>
            <a:off x="395288" y="765175"/>
            <a:ext cx="8497887" cy="552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s-ES" altLang="es-MX" b="1"/>
              <a:t>ESTABILIDAD TERMODINAMICA DE LOS COMPLEJOS METÁLICOS</a:t>
            </a:r>
          </a:p>
          <a:p>
            <a:pPr algn="ctr" eaLnBrk="1" hangingPunct="1">
              <a:spcBef>
                <a:spcPct val="50000"/>
              </a:spcBef>
            </a:pPr>
            <a:endParaRPr lang="es-ES" altLang="es-MX" b="1"/>
          </a:p>
          <a:p>
            <a:pPr algn="just" eaLnBrk="1" hangingPunct="1"/>
            <a:r>
              <a:rPr lang="es-ES" altLang="es-MX" sz="2400"/>
              <a:t>Cuando se habla de reactividad nos referimos a la estabilidad termodinámica y a la labilidad cinética.</a:t>
            </a:r>
          </a:p>
          <a:p>
            <a:pPr algn="just" eaLnBrk="1" hangingPunct="1"/>
            <a:r>
              <a:rPr lang="es-ES" altLang="es-MX" sz="2400"/>
              <a:t>La estabilidad termodinámica se ocupa de la emergía de enlace, las constantes de estabilidad y los potenciales redox (propiedades que se refieren a las condiciones de equilibrio).</a:t>
            </a:r>
          </a:p>
          <a:p>
            <a:pPr algn="just" eaLnBrk="1" hangingPunct="1"/>
            <a:r>
              <a:rPr lang="es-ES" altLang="es-MX" sz="2400"/>
              <a:t>La inercia o la labilidad cinética se refieren a la rapidez y mecanismos de las reacciones químicas, la formación de complejos intermediarios, las energías de activación para los procesos, etc.</a:t>
            </a:r>
          </a:p>
          <a:p>
            <a:pPr algn="just" eaLnBrk="1" hangingPunct="1"/>
            <a:r>
              <a:rPr lang="es-ES" altLang="es-MX" sz="2400"/>
              <a:t>La estabilidad termodinámica de un complejo se puede indicar mediante una constante de equilibrio que relacione su concentración con la concentración de las otras especies </a:t>
            </a:r>
            <a:r>
              <a:rPr lang="es-ES" altLang="es-MX" sz="2400" u="sng"/>
              <a:t>cuando el sistema ha alcanzado el equilibrio</a:t>
            </a:r>
            <a:r>
              <a:rPr lang="es-ES" altLang="es-MX" sz="240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8F6DCC63-0F6F-44C7-A59D-D6D8904E8C4E}"/>
              </a:ext>
            </a:extLst>
          </p:cNvPr>
          <p:cNvSpPr txBox="1">
            <a:spLocks noChangeArrowheads="1"/>
          </p:cNvSpPr>
          <p:nvPr/>
        </p:nvSpPr>
        <p:spPr bwMode="auto">
          <a:xfrm>
            <a:off x="395288" y="765175"/>
            <a:ext cx="8424862"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Cuando en una solución que contiene iones metálicos acua M y ligantes unidentados L, y únicamente se forman los complejos mononucleares solubles, se puede describir el sistema en equilibrio mediante las siguientes ecuaciones y constantes de equilibrio:</a:t>
            </a:r>
          </a:p>
        </p:txBody>
      </p:sp>
      <p:graphicFrame>
        <p:nvGraphicFramePr>
          <p:cNvPr id="10243" name="Object 3">
            <a:extLst>
              <a:ext uri="{FF2B5EF4-FFF2-40B4-BE49-F238E27FC236}">
                <a16:creationId xmlns:a16="http://schemas.microsoft.com/office/drawing/2014/main" id="{E47E80E4-2EB4-476B-B944-F7A4C0D2530B}"/>
              </a:ext>
            </a:extLst>
          </p:cNvPr>
          <p:cNvGraphicFramePr>
            <a:graphicFrameLocks noChangeAspect="1"/>
          </p:cNvGraphicFramePr>
          <p:nvPr/>
        </p:nvGraphicFramePr>
        <p:xfrm>
          <a:off x="1693863" y="2649538"/>
          <a:ext cx="6400800" cy="4019550"/>
        </p:xfrm>
        <a:graphic>
          <a:graphicData uri="http://schemas.openxmlformats.org/presentationml/2006/ole">
            <mc:AlternateContent xmlns:mc="http://schemas.openxmlformats.org/markup-compatibility/2006">
              <mc:Choice xmlns:v="urn:schemas-microsoft-com:vml" Requires="v">
                <p:oleObj spid="_x0000_s10244" name="Document" r:id="rId3" imgW="5980086" imgH="3765193" progId="Word.Document.8">
                  <p:embed/>
                </p:oleObj>
              </mc:Choice>
              <mc:Fallback>
                <p:oleObj name="Document" r:id="rId3" imgW="5980086" imgH="3765193"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3863" y="2649538"/>
                        <a:ext cx="6400800" cy="401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a:extLst>
              <a:ext uri="{FF2B5EF4-FFF2-40B4-BE49-F238E27FC236}">
                <a16:creationId xmlns:a16="http://schemas.microsoft.com/office/drawing/2014/main" id="{71D6A124-3FCE-4A0B-8660-77F3F0EEAC07}"/>
              </a:ext>
            </a:extLst>
          </p:cNvPr>
          <p:cNvSpPr txBox="1">
            <a:spLocks noChangeArrowheads="1"/>
          </p:cNvSpPr>
          <p:nvPr/>
        </p:nvSpPr>
        <p:spPr bwMode="auto">
          <a:xfrm>
            <a:off x="468313" y="620713"/>
            <a:ext cx="82073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s-ES" altLang="es-MX" sz="2400"/>
              <a:t>Habrá </a:t>
            </a:r>
            <a:r>
              <a:rPr lang="es-ES" altLang="es-MX" sz="2400" i="1"/>
              <a:t>N</a:t>
            </a:r>
            <a:r>
              <a:rPr lang="es-ES" altLang="es-MX" sz="2400"/>
              <a:t> equilibrios, en donde </a:t>
            </a:r>
            <a:r>
              <a:rPr lang="es-ES" altLang="es-MX" sz="2400" i="1"/>
              <a:t>N</a:t>
            </a:r>
            <a:r>
              <a:rPr lang="es-ES" altLang="es-MX" sz="2400"/>
              <a:t> es el número de coordinación máximo del ion metálico M para el ligante L. Otra forma de expresar las relaciones de equilibrio es la siguiente:</a:t>
            </a:r>
          </a:p>
        </p:txBody>
      </p:sp>
      <p:graphicFrame>
        <p:nvGraphicFramePr>
          <p:cNvPr id="11267" name="Object 4">
            <a:extLst>
              <a:ext uri="{FF2B5EF4-FFF2-40B4-BE49-F238E27FC236}">
                <a16:creationId xmlns:a16="http://schemas.microsoft.com/office/drawing/2014/main" id="{ED9A1555-2128-45CB-A75A-E3A10647BF28}"/>
              </a:ext>
            </a:extLst>
          </p:cNvPr>
          <p:cNvGraphicFramePr>
            <a:graphicFrameLocks noChangeAspect="1"/>
          </p:cNvGraphicFramePr>
          <p:nvPr/>
        </p:nvGraphicFramePr>
        <p:xfrm>
          <a:off x="1506538" y="2286000"/>
          <a:ext cx="7153275" cy="3482975"/>
        </p:xfrm>
        <a:graphic>
          <a:graphicData uri="http://schemas.openxmlformats.org/presentationml/2006/ole">
            <mc:AlternateContent xmlns:mc="http://schemas.openxmlformats.org/markup-compatibility/2006">
              <mc:Choice xmlns:v="urn:schemas-microsoft-com:vml" Requires="v">
                <p:oleObj spid="_x0000_s11268" name="Document" r:id="rId3" imgW="5969593" imgH="2909697" progId="Word.Document.8">
                  <p:embed/>
                </p:oleObj>
              </mc:Choice>
              <mc:Fallback>
                <p:oleObj name="Document" r:id="rId3" imgW="5969593" imgH="2909697"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6538" y="2286000"/>
                        <a:ext cx="7153275" cy="348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Píxel">
  <a:themeElements>
    <a:clrScheme name="Píxel 14">
      <a:dk1>
        <a:srgbClr val="000000"/>
      </a:dk1>
      <a:lt1>
        <a:srgbClr val="FFFFFF"/>
      </a:lt1>
      <a:dk2>
        <a:srgbClr val="000000"/>
      </a:dk2>
      <a:lt2>
        <a:srgbClr val="008080"/>
      </a:lt2>
      <a:accent1>
        <a:srgbClr val="0099FF"/>
      </a:accent1>
      <a:accent2>
        <a:srgbClr val="009999"/>
      </a:accent2>
      <a:accent3>
        <a:srgbClr val="FFFFFF"/>
      </a:accent3>
      <a:accent4>
        <a:srgbClr val="000000"/>
      </a:accent4>
      <a:accent5>
        <a:srgbClr val="AACAFF"/>
      </a:accent5>
      <a:accent6>
        <a:srgbClr val="008A8A"/>
      </a:accent6>
      <a:hlink>
        <a:srgbClr val="FFFFCC"/>
      </a:hlink>
      <a:folHlink>
        <a:srgbClr val="70CAC6"/>
      </a:folHlink>
    </a:clrScheme>
    <a:fontScheme name="Pí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í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í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í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í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í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í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í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í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í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í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í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í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Píxel 13">
        <a:dk1>
          <a:srgbClr val="000000"/>
        </a:dk1>
        <a:lt1>
          <a:srgbClr val="F3FBFA"/>
        </a:lt1>
        <a:dk2>
          <a:srgbClr val="000000"/>
        </a:dk2>
        <a:lt2>
          <a:srgbClr val="008080"/>
        </a:lt2>
        <a:accent1>
          <a:srgbClr val="0099FF"/>
        </a:accent1>
        <a:accent2>
          <a:srgbClr val="009999"/>
        </a:accent2>
        <a:accent3>
          <a:srgbClr val="F8FDFC"/>
        </a:accent3>
        <a:accent4>
          <a:srgbClr val="000000"/>
        </a:accent4>
        <a:accent5>
          <a:srgbClr val="AACAFF"/>
        </a:accent5>
        <a:accent6>
          <a:srgbClr val="008A8A"/>
        </a:accent6>
        <a:hlink>
          <a:srgbClr val="FFFFCC"/>
        </a:hlink>
        <a:folHlink>
          <a:srgbClr val="70CAC6"/>
        </a:folHlink>
      </a:clrScheme>
      <a:clrMap bg1="lt1" tx1="dk1" bg2="lt2" tx2="dk2" accent1="accent1" accent2="accent2" accent3="accent3" accent4="accent4" accent5="accent5" accent6="accent6" hlink="hlink" folHlink="folHlink"/>
    </a:extraClrScheme>
    <a:extraClrScheme>
      <a:clrScheme name="Píxel 14">
        <a:dk1>
          <a:srgbClr val="000000"/>
        </a:dk1>
        <a:lt1>
          <a:srgbClr val="FFFFFF"/>
        </a:lt1>
        <a:dk2>
          <a:srgbClr val="000000"/>
        </a:dk2>
        <a:lt2>
          <a:srgbClr val="008080"/>
        </a:lt2>
        <a:accent1>
          <a:srgbClr val="0099FF"/>
        </a:accent1>
        <a:accent2>
          <a:srgbClr val="009999"/>
        </a:accent2>
        <a:accent3>
          <a:srgbClr val="FFFFFF"/>
        </a:accent3>
        <a:accent4>
          <a:srgbClr val="000000"/>
        </a:accent4>
        <a:accent5>
          <a:srgbClr val="AACAFF"/>
        </a:accent5>
        <a:accent6>
          <a:srgbClr val="008A8A"/>
        </a:accent6>
        <a:hlink>
          <a:srgbClr val="FFFFCC"/>
        </a:hlink>
        <a:folHlink>
          <a:srgbClr val="70CAC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144</TotalTime>
  <Words>1042</Words>
  <Application>Microsoft Office PowerPoint</Application>
  <PresentationFormat>Presentación en pantalla (4:3)</PresentationFormat>
  <Paragraphs>55</Paragraphs>
  <Slides>22</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3</vt:i4>
      </vt:variant>
      <vt:variant>
        <vt:lpstr>Títulos de diapositiva</vt:lpstr>
      </vt:variant>
      <vt:variant>
        <vt:i4>22</vt:i4>
      </vt:variant>
    </vt:vector>
  </HeadingPairs>
  <TitlesOfParts>
    <vt:vector size="31" baseType="lpstr">
      <vt:lpstr>Arial</vt:lpstr>
      <vt:lpstr>Wingdings</vt:lpstr>
      <vt:lpstr>Arial Black</vt:lpstr>
      <vt:lpstr>Times New Roman</vt:lpstr>
      <vt:lpstr>Symbol</vt:lpstr>
      <vt:lpstr>Píxel</vt:lpstr>
      <vt:lpstr>Documento de Microsoft Office Word 97-2003</vt:lpstr>
      <vt:lpstr>Documento de Microsoft Word</vt:lpstr>
      <vt:lpstr>Microsoft Editor de ecuaciones 3.0</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Dra Silvia</dc:creator>
  <cp:lastModifiedBy>Silvia Castillo Blum</cp:lastModifiedBy>
  <cp:revision>42</cp:revision>
  <dcterms:created xsi:type="dcterms:W3CDTF">2004-11-16T01:33:52Z</dcterms:created>
  <dcterms:modified xsi:type="dcterms:W3CDTF">2019-10-24T13:44:54Z</dcterms:modified>
</cp:coreProperties>
</file>