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D1B0-FE37-4DE1-9E82-7595728EF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FF507-D70A-40CC-99DB-19CFC3E34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25745-DBF0-46C5-A8D4-6D7AE71B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ED8CE-AAA3-4F4E-BB8F-AFF51F1F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AB56-9E71-45AC-BAF3-47831C81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39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5EB-9A25-4189-89E6-6391BD6D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01D4D-7E63-4119-9671-31AAB456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0E4E-23FF-4A95-9869-79C983FA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F01F5-FB95-4E4C-ADCB-9E84A1D4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BB3F2-F967-45F2-87CF-A7CDC54E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F00BA-A212-496B-B57D-4F433B6AE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D0ED2-B6CA-4A73-9290-03D1736D9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D7DA-5753-45EB-9428-63DCF8BC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3A377-3398-4B1B-9759-E0F557C2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D8A7B-9E8B-416F-A916-48AA0B5B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8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DF89-C837-4E80-9EAA-0FCBF545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51140-D39E-407C-A942-2AE93866A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3728B-B7BD-4134-9FD8-04E3B3F4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B1906-3DD1-444A-99EB-7D8E197A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15618-AF76-4333-9E0D-EB5AA4C2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74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97EE-5D67-498D-832C-C57E6EAD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3ED15-2183-4AC6-A08B-D43529101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04F85-B58D-4C05-B105-F7DF9049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038AF-82D3-4073-A3AB-E516FF7E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5F28-C312-4FCD-BC49-D0E4CB4B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9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2A45-EF64-4479-9656-99E4834B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2C97-EC43-499B-94BA-FEF34CDBA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6AC5B-6674-4358-A4FA-884DCB799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5B07B-47A2-4BE4-8152-948A2146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9D1EA-847A-4ACD-BA1C-26D5C7BF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E08E3-CF43-439F-85F5-C626113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79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2110-1462-48A0-8666-B46B00B2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0E462-8B8B-40BF-A0F4-B3C968338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936EB-9892-4D62-8731-694DEF0E5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D093D-509A-4486-A213-166848F13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BCDB3-4356-4C73-9346-C33B6DF86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12B08-DA2B-4BC4-8384-C4321B01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8C498-03BF-474A-A2BE-52620AAC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CDD08-C38E-4F2D-A583-07F6F7FE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24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E4AE-86B2-4ECC-833B-1885E2A4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654EB-8C54-4205-976E-313DCC5B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6CC00-F85E-4F37-B9A0-B54B1DC2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F752B-F39C-4F17-B2A0-17D91D26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13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886D2-0FAD-4DF9-A665-A6D302F9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0D90B-D1F2-481C-A02D-FDAD7F7D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C7CC7-9E09-4579-9C0E-C48703D8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0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B6AB-3DB6-40CE-B077-FCC2750D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144E-2A75-43CB-B334-3646D448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386BB-6AEE-416B-AC49-7F02C44D2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CB9B5-B8A3-41C9-B1FE-8B55E0E4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A57AE-93C4-4C50-B3C0-EBE886C7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D3547-9184-4208-9255-5763301E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89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29-B6E7-4B78-B878-E1ED745D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0FCD0-70D7-4600-B8C3-0B70E5BAA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2C8A3-9FE6-4C1A-8E7D-A2E91F24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527C7-54AB-4E94-959C-259B5A3A3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EADA3-FAB5-4B8E-B9E4-A05F262A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C2567-B2F1-4C68-AF9F-18C13BF6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16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D7C73-C969-4A32-8E7E-801DC456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7703A-E6E0-4ED2-9C69-BDA44808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CE9-6ADE-4D41-9280-1265F4E03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60D4-3BF0-416D-8716-6B6D51DE5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14C4E-CD24-4DCE-8C45-923C31458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7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DB4E77-210D-414E-9BC7-64CAB5030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"/>
            <a:ext cx="12192000" cy="626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4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2A9C37-11AA-4867-A579-A8D0E480A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"/>
            <a:ext cx="12192000" cy="626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0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B5EA799-6F23-417E-8103-16101E063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"/>
            <a:ext cx="12192000" cy="626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8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Ortiz</dc:creator>
  <cp:lastModifiedBy>Adriana Ortiz</cp:lastModifiedBy>
  <cp:revision>7</cp:revision>
  <dcterms:created xsi:type="dcterms:W3CDTF">2020-11-15T23:48:44Z</dcterms:created>
  <dcterms:modified xsi:type="dcterms:W3CDTF">2020-12-03T01:41:31Z</dcterms:modified>
</cp:coreProperties>
</file>