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1pPr>
    <a:lvl2pPr marL="1851153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2pPr>
    <a:lvl3pPr marL="3702306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3pPr>
    <a:lvl4pPr marL="5553459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4pPr>
    <a:lvl5pPr marL="7404613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5pPr>
    <a:lvl6pPr marL="9255765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6pPr>
    <a:lvl7pPr marL="11106918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7pPr>
    <a:lvl8pPr marL="12958071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8pPr>
    <a:lvl9pPr marL="14809224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  <a:srgbClr val="96AD6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5" autoAdjust="0"/>
    <p:restoredTop sz="94754"/>
  </p:normalViewPr>
  <p:slideViewPr>
    <p:cSldViewPr>
      <p:cViewPr>
        <p:scale>
          <a:sx n="49" d="100"/>
          <a:sy n="49" d="100"/>
        </p:scale>
        <p:origin x="144" y="144"/>
      </p:cViewPr>
      <p:guideLst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032" y="11183255"/>
            <a:ext cx="24480362" cy="771661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064" y="20399853"/>
            <a:ext cx="2016029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8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74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62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49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36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24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11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49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96095" y="9083270"/>
            <a:ext cx="22960339" cy="19351525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05080" y="9083270"/>
            <a:ext cx="68411009" cy="19351525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035" y="23133168"/>
            <a:ext cx="24480362" cy="7149948"/>
          </a:xfrm>
        </p:spPr>
        <p:txBody>
          <a:bodyPr anchor="t"/>
          <a:lstStyle>
            <a:lvl1pPr algn="l">
              <a:defRPr sz="14762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035" y="15258227"/>
            <a:ext cx="24480362" cy="7874940"/>
          </a:xfrm>
        </p:spPr>
        <p:txBody>
          <a:bodyPr anchor="b"/>
          <a:lstStyle>
            <a:lvl1pPr marL="0" indent="0">
              <a:buNone/>
              <a:defRPr sz="7420">
                <a:solidFill>
                  <a:schemeClr val="tx1">
                    <a:tint val="75000"/>
                  </a:schemeClr>
                </a:solidFill>
              </a:defRPr>
            </a:lvl1pPr>
            <a:lvl2pPr marL="1687373" indent="0">
              <a:buNone/>
              <a:defRPr sz="6639">
                <a:solidFill>
                  <a:schemeClr val="tx1">
                    <a:tint val="75000"/>
                  </a:schemeClr>
                </a:solidFill>
              </a:defRPr>
            </a:lvl2pPr>
            <a:lvl3pPr marL="3374747" indent="0">
              <a:buNone/>
              <a:defRPr sz="5936">
                <a:solidFill>
                  <a:schemeClr val="tx1">
                    <a:tint val="75000"/>
                  </a:schemeClr>
                </a:solidFill>
              </a:defRPr>
            </a:lvl3pPr>
            <a:lvl4pPr marL="5062120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4pPr>
            <a:lvl5pPr marL="674949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5pPr>
            <a:lvl6pPr marL="843686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6pPr>
            <a:lvl7pPr marL="10124241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7pPr>
            <a:lvl8pPr marL="1181161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8pPr>
            <a:lvl9pPr marL="1349898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05078" y="52916285"/>
            <a:ext cx="45685673" cy="149682244"/>
          </a:xfrm>
        </p:spPr>
        <p:txBody>
          <a:bodyPr/>
          <a:lstStyle>
            <a:lvl1pPr>
              <a:defRPr sz="10310"/>
            </a:lvl1pPr>
            <a:lvl2pPr>
              <a:defRPr sz="8826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70757" y="52916285"/>
            <a:ext cx="45685676" cy="149682244"/>
          </a:xfrm>
        </p:spPr>
        <p:txBody>
          <a:bodyPr/>
          <a:lstStyle>
            <a:lvl1pPr>
              <a:defRPr sz="10310"/>
            </a:lvl1pPr>
            <a:lvl2pPr>
              <a:defRPr sz="8826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3" y="1441659"/>
            <a:ext cx="2592038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3" y="8058279"/>
            <a:ext cx="12725189" cy="3358307"/>
          </a:xfrm>
        </p:spPr>
        <p:txBody>
          <a:bodyPr anchor="b"/>
          <a:lstStyle>
            <a:lvl1pPr marL="0" indent="0">
              <a:buNone/>
              <a:defRPr sz="8826" b="1"/>
            </a:lvl1pPr>
            <a:lvl2pPr marL="1687373" indent="0">
              <a:buNone/>
              <a:defRPr sz="7420" b="1"/>
            </a:lvl2pPr>
            <a:lvl3pPr marL="3374747" indent="0">
              <a:buNone/>
              <a:defRPr sz="6639" b="1"/>
            </a:lvl3pPr>
            <a:lvl4pPr marL="5062120" indent="0">
              <a:buNone/>
              <a:defRPr sz="5936" b="1"/>
            </a:lvl4pPr>
            <a:lvl5pPr marL="6749494" indent="0">
              <a:buNone/>
              <a:defRPr sz="5936" b="1"/>
            </a:lvl5pPr>
            <a:lvl6pPr marL="8436868" indent="0">
              <a:buNone/>
              <a:defRPr sz="5936" b="1"/>
            </a:lvl6pPr>
            <a:lvl7pPr marL="10124241" indent="0">
              <a:buNone/>
              <a:defRPr sz="5936" b="1"/>
            </a:lvl7pPr>
            <a:lvl8pPr marL="11811614" indent="0">
              <a:buNone/>
              <a:defRPr sz="5936" b="1"/>
            </a:lvl8pPr>
            <a:lvl9pPr marL="1349898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023" y="11416584"/>
            <a:ext cx="12725189" cy="20741518"/>
          </a:xfrm>
        </p:spPr>
        <p:txBody>
          <a:bodyPr/>
          <a:lstStyle>
            <a:lvl1pPr>
              <a:defRPr sz="8826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0218" y="8058279"/>
            <a:ext cx="12730188" cy="3358307"/>
          </a:xfrm>
        </p:spPr>
        <p:txBody>
          <a:bodyPr anchor="b"/>
          <a:lstStyle>
            <a:lvl1pPr marL="0" indent="0">
              <a:buNone/>
              <a:defRPr sz="8826" b="1"/>
            </a:lvl1pPr>
            <a:lvl2pPr marL="1687373" indent="0">
              <a:buNone/>
              <a:defRPr sz="7420" b="1"/>
            </a:lvl2pPr>
            <a:lvl3pPr marL="3374747" indent="0">
              <a:buNone/>
              <a:defRPr sz="6639" b="1"/>
            </a:lvl3pPr>
            <a:lvl4pPr marL="5062120" indent="0">
              <a:buNone/>
              <a:defRPr sz="5936" b="1"/>
            </a:lvl4pPr>
            <a:lvl5pPr marL="6749494" indent="0">
              <a:buNone/>
              <a:defRPr sz="5936" b="1"/>
            </a:lvl5pPr>
            <a:lvl6pPr marL="8436868" indent="0">
              <a:buNone/>
              <a:defRPr sz="5936" b="1"/>
            </a:lvl6pPr>
            <a:lvl7pPr marL="10124241" indent="0">
              <a:buNone/>
              <a:defRPr sz="5936" b="1"/>
            </a:lvl7pPr>
            <a:lvl8pPr marL="11811614" indent="0">
              <a:buNone/>
              <a:defRPr sz="5936" b="1"/>
            </a:lvl8pPr>
            <a:lvl9pPr marL="1349898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0218" y="11416584"/>
            <a:ext cx="12730188" cy="20741518"/>
          </a:xfrm>
        </p:spPr>
        <p:txBody>
          <a:bodyPr/>
          <a:lstStyle>
            <a:lvl1pPr>
              <a:defRPr sz="8826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33323"/>
            <a:ext cx="9475141" cy="6099956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0166" y="1433325"/>
            <a:ext cx="16100238" cy="30724779"/>
          </a:xfrm>
        </p:spPr>
        <p:txBody>
          <a:bodyPr/>
          <a:lstStyle>
            <a:lvl1pPr>
              <a:defRPr sz="11795"/>
            </a:lvl1pPr>
            <a:lvl2pPr>
              <a:defRPr sz="10310"/>
            </a:lvl2pPr>
            <a:lvl3pPr>
              <a:defRPr sz="8826"/>
            </a:lvl3pPr>
            <a:lvl4pPr>
              <a:defRPr sz="7420"/>
            </a:lvl4pPr>
            <a:lvl5pPr>
              <a:defRPr sz="7420"/>
            </a:lvl5pPr>
            <a:lvl6pPr>
              <a:defRPr sz="7420"/>
            </a:lvl6pPr>
            <a:lvl7pPr>
              <a:defRPr sz="7420"/>
            </a:lvl7pPr>
            <a:lvl8pPr>
              <a:defRPr sz="7420"/>
            </a:lvl8pPr>
            <a:lvl9pPr>
              <a:defRPr sz="7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024" y="7533283"/>
            <a:ext cx="9475141" cy="24624823"/>
          </a:xfrm>
        </p:spPr>
        <p:txBody>
          <a:bodyPr/>
          <a:lstStyle>
            <a:lvl1pPr marL="0" indent="0">
              <a:buNone/>
              <a:defRPr sz="5155"/>
            </a:lvl1pPr>
            <a:lvl2pPr marL="1687373" indent="0">
              <a:buNone/>
              <a:defRPr sz="4452"/>
            </a:lvl2pPr>
            <a:lvl3pPr marL="3374747" indent="0">
              <a:buNone/>
              <a:defRPr sz="3671"/>
            </a:lvl3pPr>
            <a:lvl4pPr marL="5062120" indent="0">
              <a:buNone/>
              <a:defRPr sz="3359"/>
            </a:lvl4pPr>
            <a:lvl5pPr marL="6749494" indent="0">
              <a:buNone/>
              <a:defRPr sz="3359"/>
            </a:lvl5pPr>
            <a:lvl6pPr marL="8436868" indent="0">
              <a:buNone/>
              <a:defRPr sz="3359"/>
            </a:lvl6pPr>
            <a:lvl7pPr marL="10124241" indent="0">
              <a:buNone/>
              <a:defRPr sz="3359"/>
            </a:lvl7pPr>
            <a:lvl8pPr marL="11811614" indent="0">
              <a:buNone/>
              <a:defRPr sz="3359"/>
            </a:lvl8pPr>
            <a:lvl9pPr marL="1349898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086" y="25199818"/>
            <a:ext cx="17280255" cy="2974981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086" y="3216645"/>
            <a:ext cx="17280255" cy="21599843"/>
          </a:xfrm>
        </p:spPr>
        <p:txBody>
          <a:bodyPr/>
          <a:lstStyle>
            <a:lvl1pPr marL="0" indent="0">
              <a:buNone/>
              <a:defRPr sz="11795"/>
            </a:lvl1pPr>
            <a:lvl2pPr marL="1687373" indent="0">
              <a:buNone/>
              <a:defRPr sz="10310"/>
            </a:lvl2pPr>
            <a:lvl3pPr marL="3374747" indent="0">
              <a:buNone/>
              <a:defRPr sz="8826"/>
            </a:lvl3pPr>
            <a:lvl4pPr marL="5062120" indent="0">
              <a:buNone/>
              <a:defRPr sz="7420"/>
            </a:lvl4pPr>
            <a:lvl5pPr marL="6749494" indent="0">
              <a:buNone/>
              <a:defRPr sz="7420"/>
            </a:lvl5pPr>
            <a:lvl6pPr marL="8436868" indent="0">
              <a:buNone/>
              <a:defRPr sz="7420"/>
            </a:lvl6pPr>
            <a:lvl7pPr marL="10124241" indent="0">
              <a:buNone/>
              <a:defRPr sz="7420"/>
            </a:lvl7pPr>
            <a:lvl8pPr marL="11811614" indent="0">
              <a:buNone/>
              <a:defRPr sz="7420"/>
            </a:lvl8pPr>
            <a:lvl9pPr marL="13498988" indent="0">
              <a:buNone/>
              <a:defRPr sz="742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086" y="28174799"/>
            <a:ext cx="17280255" cy="4224967"/>
          </a:xfrm>
        </p:spPr>
        <p:txBody>
          <a:bodyPr/>
          <a:lstStyle>
            <a:lvl1pPr marL="0" indent="0">
              <a:buNone/>
              <a:defRPr sz="5155"/>
            </a:lvl1pPr>
            <a:lvl2pPr marL="1687373" indent="0">
              <a:buNone/>
              <a:defRPr sz="4452"/>
            </a:lvl2pPr>
            <a:lvl3pPr marL="3374747" indent="0">
              <a:buNone/>
              <a:defRPr sz="3671"/>
            </a:lvl3pPr>
            <a:lvl4pPr marL="5062120" indent="0">
              <a:buNone/>
              <a:defRPr sz="3359"/>
            </a:lvl4pPr>
            <a:lvl5pPr marL="6749494" indent="0">
              <a:buNone/>
              <a:defRPr sz="3359"/>
            </a:lvl5pPr>
            <a:lvl6pPr marL="8436868" indent="0">
              <a:buNone/>
              <a:defRPr sz="3359"/>
            </a:lvl6pPr>
            <a:lvl7pPr marL="10124241" indent="0">
              <a:buNone/>
              <a:defRPr sz="3359"/>
            </a:lvl7pPr>
            <a:lvl8pPr marL="11811614" indent="0">
              <a:buNone/>
              <a:defRPr sz="3359"/>
            </a:lvl8pPr>
            <a:lvl9pPr marL="1349898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023" y="1441659"/>
            <a:ext cx="25920383" cy="599995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3" y="8399942"/>
            <a:ext cx="25920383" cy="23758163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023" y="33366427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147" y="33366427"/>
            <a:ext cx="9120135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0307" y="33366427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74747" rtl="0" eaLnBrk="1" latinLnBrk="0" hangingPunct="1">
        <a:spcBef>
          <a:spcPct val="0"/>
        </a:spcBef>
        <a:buNone/>
        <a:defRPr sz="162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5530" indent="-1265530" algn="l" defTabSz="3374747" rtl="0" eaLnBrk="1" latinLnBrk="0" hangingPunct="1">
        <a:spcBef>
          <a:spcPct val="20000"/>
        </a:spcBef>
        <a:buFont typeface="Arial" pitchFamily="34" charset="0"/>
        <a:buChar char="•"/>
        <a:defRPr sz="11795" kern="1200">
          <a:solidFill>
            <a:schemeClr val="tx1"/>
          </a:solidFill>
          <a:latin typeface="+mn-lt"/>
          <a:ea typeface="+mn-ea"/>
          <a:cs typeface="+mn-cs"/>
        </a:defRPr>
      </a:lvl1pPr>
      <a:lvl2pPr marL="2741982" indent="-1054609" algn="l" defTabSz="3374747" rtl="0" eaLnBrk="1" latinLnBrk="0" hangingPunct="1">
        <a:spcBef>
          <a:spcPct val="20000"/>
        </a:spcBef>
        <a:buFont typeface="Arial" pitchFamily="34" charset="0"/>
        <a:buChar char="–"/>
        <a:defRPr sz="10310" kern="1200">
          <a:solidFill>
            <a:schemeClr val="tx1"/>
          </a:solidFill>
          <a:latin typeface="+mn-lt"/>
          <a:ea typeface="+mn-ea"/>
          <a:cs typeface="+mn-cs"/>
        </a:defRPr>
      </a:lvl2pPr>
      <a:lvl3pPr marL="4218433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8826" kern="1200">
          <a:solidFill>
            <a:schemeClr val="tx1"/>
          </a:solidFill>
          <a:latin typeface="+mn-lt"/>
          <a:ea typeface="+mn-ea"/>
          <a:cs typeface="+mn-cs"/>
        </a:defRPr>
      </a:lvl3pPr>
      <a:lvl4pPr marL="5905806" indent="-843686" algn="l" defTabSz="3374747" rtl="0" eaLnBrk="1" latinLnBrk="0" hangingPunct="1">
        <a:spcBef>
          <a:spcPct val="20000"/>
        </a:spcBef>
        <a:buFont typeface="Arial" pitchFamily="34" charset="0"/>
        <a:buChar char="–"/>
        <a:defRPr sz="7420" kern="1200">
          <a:solidFill>
            <a:schemeClr val="tx1"/>
          </a:solidFill>
          <a:latin typeface="+mn-lt"/>
          <a:ea typeface="+mn-ea"/>
          <a:cs typeface="+mn-cs"/>
        </a:defRPr>
      </a:lvl4pPr>
      <a:lvl5pPr marL="7593180" indent="-843686" algn="l" defTabSz="3374747" rtl="0" eaLnBrk="1" latinLnBrk="0" hangingPunct="1">
        <a:spcBef>
          <a:spcPct val="20000"/>
        </a:spcBef>
        <a:buFont typeface="Arial" pitchFamily="34" charset="0"/>
        <a:buChar char="»"/>
        <a:defRPr sz="7420" kern="1200">
          <a:solidFill>
            <a:schemeClr val="tx1"/>
          </a:solidFill>
          <a:latin typeface="+mn-lt"/>
          <a:ea typeface="+mn-ea"/>
          <a:cs typeface="+mn-cs"/>
        </a:defRPr>
      </a:lvl5pPr>
      <a:lvl6pPr marL="9280554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6pPr>
      <a:lvl7pPr marL="10967927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7pPr>
      <a:lvl8pPr marL="12655300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8pPr>
      <a:lvl9pPr marL="14342674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1pPr>
      <a:lvl2pPr marL="1687373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2pPr>
      <a:lvl3pPr marL="3374747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3pPr>
      <a:lvl4pPr marL="5062120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4pPr>
      <a:lvl5pPr marL="6749494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5pPr>
      <a:lvl6pPr marL="8436868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6pPr>
      <a:lvl7pPr marL="10124241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7pPr>
      <a:lvl8pPr marL="11811614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8pPr>
      <a:lvl9pPr marL="13498988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12910" y="10439474"/>
            <a:ext cx="21036704" cy="180792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" b="1" dirty="0">
                <a:solidFill>
                  <a:schemeClr val="tx1"/>
                </a:solidFill>
              </a:rPr>
              <a:t>INSTRUCCIONES:</a:t>
            </a: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las dimensiones y color del encabezado del cartel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Dimensiones: 80 cm de ancho por 100 cm de alto.</a:t>
            </a: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el formato del encabezado, tamaño y tipo de letra para el título del proyecto así como para los autores. En los autores, NO ANOTAR EL NOMBRE DEL ASESOR (A)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 algn="l"/>
            <a:r>
              <a:rPr lang="es-ES" b="1" dirty="0">
                <a:solidFill>
                  <a:schemeClr val="tx1"/>
                </a:solidFill>
              </a:rPr>
              <a:t>El formato de tu trabajo es libre (tipo de letra, tamaño, figuras, tablas, etcétera) sólo asegúrate de incluir: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Introducción y desarrollo experimental.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Resultados más importantes del trabajo experimental.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de datos experimentales y los gráficos más representativos.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y conclusión.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Referencias.</a:t>
            </a:r>
            <a:endParaRPr lang="es-MX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5815641" y="1360909"/>
            <a:ext cx="21207732" cy="2611307"/>
            <a:chOff x="2128739" y="720381"/>
            <a:chExt cx="28289448" cy="31779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6" name="5 Rectángulo redondeado"/>
            <p:cNvSpPr/>
            <p:nvPr/>
          </p:nvSpPr>
          <p:spPr>
            <a:xfrm>
              <a:off x="2128739" y="720381"/>
              <a:ext cx="28289448" cy="3177991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08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5691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129769" y="1418489"/>
              <a:ext cx="23360226" cy="123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0" dirty="0">
                  <a:latin typeface="Helvetica" charset="0"/>
                  <a:ea typeface="Helvetica" charset="0"/>
                  <a:cs typeface="Helvetica" charset="0"/>
                </a:rPr>
                <a:t>MECÁNICA</a:t>
              </a:r>
            </a:p>
          </p:txBody>
        </p:sp>
      </p:grpSp>
      <p:sp>
        <p:nvSpPr>
          <p:cNvPr id="10" name="2 Subtítulo"/>
          <p:cNvSpPr txBox="1">
            <a:spLocks/>
          </p:cNvSpPr>
          <p:nvPr/>
        </p:nvSpPr>
        <p:spPr>
          <a:xfrm>
            <a:off x="7213184" y="4211999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747">
              <a:spcBef>
                <a:spcPct val="20000"/>
              </a:spcBef>
              <a:defRPr/>
            </a:pPr>
            <a:r>
              <a:rPr lang="es-MX" sz="5624" b="1" dirty="0">
                <a:latin typeface="Copperplate Gothic Light" pitchFamily="34" charset="0"/>
              </a:rPr>
              <a:t>Título</a:t>
            </a:r>
            <a:r>
              <a:rPr lang="es-ES" sz="5624" b="1" dirty="0">
                <a:latin typeface="Copperplate Gothic Light" pitchFamily="34" charset="0"/>
              </a:rPr>
              <a:t> del trabajo 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6673156" y="5578584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747">
              <a:spcBef>
                <a:spcPct val="20000"/>
              </a:spcBef>
              <a:defRPr/>
            </a:pPr>
            <a:r>
              <a:rPr lang="es-MX" sz="4217" b="1" dirty="0">
                <a:latin typeface="Copperplate Gothic Light" pitchFamily="34" charset="0"/>
              </a:rPr>
              <a:t>Autores</a:t>
            </a:r>
            <a:endParaRPr lang="es-ES" sz="4217" b="1" dirty="0">
              <a:latin typeface="Copperplate Gothic Light" pitchFamily="34" charset="0"/>
            </a:endParaRPr>
          </a:p>
        </p:txBody>
      </p:sp>
      <p:pic>
        <p:nvPicPr>
          <p:cNvPr id="1026" name="Picture 2" descr="Resultado de imagen de escudo FQ UNAM&quot;">
            <a:extLst>
              <a:ext uri="{FF2B5EF4-FFF2-40B4-BE49-F238E27FC236}">
                <a16:creationId xmlns:a16="http://schemas.microsoft.com/office/drawing/2014/main" id="{A3EAAB44-0370-D74C-B543-204F2D4D9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3441" y="1736580"/>
            <a:ext cx="1912347" cy="192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6572358F-5E58-E455-D03C-1382A11D6818}"/>
              </a:ext>
            </a:extLst>
          </p:cNvPr>
          <p:cNvSpPr/>
          <p:nvPr/>
        </p:nvSpPr>
        <p:spPr>
          <a:xfrm>
            <a:off x="2085398" y="1195999"/>
            <a:ext cx="3281412" cy="300199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412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7967"/>
          </a:p>
        </p:txBody>
      </p:sp>
      <p:pic>
        <p:nvPicPr>
          <p:cNvPr id="25" name="Picture 6" descr="Resultado de imagen de escudo FQ UNAM&quot;">
            <a:extLst>
              <a:ext uri="{FF2B5EF4-FFF2-40B4-BE49-F238E27FC236}">
                <a16:creationId xmlns:a16="http://schemas.microsoft.com/office/drawing/2014/main" id="{B85B48CC-3764-8F09-3A84-DF1EBC5027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6" r="22103" b="23592"/>
          <a:stretch/>
        </p:blipFill>
        <p:spPr bwMode="auto">
          <a:xfrm>
            <a:off x="6530718" y="1429976"/>
            <a:ext cx="2131695" cy="23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7 CuadroTexto">
            <a:extLst>
              <a:ext uri="{FF2B5EF4-FFF2-40B4-BE49-F238E27FC236}">
                <a16:creationId xmlns:a16="http://schemas.microsoft.com/office/drawing/2014/main" id="{B217172F-D338-7744-BA4F-E5F67DE7B7D6}"/>
              </a:ext>
            </a:extLst>
          </p:cNvPr>
          <p:cNvSpPr txBox="1"/>
          <p:nvPr/>
        </p:nvSpPr>
        <p:spPr>
          <a:xfrm>
            <a:off x="7213184" y="3112368"/>
            <a:ext cx="175124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>
                <a:latin typeface="Helvetica" charset="0"/>
                <a:ea typeface="Helvetica" charset="0"/>
                <a:cs typeface="Helvetica" charset="0"/>
              </a:rPr>
              <a:t>Clave: MEC-xx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4ED6CEDC-4AC2-BE61-CA71-B1E904C6F656}"/>
              </a:ext>
            </a:extLst>
          </p:cNvPr>
          <p:cNvGrpSpPr/>
          <p:nvPr/>
        </p:nvGrpSpPr>
        <p:grpSpPr>
          <a:xfrm>
            <a:off x="2605699" y="1438029"/>
            <a:ext cx="2174650" cy="1035954"/>
            <a:chOff x="2092908" y="1304054"/>
            <a:chExt cx="2174650" cy="103595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2FF18B75-FC0D-72BD-4E19-A81E87D4F8C5}"/>
                </a:ext>
              </a:extLst>
            </p:cNvPr>
            <p:cNvSpPr txBox="1"/>
            <p:nvPr/>
          </p:nvSpPr>
          <p:spPr>
            <a:xfrm>
              <a:off x="2258407" y="1304054"/>
              <a:ext cx="19098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Muestra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8D117860-6D5D-CD73-FA76-DFC754A491BC}"/>
                </a:ext>
              </a:extLst>
            </p:cNvPr>
            <p:cNvSpPr txBox="1"/>
            <p:nvPr/>
          </p:nvSpPr>
          <p:spPr>
            <a:xfrm>
              <a:off x="2092908" y="1878343"/>
              <a:ext cx="2174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Experimental</a:t>
              </a:r>
            </a:p>
          </p:txBody>
        </p:sp>
      </p:grpSp>
      <p:pic>
        <p:nvPicPr>
          <p:cNvPr id="12" name="Picture 3">
            <a:extLst>
              <a:ext uri="{FF2B5EF4-FFF2-40B4-BE49-F238E27FC236}">
                <a16:creationId xmlns:a16="http://schemas.microsoft.com/office/drawing/2014/main" id="{905D47F0-4712-0394-5FE4-BBD8C377E4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47701" r="12497" b="21791"/>
          <a:stretch/>
        </p:blipFill>
        <p:spPr bwMode="auto">
          <a:xfrm>
            <a:off x="2878923" y="2461032"/>
            <a:ext cx="1711139" cy="66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E571D85-3C04-23E2-D724-F2CBACF54639}"/>
              </a:ext>
            </a:extLst>
          </p:cNvPr>
          <p:cNvCxnSpPr>
            <a:cxnSpLocks/>
          </p:cNvCxnSpPr>
          <p:nvPr/>
        </p:nvCxnSpPr>
        <p:spPr>
          <a:xfrm>
            <a:off x="2870536" y="3196033"/>
            <a:ext cx="1711139" cy="166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74477B-6A4F-CB29-4C83-BB0C17E676A0}"/>
              </a:ext>
            </a:extLst>
          </p:cNvPr>
          <p:cNvSpPr txBox="1"/>
          <p:nvPr/>
        </p:nvSpPr>
        <p:spPr>
          <a:xfrm>
            <a:off x="2784153" y="3145162"/>
            <a:ext cx="1900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200" dirty="0">
                <a:latin typeface="Century Gothic" panose="020B0502020202020204" pitchFamily="34" charset="0"/>
              </a:rPr>
              <a:t>2025-2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128</Words>
  <Application>Microsoft Macintosh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Copperplate Gothic Light</vt:lpstr>
      <vt:lpstr>Helvetica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Guerrero</dc:creator>
  <cp:lastModifiedBy>elizabeth hdz</cp:lastModifiedBy>
  <cp:revision>24</cp:revision>
  <cp:lastPrinted>2023-05-12T13:32:50Z</cp:lastPrinted>
  <dcterms:created xsi:type="dcterms:W3CDTF">2018-05-11T20:49:54Z</dcterms:created>
  <dcterms:modified xsi:type="dcterms:W3CDTF">2025-05-07T00:25:45Z</dcterms:modified>
</cp:coreProperties>
</file>