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115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2306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3459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461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5765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6918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8071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9224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BB"/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12" autoAdjust="0"/>
    <p:restoredTop sz="94754"/>
  </p:normalViewPr>
  <p:slideViewPr>
    <p:cSldViewPr>
      <p:cViewPr>
        <p:scale>
          <a:sx n="39" d="100"/>
          <a:sy n="39" d="100"/>
        </p:scale>
        <p:origin x="-312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5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3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2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5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0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2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73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747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2120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49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86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5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5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058279"/>
            <a:ext cx="12725189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3" y="11416584"/>
            <a:ext cx="12725189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8" y="8058279"/>
            <a:ext cx="12730188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8" y="11416584"/>
            <a:ext cx="12730188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6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3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6" y="25199818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6" y="3216645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73" indent="0">
              <a:buNone/>
              <a:defRPr sz="10310"/>
            </a:lvl2pPr>
            <a:lvl3pPr marL="3374747" indent="0">
              <a:buNone/>
              <a:defRPr sz="8826"/>
            </a:lvl3pPr>
            <a:lvl4pPr marL="5062120" indent="0">
              <a:buNone/>
              <a:defRPr sz="7420"/>
            </a:lvl4pPr>
            <a:lvl5pPr marL="6749494" indent="0">
              <a:buNone/>
              <a:defRPr sz="7420"/>
            </a:lvl5pPr>
            <a:lvl6pPr marL="8436868" indent="0">
              <a:buNone/>
              <a:defRPr sz="7420"/>
            </a:lvl6pPr>
            <a:lvl7pPr marL="10124241" indent="0">
              <a:buNone/>
              <a:defRPr sz="7420"/>
            </a:lvl7pPr>
            <a:lvl8pPr marL="11811614" indent="0">
              <a:buNone/>
              <a:defRPr sz="7420"/>
            </a:lvl8pPr>
            <a:lvl9pPr marL="1349898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6" y="28174799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3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7" y="33366427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7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747" rtl="0" eaLnBrk="1" latinLnBrk="0" hangingPunct="1">
        <a:spcBef>
          <a:spcPct val="0"/>
        </a:spcBef>
        <a:buNone/>
        <a:defRPr sz="162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530" indent="-1265530" algn="l" defTabSz="3374747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982" indent="-1054609" algn="l" defTabSz="3374747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433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8826" kern="1200">
          <a:solidFill>
            <a:schemeClr val="tx1"/>
          </a:solidFill>
          <a:latin typeface="+mn-lt"/>
          <a:ea typeface="+mn-ea"/>
          <a:cs typeface="+mn-cs"/>
        </a:defRPr>
      </a:lvl3pPr>
      <a:lvl4pPr marL="5905806" indent="-843686" algn="l" defTabSz="3374747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3180" indent="-843686" algn="l" defTabSz="3374747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55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927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5300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67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73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747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212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49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86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4241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61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98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0" y="10439474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Dimensiones: 80 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5815641" y="1300903"/>
            <a:ext cx="21207732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rgbClr val="FCD8BB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129767" y="1243201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ELECTROMAGNETISMO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4" y="4151993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6" y="5518579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4217" b="1" dirty="0">
                <a:latin typeface="Copperplate Gothic Light" pitchFamily="34" charset="0"/>
              </a:rPr>
              <a:t>Autores</a:t>
            </a:r>
            <a:endParaRPr lang="es-ES" sz="4217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3441" y="1676574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2086845" y="1149997"/>
            <a:ext cx="3281412" cy="300199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7" dirty="0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6530718" y="1369971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7 CuadroTexto">
            <a:extLst>
              <a:ext uri="{FF2B5EF4-FFF2-40B4-BE49-F238E27FC236}">
                <a16:creationId xmlns:a16="http://schemas.microsoft.com/office/drawing/2014/main" id="{95E1DF99-95CD-184B-B6AA-B4F747F9A9DD}"/>
              </a:ext>
            </a:extLst>
          </p:cNvPr>
          <p:cNvSpPr txBox="1"/>
          <p:nvPr/>
        </p:nvSpPr>
        <p:spPr>
          <a:xfrm>
            <a:off x="7439592" y="3065926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Clave: ELM-xx</a:t>
            </a: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0CDBD452-75E0-E1DE-8591-3E678FCB6539}"/>
              </a:ext>
            </a:extLst>
          </p:cNvPr>
          <p:cNvGrpSpPr/>
          <p:nvPr/>
        </p:nvGrpSpPr>
        <p:grpSpPr>
          <a:xfrm>
            <a:off x="2605699" y="1438029"/>
            <a:ext cx="2174650" cy="1035954"/>
            <a:chOff x="2092908" y="1304054"/>
            <a:chExt cx="2174650" cy="1035954"/>
          </a:xfrm>
        </p:grpSpPr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D5EDD199-9299-63DA-6D1C-AE90C1F65876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2D334B67-500F-D45C-B1AB-7A43503FCA1C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31" name="Picture 3">
            <a:extLst>
              <a:ext uri="{FF2B5EF4-FFF2-40B4-BE49-F238E27FC236}">
                <a16:creationId xmlns:a16="http://schemas.microsoft.com/office/drawing/2014/main" id="{CA3B9BCD-E523-EBEA-B47D-FC074ECEDC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2878923" y="2461032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27D41AF1-2165-0A7E-2B1C-61697BDB58BC}"/>
              </a:ext>
            </a:extLst>
          </p:cNvPr>
          <p:cNvCxnSpPr>
            <a:cxnSpLocks/>
          </p:cNvCxnSpPr>
          <p:nvPr/>
        </p:nvCxnSpPr>
        <p:spPr>
          <a:xfrm>
            <a:off x="2870536" y="3196033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815E7CF-50E4-EB9F-C66B-2CC0362D545F}"/>
              </a:ext>
            </a:extLst>
          </p:cNvPr>
          <p:cNvSpPr txBox="1"/>
          <p:nvPr/>
        </p:nvSpPr>
        <p:spPr>
          <a:xfrm>
            <a:off x="2784153" y="3145162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128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25</cp:revision>
  <cp:lastPrinted>2023-05-12T13:54:09Z</cp:lastPrinted>
  <dcterms:created xsi:type="dcterms:W3CDTF">2018-05-11T20:49:54Z</dcterms:created>
  <dcterms:modified xsi:type="dcterms:W3CDTF">2025-05-07T00:23:33Z</dcterms:modified>
</cp:coreProperties>
</file>