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115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2306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3459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4613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5765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6918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8071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9224" algn="l" defTabSz="3702306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4754"/>
  </p:normalViewPr>
  <p:slideViewPr>
    <p:cSldViewPr>
      <p:cViewPr>
        <p:scale>
          <a:sx n="40" d="100"/>
          <a:sy n="40" d="100"/>
        </p:scale>
        <p:origin x="144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5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3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2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5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0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2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73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747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2120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49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86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424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61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98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5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5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6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058279"/>
            <a:ext cx="12725189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3" y="11416584"/>
            <a:ext cx="12725189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8" y="8058279"/>
            <a:ext cx="12730188" cy="3358307"/>
          </a:xfrm>
        </p:spPr>
        <p:txBody>
          <a:bodyPr anchor="b"/>
          <a:lstStyle>
            <a:lvl1pPr marL="0" indent="0">
              <a:buNone/>
              <a:defRPr sz="8826" b="1"/>
            </a:lvl1pPr>
            <a:lvl2pPr marL="1687373" indent="0">
              <a:buNone/>
              <a:defRPr sz="7420" b="1"/>
            </a:lvl2pPr>
            <a:lvl3pPr marL="3374747" indent="0">
              <a:buNone/>
              <a:defRPr sz="6639" b="1"/>
            </a:lvl3pPr>
            <a:lvl4pPr marL="5062120" indent="0">
              <a:buNone/>
              <a:defRPr sz="5936" b="1"/>
            </a:lvl4pPr>
            <a:lvl5pPr marL="6749494" indent="0">
              <a:buNone/>
              <a:defRPr sz="5936" b="1"/>
            </a:lvl5pPr>
            <a:lvl6pPr marL="8436868" indent="0">
              <a:buNone/>
              <a:defRPr sz="5936" b="1"/>
            </a:lvl6pPr>
            <a:lvl7pPr marL="10124241" indent="0">
              <a:buNone/>
              <a:defRPr sz="5936" b="1"/>
            </a:lvl7pPr>
            <a:lvl8pPr marL="11811614" indent="0">
              <a:buNone/>
              <a:defRPr sz="5936" b="1"/>
            </a:lvl8pPr>
            <a:lvl9pPr marL="1349898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8" y="11416584"/>
            <a:ext cx="12730188" cy="20741518"/>
          </a:xfrm>
        </p:spPr>
        <p:txBody>
          <a:bodyPr/>
          <a:lstStyle>
            <a:lvl1pPr>
              <a:defRPr sz="8826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6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3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6" y="25199818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6" y="3216645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73" indent="0">
              <a:buNone/>
              <a:defRPr sz="10310"/>
            </a:lvl2pPr>
            <a:lvl3pPr marL="3374747" indent="0">
              <a:buNone/>
              <a:defRPr sz="8826"/>
            </a:lvl3pPr>
            <a:lvl4pPr marL="5062120" indent="0">
              <a:buNone/>
              <a:defRPr sz="7420"/>
            </a:lvl4pPr>
            <a:lvl5pPr marL="6749494" indent="0">
              <a:buNone/>
              <a:defRPr sz="7420"/>
            </a:lvl5pPr>
            <a:lvl6pPr marL="8436868" indent="0">
              <a:buNone/>
              <a:defRPr sz="7420"/>
            </a:lvl6pPr>
            <a:lvl7pPr marL="10124241" indent="0">
              <a:buNone/>
              <a:defRPr sz="7420"/>
            </a:lvl7pPr>
            <a:lvl8pPr marL="11811614" indent="0">
              <a:buNone/>
              <a:defRPr sz="7420"/>
            </a:lvl8pPr>
            <a:lvl9pPr marL="1349898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6" y="28174799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73" indent="0">
              <a:buNone/>
              <a:defRPr sz="4452"/>
            </a:lvl2pPr>
            <a:lvl3pPr marL="3374747" indent="0">
              <a:buNone/>
              <a:defRPr sz="3671"/>
            </a:lvl3pPr>
            <a:lvl4pPr marL="5062120" indent="0">
              <a:buNone/>
              <a:defRPr sz="3359"/>
            </a:lvl4pPr>
            <a:lvl5pPr marL="6749494" indent="0">
              <a:buNone/>
              <a:defRPr sz="3359"/>
            </a:lvl5pPr>
            <a:lvl6pPr marL="8436868" indent="0">
              <a:buNone/>
              <a:defRPr sz="3359"/>
            </a:lvl6pPr>
            <a:lvl7pPr marL="10124241" indent="0">
              <a:buNone/>
              <a:defRPr sz="3359"/>
            </a:lvl7pPr>
            <a:lvl8pPr marL="11811614" indent="0">
              <a:buNone/>
              <a:defRPr sz="3359"/>
            </a:lvl8pPr>
            <a:lvl9pPr marL="1349898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3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3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3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7" y="33366427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7" y="33366427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747" rtl="0" eaLnBrk="1" latinLnBrk="0" hangingPunct="1">
        <a:spcBef>
          <a:spcPct val="0"/>
        </a:spcBef>
        <a:buNone/>
        <a:defRPr sz="16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530" indent="-1265530" algn="l" defTabSz="3374747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982" indent="-1054609" algn="l" defTabSz="3374747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433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8826" kern="1200">
          <a:solidFill>
            <a:schemeClr val="tx1"/>
          </a:solidFill>
          <a:latin typeface="+mn-lt"/>
          <a:ea typeface="+mn-ea"/>
          <a:cs typeface="+mn-cs"/>
        </a:defRPr>
      </a:lvl3pPr>
      <a:lvl4pPr marL="5905806" indent="-843686" algn="l" defTabSz="3374747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3180" indent="-843686" algn="l" defTabSz="3374747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55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927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5300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674" indent="-843686" algn="l" defTabSz="3374747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73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747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2120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49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86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4241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614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988" algn="l" defTabSz="3374747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0" y="10439474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>
                <a:solidFill>
                  <a:schemeClr val="tx1"/>
                </a:solidFill>
              </a:rPr>
              <a:t>Dimensiones: 80 </a:t>
            </a:r>
            <a:r>
              <a:rPr lang="es-ES" b="1" dirty="0">
                <a:solidFill>
                  <a:schemeClr val="tx1"/>
                </a:solidFill>
              </a:rPr>
              <a:t>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815641" y="1341077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129769" y="1364180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METROLOGÍA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4" y="4192167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6" y="5272263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747">
              <a:spcBef>
                <a:spcPct val="20000"/>
              </a:spcBef>
              <a:defRPr/>
            </a:pPr>
            <a:r>
              <a:rPr lang="es-MX" sz="4217" b="1" dirty="0">
                <a:latin typeface="Copperplate Gothic Light" pitchFamily="34" charset="0"/>
              </a:rPr>
              <a:t>Autores</a:t>
            </a:r>
            <a:endParaRPr lang="es-ES" sz="4217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3441" y="1716748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2079792" y="1166589"/>
            <a:ext cx="3281412" cy="302557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7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6530718" y="1410144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85116570-3260-1F40-AED5-9E54747FC93C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</a:t>
            </a:r>
            <a:r>
              <a:rPr lang="es-MX" sz="4500">
                <a:latin typeface="Helvetica" charset="0"/>
                <a:ea typeface="Helvetica" charset="0"/>
                <a:cs typeface="Helvetica" charset="0"/>
              </a:rPr>
              <a:t>: MET-xx</a:t>
            </a:r>
            <a:endParaRPr lang="es-MX" sz="450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9FF3D506-4C4C-E239-5DA8-5EB3DBDB39DD}"/>
              </a:ext>
            </a:extLst>
          </p:cNvPr>
          <p:cNvGrpSpPr/>
          <p:nvPr/>
        </p:nvGrpSpPr>
        <p:grpSpPr>
          <a:xfrm>
            <a:off x="2605699" y="1438029"/>
            <a:ext cx="2174650" cy="1035954"/>
            <a:chOff x="2092908" y="1304054"/>
            <a:chExt cx="2174650" cy="1035954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57A8DF35-6E5A-9CFF-C6BE-FA3CD46EDF09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7581EF00-00C5-88EC-799A-2F4B6892B778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23" name="Picture 3">
            <a:extLst>
              <a:ext uri="{FF2B5EF4-FFF2-40B4-BE49-F238E27FC236}">
                <a16:creationId xmlns:a16="http://schemas.microsoft.com/office/drawing/2014/main" id="{9EB1B597-E39E-3D31-4DB8-4F0E3A63B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878923" y="2461032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C14E0251-63D2-C522-8012-B53434A669A3}"/>
              </a:ext>
            </a:extLst>
          </p:cNvPr>
          <p:cNvCxnSpPr>
            <a:cxnSpLocks/>
          </p:cNvCxnSpPr>
          <p:nvPr/>
        </p:nvCxnSpPr>
        <p:spPr>
          <a:xfrm>
            <a:off x="2870536" y="3196033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454A75C-D99A-93AF-10C9-1D60EB4C83C2}"/>
              </a:ext>
            </a:extLst>
          </p:cNvPr>
          <p:cNvSpPr txBox="1"/>
          <p:nvPr/>
        </p:nvSpPr>
        <p:spPr>
          <a:xfrm>
            <a:off x="2784153" y="3145162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128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28</cp:revision>
  <cp:lastPrinted>2023-05-12T13:54:09Z</cp:lastPrinted>
  <dcterms:created xsi:type="dcterms:W3CDTF">2018-05-11T20:49:54Z</dcterms:created>
  <dcterms:modified xsi:type="dcterms:W3CDTF">2025-05-07T00:27:04Z</dcterms:modified>
</cp:coreProperties>
</file>