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0955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1909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2864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3820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4773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5728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6683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7638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BB"/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4672"/>
  </p:normalViewPr>
  <p:slideViewPr>
    <p:cSldViewPr>
      <p:cViewPr>
        <p:scale>
          <a:sx n="33" d="100"/>
          <a:sy n="33" d="100"/>
        </p:scale>
        <p:origin x="432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6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4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1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3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6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1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1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06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612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191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22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53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3836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142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44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6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5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6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5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4" y="8058280"/>
            <a:ext cx="12725189" cy="3358307"/>
          </a:xfrm>
        </p:spPr>
        <p:txBody>
          <a:bodyPr anchor="b"/>
          <a:lstStyle>
            <a:lvl1pPr marL="0" indent="0">
              <a:buNone/>
              <a:defRPr sz="8825" b="1"/>
            </a:lvl1pPr>
            <a:lvl2pPr marL="1687306" indent="0">
              <a:buNone/>
              <a:defRPr sz="7420" b="1"/>
            </a:lvl2pPr>
            <a:lvl3pPr marL="3374612" indent="0">
              <a:buNone/>
              <a:defRPr sz="6639" b="1"/>
            </a:lvl3pPr>
            <a:lvl4pPr marL="5061918" indent="0">
              <a:buNone/>
              <a:defRPr sz="5936" b="1"/>
            </a:lvl4pPr>
            <a:lvl5pPr marL="6749224" indent="0">
              <a:buNone/>
              <a:defRPr sz="5936" b="1"/>
            </a:lvl5pPr>
            <a:lvl6pPr marL="8436531" indent="0">
              <a:buNone/>
              <a:defRPr sz="5936" b="1"/>
            </a:lvl6pPr>
            <a:lvl7pPr marL="10123836" indent="0">
              <a:buNone/>
              <a:defRPr sz="5936" b="1"/>
            </a:lvl7pPr>
            <a:lvl8pPr marL="11811142" indent="0">
              <a:buNone/>
              <a:defRPr sz="5936" b="1"/>
            </a:lvl8pPr>
            <a:lvl9pPr marL="1349844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4" y="11416584"/>
            <a:ext cx="12725189" cy="20741518"/>
          </a:xfrm>
        </p:spPr>
        <p:txBody>
          <a:bodyPr/>
          <a:lstStyle>
            <a:lvl1pPr>
              <a:defRPr sz="8825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9" y="8058280"/>
            <a:ext cx="12730188" cy="3358307"/>
          </a:xfrm>
        </p:spPr>
        <p:txBody>
          <a:bodyPr anchor="b"/>
          <a:lstStyle>
            <a:lvl1pPr marL="0" indent="0">
              <a:buNone/>
              <a:defRPr sz="8825" b="1"/>
            </a:lvl1pPr>
            <a:lvl2pPr marL="1687306" indent="0">
              <a:buNone/>
              <a:defRPr sz="7420" b="1"/>
            </a:lvl2pPr>
            <a:lvl3pPr marL="3374612" indent="0">
              <a:buNone/>
              <a:defRPr sz="6639" b="1"/>
            </a:lvl3pPr>
            <a:lvl4pPr marL="5061918" indent="0">
              <a:buNone/>
              <a:defRPr sz="5936" b="1"/>
            </a:lvl4pPr>
            <a:lvl5pPr marL="6749224" indent="0">
              <a:buNone/>
              <a:defRPr sz="5936" b="1"/>
            </a:lvl5pPr>
            <a:lvl6pPr marL="8436531" indent="0">
              <a:buNone/>
              <a:defRPr sz="5936" b="1"/>
            </a:lvl6pPr>
            <a:lvl7pPr marL="10123836" indent="0">
              <a:buNone/>
              <a:defRPr sz="5936" b="1"/>
            </a:lvl7pPr>
            <a:lvl8pPr marL="11811142" indent="0">
              <a:buNone/>
              <a:defRPr sz="5936" b="1"/>
            </a:lvl8pPr>
            <a:lvl9pPr marL="1349844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9" y="11416584"/>
            <a:ext cx="12730188" cy="20741518"/>
          </a:xfrm>
        </p:spPr>
        <p:txBody>
          <a:bodyPr/>
          <a:lstStyle>
            <a:lvl1pPr>
              <a:defRPr sz="8825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5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4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06" indent="0">
              <a:buNone/>
              <a:defRPr sz="4451"/>
            </a:lvl2pPr>
            <a:lvl3pPr marL="3374612" indent="0">
              <a:buNone/>
              <a:defRPr sz="3671"/>
            </a:lvl3pPr>
            <a:lvl4pPr marL="5061918" indent="0">
              <a:buNone/>
              <a:defRPr sz="3359"/>
            </a:lvl4pPr>
            <a:lvl5pPr marL="6749224" indent="0">
              <a:buNone/>
              <a:defRPr sz="3359"/>
            </a:lvl5pPr>
            <a:lvl6pPr marL="8436531" indent="0">
              <a:buNone/>
              <a:defRPr sz="3359"/>
            </a:lvl6pPr>
            <a:lvl7pPr marL="10123836" indent="0">
              <a:buNone/>
              <a:defRPr sz="3359"/>
            </a:lvl7pPr>
            <a:lvl8pPr marL="11811142" indent="0">
              <a:buNone/>
              <a:defRPr sz="3359"/>
            </a:lvl8pPr>
            <a:lvl9pPr marL="1349844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7" y="25199819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7" y="3216646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06" indent="0">
              <a:buNone/>
              <a:defRPr sz="10310"/>
            </a:lvl2pPr>
            <a:lvl3pPr marL="3374612" indent="0">
              <a:buNone/>
              <a:defRPr sz="8825"/>
            </a:lvl3pPr>
            <a:lvl4pPr marL="5061918" indent="0">
              <a:buNone/>
              <a:defRPr sz="7420"/>
            </a:lvl4pPr>
            <a:lvl5pPr marL="6749224" indent="0">
              <a:buNone/>
              <a:defRPr sz="7420"/>
            </a:lvl5pPr>
            <a:lvl6pPr marL="8436531" indent="0">
              <a:buNone/>
              <a:defRPr sz="7420"/>
            </a:lvl6pPr>
            <a:lvl7pPr marL="10123836" indent="0">
              <a:buNone/>
              <a:defRPr sz="7420"/>
            </a:lvl7pPr>
            <a:lvl8pPr marL="11811142" indent="0">
              <a:buNone/>
              <a:defRPr sz="7420"/>
            </a:lvl8pPr>
            <a:lvl9pPr marL="1349844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7" y="28174800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06" indent="0">
              <a:buNone/>
              <a:defRPr sz="4451"/>
            </a:lvl2pPr>
            <a:lvl3pPr marL="3374612" indent="0">
              <a:buNone/>
              <a:defRPr sz="3671"/>
            </a:lvl3pPr>
            <a:lvl4pPr marL="5061918" indent="0">
              <a:buNone/>
              <a:defRPr sz="3359"/>
            </a:lvl4pPr>
            <a:lvl5pPr marL="6749224" indent="0">
              <a:buNone/>
              <a:defRPr sz="3359"/>
            </a:lvl5pPr>
            <a:lvl6pPr marL="8436531" indent="0">
              <a:buNone/>
              <a:defRPr sz="3359"/>
            </a:lvl6pPr>
            <a:lvl7pPr marL="10123836" indent="0">
              <a:buNone/>
              <a:defRPr sz="3359"/>
            </a:lvl7pPr>
            <a:lvl8pPr marL="11811142" indent="0">
              <a:buNone/>
              <a:defRPr sz="3359"/>
            </a:lvl8pPr>
            <a:lvl9pPr marL="1349844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4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4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4" y="33366428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8" y="33366428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8" y="33366428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612" rtl="0" eaLnBrk="1" latinLnBrk="0" hangingPunct="1">
        <a:spcBef>
          <a:spcPct val="0"/>
        </a:spcBef>
        <a:buNone/>
        <a:defRPr sz="162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479" indent="-1265479" algn="l" defTabSz="3374612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872" indent="-1054567" algn="l" defTabSz="3374612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265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8825" kern="1200">
          <a:solidFill>
            <a:schemeClr val="tx1"/>
          </a:solidFill>
          <a:latin typeface="+mn-lt"/>
          <a:ea typeface="+mn-ea"/>
          <a:cs typeface="+mn-cs"/>
        </a:defRPr>
      </a:lvl3pPr>
      <a:lvl4pPr marL="5905570" indent="-843652" algn="l" defTabSz="3374612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2876" indent="-843652" algn="l" defTabSz="3374612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183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488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4794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100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06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612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1918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224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531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3836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142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448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1" y="10439475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Dimensiones: 80 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 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5519421" y="1694636"/>
            <a:ext cx="21207732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350372" y="1065777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ONDAS, ÓPTICA Y ESPECTROSCOPIA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5" y="4545726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612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7" y="5752306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612">
              <a:spcBef>
                <a:spcPct val="20000"/>
              </a:spcBef>
              <a:defRPr/>
            </a:pPr>
            <a:r>
              <a:rPr lang="es-MX" sz="4216" b="1" dirty="0">
                <a:latin typeface="Copperplate Gothic Light" pitchFamily="34" charset="0"/>
              </a:rPr>
              <a:t>Autores</a:t>
            </a:r>
            <a:endParaRPr lang="es-ES" sz="4216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7177" y="2070308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1456267" y="1564928"/>
            <a:ext cx="2899637" cy="30019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6" dirty="0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5903268" y="1763703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7 CuadroTexto">
            <a:extLst>
              <a:ext uri="{FF2B5EF4-FFF2-40B4-BE49-F238E27FC236}">
                <a16:creationId xmlns:a16="http://schemas.microsoft.com/office/drawing/2014/main" id="{43B47F85-E660-4D4E-B4B5-AC854338FBDD}"/>
              </a:ext>
            </a:extLst>
          </p:cNvPr>
          <p:cNvSpPr txBox="1"/>
          <p:nvPr/>
        </p:nvSpPr>
        <p:spPr>
          <a:xfrm>
            <a:off x="7439592" y="3065926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Clave: OOE-xx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57681557-B145-2C35-2F0A-A80B5134686D}"/>
              </a:ext>
            </a:extLst>
          </p:cNvPr>
          <p:cNvGrpSpPr/>
          <p:nvPr/>
        </p:nvGrpSpPr>
        <p:grpSpPr>
          <a:xfrm>
            <a:off x="1818761" y="1776378"/>
            <a:ext cx="2174650" cy="1035954"/>
            <a:chOff x="2092908" y="1304054"/>
            <a:chExt cx="2174650" cy="103595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7BAAD75-54B2-3DBD-303F-9E577926F137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3088DE5A-77B3-715B-46E3-E40497F93F95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12" name="Picture 3">
            <a:extLst>
              <a:ext uri="{FF2B5EF4-FFF2-40B4-BE49-F238E27FC236}">
                <a16:creationId xmlns:a16="http://schemas.microsoft.com/office/drawing/2014/main" id="{D5C6758F-3423-8812-8306-EA5D61874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2091985" y="2799381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EDEFAFA-1018-7BFC-94EB-DFC123338B5E}"/>
              </a:ext>
            </a:extLst>
          </p:cNvPr>
          <p:cNvCxnSpPr>
            <a:cxnSpLocks/>
          </p:cNvCxnSpPr>
          <p:nvPr/>
        </p:nvCxnSpPr>
        <p:spPr>
          <a:xfrm>
            <a:off x="2083598" y="3534382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536E6FB-F570-1323-68F0-2337C05FC189}"/>
              </a:ext>
            </a:extLst>
          </p:cNvPr>
          <p:cNvSpPr txBox="1"/>
          <p:nvPr/>
        </p:nvSpPr>
        <p:spPr>
          <a:xfrm>
            <a:off x="1997215" y="3483511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132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31</cp:revision>
  <cp:lastPrinted>2023-05-12T13:54:09Z</cp:lastPrinted>
  <dcterms:created xsi:type="dcterms:W3CDTF">2018-05-11T20:49:54Z</dcterms:created>
  <dcterms:modified xsi:type="dcterms:W3CDTF">2025-05-07T00:32:18Z</dcterms:modified>
</cp:coreProperties>
</file>