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35999738"/>
  <p:notesSz cx="6858000" cy="9144000"/>
  <p:defaultTextStyle>
    <a:defPPr>
      <a:defRPr lang="es-MX"/>
    </a:defPPr>
    <a:lvl1pPr marL="0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1pPr>
    <a:lvl2pPr marL="1850955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2pPr>
    <a:lvl3pPr marL="3701909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3pPr>
    <a:lvl4pPr marL="5552864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4pPr>
    <a:lvl5pPr marL="7403820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5pPr>
    <a:lvl6pPr marL="9254773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6pPr>
    <a:lvl7pPr marL="11105728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7pPr>
    <a:lvl8pPr marL="12956683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8pPr>
    <a:lvl9pPr marL="14807638" algn="l" defTabSz="3701909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8BB"/>
    <a:srgbClr val="FF0000"/>
    <a:srgbClr val="FF3300"/>
    <a:srgbClr val="96AD6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7" autoAdjust="0"/>
    <p:restoredTop sz="94672"/>
  </p:normalViewPr>
  <p:slideViewPr>
    <p:cSldViewPr>
      <p:cViewPr>
        <p:scale>
          <a:sx n="33" d="100"/>
          <a:sy n="33" d="100"/>
        </p:scale>
        <p:origin x="1632" y="144"/>
      </p:cViewPr>
      <p:guideLst>
        <p:guide orient="horz" pos="11339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032" y="11183256"/>
            <a:ext cx="24480362" cy="771661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064" y="20399854"/>
            <a:ext cx="2016029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87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74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61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749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43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123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811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498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96096" y="9083270"/>
            <a:ext cx="22960339" cy="19351525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05081" y="9083270"/>
            <a:ext cx="68411009" cy="19351525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035" y="23133168"/>
            <a:ext cx="24480362" cy="7149948"/>
          </a:xfrm>
        </p:spPr>
        <p:txBody>
          <a:bodyPr anchor="t"/>
          <a:lstStyle>
            <a:lvl1pPr algn="l">
              <a:defRPr sz="14761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035" y="15258227"/>
            <a:ext cx="24480362" cy="7874940"/>
          </a:xfrm>
        </p:spPr>
        <p:txBody>
          <a:bodyPr anchor="b"/>
          <a:lstStyle>
            <a:lvl1pPr marL="0" indent="0">
              <a:buNone/>
              <a:defRPr sz="7420">
                <a:solidFill>
                  <a:schemeClr val="tx1">
                    <a:tint val="75000"/>
                  </a:schemeClr>
                </a:solidFill>
              </a:defRPr>
            </a:lvl1pPr>
            <a:lvl2pPr marL="1687306" indent="0">
              <a:buNone/>
              <a:defRPr sz="6639">
                <a:solidFill>
                  <a:schemeClr val="tx1">
                    <a:tint val="75000"/>
                  </a:schemeClr>
                </a:solidFill>
              </a:defRPr>
            </a:lvl2pPr>
            <a:lvl3pPr marL="3374612" indent="0">
              <a:buNone/>
              <a:defRPr sz="5936">
                <a:solidFill>
                  <a:schemeClr val="tx1">
                    <a:tint val="75000"/>
                  </a:schemeClr>
                </a:solidFill>
              </a:defRPr>
            </a:lvl3pPr>
            <a:lvl4pPr marL="506191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4pPr>
            <a:lvl5pPr marL="674922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5pPr>
            <a:lvl6pPr marL="8436531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6pPr>
            <a:lvl7pPr marL="10123836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7pPr>
            <a:lvl8pPr marL="11811142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8pPr>
            <a:lvl9pPr marL="1349844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05078" y="52916286"/>
            <a:ext cx="45685673" cy="149682244"/>
          </a:xfrm>
        </p:spPr>
        <p:txBody>
          <a:bodyPr/>
          <a:lstStyle>
            <a:lvl1pPr>
              <a:defRPr sz="10310"/>
            </a:lvl1pPr>
            <a:lvl2pPr>
              <a:defRPr sz="8825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70757" y="52916286"/>
            <a:ext cx="45685676" cy="149682244"/>
          </a:xfrm>
        </p:spPr>
        <p:txBody>
          <a:bodyPr/>
          <a:lstStyle>
            <a:lvl1pPr>
              <a:defRPr sz="10310"/>
            </a:lvl1pPr>
            <a:lvl2pPr>
              <a:defRPr sz="8825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41659"/>
            <a:ext cx="25920383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4" y="8058280"/>
            <a:ext cx="12725189" cy="3358307"/>
          </a:xfrm>
        </p:spPr>
        <p:txBody>
          <a:bodyPr anchor="b"/>
          <a:lstStyle>
            <a:lvl1pPr marL="0" indent="0">
              <a:buNone/>
              <a:defRPr sz="8825" b="1"/>
            </a:lvl1pPr>
            <a:lvl2pPr marL="1687306" indent="0">
              <a:buNone/>
              <a:defRPr sz="7420" b="1"/>
            </a:lvl2pPr>
            <a:lvl3pPr marL="3374612" indent="0">
              <a:buNone/>
              <a:defRPr sz="6639" b="1"/>
            </a:lvl3pPr>
            <a:lvl4pPr marL="5061918" indent="0">
              <a:buNone/>
              <a:defRPr sz="5936" b="1"/>
            </a:lvl4pPr>
            <a:lvl5pPr marL="6749224" indent="0">
              <a:buNone/>
              <a:defRPr sz="5936" b="1"/>
            </a:lvl5pPr>
            <a:lvl6pPr marL="8436531" indent="0">
              <a:buNone/>
              <a:defRPr sz="5936" b="1"/>
            </a:lvl6pPr>
            <a:lvl7pPr marL="10123836" indent="0">
              <a:buNone/>
              <a:defRPr sz="5936" b="1"/>
            </a:lvl7pPr>
            <a:lvl8pPr marL="11811142" indent="0">
              <a:buNone/>
              <a:defRPr sz="5936" b="1"/>
            </a:lvl8pPr>
            <a:lvl9pPr marL="1349844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024" y="11416584"/>
            <a:ext cx="12725189" cy="20741518"/>
          </a:xfrm>
        </p:spPr>
        <p:txBody>
          <a:bodyPr/>
          <a:lstStyle>
            <a:lvl1pPr>
              <a:defRPr sz="8825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0219" y="8058280"/>
            <a:ext cx="12730188" cy="3358307"/>
          </a:xfrm>
        </p:spPr>
        <p:txBody>
          <a:bodyPr anchor="b"/>
          <a:lstStyle>
            <a:lvl1pPr marL="0" indent="0">
              <a:buNone/>
              <a:defRPr sz="8825" b="1"/>
            </a:lvl1pPr>
            <a:lvl2pPr marL="1687306" indent="0">
              <a:buNone/>
              <a:defRPr sz="7420" b="1"/>
            </a:lvl2pPr>
            <a:lvl3pPr marL="3374612" indent="0">
              <a:buNone/>
              <a:defRPr sz="6639" b="1"/>
            </a:lvl3pPr>
            <a:lvl4pPr marL="5061918" indent="0">
              <a:buNone/>
              <a:defRPr sz="5936" b="1"/>
            </a:lvl4pPr>
            <a:lvl5pPr marL="6749224" indent="0">
              <a:buNone/>
              <a:defRPr sz="5936" b="1"/>
            </a:lvl5pPr>
            <a:lvl6pPr marL="8436531" indent="0">
              <a:buNone/>
              <a:defRPr sz="5936" b="1"/>
            </a:lvl6pPr>
            <a:lvl7pPr marL="10123836" indent="0">
              <a:buNone/>
              <a:defRPr sz="5936" b="1"/>
            </a:lvl7pPr>
            <a:lvl8pPr marL="11811142" indent="0">
              <a:buNone/>
              <a:defRPr sz="5936" b="1"/>
            </a:lvl8pPr>
            <a:lvl9pPr marL="1349844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0219" y="11416584"/>
            <a:ext cx="12730188" cy="20741518"/>
          </a:xfrm>
        </p:spPr>
        <p:txBody>
          <a:bodyPr/>
          <a:lstStyle>
            <a:lvl1pPr>
              <a:defRPr sz="8825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33323"/>
            <a:ext cx="9475141" cy="6099956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0166" y="1433325"/>
            <a:ext cx="16100238" cy="30724779"/>
          </a:xfrm>
        </p:spPr>
        <p:txBody>
          <a:bodyPr/>
          <a:lstStyle>
            <a:lvl1pPr>
              <a:defRPr sz="11795"/>
            </a:lvl1pPr>
            <a:lvl2pPr>
              <a:defRPr sz="10310"/>
            </a:lvl2pPr>
            <a:lvl3pPr>
              <a:defRPr sz="8825"/>
            </a:lvl3pPr>
            <a:lvl4pPr>
              <a:defRPr sz="7420"/>
            </a:lvl4pPr>
            <a:lvl5pPr>
              <a:defRPr sz="7420"/>
            </a:lvl5pPr>
            <a:lvl6pPr>
              <a:defRPr sz="7420"/>
            </a:lvl6pPr>
            <a:lvl7pPr>
              <a:defRPr sz="7420"/>
            </a:lvl7pPr>
            <a:lvl8pPr>
              <a:defRPr sz="7420"/>
            </a:lvl8pPr>
            <a:lvl9pPr>
              <a:defRPr sz="742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024" y="7533284"/>
            <a:ext cx="9475141" cy="24624823"/>
          </a:xfrm>
        </p:spPr>
        <p:txBody>
          <a:bodyPr/>
          <a:lstStyle>
            <a:lvl1pPr marL="0" indent="0">
              <a:buNone/>
              <a:defRPr sz="5155"/>
            </a:lvl1pPr>
            <a:lvl2pPr marL="1687306" indent="0">
              <a:buNone/>
              <a:defRPr sz="4451"/>
            </a:lvl2pPr>
            <a:lvl3pPr marL="3374612" indent="0">
              <a:buNone/>
              <a:defRPr sz="3671"/>
            </a:lvl3pPr>
            <a:lvl4pPr marL="5061918" indent="0">
              <a:buNone/>
              <a:defRPr sz="3359"/>
            </a:lvl4pPr>
            <a:lvl5pPr marL="6749224" indent="0">
              <a:buNone/>
              <a:defRPr sz="3359"/>
            </a:lvl5pPr>
            <a:lvl6pPr marL="8436531" indent="0">
              <a:buNone/>
              <a:defRPr sz="3359"/>
            </a:lvl6pPr>
            <a:lvl7pPr marL="10123836" indent="0">
              <a:buNone/>
              <a:defRPr sz="3359"/>
            </a:lvl7pPr>
            <a:lvl8pPr marL="11811142" indent="0">
              <a:buNone/>
              <a:defRPr sz="3359"/>
            </a:lvl8pPr>
            <a:lvl9pPr marL="1349844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087" y="25199819"/>
            <a:ext cx="17280255" cy="2974981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087" y="3216646"/>
            <a:ext cx="17280255" cy="21599843"/>
          </a:xfrm>
        </p:spPr>
        <p:txBody>
          <a:bodyPr/>
          <a:lstStyle>
            <a:lvl1pPr marL="0" indent="0">
              <a:buNone/>
              <a:defRPr sz="11795"/>
            </a:lvl1pPr>
            <a:lvl2pPr marL="1687306" indent="0">
              <a:buNone/>
              <a:defRPr sz="10310"/>
            </a:lvl2pPr>
            <a:lvl3pPr marL="3374612" indent="0">
              <a:buNone/>
              <a:defRPr sz="8825"/>
            </a:lvl3pPr>
            <a:lvl4pPr marL="5061918" indent="0">
              <a:buNone/>
              <a:defRPr sz="7420"/>
            </a:lvl4pPr>
            <a:lvl5pPr marL="6749224" indent="0">
              <a:buNone/>
              <a:defRPr sz="7420"/>
            </a:lvl5pPr>
            <a:lvl6pPr marL="8436531" indent="0">
              <a:buNone/>
              <a:defRPr sz="7420"/>
            </a:lvl6pPr>
            <a:lvl7pPr marL="10123836" indent="0">
              <a:buNone/>
              <a:defRPr sz="7420"/>
            </a:lvl7pPr>
            <a:lvl8pPr marL="11811142" indent="0">
              <a:buNone/>
              <a:defRPr sz="7420"/>
            </a:lvl8pPr>
            <a:lvl9pPr marL="13498448" indent="0">
              <a:buNone/>
              <a:defRPr sz="742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087" y="28174800"/>
            <a:ext cx="17280255" cy="4224967"/>
          </a:xfrm>
        </p:spPr>
        <p:txBody>
          <a:bodyPr/>
          <a:lstStyle>
            <a:lvl1pPr marL="0" indent="0">
              <a:buNone/>
              <a:defRPr sz="5155"/>
            </a:lvl1pPr>
            <a:lvl2pPr marL="1687306" indent="0">
              <a:buNone/>
              <a:defRPr sz="4451"/>
            </a:lvl2pPr>
            <a:lvl3pPr marL="3374612" indent="0">
              <a:buNone/>
              <a:defRPr sz="3671"/>
            </a:lvl3pPr>
            <a:lvl4pPr marL="5061918" indent="0">
              <a:buNone/>
              <a:defRPr sz="3359"/>
            </a:lvl4pPr>
            <a:lvl5pPr marL="6749224" indent="0">
              <a:buNone/>
              <a:defRPr sz="3359"/>
            </a:lvl5pPr>
            <a:lvl6pPr marL="8436531" indent="0">
              <a:buNone/>
              <a:defRPr sz="3359"/>
            </a:lvl6pPr>
            <a:lvl7pPr marL="10123836" indent="0">
              <a:buNone/>
              <a:defRPr sz="3359"/>
            </a:lvl7pPr>
            <a:lvl8pPr marL="11811142" indent="0">
              <a:buNone/>
              <a:defRPr sz="3359"/>
            </a:lvl8pPr>
            <a:lvl9pPr marL="1349844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024" y="1441659"/>
            <a:ext cx="25920383" cy="599995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4" y="8399942"/>
            <a:ext cx="25920383" cy="23758163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024" y="33366428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148" y="33366428"/>
            <a:ext cx="9120135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0308" y="33366428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4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74612" rtl="0" eaLnBrk="1" latinLnBrk="0" hangingPunct="1">
        <a:spcBef>
          <a:spcPct val="0"/>
        </a:spcBef>
        <a:buNone/>
        <a:defRPr sz="162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5479" indent="-1265479" algn="l" defTabSz="3374612" rtl="0" eaLnBrk="1" latinLnBrk="0" hangingPunct="1">
        <a:spcBef>
          <a:spcPct val="20000"/>
        </a:spcBef>
        <a:buFont typeface="Arial" pitchFamily="34" charset="0"/>
        <a:buChar char="•"/>
        <a:defRPr sz="11795" kern="1200">
          <a:solidFill>
            <a:schemeClr val="tx1"/>
          </a:solidFill>
          <a:latin typeface="+mn-lt"/>
          <a:ea typeface="+mn-ea"/>
          <a:cs typeface="+mn-cs"/>
        </a:defRPr>
      </a:lvl1pPr>
      <a:lvl2pPr marL="2741872" indent="-1054567" algn="l" defTabSz="3374612" rtl="0" eaLnBrk="1" latinLnBrk="0" hangingPunct="1">
        <a:spcBef>
          <a:spcPct val="20000"/>
        </a:spcBef>
        <a:buFont typeface="Arial" pitchFamily="34" charset="0"/>
        <a:buChar char="–"/>
        <a:defRPr sz="10310" kern="1200">
          <a:solidFill>
            <a:schemeClr val="tx1"/>
          </a:solidFill>
          <a:latin typeface="+mn-lt"/>
          <a:ea typeface="+mn-ea"/>
          <a:cs typeface="+mn-cs"/>
        </a:defRPr>
      </a:lvl2pPr>
      <a:lvl3pPr marL="4218265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8825" kern="1200">
          <a:solidFill>
            <a:schemeClr val="tx1"/>
          </a:solidFill>
          <a:latin typeface="+mn-lt"/>
          <a:ea typeface="+mn-ea"/>
          <a:cs typeface="+mn-cs"/>
        </a:defRPr>
      </a:lvl3pPr>
      <a:lvl4pPr marL="5905570" indent="-843652" algn="l" defTabSz="3374612" rtl="0" eaLnBrk="1" latinLnBrk="0" hangingPunct="1">
        <a:spcBef>
          <a:spcPct val="20000"/>
        </a:spcBef>
        <a:buFont typeface="Arial" pitchFamily="34" charset="0"/>
        <a:buChar char="–"/>
        <a:defRPr sz="7420" kern="1200">
          <a:solidFill>
            <a:schemeClr val="tx1"/>
          </a:solidFill>
          <a:latin typeface="+mn-lt"/>
          <a:ea typeface="+mn-ea"/>
          <a:cs typeface="+mn-cs"/>
        </a:defRPr>
      </a:lvl4pPr>
      <a:lvl5pPr marL="7592876" indent="-843652" algn="l" defTabSz="3374612" rtl="0" eaLnBrk="1" latinLnBrk="0" hangingPunct="1">
        <a:spcBef>
          <a:spcPct val="20000"/>
        </a:spcBef>
        <a:buFont typeface="Arial" pitchFamily="34" charset="0"/>
        <a:buChar char="»"/>
        <a:defRPr sz="7420" kern="1200">
          <a:solidFill>
            <a:schemeClr val="tx1"/>
          </a:solidFill>
          <a:latin typeface="+mn-lt"/>
          <a:ea typeface="+mn-ea"/>
          <a:cs typeface="+mn-cs"/>
        </a:defRPr>
      </a:lvl5pPr>
      <a:lvl6pPr marL="9280183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6pPr>
      <a:lvl7pPr marL="10967488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7pPr>
      <a:lvl8pPr marL="12654794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8pPr>
      <a:lvl9pPr marL="14342100" indent="-843652" algn="l" defTabSz="3374612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1pPr>
      <a:lvl2pPr marL="1687306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2pPr>
      <a:lvl3pPr marL="3374612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3pPr>
      <a:lvl4pPr marL="5061918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4pPr>
      <a:lvl5pPr marL="6749224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5pPr>
      <a:lvl6pPr marL="8436531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6pPr>
      <a:lvl7pPr marL="10123836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7pPr>
      <a:lvl8pPr marL="11811142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8pPr>
      <a:lvl9pPr marL="13498448" algn="l" defTabSz="3374612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12911" y="10439475"/>
            <a:ext cx="21036704" cy="1807928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ES" b="1" dirty="0">
                <a:solidFill>
                  <a:schemeClr val="tx1"/>
                </a:solidFill>
              </a:rPr>
              <a:t>INSTRUCCIONES:</a:t>
            </a: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las dimensiones y color del encabezado del cartel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Dimensiones: 80 cm de ancho por 100 cm de alto.</a:t>
            </a: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el formato del encabezado, tamaño y tipo de letra para el título del proyecto así como para los autores. En los autores, NO ANOTAR EL NOMBRE DEL ASESOR (A)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 algn="l"/>
            <a:r>
              <a:rPr lang="es-ES" b="1" dirty="0">
                <a:solidFill>
                  <a:schemeClr val="tx1"/>
                </a:solidFill>
              </a:rPr>
              <a:t>El formato de tu trabajo es libre (tipo de letra, tamaño, figuras, tablas, etcétera) sólo asegúrate de incluir: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Introducción y desarrollo experimental.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Resultados más importantes del trabajo experimental.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de datos experimentales y los gráficos más representativos.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y conclusión.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Referencias.</a:t>
            </a:r>
            <a:endParaRPr lang="es-MX" b="1" dirty="0">
              <a:solidFill>
                <a:schemeClr val="tx1"/>
              </a:solidFill>
            </a:endParaRPr>
          </a:p>
          <a:p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5519421" y="1694636"/>
            <a:ext cx="21207732" cy="2611307"/>
            <a:chOff x="2128739" y="720381"/>
            <a:chExt cx="28289448" cy="31779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6" name="5 Rectángulo redondeado"/>
            <p:cNvSpPr/>
            <p:nvPr/>
          </p:nvSpPr>
          <p:spPr>
            <a:xfrm>
              <a:off x="2128739" y="720381"/>
              <a:ext cx="28289448" cy="31779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92D05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5691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350372" y="1065777"/>
              <a:ext cx="23360226" cy="1236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000" dirty="0">
                  <a:latin typeface="Helvetica" charset="0"/>
                  <a:ea typeface="Helvetica" charset="0"/>
                  <a:cs typeface="Helvetica" charset="0"/>
                </a:rPr>
                <a:t>LABORATORIO DE EQUILIBRIO Y CINÉTICA</a:t>
              </a:r>
            </a:p>
          </p:txBody>
        </p:sp>
      </p:grpSp>
      <p:sp>
        <p:nvSpPr>
          <p:cNvPr id="10" name="2 Subtítulo"/>
          <p:cNvSpPr txBox="1">
            <a:spLocks/>
          </p:cNvSpPr>
          <p:nvPr/>
        </p:nvSpPr>
        <p:spPr>
          <a:xfrm>
            <a:off x="7213185" y="4545726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612">
              <a:spcBef>
                <a:spcPct val="20000"/>
              </a:spcBef>
              <a:defRPr/>
            </a:pPr>
            <a:r>
              <a:rPr lang="es-MX" sz="5624" b="1" dirty="0">
                <a:latin typeface="Copperplate Gothic Light" pitchFamily="34" charset="0"/>
              </a:rPr>
              <a:t>Título</a:t>
            </a:r>
            <a:r>
              <a:rPr lang="es-ES" sz="5624" b="1" dirty="0">
                <a:latin typeface="Copperplate Gothic Light" pitchFamily="34" charset="0"/>
              </a:rPr>
              <a:t> del trabajo </a:t>
            </a: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6673157" y="5752306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612">
              <a:spcBef>
                <a:spcPct val="20000"/>
              </a:spcBef>
              <a:defRPr/>
            </a:pPr>
            <a:r>
              <a:rPr lang="es-MX" sz="4216" b="1" dirty="0">
                <a:latin typeface="Copperplate Gothic Light" pitchFamily="34" charset="0"/>
              </a:rPr>
              <a:t>Autores</a:t>
            </a:r>
            <a:endParaRPr lang="es-ES" sz="4216" b="1" dirty="0">
              <a:latin typeface="Copperplate Gothic Light" pitchFamily="34" charset="0"/>
            </a:endParaRPr>
          </a:p>
        </p:txBody>
      </p:sp>
      <p:pic>
        <p:nvPicPr>
          <p:cNvPr id="1026" name="Picture 2" descr="Resultado de imagen de escudo FQ UNAM&quot;">
            <a:extLst>
              <a:ext uri="{FF2B5EF4-FFF2-40B4-BE49-F238E27FC236}">
                <a16:creationId xmlns:a16="http://schemas.microsoft.com/office/drawing/2014/main" id="{A3EAAB44-0370-D74C-B543-204F2D4D9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7177" y="2070308"/>
            <a:ext cx="1912347" cy="192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6572358F-5E58-E455-D03C-1382A11D6818}"/>
              </a:ext>
            </a:extLst>
          </p:cNvPr>
          <p:cNvSpPr/>
          <p:nvPr/>
        </p:nvSpPr>
        <p:spPr>
          <a:xfrm>
            <a:off x="1456267" y="1564928"/>
            <a:ext cx="2899637" cy="300199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7966" dirty="0"/>
          </a:p>
        </p:txBody>
      </p:sp>
      <p:pic>
        <p:nvPicPr>
          <p:cNvPr id="25" name="Picture 6" descr="Resultado de imagen de escudo FQ UNAM&quot;">
            <a:extLst>
              <a:ext uri="{FF2B5EF4-FFF2-40B4-BE49-F238E27FC236}">
                <a16:creationId xmlns:a16="http://schemas.microsoft.com/office/drawing/2014/main" id="{B85B48CC-3764-8F09-3A84-DF1EBC5027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6" r="22103" b="23592"/>
          <a:stretch/>
        </p:blipFill>
        <p:spPr bwMode="auto">
          <a:xfrm>
            <a:off x="5903268" y="1763703"/>
            <a:ext cx="2131695" cy="23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7 CuadroTexto">
            <a:extLst>
              <a:ext uri="{FF2B5EF4-FFF2-40B4-BE49-F238E27FC236}">
                <a16:creationId xmlns:a16="http://schemas.microsoft.com/office/drawing/2014/main" id="{43B47F85-E660-4D4E-B4B5-AC854338FBDD}"/>
              </a:ext>
            </a:extLst>
          </p:cNvPr>
          <p:cNvSpPr txBox="1"/>
          <p:nvPr/>
        </p:nvSpPr>
        <p:spPr>
          <a:xfrm>
            <a:off x="7439592" y="3065926"/>
            <a:ext cx="175124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>
                <a:latin typeface="Helvetica" charset="0"/>
                <a:ea typeface="Helvetica" charset="0"/>
                <a:cs typeface="Helvetica" charset="0"/>
              </a:rPr>
              <a:t>Clave: LEC-xx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57681557-B145-2C35-2F0A-A80B5134686D}"/>
              </a:ext>
            </a:extLst>
          </p:cNvPr>
          <p:cNvGrpSpPr/>
          <p:nvPr/>
        </p:nvGrpSpPr>
        <p:grpSpPr>
          <a:xfrm>
            <a:off x="1818761" y="1776378"/>
            <a:ext cx="2174650" cy="1035954"/>
            <a:chOff x="2092908" y="1304054"/>
            <a:chExt cx="2174650" cy="1035954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D7BAAD75-54B2-3DBD-303F-9E577926F137}"/>
                </a:ext>
              </a:extLst>
            </p:cNvPr>
            <p:cNvSpPr txBox="1"/>
            <p:nvPr/>
          </p:nvSpPr>
          <p:spPr>
            <a:xfrm>
              <a:off x="2258407" y="1304054"/>
              <a:ext cx="19098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Muestra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3088DE5A-77B3-715B-46E3-E40497F93F95}"/>
                </a:ext>
              </a:extLst>
            </p:cNvPr>
            <p:cNvSpPr txBox="1"/>
            <p:nvPr/>
          </p:nvSpPr>
          <p:spPr>
            <a:xfrm>
              <a:off x="2092908" y="1878343"/>
              <a:ext cx="2174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Experimental</a:t>
              </a:r>
            </a:p>
          </p:txBody>
        </p:sp>
      </p:grpSp>
      <p:pic>
        <p:nvPicPr>
          <p:cNvPr id="12" name="Picture 3">
            <a:extLst>
              <a:ext uri="{FF2B5EF4-FFF2-40B4-BE49-F238E27FC236}">
                <a16:creationId xmlns:a16="http://schemas.microsoft.com/office/drawing/2014/main" id="{D5C6758F-3423-8812-8306-EA5D61874F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 t="47701" r="12497" b="21791"/>
          <a:stretch/>
        </p:blipFill>
        <p:spPr bwMode="auto">
          <a:xfrm>
            <a:off x="2091985" y="2799381"/>
            <a:ext cx="1711139" cy="66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BEDEFAFA-1018-7BFC-94EB-DFC123338B5E}"/>
              </a:ext>
            </a:extLst>
          </p:cNvPr>
          <p:cNvCxnSpPr>
            <a:cxnSpLocks/>
          </p:cNvCxnSpPr>
          <p:nvPr/>
        </p:nvCxnSpPr>
        <p:spPr>
          <a:xfrm>
            <a:off x="2083598" y="3534382"/>
            <a:ext cx="1711139" cy="166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536E6FB-F570-1323-68F0-2337C05FC189}"/>
              </a:ext>
            </a:extLst>
          </p:cNvPr>
          <p:cNvSpPr txBox="1"/>
          <p:nvPr/>
        </p:nvSpPr>
        <p:spPr>
          <a:xfrm>
            <a:off x="1997215" y="3483511"/>
            <a:ext cx="1900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200" dirty="0">
                <a:latin typeface="Century Gothic" panose="020B0502020202020204" pitchFamily="34" charset="0"/>
              </a:rPr>
              <a:t>2025-2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132</Words>
  <Application>Microsoft Macintosh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Copperplate Gothic Light</vt:lpstr>
      <vt:lpstr>Helvetica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Guerrero</dc:creator>
  <cp:lastModifiedBy>elizabeth hdz</cp:lastModifiedBy>
  <cp:revision>30</cp:revision>
  <cp:lastPrinted>2023-05-12T13:54:09Z</cp:lastPrinted>
  <dcterms:created xsi:type="dcterms:W3CDTF">2018-05-11T20:49:54Z</dcterms:created>
  <dcterms:modified xsi:type="dcterms:W3CDTF">2025-05-07T00:30:27Z</dcterms:modified>
</cp:coreProperties>
</file>