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56" r:id="rId10"/>
    <p:sldId id="264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8FD0D-1A65-403B-BD2C-7620B23C49D9}" v="37" dt="2020-09-07T15:53:57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" userId="19a4719e5f3f0efc" providerId="LiveId" clId="{6978FD0D-1A65-403B-BD2C-7620B23C49D9}"/>
    <pc:docChg chg="modSld modShowInfo">
      <pc:chgData name="Luis" userId="19a4719e5f3f0efc" providerId="LiveId" clId="{6978FD0D-1A65-403B-BD2C-7620B23C49D9}" dt="2020-09-07T15:53:57.127" v="39"/>
      <pc:docMkLst>
        <pc:docMk/>
      </pc:docMkLst>
      <pc:sldChg chg="modTransition">
        <pc:chgData name="Luis" userId="19a4719e5f3f0efc" providerId="LiveId" clId="{6978FD0D-1A65-403B-BD2C-7620B23C49D9}" dt="2020-09-07T15:53:32.045" v="37"/>
        <pc:sldMkLst>
          <pc:docMk/>
          <pc:sldMk cId="2566970723" sldId="256"/>
        </pc:sldMkLst>
      </pc:sldChg>
      <pc:sldChg chg="modTransition">
        <pc:chgData name="Luis" userId="19a4719e5f3f0efc" providerId="LiveId" clId="{6978FD0D-1A65-403B-BD2C-7620B23C49D9}" dt="2020-09-07T15:51:20.536" v="29"/>
        <pc:sldMkLst>
          <pc:docMk/>
          <pc:sldMk cId="755019771" sldId="257"/>
        </pc:sldMkLst>
      </pc:sldChg>
      <pc:sldChg chg="modTransition">
        <pc:chgData name="Luis" userId="19a4719e5f3f0efc" providerId="LiveId" clId="{6978FD0D-1A65-403B-BD2C-7620B23C49D9}" dt="2020-09-07T15:51:37.591" v="30"/>
        <pc:sldMkLst>
          <pc:docMk/>
          <pc:sldMk cId="1010177381" sldId="258"/>
        </pc:sldMkLst>
      </pc:sldChg>
      <pc:sldChg chg="modTransition">
        <pc:chgData name="Luis" userId="19a4719e5f3f0efc" providerId="LiveId" clId="{6978FD0D-1A65-403B-BD2C-7620B23C49D9}" dt="2020-09-07T15:51:52.999" v="31"/>
        <pc:sldMkLst>
          <pc:docMk/>
          <pc:sldMk cId="908010506" sldId="259"/>
        </pc:sldMkLst>
      </pc:sldChg>
      <pc:sldChg chg="modTransition">
        <pc:chgData name="Luis" userId="19a4719e5f3f0efc" providerId="LiveId" clId="{6978FD0D-1A65-403B-BD2C-7620B23C49D9}" dt="2020-09-07T15:52:11.316" v="32"/>
        <pc:sldMkLst>
          <pc:docMk/>
          <pc:sldMk cId="3995800216" sldId="260"/>
        </pc:sldMkLst>
      </pc:sldChg>
      <pc:sldChg chg="modTransition">
        <pc:chgData name="Luis" userId="19a4719e5f3f0efc" providerId="LiveId" clId="{6978FD0D-1A65-403B-BD2C-7620B23C49D9}" dt="2020-09-07T15:52:22.232" v="33"/>
        <pc:sldMkLst>
          <pc:docMk/>
          <pc:sldMk cId="4187135812" sldId="261"/>
        </pc:sldMkLst>
      </pc:sldChg>
      <pc:sldChg chg="modTransition">
        <pc:chgData name="Luis" userId="19a4719e5f3f0efc" providerId="LiveId" clId="{6978FD0D-1A65-403B-BD2C-7620B23C49D9}" dt="2020-09-07T15:52:54.307" v="34"/>
        <pc:sldMkLst>
          <pc:docMk/>
          <pc:sldMk cId="1085396367" sldId="262"/>
        </pc:sldMkLst>
      </pc:sldChg>
      <pc:sldChg chg="modTransition">
        <pc:chgData name="Luis" userId="19a4719e5f3f0efc" providerId="LiveId" clId="{6978FD0D-1A65-403B-BD2C-7620B23C49D9}" dt="2020-09-07T15:53:19.736" v="36"/>
        <pc:sldMkLst>
          <pc:docMk/>
          <pc:sldMk cId="2975066271" sldId="263"/>
        </pc:sldMkLst>
      </pc:sldChg>
      <pc:sldChg chg="modTransition">
        <pc:chgData name="Luis" userId="19a4719e5f3f0efc" providerId="LiveId" clId="{6978FD0D-1A65-403B-BD2C-7620B23C49D9}" dt="2020-09-07T15:53:46.314" v="38"/>
        <pc:sldMkLst>
          <pc:docMk/>
          <pc:sldMk cId="2099686254" sldId="264"/>
        </pc:sldMkLst>
      </pc:sldChg>
      <pc:sldChg chg="modTransition">
        <pc:chgData name="Luis" userId="19a4719e5f3f0efc" providerId="LiveId" clId="{6978FD0D-1A65-403B-BD2C-7620B23C49D9}" dt="2020-09-07T15:53:57.127" v="39"/>
        <pc:sldMkLst>
          <pc:docMk/>
          <pc:sldMk cId="3712662801" sldId="265"/>
        </pc:sldMkLst>
      </pc:sldChg>
      <pc:sldChg chg="modTransition">
        <pc:chgData name="Luis" userId="19a4719e5f3f0efc" providerId="LiveId" clId="{6978FD0D-1A65-403B-BD2C-7620B23C49D9}" dt="2020-09-07T15:53:08.427" v="35"/>
        <pc:sldMkLst>
          <pc:docMk/>
          <pc:sldMk cId="21305097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B3F0B-483C-4F2A-8CF4-F2ACB0FA8007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9B15-03BA-40E0-A926-D5493618EC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53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0638FD-B4F3-4CD3-A89B-BF84085262D6}" type="slidenum">
              <a:rPr lang="es-ES" altLang="es-MX" smtClean="0"/>
              <a:pPr eaLnBrk="1" hangingPunct="1">
                <a:spcBef>
                  <a:spcPct val="0"/>
                </a:spcBef>
              </a:pPr>
              <a:t>1</a:t>
            </a:fld>
            <a:endParaRPr lang="es-ES" altLang="es-MX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9B15-03BA-40E0-A926-D5493618ECA2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658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9B15-03BA-40E0-A926-D5493618ECA2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623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8569DF-A7F7-49BB-9AFD-5F8AD0B8F43B}" type="slidenum">
              <a:rPr lang="es-ES" altLang="es-MX" smtClean="0"/>
              <a:pPr eaLnBrk="1" hangingPunct="1">
                <a:spcBef>
                  <a:spcPct val="0"/>
                </a:spcBef>
              </a:pPr>
              <a:t>2</a:t>
            </a:fld>
            <a:endParaRPr lang="es-ES" altLang="es-MX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8B8D3F-90AD-4052-94F1-6F565FE0D09A}" type="slidenum">
              <a:rPr lang="es-ES" altLang="es-MX" smtClean="0"/>
              <a:pPr eaLnBrk="1" hangingPunct="1">
                <a:spcBef>
                  <a:spcPct val="0"/>
                </a:spcBef>
              </a:pPr>
              <a:t>3</a:t>
            </a:fld>
            <a:endParaRPr lang="es-ES" altLang="es-MX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2B668-ED08-42B8-83B4-A0E9BB864A19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17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22B668-ED08-42B8-83B4-A0E9BB864A19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37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29BB29-A94E-4932-8E4E-F721C7F9D75E}" type="slidenum">
              <a:rPr lang="es-ES" altLang="es-MX" smtClean="0"/>
              <a:pPr eaLnBrk="1" hangingPunct="1">
                <a:spcBef>
                  <a:spcPct val="0"/>
                </a:spcBef>
              </a:pPr>
              <a:t>6</a:t>
            </a:fld>
            <a:endParaRPr lang="es-ES" altLang="es-MX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MX" alt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9B15-03BA-40E0-A926-D5493618ECA2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720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MX" alt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9B15-03BA-40E0-A926-D5493618ECA2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152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212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966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50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94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974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889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426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86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47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508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88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DE484-11AA-49CA-A89E-3CF5287F6E04}" type="datetimeFigureOut">
              <a:rPr lang="es-MX" smtClean="0"/>
              <a:t>07/09/2020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4825-4F77-4B62-82B9-410D363F736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01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av"/><Relationship Id="rId7" Type="http://schemas.openxmlformats.org/officeDocument/2006/relationships/image" Target="../media/image7.wmf"/><Relationship Id="rId2" Type="http://schemas.microsoft.com/office/2007/relationships/media" Target="../media/media2.wav"/><Relationship Id="rId1" Type="http://schemas.openxmlformats.org/officeDocument/2006/relationships/video" Target="file:///C:\Estructura-2012-2\clase1\onda.avi" TargetMode="External"/><Relationship Id="rId6" Type="http://schemas.openxmlformats.org/officeDocument/2006/relationships/image" Target="../media/image6.w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audio-8ba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2857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ag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3048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interferenc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644900"/>
            <a:ext cx="2000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ondas-agua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60800"/>
            <a:ext cx="36576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166813" y="419100"/>
            <a:ext cx="86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/>
              <a:t>ondas</a:t>
            </a:r>
            <a:endParaRPr lang="es-ES" altLang="es-MX" sz="180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1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70000"/>
    </mc:Choice>
    <mc:Fallback>
      <p:transition spd="slow" advTm="487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34"/>
            <a:ext cx="624840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:\Estructura de la Materia\clase1\Hydrogen_spectr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610372" cy="16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8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000"/>
    </mc:Choice>
    <mc:Fallback>
      <p:transition spd="slow" advTm="18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F:\Estructura de la Materia\clase1\Rydberg-Rit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7" y="908720"/>
            <a:ext cx="6466632" cy="55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F:\Estructura de la Materia\clase1\espectro H-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28" y="1268760"/>
            <a:ext cx="4511271" cy="19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6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0"/>
    </mc:Choice>
    <mc:Fallback>
      <p:transition spd="slow" advClick="0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2400"/>
              <a:t>Descripción</a:t>
            </a:r>
            <a:r>
              <a:rPr lang="es-MX" sz="4000"/>
              <a:t> </a:t>
            </a:r>
            <a:r>
              <a:rPr lang="es-MX" sz="2400"/>
              <a:t>matemática de la onda</a:t>
            </a:r>
            <a:endParaRPr lang="es-ES" sz="240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3241675" cy="60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196975"/>
            <a:ext cx="5508625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nd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014788"/>
            <a:ext cx="2438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3 CuadroTexto"/>
          <p:cNvSpPr txBox="1">
            <a:spLocks noChangeArrowheads="1"/>
          </p:cNvSpPr>
          <p:nvPr/>
        </p:nvSpPr>
        <p:spPr bwMode="auto">
          <a:xfrm>
            <a:off x="4067175" y="6021388"/>
            <a:ext cx="4968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400" i="1"/>
              <a:t>La frecuencia es el número de ciclos vibracionales</a:t>
            </a:r>
            <a:r>
              <a:rPr lang="es-MX" altLang="es-MX" sz="1800"/>
              <a:t> 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es-MX" altLang="es-MX" sz="1400" i="1"/>
              <a:t>Completos por segundo ( 1 Hz = s </a:t>
            </a:r>
            <a:r>
              <a:rPr lang="es-MX" altLang="es-MX" sz="14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</a:t>
            </a:r>
            <a:r>
              <a:rPr lang="es-MX" altLang="es-MX" sz="1400" i="1"/>
              <a:t> )</a:t>
            </a:r>
            <a:r>
              <a:rPr lang="es-MX" altLang="es-MX" sz="1400" baseline="30000">
                <a:latin typeface="Times New Roman" pitchFamily="18" charset="0"/>
                <a:cs typeface="Calibri" pitchFamily="34" charset="0"/>
              </a:rPr>
              <a:t>  </a:t>
            </a:r>
            <a:endParaRPr lang="es-MX" altLang="es-MX" sz="80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400" i="1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7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00"/>
    </mc:Choice>
    <mc:Fallback>
      <p:transition spd="slow" advTm="14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2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908050"/>
            <a:ext cx="5083175" cy="303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26320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095375" y="131763"/>
            <a:ext cx="2249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MX" sz="1800"/>
              <a:t>Onda estacionaria</a:t>
            </a:r>
            <a:endParaRPr lang="es-ES" altLang="es-MX" sz="1800"/>
          </a:p>
        </p:txBody>
      </p:sp>
      <p:pic>
        <p:nvPicPr>
          <p:cNvPr id="5125" name="Picture 6" descr="C:\Estructura-2012-2\clase1\onda est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13338"/>
            <a:ext cx="407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1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000"/>
    </mc:Choice>
    <mc:Fallback>
      <p:transition spd="slow" advTm="86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7499350" cy="55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MX" sz="3600" dirty="0"/>
              <a:t>Por que la luz es una onda?</a:t>
            </a:r>
          </a:p>
        </p:txBody>
      </p:sp>
      <p:pic>
        <p:nvPicPr>
          <p:cNvPr id="6147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4078288"/>
            <a:ext cx="26638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908050"/>
            <a:ext cx="3413125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5688"/>
            <a:ext cx="4392613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0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000"/>
    </mc:Choice>
    <mc:Fallback>
      <p:transition spd="slow" advTm="13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6934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4479925"/>
            <a:ext cx="6905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3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00"/>
    </mc:Choice>
    <mc:Fallback>
      <p:transition spd="slow" advTm="48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342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MX" sz="1800"/>
              <a:t>Espectro de la luz</a:t>
            </a:r>
            <a:endParaRPr lang="es-ES" sz="180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7258050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5" descr="foto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42925"/>
            <a:ext cx="6048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fot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25"/>
            <a:ext cx="7777162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692150"/>
            <a:ext cx="19050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9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2000"/>
    </mc:Choice>
    <mc:Fallback>
      <p:transition spd="slow" advTm="18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Estructura de la Materia\clase1\imágenes\espectros absorcion y emis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584200"/>
            <a:ext cx="7561263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000"/>
    </mc:Choice>
    <mc:Fallback>
      <p:transition spd="slow" advTm="135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570788" cy="487362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es-MX" altLang="es-MX" sz="2800">
                <a:effectLst/>
              </a:rPr>
              <a:t>Luz: espectro electromagnético</a:t>
            </a:r>
            <a:br>
              <a:rPr lang="es-MX" altLang="es-MX" sz="2800">
                <a:effectLst/>
              </a:rPr>
            </a:br>
            <a:r>
              <a:rPr lang="es-MX" altLang="es-MX" sz="2800">
                <a:effectLst/>
              </a:rPr>
              <a:t>Radiación y espectro de elementos</a:t>
            </a:r>
            <a:br>
              <a:rPr lang="es-MX" altLang="es-MX" sz="2800">
                <a:effectLst/>
              </a:rPr>
            </a:br>
            <a:endParaRPr lang="es-ES" altLang="es-MX" sz="2800">
              <a:effectLst/>
            </a:endParaRPr>
          </a:p>
        </p:txBody>
      </p:sp>
      <p:pic>
        <p:nvPicPr>
          <p:cNvPr id="9219" name="Picture 4" descr="fot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655161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espectros-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81300"/>
            <a:ext cx="5786437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6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00"/>
    </mc:Choice>
    <mc:Fallback>
      <p:transition spd="slow" advTm="68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9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7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60</Words>
  <Application>Microsoft Office PowerPoint</Application>
  <PresentationFormat>Presentación en pantalla (4:3)</PresentationFormat>
  <Paragraphs>18</Paragraphs>
  <Slides>11</Slides>
  <Notes>11</Notes>
  <HiddenSlides>0</HiddenSlides>
  <MMClips>12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Tema de Office</vt:lpstr>
      <vt:lpstr>Presentación de PowerPoint</vt:lpstr>
      <vt:lpstr>Descripción matemática de la onda</vt:lpstr>
      <vt:lpstr>Presentación de PowerPoint</vt:lpstr>
      <vt:lpstr>Por que la luz es una onda?</vt:lpstr>
      <vt:lpstr>Presentación de PowerPoint</vt:lpstr>
      <vt:lpstr>Espectro de la luz</vt:lpstr>
      <vt:lpstr>Presentación de PowerPoint</vt:lpstr>
      <vt:lpstr>Luz: espectro electromagnético Radiación y espectro de elementos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</dc:creator>
  <cp:lastModifiedBy>Luis</cp:lastModifiedBy>
  <cp:revision>13</cp:revision>
  <dcterms:created xsi:type="dcterms:W3CDTF">2020-08-28T16:57:25Z</dcterms:created>
  <dcterms:modified xsi:type="dcterms:W3CDTF">2020-09-07T15:54:06Z</dcterms:modified>
</cp:coreProperties>
</file>