
<file path=[Content_Types].xml><?xml version="1.0" encoding="utf-8"?>
<Types xmlns="http://schemas.openxmlformats.org/package/2006/content-types">
  <Default Extension="gif" ContentType="image/gif"/>
  <Default Extension="jif" ContentType="image/jpeg"/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48"/>
  </p:notesMasterIdLst>
  <p:sldIdLst>
    <p:sldId id="256" r:id="rId2"/>
    <p:sldId id="257" r:id="rId3"/>
    <p:sldId id="292" r:id="rId4"/>
    <p:sldId id="291" r:id="rId5"/>
    <p:sldId id="258" r:id="rId6"/>
    <p:sldId id="272" r:id="rId7"/>
    <p:sldId id="273" r:id="rId8"/>
    <p:sldId id="271" r:id="rId9"/>
    <p:sldId id="259" r:id="rId10"/>
    <p:sldId id="274" r:id="rId11"/>
    <p:sldId id="281" r:id="rId12"/>
    <p:sldId id="284" r:id="rId13"/>
    <p:sldId id="282" r:id="rId14"/>
    <p:sldId id="261" r:id="rId15"/>
    <p:sldId id="277" r:id="rId16"/>
    <p:sldId id="275" r:id="rId17"/>
    <p:sldId id="289" r:id="rId18"/>
    <p:sldId id="283" r:id="rId19"/>
    <p:sldId id="262" r:id="rId20"/>
    <p:sldId id="278" r:id="rId21"/>
    <p:sldId id="288" r:id="rId22"/>
    <p:sldId id="285" r:id="rId23"/>
    <p:sldId id="286" r:id="rId24"/>
    <p:sldId id="264" r:id="rId25"/>
    <p:sldId id="279" r:id="rId26"/>
    <p:sldId id="287" r:id="rId27"/>
    <p:sldId id="263" r:id="rId28"/>
    <p:sldId id="280" r:id="rId29"/>
    <p:sldId id="293" r:id="rId30"/>
    <p:sldId id="301" r:id="rId31"/>
    <p:sldId id="300" r:id="rId32"/>
    <p:sldId id="299" r:id="rId33"/>
    <p:sldId id="302" r:id="rId34"/>
    <p:sldId id="294" r:id="rId35"/>
    <p:sldId id="295" r:id="rId36"/>
    <p:sldId id="260" r:id="rId37"/>
    <p:sldId id="296" r:id="rId38"/>
    <p:sldId id="297" r:id="rId39"/>
    <p:sldId id="298" r:id="rId40"/>
    <p:sldId id="265" r:id="rId41"/>
    <p:sldId id="266" r:id="rId42"/>
    <p:sldId id="267" r:id="rId43"/>
    <p:sldId id="268" r:id="rId44"/>
    <p:sldId id="269" r:id="rId45"/>
    <p:sldId id="270" r:id="rId46"/>
    <p:sldId id="303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E29A26-34CD-4942-9FFC-255D0F1510AF}" type="doc">
      <dgm:prSet loTypeId="urn:microsoft.com/office/officeart/2005/8/layout/hierarchy2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70EE3868-557E-4A14-84F4-8AEE44EF8D50}">
      <dgm:prSet phldrT="[Texto]" custT="1"/>
      <dgm:spPr/>
      <dgm:t>
        <a:bodyPr/>
        <a:lstStyle/>
        <a:p>
          <a:r>
            <a:rPr lang="es-ES" sz="1800" dirty="0"/>
            <a:t>Clasificación de tinciones</a:t>
          </a:r>
        </a:p>
      </dgm:t>
    </dgm:pt>
    <dgm:pt modelId="{DB88B782-9E6A-46EB-83D8-B48EB947D9A7}" type="parTrans" cxnId="{5F09E75C-393B-45E4-90FC-8DF4CD09564F}">
      <dgm:prSet/>
      <dgm:spPr/>
      <dgm:t>
        <a:bodyPr/>
        <a:lstStyle/>
        <a:p>
          <a:endParaRPr lang="es-ES" sz="2800"/>
        </a:p>
      </dgm:t>
    </dgm:pt>
    <dgm:pt modelId="{4F2C0332-2FA5-4F00-B69F-1DDA22F40F0B}" type="sibTrans" cxnId="{5F09E75C-393B-45E4-90FC-8DF4CD09564F}">
      <dgm:prSet/>
      <dgm:spPr/>
      <dgm:t>
        <a:bodyPr/>
        <a:lstStyle/>
        <a:p>
          <a:endParaRPr lang="es-ES" sz="2800"/>
        </a:p>
      </dgm:t>
    </dgm:pt>
    <dgm:pt modelId="{1FFAB36F-0FAD-4713-9E42-C397997AAAD6}">
      <dgm:prSet phldrT="[Texto]" custT="1"/>
      <dgm:spPr/>
      <dgm:t>
        <a:bodyPr/>
        <a:lstStyle/>
        <a:p>
          <a:r>
            <a:rPr lang="es-ES" sz="1800" dirty="0"/>
            <a:t>Tinciones vitales</a:t>
          </a:r>
        </a:p>
      </dgm:t>
    </dgm:pt>
    <dgm:pt modelId="{5F8394E7-CAAD-4BA7-913E-CA74BE2B93DF}" type="parTrans" cxnId="{4DA57224-772F-4743-A80C-C83D768E0336}">
      <dgm:prSet custT="1"/>
      <dgm:spPr/>
      <dgm:t>
        <a:bodyPr/>
        <a:lstStyle/>
        <a:p>
          <a:endParaRPr lang="es-ES" sz="800"/>
        </a:p>
      </dgm:t>
    </dgm:pt>
    <dgm:pt modelId="{EB724AF3-E35F-4628-8F15-18C927F7AA96}" type="sibTrans" cxnId="{4DA57224-772F-4743-A80C-C83D768E0336}">
      <dgm:prSet/>
      <dgm:spPr/>
      <dgm:t>
        <a:bodyPr/>
        <a:lstStyle/>
        <a:p>
          <a:endParaRPr lang="es-ES" sz="2800"/>
        </a:p>
      </dgm:t>
    </dgm:pt>
    <dgm:pt modelId="{859588CB-7209-4E57-BF86-2713A78FC6F7}">
      <dgm:prSet custT="1"/>
      <dgm:spPr/>
      <dgm:t>
        <a:bodyPr/>
        <a:lstStyle/>
        <a:p>
          <a:r>
            <a:rPr lang="es-ES" sz="1800" dirty="0"/>
            <a:t>Tinciones no vitales</a:t>
          </a:r>
        </a:p>
      </dgm:t>
    </dgm:pt>
    <dgm:pt modelId="{065D45FB-A039-4290-8633-B8BB5BFDB78B}" type="parTrans" cxnId="{9C11C83F-C995-4501-B215-87825707859C}">
      <dgm:prSet custT="1"/>
      <dgm:spPr/>
      <dgm:t>
        <a:bodyPr/>
        <a:lstStyle/>
        <a:p>
          <a:endParaRPr lang="es-ES" sz="800"/>
        </a:p>
      </dgm:t>
    </dgm:pt>
    <dgm:pt modelId="{5763947B-1FF9-4B99-ACF3-18155A6D8259}" type="sibTrans" cxnId="{9C11C83F-C995-4501-B215-87825707859C}">
      <dgm:prSet/>
      <dgm:spPr/>
      <dgm:t>
        <a:bodyPr/>
        <a:lstStyle/>
        <a:p>
          <a:endParaRPr lang="es-ES" sz="2800"/>
        </a:p>
      </dgm:t>
    </dgm:pt>
    <dgm:pt modelId="{4A257441-DEE7-4C3C-BA11-7FD608DE80B3}">
      <dgm:prSet custT="1"/>
      <dgm:spPr/>
      <dgm:t>
        <a:bodyPr/>
        <a:lstStyle/>
        <a:p>
          <a:r>
            <a:rPr lang="es-ES" sz="1800" dirty="0"/>
            <a:t>Se introduce un colorante a l circulación de un organismo vivo</a:t>
          </a:r>
        </a:p>
      </dgm:t>
    </dgm:pt>
    <dgm:pt modelId="{F6644825-1FAD-4F6D-A4BD-ED301B0EA004}" type="parTrans" cxnId="{6C32B7F6-13BE-484A-8747-9C43E47B0F19}">
      <dgm:prSet custT="1"/>
      <dgm:spPr/>
      <dgm:t>
        <a:bodyPr/>
        <a:lstStyle/>
        <a:p>
          <a:endParaRPr lang="es-ES" sz="800"/>
        </a:p>
      </dgm:t>
    </dgm:pt>
    <dgm:pt modelId="{A70A750B-0F0B-45DA-B841-6DA4DC0C9693}" type="sibTrans" cxnId="{6C32B7F6-13BE-484A-8747-9C43E47B0F19}">
      <dgm:prSet/>
      <dgm:spPr/>
      <dgm:t>
        <a:bodyPr/>
        <a:lstStyle/>
        <a:p>
          <a:endParaRPr lang="es-ES" sz="2800"/>
        </a:p>
      </dgm:t>
    </dgm:pt>
    <dgm:pt modelId="{890B35A9-27DF-4AB1-9C27-D1FA63FF293D}">
      <dgm:prSet custT="1"/>
      <dgm:spPr/>
      <dgm:t>
        <a:bodyPr/>
        <a:lstStyle/>
        <a:p>
          <a:r>
            <a:rPr lang="es-ES" sz="1800" dirty="0"/>
            <a:t>Emplean colorantes sobre células o tejidos muertos</a:t>
          </a:r>
        </a:p>
      </dgm:t>
    </dgm:pt>
    <dgm:pt modelId="{544D5D6A-295E-4D4B-A808-CADA67D6F21C}" type="parTrans" cxnId="{3C0ED611-EF5D-4F9D-88BC-AAF6529ADF0E}">
      <dgm:prSet custT="1"/>
      <dgm:spPr/>
      <dgm:t>
        <a:bodyPr/>
        <a:lstStyle/>
        <a:p>
          <a:endParaRPr lang="es-ES" sz="800"/>
        </a:p>
      </dgm:t>
    </dgm:pt>
    <dgm:pt modelId="{C843F04A-D342-4F0E-A9E2-DCC555C30AB5}" type="sibTrans" cxnId="{3C0ED611-EF5D-4F9D-88BC-AAF6529ADF0E}">
      <dgm:prSet/>
      <dgm:spPr/>
      <dgm:t>
        <a:bodyPr/>
        <a:lstStyle/>
        <a:p>
          <a:endParaRPr lang="es-ES" sz="2800"/>
        </a:p>
      </dgm:t>
    </dgm:pt>
    <dgm:pt modelId="{11A93EF1-E53C-4620-BD11-233F7FC06DAC}">
      <dgm:prSet custT="1"/>
      <dgm:spPr/>
      <dgm:t>
        <a:bodyPr/>
        <a:lstStyle/>
        <a:p>
          <a:r>
            <a:rPr lang="es-ES" sz="1800" dirty="0"/>
            <a:t>Tinciones </a:t>
          </a:r>
          <a:r>
            <a:rPr lang="es-ES" sz="1800" dirty="0" err="1"/>
            <a:t>supravitales</a:t>
          </a:r>
          <a:endParaRPr lang="es-ES" sz="1800" dirty="0"/>
        </a:p>
      </dgm:t>
    </dgm:pt>
    <dgm:pt modelId="{86CF5E2D-D032-4439-AEA4-29DFBADC8BAB}" type="parTrans" cxnId="{89D85279-106F-4705-BD37-684025009AC7}">
      <dgm:prSet custT="1"/>
      <dgm:spPr/>
      <dgm:t>
        <a:bodyPr/>
        <a:lstStyle/>
        <a:p>
          <a:endParaRPr lang="es-ES" sz="800"/>
        </a:p>
      </dgm:t>
    </dgm:pt>
    <dgm:pt modelId="{527D8B41-82FB-4A84-8AB4-827462641FB7}" type="sibTrans" cxnId="{89D85279-106F-4705-BD37-684025009AC7}">
      <dgm:prSet/>
      <dgm:spPr/>
      <dgm:t>
        <a:bodyPr/>
        <a:lstStyle/>
        <a:p>
          <a:endParaRPr lang="es-ES" sz="2800"/>
        </a:p>
      </dgm:t>
    </dgm:pt>
    <dgm:pt modelId="{4177328B-E77F-4E29-9A92-13CDD72B6C74}">
      <dgm:prSet custT="1"/>
      <dgm:spPr/>
      <dgm:t>
        <a:bodyPr/>
        <a:lstStyle/>
        <a:p>
          <a:r>
            <a:rPr lang="es-ES" sz="1800" dirty="0"/>
            <a:t>Tinción de Gram</a:t>
          </a:r>
        </a:p>
      </dgm:t>
    </dgm:pt>
    <dgm:pt modelId="{EB897F1B-4E06-48DC-AD17-A6D8F82B21E8}" type="parTrans" cxnId="{A699204C-F529-48AE-87E8-2AF4FEC8F440}">
      <dgm:prSet custT="1"/>
      <dgm:spPr/>
      <dgm:t>
        <a:bodyPr/>
        <a:lstStyle/>
        <a:p>
          <a:endParaRPr lang="es-ES" sz="800"/>
        </a:p>
      </dgm:t>
    </dgm:pt>
    <dgm:pt modelId="{BE761BDA-6742-44CA-8784-80FE94D34C7C}" type="sibTrans" cxnId="{A699204C-F529-48AE-87E8-2AF4FEC8F440}">
      <dgm:prSet/>
      <dgm:spPr/>
      <dgm:t>
        <a:bodyPr/>
        <a:lstStyle/>
        <a:p>
          <a:endParaRPr lang="es-ES" sz="2800"/>
        </a:p>
      </dgm:t>
    </dgm:pt>
    <dgm:pt modelId="{0F6E5F3A-10EA-4F06-9047-1F7CBD353670}">
      <dgm:prSet custT="1"/>
      <dgm:spPr/>
      <dgm:t>
        <a:bodyPr/>
        <a:lstStyle/>
        <a:p>
          <a:r>
            <a:rPr lang="es-ES" sz="1800" dirty="0"/>
            <a:t>Emplean colorante sobre células o tejidos vivos aislados del organismos</a:t>
          </a:r>
        </a:p>
      </dgm:t>
    </dgm:pt>
    <dgm:pt modelId="{12055BD6-ACCA-465D-A42D-AB6B1756F4FC}" type="parTrans" cxnId="{A826B5B9-425A-4938-A22E-B11E35466EA8}">
      <dgm:prSet custT="1"/>
      <dgm:spPr/>
      <dgm:t>
        <a:bodyPr/>
        <a:lstStyle/>
        <a:p>
          <a:endParaRPr lang="es-ES" sz="800"/>
        </a:p>
      </dgm:t>
    </dgm:pt>
    <dgm:pt modelId="{C398C222-7B5D-439F-B3C4-B2E7423CAA7F}" type="sibTrans" cxnId="{A826B5B9-425A-4938-A22E-B11E35466EA8}">
      <dgm:prSet/>
      <dgm:spPr/>
      <dgm:t>
        <a:bodyPr/>
        <a:lstStyle/>
        <a:p>
          <a:endParaRPr lang="es-ES" sz="2800"/>
        </a:p>
      </dgm:t>
    </dgm:pt>
    <dgm:pt modelId="{ED270E2B-5385-4CA2-8026-BCC3E4298155}">
      <dgm:prSet custT="1"/>
      <dgm:spPr/>
      <dgm:t>
        <a:bodyPr/>
        <a:lstStyle/>
        <a:p>
          <a:r>
            <a:rPr lang="es-ES" sz="1800" dirty="0"/>
            <a:t>Tinción de protozoarios</a:t>
          </a:r>
        </a:p>
      </dgm:t>
    </dgm:pt>
    <dgm:pt modelId="{C0EA2C37-939B-4C54-83AD-25719E22FA0E}" type="parTrans" cxnId="{A6A7BAEE-2995-44FC-9B25-572F8893CA78}">
      <dgm:prSet custT="1"/>
      <dgm:spPr/>
      <dgm:t>
        <a:bodyPr/>
        <a:lstStyle/>
        <a:p>
          <a:endParaRPr lang="es-ES" sz="800"/>
        </a:p>
      </dgm:t>
    </dgm:pt>
    <dgm:pt modelId="{A51E7A86-16C1-42E7-A97B-219DBE55B731}" type="sibTrans" cxnId="{A6A7BAEE-2995-44FC-9B25-572F8893CA78}">
      <dgm:prSet/>
      <dgm:spPr/>
      <dgm:t>
        <a:bodyPr/>
        <a:lstStyle/>
        <a:p>
          <a:endParaRPr lang="es-ES" sz="2800"/>
        </a:p>
      </dgm:t>
    </dgm:pt>
    <dgm:pt modelId="{978029EE-08DA-4BA1-904F-48E2DE0D43DD}" type="pres">
      <dgm:prSet presAssocID="{8AE29A26-34CD-4942-9FFC-255D0F1510A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8D33C3F-2FEF-48EF-9CFA-C0A9F3A1E4D6}" type="pres">
      <dgm:prSet presAssocID="{70EE3868-557E-4A14-84F4-8AEE44EF8D50}" presName="root1" presStyleCnt="0"/>
      <dgm:spPr/>
    </dgm:pt>
    <dgm:pt modelId="{6A584F7F-DACC-4313-8D59-11844539E92B}" type="pres">
      <dgm:prSet presAssocID="{70EE3868-557E-4A14-84F4-8AEE44EF8D50}" presName="LevelOneTextNode" presStyleLbl="node0" presStyleIdx="0" presStyleCnt="1" custLinFactNeighborX="26919" custLinFactNeighborY="1252">
        <dgm:presLayoutVars>
          <dgm:chPref val="3"/>
        </dgm:presLayoutVars>
      </dgm:prSet>
      <dgm:spPr/>
    </dgm:pt>
    <dgm:pt modelId="{ECDE6D1E-3C45-4CAF-80C1-3305A431097E}" type="pres">
      <dgm:prSet presAssocID="{70EE3868-557E-4A14-84F4-8AEE44EF8D50}" presName="level2hierChild" presStyleCnt="0"/>
      <dgm:spPr/>
    </dgm:pt>
    <dgm:pt modelId="{FC8BC64F-9602-479A-BA3B-1521F53670DE}" type="pres">
      <dgm:prSet presAssocID="{5F8394E7-CAAD-4BA7-913E-CA74BE2B93DF}" presName="conn2-1" presStyleLbl="parChTrans1D2" presStyleIdx="0" presStyleCnt="3"/>
      <dgm:spPr/>
    </dgm:pt>
    <dgm:pt modelId="{911C76D6-BEFB-431F-857C-B5896801CE6F}" type="pres">
      <dgm:prSet presAssocID="{5F8394E7-CAAD-4BA7-913E-CA74BE2B93DF}" presName="connTx" presStyleLbl="parChTrans1D2" presStyleIdx="0" presStyleCnt="3"/>
      <dgm:spPr/>
    </dgm:pt>
    <dgm:pt modelId="{4F39F84B-9284-4034-B272-3FBD3921E80D}" type="pres">
      <dgm:prSet presAssocID="{1FFAB36F-0FAD-4713-9E42-C397997AAAD6}" presName="root2" presStyleCnt="0"/>
      <dgm:spPr/>
    </dgm:pt>
    <dgm:pt modelId="{F27E91C1-1E57-4B52-9A06-53C9003F83E8}" type="pres">
      <dgm:prSet presAssocID="{1FFAB36F-0FAD-4713-9E42-C397997AAAD6}" presName="LevelTwoTextNode" presStyleLbl="node2" presStyleIdx="0" presStyleCnt="3">
        <dgm:presLayoutVars>
          <dgm:chPref val="3"/>
        </dgm:presLayoutVars>
      </dgm:prSet>
      <dgm:spPr/>
    </dgm:pt>
    <dgm:pt modelId="{7AEE403C-614D-4518-9D0E-7A793E00913A}" type="pres">
      <dgm:prSet presAssocID="{1FFAB36F-0FAD-4713-9E42-C397997AAAD6}" presName="level3hierChild" presStyleCnt="0"/>
      <dgm:spPr/>
    </dgm:pt>
    <dgm:pt modelId="{59EE5DD5-AEE4-41C3-AD1D-A2CFE73EC56B}" type="pres">
      <dgm:prSet presAssocID="{F6644825-1FAD-4F6D-A4BD-ED301B0EA004}" presName="conn2-1" presStyleLbl="parChTrans1D3" presStyleIdx="0" presStyleCnt="3"/>
      <dgm:spPr/>
    </dgm:pt>
    <dgm:pt modelId="{CB391AA3-915B-4228-AA86-9C8B9CC22AF4}" type="pres">
      <dgm:prSet presAssocID="{F6644825-1FAD-4F6D-A4BD-ED301B0EA004}" presName="connTx" presStyleLbl="parChTrans1D3" presStyleIdx="0" presStyleCnt="3"/>
      <dgm:spPr/>
    </dgm:pt>
    <dgm:pt modelId="{6E7BEAB8-3642-4096-B649-A6BCD83657E7}" type="pres">
      <dgm:prSet presAssocID="{4A257441-DEE7-4C3C-BA11-7FD608DE80B3}" presName="root2" presStyleCnt="0"/>
      <dgm:spPr/>
    </dgm:pt>
    <dgm:pt modelId="{81C77883-D2D7-4782-88CE-BA08C2459BAD}" type="pres">
      <dgm:prSet presAssocID="{4A257441-DEE7-4C3C-BA11-7FD608DE80B3}" presName="LevelTwoTextNode" presStyleLbl="node3" presStyleIdx="0" presStyleCnt="3" custScaleY="140674" custLinFactNeighborX="-7499" custLinFactNeighborY="-2907">
        <dgm:presLayoutVars>
          <dgm:chPref val="3"/>
        </dgm:presLayoutVars>
      </dgm:prSet>
      <dgm:spPr/>
    </dgm:pt>
    <dgm:pt modelId="{EFCE3012-DD7B-4939-9C67-3C2653DC6DEE}" type="pres">
      <dgm:prSet presAssocID="{4A257441-DEE7-4C3C-BA11-7FD608DE80B3}" presName="level3hierChild" presStyleCnt="0"/>
      <dgm:spPr/>
    </dgm:pt>
    <dgm:pt modelId="{4FF5F2B3-7A6B-4864-98A0-0CF4C915112B}" type="pres">
      <dgm:prSet presAssocID="{C0EA2C37-939B-4C54-83AD-25719E22FA0E}" presName="conn2-1" presStyleLbl="parChTrans1D4" presStyleIdx="0" presStyleCnt="2"/>
      <dgm:spPr/>
    </dgm:pt>
    <dgm:pt modelId="{B748A838-B25A-49C5-A27A-93EE8F436C84}" type="pres">
      <dgm:prSet presAssocID="{C0EA2C37-939B-4C54-83AD-25719E22FA0E}" presName="connTx" presStyleLbl="parChTrans1D4" presStyleIdx="0" presStyleCnt="2"/>
      <dgm:spPr/>
    </dgm:pt>
    <dgm:pt modelId="{3AA6204E-2C4B-479D-99C6-729DA7E40808}" type="pres">
      <dgm:prSet presAssocID="{ED270E2B-5385-4CA2-8026-BCC3E4298155}" presName="root2" presStyleCnt="0"/>
      <dgm:spPr/>
    </dgm:pt>
    <dgm:pt modelId="{5D6220DE-2792-4D68-A733-10C688F6883D}" type="pres">
      <dgm:prSet presAssocID="{ED270E2B-5385-4CA2-8026-BCC3E4298155}" presName="LevelTwoTextNode" presStyleLbl="node4" presStyleIdx="0" presStyleCnt="2">
        <dgm:presLayoutVars>
          <dgm:chPref val="3"/>
        </dgm:presLayoutVars>
      </dgm:prSet>
      <dgm:spPr/>
    </dgm:pt>
    <dgm:pt modelId="{6C2A685A-2295-472B-9383-EC74613D3C48}" type="pres">
      <dgm:prSet presAssocID="{ED270E2B-5385-4CA2-8026-BCC3E4298155}" presName="level3hierChild" presStyleCnt="0"/>
      <dgm:spPr/>
    </dgm:pt>
    <dgm:pt modelId="{3F518A61-B455-4DDB-8C0C-22B7469EB17A}" type="pres">
      <dgm:prSet presAssocID="{065D45FB-A039-4290-8633-B8BB5BFDB78B}" presName="conn2-1" presStyleLbl="parChTrans1D2" presStyleIdx="1" presStyleCnt="3"/>
      <dgm:spPr/>
    </dgm:pt>
    <dgm:pt modelId="{D891353C-D54E-4C54-8532-96B2D28E47BB}" type="pres">
      <dgm:prSet presAssocID="{065D45FB-A039-4290-8633-B8BB5BFDB78B}" presName="connTx" presStyleLbl="parChTrans1D2" presStyleIdx="1" presStyleCnt="3"/>
      <dgm:spPr/>
    </dgm:pt>
    <dgm:pt modelId="{452073CB-659F-4A7B-BD12-B6BFA3B9004D}" type="pres">
      <dgm:prSet presAssocID="{859588CB-7209-4E57-BF86-2713A78FC6F7}" presName="root2" presStyleCnt="0"/>
      <dgm:spPr/>
    </dgm:pt>
    <dgm:pt modelId="{31E68AD1-F36A-445A-86CE-03F6D89B245B}" type="pres">
      <dgm:prSet presAssocID="{859588CB-7209-4E57-BF86-2713A78FC6F7}" presName="LevelTwoTextNode" presStyleLbl="node2" presStyleIdx="1" presStyleCnt="3">
        <dgm:presLayoutVars>
          <dgm:chPref val="3"/>
        </dgm:presLayoutVars>
      </dgm:prSet>
      <dgm:spPr/>
    </dgm:pt>
    <dgm:pt modelId="{37420E45-224C-4420-B78C-36CCF2001D42}" type="pres">
      <dgm:prSet presAssocID="{859588CB-7209-4E57-BF86-2713A78FC6F7}" presName="level3hierChild" presStyleCnt="0"/>
      <dgm:spPr/>
    </dgm:pt>
    <dgm:pt modelId="{CE8DB568-7593-44E4-B406-1D50469D4719}" type="pres">
      <dgm:prSet presAssocID="{544D5D6A-295E-4D4B-A808-CADA67D6F21C}" presName="conn2-1" presStyleLbl="parChTrans1D3" presStyleIdx="1" presStyleCnt="3"/>
      <dgm:spPr/>
    </dgm:pt>
    <dgm:pt modelId="{A932F7E4-75DD-4CFA-9CDF-401416764DB6}" type="pres">
      <dgm:prSet presAssocID="{544D5D6A-295E-4D4B-A808-CADA67D6F21C}" presName="connTx" presStyleLbl="parChTrans1D3" presStyleIdx="1" presStyleCnt="3"/>
      <dgm:spPr/>
    </dgm:pt>
    <dgm:pt modelId="{2CD37E71-635C-41CD-9815-358FAD39483E}" type="pres">
      <dgm:prSet presAssocID="{890B35A9-27DF-4AB1-9C27-D1FA63FF293D}" presName="root2" presStyleCnt="0"/>
      <dgm:spPr/>
    </dgm:pt>
    <dgm:pt modelId="{D9E88D2B-49AB-4DE9-9248-DA5D16B2DED9}" type="pres">
      <dgm:prSet presAssocID="{890B35A9-27DF-4AB1-9C27-D1FA63FF293D}" presName="LevelTwoTextNode" presStyleLbl="node3" presStyleIdx="1" presStyleCnt="3" custScaleX="123741" custLinFactNeighborX="-14677" custLinFactNeighborY="-3048">
        <dgm:presLayoutVars>
          <dgm:chPref val="3"/>
        </dgm:presLayoutVars>
      </dgm:prSet>
      <dgm:spPr/>
    </dgm:pt>
    <dgm:pt modelId="{D324F5BD-CFF0-4B2B-84C7-1AE65C9D86FA}" type="pres">
      <dgm:prSet presAssocID="{890B35A9-27DF-4AB1-9C27-D1FA63FF293D}" presName="level3hierChild" presStyleCnt="0"/>
      <dgm:spPr/>
    </dgm:pt>
    <dgm:pt modelId="{2732A65F-EC1A-4FF2-A8CB-69DC2308BF1F}" type="pres">
      <dgm:prSet presAssocID="{EB897F1B-4E06-48DC-AD17-A6D8F82B21E8}" presName="conn2-1" presStyleLbl="parChTrans1D4" presStyleIdx="1" presStyleCnt="2"/>
      <dgm:spPr/>
    </dgm:pt>
    <dgm:pt modelId="{094C9D8E-B3DC-41E6-913D-9DE463115C7D}" type="pres">
      <dgm:prSet presAssocID="{EB897F1B-4E06-48DC-AD17-A6D8F82B21E8}" presName="connTx" presStyleLbl="parChTrans1D4" presStyleIdx="1" presStyleCnt="2"/>
      <dgm:spPr/>
    </dgm:pt>
    <dgm:pt modelId="{CB65A5A4-2CD2-4D0B-A77F-B9C854C4C847}" type="pres">
      <dgm:prSet presAssocID="{4177328B-E77F-4E29-9A92-13CDD72B6C74}" presName="root2" presStyleCnt="0"/>
      <dgm:spPr/>
    </dgm:pt>
    <dgm:pt modelId="{48C9ABF5-8E72-486B-A9B3-1DC1213083DB}" type="pres">
      <dgm:prSet presAssocID="{4177328B-E77F-4E29-9A92-13CDD72B6C74}" presName="LevelTwoTextNode" presStyleLbl="node4" presStyleIdx="1" presStyleCnt="2">
        <dgm:presLayoutVars>
          <dgm:chPref val="3"/>
        </dgm:presLayoutVars>
      </dgm:prSet>
      <dgm:spPr/>
    </dgm:pt>
    <dgm:pt modelId="{04BBB936-E930-4186-B137-755D4DCBBA9D}" type="pres">
      <dgm:prSet presAssocID="{4177328B-E77F-4E29-9A92-13CDD72B6C74}" presName="level3hierChild" presStyleCnt="0"/>
      <dgm:spPr/>
    </dgm:pt>
    <dgm:pt modelId="{6A132A1C-0522-4D82-8533-8570C609C759}" type="pres">
      <dgm:prSet presAssocID="{86CF5E2D-D032-4439-AEA4-29DFBADC8BAB}" presName="conn2-1" presStyleLbl="parChTrans1D2" presStyleIdx="2" presStyleCnt="3"/>
      <dgm:spPr/>
    </dgm:pt>
    <dgm:pt modelId="{09F2A2FC-E8A8-4693-9639-FF683B677B97}" type="pres">
      <dgm:prSet presAssocID="{86CF5E2D-D032-4439-AEA4-29DFBADC8BAB}" presName="connTx" presStyleLbl="parChTrans1D2" presStyleIdx="2" presStyleCnt="3"/>
      <dgm:spPr/>
    </dgm:pt>
    <dgm:pt modelId="{CD888C60-F351-4D33-ACF5-572995813E39}" type="pres">
      <dgm:prSet presAssocID="{11A93EF1-E53C-4620-BD11-233F7FC06DAC}" presName="root2" presStyleCnt="0"/>
      <dgm:spPr/>
    </dgm:pt>
    <dgm:pt modelId="{C4DB4B8F-20F4-4701-BC4F-2B5B5518605E}" type="pres">
      <dgm:prSet presAssocID="{11A93EF1-E53C-4620-BD11-233F7FC06DAC}" presName="LevelTwoTextNode" presStyleLbl="node2" presStyleIdx="2" presStyleCnt="3">
        <dgm:presLayoutVars>
          <dgm:chPref val="3"/>
        </dgm:presLayoutVars>
      </dgm:prSet>
      <dgm:spPr/>
    </dgm:pt>
    <dgm:pt modelId="{CD38AF51-3C1C-4409-8EFB-377794F8094F}" type="pres">
      <dgm:prSet presAssocID="{11A93EF1-E53C-4620-BD11-233F7FC06DAC}" presName="level3hierChild" presStyleCnt="0"/>
      <dgm:spPr/>
    </dgm:pt>
    <dgm:pt modelId="{495F7A69-06A1-4285-8E13-CD0A9DC53637}" type="pres">
      <dgm:prSet presAssocID="{12055BD6-ACCA-465D-A42D-AB6B1756F4FC}" presName="conn2-1" presStyleLbl="parChTrans1D3" presStyleIdx="2" presStyleCnt="3"/>
      <dgm:spPr/>
    </dgm:pt>
    <dgm:pt modelId="{B6A09AFA-A0BE-43C4-9E8B-AE12FB5D825C}" type="pres">
      <dgm:prSet presAssocID="{12055BD6-ACCA-465D-A42D-AB6B1756F4FC}" presName="connTx" presStyleLbl="parChTrans1D3" presStyleIdx="2" presStyleCnt="3"/>
      <dgm:spPr/>
    </dgm:pt>
    <dgm:pt modelId="{4684A759-451D-412A-93F6-0C29DA0E07D7}" type="pres">
      <dgm:prSet presAssocID="{0F6E5F3A-10EA-4F06-9047-1F7CBD353670}" presName="root2" presStyleCnt="0"/>
      <dgm:spPr/>
    </dgm:pt>
    <dgm:pt modelId="{B2ED094D-632F-4FD9-866F-EB54C25665C4}" type="pres">
      <dgm:prSet presAssocID="{0F6E5F3A-10EA-4F06-9047-1F7CBD353670}" presName="LevelTwoTextNode" presStyleLbl="node3" presStyleIdx="2" presStyleCnt="3" custScaleX="94344" custScaleY="167522">
        <dgm:presLayoutVars>
          <dgm:chPref val="3"/>
        </dgm:presLayoutVars>
      </dgm:prSet>
      <dgm:spPr/>
    </dgm:pt>
    <dgm:pt modelId="{F6CBDDC2-E87B-44DC-8269-F79755A05AC5}" type="pres">
      <dgm:prSet presAssocID="{0F6E5F3A-10EA-4F06-9047-1F7CBD353670}" presName="level3hierChild" presStyleCnt="0"/>
      <dgm:spPr/>
    </dgm:pt>
  </dgm:ptLst>
  <dgm:cxnLst>
    <dgm:cxn modelId="{6A2A640F-8FB3-4F61-BA77-B573C9CD1D17}" type="presOf" srcId="{544D5D6A-295E-4D4B-A808-CADA67D6F21C}" destId="{A932F7E4-75DD-4CFA-9CDF-401416764DB6}" srcOrd="1" destOrd="0" presId="urn:microsoft.com/office/officeart/2005/8/layout/hierarchy2"/>
    <dgm:cxn modelId="{3C0ED611-EF5D-4F9D-88BC-AAF6529ADF0E}" srcId="{859588CB-7209-4E57-BF86-2713A78FC6F7}" destId="{890B35A9-27DF-4AB1-9C27-D1FA63FF293D}" srcOrd="0" destOrd="0" parTransId="{544D5D6A-295E-4D4B-A808-CADA67D6F21C}" sibTransId="{C843F04A-D342-4F0E-A9E2-DCC555C30AB5}"/>
    <dgm:cxn modelId="{3F70FC15-20ED-4CC1-9776-9CAC9BB5E8FE}" type="presOf" srcId="{4A257441-DEE7-4C3C-BA11-7FD608DE80B3}" destId="{81C77883-D2D7-4782-88CE-BA08C2459BAD}" srcOrd="0" destOrd="0" presId="urn:microsoft.com/office/officeart/2005/8/layout/hierarchy2"/>
    <dgm:cxn modelId="{F5171321-F56A-4369-BA1C-238FE692445F}" type="presOf" srcId="{11A93EF1-E53C-4620-BD11-233F7FC06DAC}" destId="{C4DB4B8F-20F4-4701-BC4F-2B5B5518605E}" srcOrd="0" destOrd="0" presId="urn:microsoft.com/office/officeart/2005/8/layout/hierarchy2"/>
    <dgm:cxn modelId="{4DA57224-772F-4743-A80C-C83D768E0336}" srcId="{70EE3868-557E-4A14-84F4-8AEE44EF8D50}" destId="{1FFAB36F-0FAD-4713-9E42-C397997AAAD6}" srcOrd="0" destOrd="0" parTransId="{5F8394E7-CAAD-4BA7-913E-CA74BE2B93DF}" sibTransId="{EB724AF3-E35F-4628-8F15-18C927F7AA96}"/>
    <dgm:cxn modelId="{B013FC29-CBE4-4DB4-96D3-8735D0AAE22B}" type="presOf" srcId="{0F6E5F3A-10EA-4F06-9047-1F7CBD353670}" destId="{B2ED094D-632F-4FD9-866F-EB54C25665C4}" srcOrd="0" destOrd="0" presId="urn:microsoft.com/office/officeart/2005/8/layout/hierarchy2"/>
    <dgm:cxn modelId="{65469B2D-C3EC-43B0-A784-93D16F0C70B7}" type="presOf" srcId="{86CF5E2D-D032-4439-AEA4-29DFBADC8BAB}" destId="{6A132A1C-0522-4D82-8533-8570C609C759}" srcOrd="0" destOrd="0" presId="urn:microsoft.com/office/officeart/2005/8/layout/hierarchy2"/>
    <dgm:cxn modelId="{9C11C83F-C995-4501-B215-87825707859C}" srcId="{70EE3868-557E-4A14-84F4-8AEE44EF8D50}" destId="{859588CB-7209-4E57-BF86-2713A78FC6F7}" srcOrd="1" destOrd="0" parTransId="{065D45FB-A039-4290-8633-B8BB5BFDB78B}" sibTransId="{5763947B-1FF9-4B99-ACF3-18155A6D8259}"/>
    <dgm:cxn modelId="{5F09E75C-393B-45E4-90FC-8DF4CD09564F}" srcId="{8AE29A26-34CD-4942-9FFC-255D0F1510AF}" destId="{70EE3868-557E-4A14-84F4-8AEE44EF8D50}" srcOrd="0" destOrd="0" parTransId="{DB88B782-9E6A-46EB-83D8-B48EB947D9A7}" sibTransId="{4F2C0332-2FA5-4F00-B69F-1DDA22F40F0B}"/>
    <dgm:cxn modelId="{523CDE44-F234-4338-B963-FB6CBBC1C4BB}" type="presOf" srcId="{ED270E2B-5385-4CA2-8026-BCC3E4298155}" destId="{5D6220DE-2792-4D68-A733-10C688F6883D}" srcOrd="0" destOrd="0" presId="urn:microsoft.com/office/officeart/2005/8/layout/hierarchy2"/>
    <dgm:cxn modelId="{3D346747-0E85-404E-88F6-C28858B92CA1}" type="presOf" srcId="{544D5D6A-295E-4D4B-A808-CADA67D6F21C}" destId="{CE8DB568-7593-44E4-B406-1D50469D4719}" srcOrd="0" destOrd="0" presId="urn:microsoft.com/office/officeart/2005/8/layout/hierarchy2"/>
    <dgm:cxn modelId="{CF96D06B-E56B-4B06-A879-28DE23BECE16}" type="presOf" srcId="{EB897F1B-4E06-48DC-AD17-A6D8F82B21E8}" destId="{094C9D8E-B3DC-41E6-913D-9DE463115C7D}" srcOrd="1" destOrd="0" presId="urn:microsoft.com/office/officeart/2005/8/layout/hierarchy2"/>
    <dgm:cxn modelId="{A699204C-F529-48AE-87E8-2AF4FEC8F440}" srcId="{890B35A9-27DF-4AB1-9C27-D1FA63FF293D}" destId="{4177328B-E77F-4E29-9A92-13CDD72B6C74}" srcOrd="0" destOrd="0" parTransId="{EB897F1B-4E06-48DC-AD17-A6D8F82B21E8}" sibTransId="{BE761BDA-6742-44CA-8784-80FE94D34C7C}"/>
    <dgm:cxn modelId="{512F574D-F041-440F-9257-9CCD4950DD9F}" type="presOf" srcId="{065D45FB-A039-4290-8633-B8BB5BFDB78B}" destId="{3F518A61-B455-4DDB-8C0C-22B7469EB17A}" srcOrd="0" destOrd="0" presId="urn:microsoft.com/office/officeart/2005/8/layout/hierarchy2"/>
    <dgm:cxn modelId="{8912C451-527B-4470-863C-1D29E0C3118E}" type="presOf" srcId="{8AE29A26-34CD-4942-9FFC-255D0F1510AF}" destId="{978029EE-08DA-4BA1-904F-48E2DE0D43DD}" srcOrd="0" destOrd="0" presId="urn:microsoft.com/office/officeart/2005/8/layout/hierarchy2"/>
    <dgm:cxn modelId="{5A1E8C52-1BDB-47B3-AFE9-F2E7EA9489D5}" type="presOf" srcId="{4177328B-E77F-4E29-9A92-13CDD72B6C74}" destId="{48C9ABF5-8E72-486B-A9B3-1DC1213083DB}" srcOrd="0" destOrd="0" presId="urn:microsoft.com/office/officeart/2005/8/layout/hierarchy2"/>
    <dgm:cxn modelId="{9F61F274-2335-4024-B373-0F25681B0861}" type="presOf" srcId="{EB897F1B-4E06-48DC-AD17-A6D8F82B21E8}" destId="{2732A65F-EC1A-4FF2-A8CB-69DC2308BF1F}" srcOrd="0" destOrd="0" presId="urn:microsoft.com/office/officeart/2005/8/layout/hierarchy2"/>
    <dgm:cxn modelId="{89D85279-106F-4705-BD37-684025009AC7}" srcId="{70EE3868-557E-4A14-84F4-8AEE44EF8D50}" destId="{11A93EF1-E53C-4620-BD11-233F7FC06DAC}" srcOrd="2" destOrd="0" parTransId="{86CF5E2D-D032-4439-AEA4-29DFBADC8BAB}" sibTransId="{527D8B41-82FB-4A84-8AB4-827462641FB7}"/>
    <dgm:cxn modelId="{37F0BA7C-D69D-4BEB-B24F-4F7F9FB49523}" type="presOf" srcId="{859588CB-7209-4E57-BF86-2713A78FC6F7}" destId="{31E68AD1-F36A-445A-86CE-03F6D89B245B}" srcOrd="0" destOrd="0" presId="urn:microsoft.com/office/officeart/2005/8/layout/hierarchy2"/>
    <dgm:cxn modelId="{4FE1577D-464D-4F8A-877B-7AE217D8956E}" type="presOf" srcId="{C0EA2C37-939B-4C54-83AD-25719E22FA0E}" destId="{4FF5F2B3-7A6B-4864-98A0-0CF4C915112B}" srcOrd="0" destOrd="0" presId="urn:microsoft.com/office/officeart/2005/8/layout/hierarchy2"/>
    <dgm:cxn modelId="{2B817B8F-1A26-4026-A4CB-B597640E379C}" type="presOf" srcId="{5F8394E7-CAAD-4BA7-913E-CA74BE2B93DF}" destId="{FC8BC64F-9602-479A-BA3B-1521F53670DE}" srcOrd="0" destOrd="0" presId="urn:microsoft.com/office/officeart/2005/8/layout/hierarchy2"/>
    <dgm:cxn modelId="{A6539E8F-8BB3-4AEE-8699-40B45F911B01}" type="presOf" srcId="{70EE3868-557E-4A14-84F4-8AEE44EF8D50}" destId="{6A584F7F-DACC-4313-8D59-11844539E92B}" srcOrd="0" destOrd="0" presId="urn:microsoft.com/office/officeart/2005/8/layout/hierarchy2"/>
    <dgm:cxn modelId="{D3AA8891-8C93-4DEF-911E-6062F263B7E5}" type="presOf" srcId="{065D45FB-A039-4290-8633-B8BB5BFDB78B}" destId="{D891353C-D54E-4C54-8532-96B2D28E47BB}" srcOrd="1" destOrd="0" presId="urn:microsoft.com/office/officeart/2005/8/layout/hierarchy2"/>
    <dgm:cxn modelId="{759DD296-258E-4975-A210-B09FCA6F5953}" type="presOf" srcId="{F6644825-1FAD-4F6D-A4BD-ED301B0EA004}" destId="{CB391AA3-915B-4228-AA86-9C8B9CC22AF4}" srcOrd="1" destOrd="0" presId="urn:microsoft.com/office/officeart/2005/8/layout/hierarchy2"/>
    <dgm:cxn modelId="{934D3A9E-AD10-4C19-BC3D-AF51F607D251}" type="presOf" srcId="{F6644825-1FAD-4F6D-A4BD-ED301B0EA004}" destId="{59EE5DD5-AEE4-41C3-AD1D-A2CFE73EC56B}" srcOrd="0" destOrd="0" presId="urn:microsoft.com/office/officeart/2005/8/layout/hierarchy2"/>
    <dgm:cxn modelId="{6545A0A6-8280-4035-8607-247B76656954}" type="presOf" srcId="{12055BD6-ACCA-465D-A42D-AB6B1756F4FC}" destId="{495F7A69-06A1-4285-8E13-CD0A9DC53637}" srcOrd="0" destOrd="0" presId="urn:microsoft.com/office/officeart/2005/8/layout/hierarchy2"/>
    <dgm:cxn modelId="{ABFB90B6-823F-40A4-A08E-B89EB8B27867}" type="presOf" srcId="{C0EA2C37-939B-4C54-83AD-25719E22FA0E}" destId="{B748A838-B25A-49C5-A27A-93EE8F436C84}" srcOrd="1" destOrd="0" presId="urn:microsoft.com/office/officeart/2005/8/layout/hierarchy2"/>
    <dgm:cxn modelId="{A826B5B9-425A-4938-A22E-B11E35466EA8}" srcId="{11A93EF1-E53C-4620-BD11-233F7FC06DAC}" destId="{0F6E5F3A-10EA-4F06-9047-1F7CBD353670}" srcOrd="0" destOrd="0" parTransId="{12055BD6-ACCA-465D-A42D-AB6B1756F4FC}" sibTransId="{C398C222-7B5D-439F-B3C4-B2E7423CAA7F}"/>
    <dgm:cxn modelId="{7170FEBC-0180-4A5A-9AD8-8E69B88C73AD}" type="presOf" srcId="{12055BD6-ACCA-465D-A42D-AB6B1756F4FC}" destId="{B6A09AFA-A0BE-43C4-9E8B-AE12FB5D825C}" srcOrd="1" destOrd="0" presId="urn:microsoft.com/office/officeart/2005/8/layout/hierarchy2"/>
    <dgm:cxn modelId="{B0B67BCE-520C-4590-8DDD-62C60793A040}" type="presOf" srcId="{5F8394E7-CAAD-4BA7-913E-CA74BE2B93DF}" destId="{911C76D6-BEFB-431F-857C-B5896801CE6F}" srcOrd="1" destOrd="0" presId="urn:microsoft.com/office/officeart/2005/8/layout/hierarchy2"/>
    <dgm:cxn modelId="{372586D8-9D1F-475A-ABDF-576AD313606A}" type="presOf" srcId="{86CF5E2D-D032-4439-AEA4-29DFBADC8BAB}" destId="{09F2A2FC-E8A8-4693-9639-FF683B677B97}" srcOrd="1" destOrd="0" presId="urn:microsoft.com/office/officeart/2005/8/layout/hierarchy2"/>
    <dgm:cxn modelId="{A6A7BAEE-2995-44FC-9B25-572F8893CA78}" srcId="{4A257441-DEE7-4C3C-BA11-7FD608DE80B3}" destId="{ED270E2B-5385-4CA2-8026-BCC3E4298155}" srcOrd="0" destOrd="0" parTransId="{C0EA2C37-939B-4C54-83AD-25719E22FA0E}" sibTransId="{A51E7A86-16C1-42E7-A97B-219DBE55B731}"/>
    <dgm:cxn modelId="{ABE899EF-DB64-44A6-A9A3-3C0B7BB4A088}" type="presOf" srcId="{890B35A9-27DF-4AB1-9C27-D1FA63FF293D}" destId="{D9E88D2B-49AB-4DE9-9248-DA5D16B2DED9}" srcOrd="0" destOrd="0" presId="urn:microsoft.com/office/officeart/2005/8/layout/hierarchy2"/>
    <dgm:cxn modelId="{B9FA3CF5-F158-44FC-A03D-910C31AF1AEC}" type="presOf" srcId="{1FFAB36F-0FAD-4713-9E42-C397997AAAD6}" destId="{F27E91C1-1E57-4B52-9A06-53C9003F83E8}" srcOrd="0" destOrd="0" presId="urn:microsoft.com/office/officeart/2005/8/layout/hierarchy2"/>
    <dgm:cxn modelId="{6C32B7F6-13BE-484A-8747-9C43E47B0F19}" srcId="{1FFAB36F-0FAD-4713-9E42-C397997AAAD6}" destId="{4A257441-DEE7-4C3C-BA11-7FD608DE80B3}" srcOrd="0" destOrd="0" parTransId="{F6644825-1FAD-4F6D-A4BD-ED301B0EA004}" sibTransId="{A70A750B-0F0B-45DA-B841-6DA4DC0C9693}"/>
    <dgm:cxn modelId="{9E673131-D491-4CC1-B29F-66C0A5E79B69}" type="presParOf" srcId="{978029EE-08DA-4BA1-904F-48E2DE0D43DD}" destId="{78D33C3F-2FEF-48EF-9CFA-C0A9F3A1E4D6}" srcOrd="0" destOrd="0" presId="urn:microsoft.com/office/officeart/2005/8/layout/hierarchy2"/>
    <dgm:cxn modelId="{513648BA-AA37-4883-923F-FB07167F5F9F}" type="presParOf" srcId="{78D33C3F-2FEF-48EF-9CFA-C0A9F3A1E4D6}" destId="{6A584F7F-DACC-4313-8D59-11844539E92B}" srcOrd="0" destOrd="0" presId="urn:microsoft.com/office/officeart/2005/8/layout/hierarchy2"/>
    <dgm:cxn modelId="{CA6F1AE7-F34E-4747-9918-5204267ACFBE}" type="presParOf" srcId="{78D33C3F-2FEF-48EF-9CFA-C0A9F3A1E4D6}" destId="{ECDE6D1E-3C45-4CAF-80C1-3305A431097E}" srcOrd="1" destOrd="0" presId="urn:microsoft.com/office/officeart/2005/8/layout/hierarchy2"/>
    <dgm:cxn modelId="{BD91EA72-6CCC-4294-9B72-6CC6AD0E4672}" type="presParOf" srcId="{ECDE6D1E-3C45-4CAF-80C1-3305A431097E}" destId="{FC8BC64F-9602-479A-BA3B-1521F53670DE}" srcOrd="0" destOrd="0" presId="urn:microsoft.com/office/officeart/2005/8/layout/hierarchy2"/>
    <dgm:cxn modelId="{BD84867D-DA55-426A-AD2B-89434CB89927}" type="presParOf" srcId="{FC8BC64F-9602-479A-BA3B-1521F53670DE}" destId="{911C76D6-BEFB-431F-857C-B5896801CE6F}" srcOrd="0" destOrd="0" presId="urn:microsoft.com/office/officeart/2005/8/layout/hierarchy2"/>
    <dgm:cxn modelId="{642AD1D5-3EE9-472D-B516-D7834778B62B}" type="presParOf" srcId="{ECDE6D1E-3C45-4CAF-80C1-3305A431097E}" destId="{4F39F84B-9284-4034-B272-3FBD3921E80D}" srcOrd="1" destOrd="0" presId="urn:microsoft.com/office/officeart/2005/8/layout/hierarchy2"/>
    <dgm:cxn modelId="{E76B9D60-FD3E-4F21-A6AF-D6000664030C}" type="presParOf" srcId="{4F39F84B-9284-4034-B272-3FBD3921E80D}" destId="{F27E91C1-1E57-4B52-9A06-53C9003F83E8}" srcOrd="0" destOrd="0" presId="urn:microsoft.com/office/officeart/2005/8/layout/hierarchy2"/>
    <dgm:cxn modelId="{88F0920F-F0A5-49DC-8E88-373556B81FF9}" type="presParOf" srcId="{4F39F84B-9284-4034-B272-3FBD3921E80D}" destId="{7AEE403C-614D-4518-9D0E-7A793E00913A}" srcOrd="1" destOrd="0" presId="urn:microsoft.com/office/officeart/2005/8/layout/hierarchy2"/>
    <dgm:cxn modelId="{EC95FFE2-D114-4E6B-BB27-06A1F4E47564}" type="presParOf" srcId="{7AEE403C-614D-4518-9D0E-7A793E00913A}" destId="{59EE5DD5-AEE4-41C3-AD1D-A2CFE73EC56B}" srcOrd="0" destOrd="0" presId="urn:microsoft.com/office/officeart/2005/8/layout/hierarchy2"/>
    <dgm:cxn modelId="{2D0E137F-8C43-4CB5-9987-57BAC393C3E2}" type="presParOf" srcId="{59EE5DD5-AEE4-41C3-AD1D-A2CFE73EC56B}" destId="{CB391AA3-915B-4228-AA86-9C8B9CC22AF4}" srcOrd="0" destOrd="0" presId="urn:microsoft.com/office/officeart/2005/8/layout/hierarchy2"/>
    <dgm:cxn modelId="{D64BA893-4C9B-4B92-B238-0AE2BACFD91C}" type="presParOf" srcId="{7AEE403C-614D-4518-9D0E-7A793E00913A}" destId="{6E7BEAB8-3642-4096-B649-A6BCD83657E7}" srcOrd="1" destOrd="0" presId="urn:microsoft.com/office/officeart/2005/8/layout/hierarchy2"/>
    <dgm:cxn modelId="{EC38D523-925B-4288-B706-75BA5A821521}" type="presParOf" srcId="{6E7BEAB8-3642-4096-B649-A6BCD83657E7}" destId="{81C77883-D2D7-4782-88CE-BA08C2459BAD}" srcOrd="0" destOrd="0" presId="urn:microsoft.com/office/officeart/2005/8/layout/hierarchy2"/>
    <dgm:cxn modelId="{A9D6EE6E-3FC0-42E4-9474-AD4D11AEB62E}" type="presParOf" srcId="{6E7BEAB8-3642-4096-B649-A6BCD83657E7}" destId="{EFCE3012-DD7B-4939-9C67-3C2653DC6DEE}" srcOrd="1" destOrd="0" presId="urn:microsoft.com/office/officeart/2005/8/layout/hierarchy2"/>
    <dgm:cxn modelId="{FBBB6E8D-5149-4980-8A3C-1D28D5E3B871}" type="presParOf" srcId="{EFCE3012-DD7B-4939-9C67-3C2653DC6DEE}" destId="{4FF5F2B3-7A6B-4864-98A0-0CF4C915112B}" srcOrd="0" destOrd="0" presId="urn:microsoft.com/office/officeart/2005/8/layout/hierarchy2"/>
    <dgm:cxn modelId="{41A7FF33-22E1-4D56-8273-3581A5894D4B}" type="presParOf" srcId="{4FF5F2B3-7A6B-4864-98A0-0CF4C915112B}" destId="{B748A838-B25A-49C5-A27A-93EE8F436C84}" srcOrd="0" destOrd="0" presId="urn:microsoft.com/office/officeart/2005/8/layout/hierarchy2"/>
    <dgm:cxn modelId="{4315AF91-08EA-44BF-A08A-CBB3FD6A6B99}" type="presParOf" srcId="{EFCE3012-DD7B-4939-9C67-3C2653DC6DEE}" destId="{3AA6204E-2C4B-479D-99C6-729DA7E40808}" srcOrd="1" destOrd="0" presId="urn:microsoft.com/office/officeart/2005/8/layout/hierarchy2"/>
    <dgm:cxn modelId="{8828B5BC-F892-4E0B-8722-EC4AB4DB9D89}" type="presParOf" srcId="{3AA6204E-2C4B-479D-99C6-729DA7E40808}" destId="{5D6220DE-2792-4D68-A733-10C688F6883D}" srcOrd="0" destOrd="0" presId="urn:microsoft.com/office/officeart/2005/8/layout/hierarchy2"/>
    <dgm:cxn modelId="{588424D3-8906-4518-9D90-81F867825F7C}" type="presParOf" srcId="{3AA6204E-2C4B-479D-99C6-729DA7E40808}" destId="{6C2A685A-2295-472B-9383-EC74613D3C48}" srcOrd="1" destOrd="0" presId="urn:microsoft.com/office/officeart/2005/8/layout/hierarchy2"/>
    <dgm:cxn modelId="{3FD25E3A-541F-452A-AB77-C986CF41CDAF}" type="presParOf" srcId="{ECDE6D1E-3C45-4CAF-80C1-3305A431097E}" destId="{3F518A61-B455-4DDB-8C0C-22B7469EB17A}" srcOrd="2" destOrd="0" presId="urn:microsoft.com/office/officeart/2005/8/layout/hierarchy2"/>
    <dgm:cxn modelId="{F12F1461-E7EA-4617-8EEA-688E0CCD9C99}" type="presParOf" srcId="{3F518A61-B455-4DDB-8C0C-22B7469EB17A}" destId="{D891353C-D54E-4C54-8532-96B2D28E47BB}" srcOrd="0" destOrd="0" presId="urn:microsoft.com/office/officeart/2005/8/layout/hierarchy2"/>
    <dgm:cxn modelId="{9B133EBA-E4E1-4FCA-9269-651F49B9B711}" type="presParOf" srcId="{ECDE6D1E-3C45-4CAF-80C1-3305A431097E}" destId="{452073CB-659F-4A7B-BD12-B6BFA3B9004D}" srcOrd="3" destOrd="0" presId="urn:microsoft.com/office/officeart/2005/8/layout/hierarchy2"/>
    <dgm:cxn modelId="{D8EF8F34-8D84-491D-BF4D-8448CDB53BBF}" type="presParOf" srcId="{452073CB-659F-4A7B-BD12-B6BFA3B9004D}" destId="{31E68AD1-F36A-445A-86CE-03F6D89B245B}" srcOrd="0" destOrd="0" presId="urn:microsoft.com/office/officeart/2005/8/layout/hierarchy2"/>
    <dgm:cxn modelId="{4A6D548D-8FF5-4789-A52A-6918D19CD43C}" type="presParOf" srcId="{452073CB-659F-4A7B-BD12-B6BFA3B9004D}" destId="{37420E45-224C-4420-B78C-36CCF2001D42}" srcOrd="1" destOrd="0" presId="urn:microsoft.com/office/officeart/2005/8/layout/hierarchy2"/>
    <dgm:cxn modelId="{28FE274A-7F7A-4F91-B488-969E8D23416C}" type="presParOf" srcId="{37420E45-224C-4420-B78C-36CCF2001D42}" destId="{CE8DB568-7593-44E4-B406-1D50469D4719}" srcOrd="0" destOrd="0" presId="urn:microsoft.com/office/officeart/2005/8/layout/hierarchy2"/>
    <dgm:cxn modelId="{38FD4C9F-4CB0-4A01-BB98-A34C33082F8E}" type="presParOf" srcId="{CE8DB568-7593-44E4-B406-1D50469D4719}" destId="{A932F7E4-75DD-4CFA-9CDF-401416764DB6}" srcOrd="0" destOrd="0" presId="urn:microsoft.com/office/officeart/2005/8/layout/hierarchy2"/>
    <dgm:cxn modelId="{37FB6476-81DD-4E39-9DE5-73E6B598E1CD}" type="presParOf" srcId="{37420E45-224C-4420-B78C-36CCF2001D42}" destId="{2CD37E71-635C-41CD-9815-358FAD39483E}" srcOrd="1" destOrd="0" presId="urn:microsoft.com/office/officeart/2005/8/layout/hierarchy2"/>
    <dgm:cxn modelId="{3E5CFD3C-A6D5-4A2B-A5F4-76DB5C0AA34A}" type="presParOf" srcId="{2CD37E71-635C-41CD-9815-358FAD39483E}" destId="{D9E88D2B-49AB-4DE9-9248-DA5D16B2DED9}" srcOrd="0" destOrd="0" presId="urn:microsoft.com/office/officeart/2005/8/layout/hierarchy2"/>
    <dgm:cxn modelId="{B458EF58-8FE3-4D97-A828-0B737CF303C1}" type="presParOf" srcId="{2CD37E71-635C-41CD-9815-358FAD39483E}" destId="{D324F5BD-CFF0-4B2B-84C7-1AE65C9D86FA}" srcOrd="1" destOrd="0" presId="urn:microsoft.com/office/officeart/2005/8/layout/hierarchy2"/>
    <dgm:cxn modelId="{D308516B-1D9E-4E51-BD01-FAB5841D1832}" type="presParOf" srcId="{D324F5BD-CFF0-4B2B-84C7-1AE65C9D86FA}" destId="{2732A65F-EC1A-4FF2-A8CB-69DC2308BF1F}" srcOrd="0" destOrd="0" presId="urn:microsoft.com/office/officeart/2005/8/layout/hierarchy2"/>
    <dgm:cxn modelId="{CB120A04-0775-494D-8041-3E807CBCD99F}" type="presParOf" srcId="{2732A65F-EC1A-4FF2-A8CB-69DC2308BF1F}" destId="{094C9D8E-B3DC-41E6-913D-9DE463115C7D}" srcOrd="0" destOrd="0" presId="urn:microsoft.com/office/officeart/2005/8/layout/hierarchy2"/>
    <dgm:cxn modelId="{B8BAC961-7DBD-41F0-8044-06DB9444AA54}" type="presParOf" srcId="{D324F5BD-CFF0-4B2B-84C7-1AE65C9D86FA}" destId="{CB65A5A4-2CD2-4D0B-A77F-B9C854C4C847}" srcOrd="1" destOrd="0" presId="urn:microsoft.com/office/officeart/2005/8/layout/hierarchy2"/>
    <dgm:cxn modelId="{D8304EA4-12E5-4253-A479-4E1C32B61702}" type="presParOf" srcId="{CB65A5A4-2CD2-4D0B-A77F-B9C854C4C847}" destId="{48C9ABF5-8E72-486B-A9B3-1DC1213083DB}" srcOrd="0" destOrd="0" presId="urn:microsoft.com/office/officeart/2005/8/layout/hierarchy2"/>
    <dgm:cxn modelId="{806921AD-41A5-4529-B611-C4014519D411}" type="presParOf" srcId="{CB65A5A4-2CD2-4D0B-A77F-B9C854C4C847}" destId="{04BBB936-E930-4186-B137-755D4DCBBA9D}" srcOrd="1" destOrd="0" presId="urn:microsoft.com/office/officeart/2005/8/layout/hierarchy2"/>
    <dgm:cxn modelId="{84A2A231-8D14-4F85-B05D-55B45F764066}" type="presParOf" srcId="{ECDE6D1E-3C45-4CAF-80C1-3305A431097E}" destId="{6A132A1C-0522-4D82-8533-8570C609C759}" srcOrd="4" destOrd="0" presId="urn:microsoft.com/office/officeart/2005/8/layout/hierarchy2"/>
    <dgm:cxn modelId="{086E7ED6-0E8A-442F-A5DE-8E105AE11AC7}" type="presParOf" srcId="{6A132A1C-0522-4D82-8533-8570C609C759}" destId="{09F2A2FC-E8A8-4693-9639-FF683B677B97}" srcOrd="0" destOrd="0" presId="urn:microsoft.com/office/officeart/2005/8/layout/hierarchy2"/>
    <dgm:cxn modelId="{C35DCD44-CCBD-4EAA-A264-8219E411C63A}" type="presParOf" srcId="{ECDE6D1E-3C45-4CAF-80C1-3305A431097E}" destId="{CD888C60-F351-4D33-ACF5-572995813E39}" srcOrd="5" destOrd="0" presId="urn:microsoft.com/office/officeart/2005/8/layout/hierarchy2"/>
    <dgm:cxn modelId="{CAA5DDF4-DC73-44C0-AF25-1E561C12F3F7}" type="presParOf" srcId="{CD888C60-F351-4D33-ACF5-572995813E39}" destId="{C4DB4B8F-20F4-4701-BC4F-2B5B5518605E}" srcOrd="0" destOrd="0" presId="urn:microsoft.com/office/officeart/2005/8/layout/hierarchy2"/>
    <dgm:cxn modelId="{2940F530-26DD-4AAD-A706-B7021FCF939C}" type="presParOf" srcId="{CD888C60-F351-4D33-ACF5-572995813E39}" destId="{CD38AF51-3C1C-4409-8EFB-377794F8094F}" srcOrd="1" destOrd="0" presId="urn:microsoft.com/office/officeart/2005/8/layout/hierarchy2"/>
    <dgm:cxn modelId="{99B59A98-AC04-4BDC-8997-D4E92D3C933A}" type="presParOf" srcId="{CD38AF51-3C1C-4409-8EFB-377794F8094F}" destId="{495F7A69-06A1-4285-8E13-CD0A9DC53637}" srcOrd="0" destOrd="0" presId="urn:microsoft.com/office/officeart/2005/8/layout/hierarchy2"/>
    <dgm:cxn modelId="{E904233A-A97F-45E5-A6A3-D07C57FEC0D7}" type="presParOf" srcId="{495F7A69-06A1-4285-8E13-CD0A9DC53637}" destId="{B6A09AFA-A0BE-43C4-9E8B-AE12FB5D825C}" srcOrd="0" destOrd="0" presId="urn:microsoft.com/office/officeart/2005/8/layout/hierarchy2"/>
    <dgm:cxn modelId="{BA1658F9-56D7-4395-8610-6F815F1E15C0}" type="presParOf" srcId="{CD38AF51-3C1C-4409-8EFB-377794F8094F}" destId="{4684A759-451D-412A-93F6-0C29DA0E07D7}" srcOrd="1" destOrd="0" presId="urn:microsoft.com/office/officeart/2005/8/layout/hierarchy2"/>
    <dgm:cxn modelId="{1B186D70-BD9A-461D-920C-861E58FF7CC5}" type="presParOf" srcId="{4684A759-451D-412A-93F6-0C29DA0E07D7}" destId="{B2ED094D-632F-4FD9-866F-EB54C25665C4}" srcOrd="0" destOrd="0" presId="urn:microsoft.com/office/officeart/2005/8/layout/hierarchy2"/>
    <dgm:cxn modelId="{FC8BEB95-3406-44AC-A83B-1A9C0038872A}" type="presParOf" srcId="{4684A759-451D-412A-93F6-0C29DA0E07D7}" destId="{F6CBDDC2-E87B-44DC-8269-F79755A05AC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E29A26-34CD-4942-9FFC-255D0F1510AF}" type="doc">
      <dgm:prSet loTypeId="urn:microsoft.com/office/officeart/2005/8/layout/hierarchy2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70EE3868-557E-4A14-84F4-8AEE44EF8D50}">
      <dgm:prSet phldrT="[Texto]" custT="1"/>
      <dgm:spPr/>
      <dgm:t>
        <a:bodyPr/>
        <a:lstStyle/>
        <a:p>
          <a:r>
            <a:rPr lang="es-ES" sz="1200" dirty="0"/>
            <a:t>Clasificación de tinciones</a:t>
          </a:r>
        </a:p>
      </dgm:t>
    </dgm:pt>
    <dgm:pt modelId="{DB88B782-9E6A-46EB-83D8-B48EB947D9A7}" type="parTrans" cxnId="{5F09E75C-393B-45E4-90FC-8DF4CD09564F}">
      <dgm:prSet/>
      <dgm:spPr/>
      <dgm:t>
        <a:bodyPr/>
        <a:lstStyle/>
        <a:p>
          <a:endParaRPr lang="es-ES" sz="2800"/>
        </a:p>
      </dgm:t>
    </dgm:pt>
    <dgm:pt modelId="{4F2C0332-2FA5-4F00-B69F-1DDA22F40F0B}" type="sibTrans" cxnId="{5F09E75C-393B-45E4-90FC-8DF4CD09564F}">
      <dgm:prSet/>
      <dgm:spPr/>
      <dgm:t>
        <a:bodyPr/>
        <a:lstStyle/>
        <a:p>
          <a:endParaRPr lang="es-ES" sz="2800"/>
        </a:p>
      </dgm:t>
    </dgm:pt>
    <dgm:pt modelId="{1FFAB36F-0FAD-4713-9E42-C397997AAAD6}">
      <dgm:prSet phldrT="[Texto]" custT="1"/>
      <dgm:spPr/>
      <dgm:t>
        <a:bodyPr/>
        <a:lstStyle/>
        <a:p>
          <a:r>
            <a:rPr lang="es-ES" sz="1200" dirty="0"/>
            <a:t>#Colorantes usados</a:t>
          </a:r>
        </a:p>
      </dgm:t>
    </dgm:pt>
    <dgm:pt modelId="{5F8394E7-CAAD-4BA7-913E-CA74BE2B93DF}" type="parTrans" cxnId="{4DA57224-772F-4743-A80C-C83D768E0336}">
      <dgm:prSet custT="1"/>
      <dgm:spPr/>
      <dgm:t>
        <a:bodyPr/>
        <a:lstStyle/>
        <a:p>
          <a:endParaRPr lang="es-ES" sz="900"/>
        </a:p>
      </dgm:t>
    </dgm:pt>
    <dgm:pt modelId="{EB724AF3-E35F-4628-8F15-18C927F7AA96}" type="sibTrans" cxnId="{4DA57224-772F-4743-A80C-C83D768E0336}">
      <dgm:prSet/>
      <dgm:spPr/>
      <dgm:t>
        <a:bodyPr/>
        <a:lstStyle/>
        <a:p>
          <a:endParaRPr lang="es-ES" sz="2800"/>
        </a:p>
      </dgm:t>
    </dgm:pt>
    <dgm:pt modelId="{638022EE-C1EF-4F48-A18E-C9A2522C91EF}">
      <dgm:prSet phldrT="[Texto]" custT="1"/>
      <dgm:spPr/>
      <dgm:t>
        <a:bodyPr/>
        <a:lstStyle/>
        <a:p>
          <a:r>
            <a:rPr lang="es-ES" sz="1200" dirty="0"/>
            <a:t>Simple</a:t>
          </a:r>
        </a:p>
      </dgm:t>
    </dgm:pt>
    <dgm:pt modelId="{D9189682-5C6D-4140-85B8-168BA0DFAC52}" type="parTrans" cxnId="{88071C66-D1D4-4BA1-89EC-3CCD8487477E}">
      <dgm:prSet custT="1"/>
      <dgm:spPr/>
      <dgm:t>
        <a:bodyPr/>
        <a:lstStyle/>
        <a:p>
          <a:endParaRPr lang="es-ES" sz="800"/>
        </a:p>
      </dgm:t>
    </dgm:pt>
    <dgm:pt modelId="{053B85F7-A8B4-48FD-97D4-407BFA459F81}" type="sibTrans" cxnId="{88071C66-D1D4-4BA1-89EC-3CCD8487477E}">
      <dgm:prSet/>
      <dgm:spPr/>
      <dgm:t>
        <a:bodyPr/>
        <a:lstStyle/>
        <a:p>
          <a:endParaRPr lang="es-ES" sz="2800"/>
        </a:p>
      </dgm:t>
    </dgm:pt>
    <dgm:pt modelId="{220B9D78-7821-4BD0-A658-7BE7BD5F5DD9}">
      <dgm:prSet phldrT="[Texto]" custT="1"/>
      <dgm:spPr/>
      <dgm:t>
        <a:bodyPr/>
        <a:lstStyle/>
        <a:p>
          <a:r>
            <a:rPr lang="es-ES" sz="1200" dirty="0"/>
            <a:t>Compuesta</a:t>
          </a:r>
        </a:p>
      </dgm:t>
    </dgm:pt>
    <dgm:pt modelId="{DC082CF3-11F6-4A0F-97C6-30FB76FCEBA1}" type="parTrans" cxnId="{BC4B476E-88E5-4439-BEE1-0C5E9C32248E}">
      <dgm:prSet custT="1"/>
      <dgm:spPr/>
      <dgm:t>
        <a:bodyPr/>
        <a:lstStyle/>
        <a:p>
          <a:endParaRPr lang="es-ES" sz="800"/>
        </a:p>
      </dgm:t>
    </dgm:pt>
    <dgm:pt modelId="{4E6469D1-BBFA-4B76-B7CC-640F3D03C66F}" type="sibTrans" cxnId="{BC4B476E-88E5-4439-BEE1-0C5E9C32248E}">
      <dgm:prSet/>
      <dgm:spPr/>
      <dgm:t>
        <a:bodyPr/>
        <a:lstStyle/>
        <a:p>
          <a:endParaRPr lang="es-ES" sz="2800"/>
        </a:p>
      </dgm:t>
    </dgm:pt>
    <dgm:pt modelId="{F267547E-6B1A-4447-9B03-BF46678C1311}">
      <dgm:prSet phldrT="[Texto]" custT="1"/>
      <dgm:spPr/>
      <dgm:t>
        <a:bodyPr/>
        <a:lstStyle/>
        <a:p>
          <a:r>
            <a:rPr lang="es-ES" sz="1200" dirty="0"/>
            <a:t>Fondo de tinción</a:t>
          </a:r>
        </a:p>
      </dgm:t>
    </dgm:pt>
    <dgm:pt modelId="{473441AB-E8A8-4B33-A0C2-F37BB1D16679}" type="parTrans" cxnId="{CB2C35B2-53FA-407B-845C-6F50208B349C}">
      <dgm:prSet custT="1"/>
      <dgm:spPr/>
      <dgm:t>
        <a:bodyPr/>
        <a:lstStyle/>
        <a:p>
          <a:endParaRPr lang="es-ES" sz="800"/>
        </a:p>
      </dgm:t>
    </dgm:pt>
    <dgm:pt modelId="{99717B93-D5EC-41E3-B034-9F2036327F1B}" type="sibTrans" cxnId="{CB2C35B2-53FA-407B-845C-6F50208B349C}">
      <dgm:prSet/>
      <dgm:spPr/>
      <dgm:t>
        <a:bodyPr/>
        <a:lstStyle/>
        <a:p>
          <a:endParaRPr lang="es-ES" sz="2800"/>
        </a:p>
      </dgm:t>
    </dgm:pt>
    <dgm:pt modelId="{B94EE896-DE57-449D-B1D8-BC3A41F509DA}">
      <dgm:prSet phldrT="[Texto]" custT="1"/>
      <dgm:spPr/>
      <dgm:t>
        <a:bodyPr/>
        <a:lstStyle/>
        <a:p>
          <a:r>
            <a:rPr lang="es-ES" sz="1200" dirty="0"/>
            <a:t>Directa / </a:t>
          </a:r>
        </a:p>
        <a:p>
          <a:r>
            <a:rPr lang="es-ES" sz="1200" dirty="0"/>
            <a:t>Positiva</a:t>
          </a:r>
        </a:p>
      </dgm:t>
    </dgm:pt>
    <dgm:pt modelId="{4DD228ED-94F3-4E87-A1CA-14036E299A6F}" type="parTrans" cxnId="{4EBE82E5-7B3C-4985-90A2-723B90B37D93}">
      <dgm:prSet custT="1"/>
      <dgm:spPr/>
      <dgm:t>
        <a:bodyPr/>
        <a:lstStyle/>
        <a:p>
          <a:endParaRPr lang="es-ES" sz="800"/>
        </a:p>
      </dgm:t>
    </dgm:pt>
    <dgm:pt modelId="{F2522C38-B8AA-4D27-A04A-CF0A66C470B9}" type="sibTrans" cxnId="{4EBE82E5-7B3C-4985-90A2-723B90B37D93}">
      <dgm:prSet/>
      <dgm:spPr/>
      <dgm:t>
        <a:bodyPr/>
        <a:lstStyle/>
        <a:p>
          <a:endParaRPr lang="es-ES" sz="2800"/>
        </a:p>
      </dgm:t>
    </dgm:pt>
    <dgm:pt modelId="{C8E4532C-2244-4D45-9DA1-50DCA87CE6BB}">
      <dgm:prSet custT="1"/>
      <dgm:spPr/>
      <dgm:t>
        <a:bodyPr/>
        <a:lstStyle/>
        <a:p>
          <a:r>
            <a:rPr lang="es-ES" sz="1200" dirty="0"/>
            <a:t>Función </a:t>
          </a:r>
        </a:p>
      </dgm:t>
    </dgm:pt>
    <dgm:pt modelId="{8A1513FD-6F70-4697-9003-A855BEDB58BC}" type="parTrans" cxnId="{B7BC2639-8EFD-463C-9835-63CE7F9FB037}">
      <dgm:prSet custT="1"/>
      <dgm:spPr/>
      <dgm:t>
        <a:bodyPr/>
        <a:lstStyle/>
        <a:p>
          <a:endParaRPr lang="es-ES" sz="900"/>
        </a:p>
      </dgm:t>
    </dgm:pt>
    <dgm:pt modelId="{E66D998C-2053-49CB-99AE-3C6F2987F604}" type="sibTrans" cxnId="{B7BC2639-8EFD-463C-9835-63CE7F9FB037}">
      <dgm:prSet/>
      <dgm:spPr/>
      <dgm:t>
        <a:bodyPr/>
        <a:lstStyle/>
        <a:p>
          <a:endParaRPr lang="es-ES" sz="2800"/>
        </a:p>
      </dgm:t>
    </dgm:pt>
    <dgm:pt modelId="{E8D2B111-E04E-4E86-9345-C732A4C9217B}">
      <dgm:prSet custT="1"/>
      <dgm:spPr/>
      <dgm:t>
        <a:bodyPr/>
        <a:lstStyle/>
        <a:p>
          <a:r>
            <a:rPr lang="es-ES" sz="1200" dirty="0"/>
            <a:t>Negativa</a:t>
          </a:r>
        </a:p>
      </dgm:t>
    </dgm:pt>
    <dgm:pt modelId="{29841B6C-B1C1-498B-B94C-934E12DF782E}" type="parTrans" cxnId="{8535F111-AA90-44AD-BA99-0D97A22281E8}">
      <dgm:prSet custT="1"/>
      <dgm:spPr/>
      <dgm:t>
        <a:bodyPr/>
        <a:lstStyle/>
        <a:p>
          <a:endParaRPr lang="es-ES" sz="800"/>
        </a:p>
      </dgm:t>
    </dgm:pt>
    <dgm:pt modelId="{AE9217E9-DC95-49BA-BA30-D9F0F1981D50}" type="sibTrans" cxnId="{8535F111-AA90-44AD-BA99-0D97A22281E8}">
      <dgm:prSet/>
      <dgm:spPr/>
      <dgm:t>
        <a:bodyPr/>
        <a:lstStyle/>
        <a:p>
          <a:endParaRPr lang="es-ES" sz="2800"/>
        </a:p>
      </dgm:t>
    </dgm:pt>
    <dgm:pt modelId="{859588CB-7209-4E57-BF86-2713A78FC6F7}">
      <dgm:prSet custT="1"/>
      <dgm:spPr/>
      <dgm:t>
        <a:bodyPr/>
        <a:lstStyle/>
        <a:p>
          <a:r>
            <a:rPr lang="es-ES" sz="1200" dirty="0"/>
            <a:t>Selectivas/ </a:t>
          </a:r>
        </a:p>
        <a:p>
          <a:r>
            <a:rPr lang="es-ES" sz="1200" dirty="0"/>
            <a:t>Específicas </a:t>
          </a:r>
        </a:p>
      </dgm:t>
    </dgm:pt>
    <dgm:pt modelId="{065D45FB-A039-4290-8633-B8BB5BFDB78B}" type="parTrans" cxnId="{9C11C83F-C995-4501-B215-87825707859C}">
      <dgm:prSet custT="1"/>
      <dgm:spPr/>
      <dgm:t>
        <a:bodyPr/>
        <a:lstStyle/>
        <a:p>
          <a:endParaRPr lang="es-ES" sz="800"/>
        </a:p>
      </dgm:t>
    </dgm:pt>
    <dgm:pt modelId="{5763947B-1FF9-4B99-ACF3-18155A6D8259}" type="sibTrans" cxnId="{9C11C83F-C995-4501-B215-87825707859C}">
      <dgm:prSet/>
      <dgm:spPr/>
      <dgm:t>
        <a:bodyPr/>
        <a:lstStyle/>
        <a:p>
          <a:endParaRPr lang="es-ES" sz="2800"/>
        </a:p>
      </dgm:t>
    </dgm:pt>
    <dgm:pt modelId="{4D6A9E90-4C91-47A0-AB94-12DF76D79F2D}">
      <dgm:prSet custT="1"/>
      <dgm:spPr/>
      <dgm:t>
        <a:bodyPr/>
        <a:lstStyle/>
        <a:p>
          <a:r>
            <a:rPr lang="es-ES" sz="1200" dirty="0"/>
            <a:t>Diferenciales</a:t>
          </a:r>
        </a:p>
      </dgm:t>
    </dgm:pt>
    <dgm:pt modelId="{A346581C-F5B0-446A-8C4B-F59B09580434}" type="parTrans" cxnId="{1B4EE702-23C2-4D99-B4EC-A663AD582D55}">
      <dgm:prSet custT="1"/>
      <dgm:spPr/>
      <dgm:t>
        <a:bodyPr/>
        <a:lstStyle/>
        <a:p>
          <a:endParaRPr lang="es-ES" sz="800"/>
        </a:p>
      </dgm:t>
    </dgm:pt>
    <dgm:pt modelId="{BB5B8B81-0F67-4D52-830C-79FA396830B2}" type="sibTrans" cxnId="{1B4EE702-23C2-4D99-B4EC-A663AD582D55}">
      <dgm:prSet/>
      <dgm:spPr/>
      <dgm:t>
        <a:bodyPr/>
        <a:lstStyle/>
        <a:p>
          <a:endParaRPr lang="es-ES" sz="2800"/>
        </a:p>
      </dgm:t>
    </dgm:pt>
    <dgm:pt modelId="{4A257441-DEE7-4C3C-BA11-7FD608DE80B3}">
      <dgm:prSet custT="1"/>
      <dgm:spPr/>
      <dgm:t>
        <a:bodyPr/>
        <a:lstStyle/>
        <a:p>
          <a:r>
            <a:rPr lang="es-ES" sz="1200" dirty="0"/>
            <a:t>Se usa solo 1 colorante</a:t>
          </a:r>
        </a:p>
      </dgm:t>
    </dgm:pt>
    <dgm:pt modelId="{F6644825-1FAD-4F6D-A4BD-ED301B0EA004}" type="parTrans" cxnId="{6C32B7F6-13BE-484A-8747-9C43E47B0F19}">
      <dgm:prSet custT="1"/>
      <dgm:spPr/>
      <dgm:t>
        <a:bodyPr/>
        <a:lstStyle/>
        <a:p>
          <a:endParaRPr lang="es-ES" sz="800"/>
        </a:p>
      </dgm:t>
    </dgm:pt>
    <dgm:pt modelId="{A70A750B-0F0B-45DA-B841-6DA4DC0C9693}" type="sibTrans" cxnId="{6C32B7F6-13BE-484A-8747-9C43E47B0F19}">
      <dgm:prSet/>
      <dgm:spPr/>
      <dgm:t>
        <a:bodyPr/>
        <a:lstStyle/>
        <a:p>
          <a:endParaRPr lang="es-ES" sz="2800"/>
        </a:p>
      </dgm:t>
    </dgm:pt>
    <dgm:pt modelId="{BEFC72E2-FDA0-4E9A-B4B0-E37E27519A40}">
      <dgm:prSet custT="1"/>
      <dgm:spPr/>
      <dgm:t>
        <a:bodyPr/>
        <a:lstStyle/>
        <a:p>
          <a:r>
            <a:rPr lang="es-ES" sz="1200" dirty="0"/>
            <a:t>Se usan 2 o mas colorantes/ mordentes / decolorantes</a:t>
          </a:r>
        </a:p>
      </dgm:t>
    </dgm:pt>
    <dgm:pt modelId="{7380F87E-09C1-4A6A-84CE-02A5C58C9B80}" type="parTrans" cxnId="{98A23DAC-0B22-49C9-A88D-9D034EEF7906}">
      <dgm:prSet custT="1"/>
      <dgm:spPr/>
      <dgm:t>
        <a:bodyPr/>
        <a:lstStyle/>
        <a:p>
          <a:endParaRPr lang="es-ES" sz="800"/>
        </a:p>
      </dgm:t>
    </dgm:pt>
    <dgm:pt modelId="{6D80692D-77BC-4037-9C01-BB571FEAF571}" type="sibTrans" cxnId="{98A23DAC-0B22-49C9-A88D-9D034EEF7906}">
      <dgm:prSet/>
      <dgm:spPr/>
      <dgm:t>
        <a:bodyPr/>
        <a:lstStyle/>
        <a:p>
          <a:endParaRPr lang="es-ES" sz="2800"/>
        </a:p>
      </dgm:t>
    </dgm:pt>
    <dgm:pt modelId="{33DB665A-8F2C-42A7-8154-B697F037E4FC}">
      <dgm:prSet custT="1"/>
      <dgm:spPr/>
      <dgm:t>
        <a:bodyPr/>
        <a:lstStyle/>
        <a:p>
          <a:r>
            <a:rPr lang="es-ES" sz="1200" dirty="0"/>
            <a:t>Se observa la célula teñida sobre un fondo claro</a:t>
          </a:r>
        </a:p>
      </dgm:t>
    </dgm:pt>
    <dgm:pt modelId="{F11840D6-E5F1-4230-992A-68E44711891D}" type="parTrans" cxnId="{7D438090-4C72-4D79-8D8D-E0E1E5EAC57C}">
      <dgm:prSet custT="1"/>
      <dgm:spPr/>
      <dgm:t>
        <a:bodyPr/>
        <a:lstStyle/>
        <a:p>
          <a:endParaRPr lang="es-ES" sz="800"/>
        </a:p>
      </dgm:t>
    </dgm:pt>
    <dgm:pt modelId="{5DF70054-C555-45D1-8715-24153750D454}" type="sibTrans" cxnId="{7D438090-4C72-4D79-8D8D-E0E1E5EAC57C}">
      <dgm:prSet/>
      <dgm:spPr/>
      <dgm:t>
        <a:bodyPr/>
        <a:lstStyle/>
        <a:p>
          <a:endParaRPr lang="es-ES" sz="2800"/>
        </a:p>
      </dgm:t>
    </dgm:pt>
    <dgm:pt modelId="{4BC38FA4-1A14-42C3-A797-BDA1EEEFB0CA}">
      <dgm:prSet custT="1"/>
      <dgm:spPr/>
      <dgm:t>
        <a:bodyPr/>
        <a:lstStyle/>
        <a:p>
          <a:r>
            <a:rPr lang="es-ES" sz="1200" dirty="0"/>
            <a:t>El fondo oscuro, se observan la células o estructuras refringentes</a:t>
          </a:r>
        </a:p>
      </dgm:t>
    </dgm:pt>
    <dgm:pt modelId="{F91FCEAE-686C-4E13-B073-05C4E3F1B5C2}" type="parTrans" cxnId="{82CE3B1A-4885-4E65-9D5E-85B7C3CDB255}">
      <dgm:prSet custT="1"/>
      <dgm:spPr/>
      <dgm:t>
        <a:bodyPr/>
        <a:lstStyle/>
        <a:p>
          <a:endParaRPr lang="es-ES" sz="800"/>
        </a:p>
      </dgm:t>
    </dgm:pt>
    <dgm:pt modelId="{0E7B6A5C-0543-41DB-8A56-4C45FA58724D}" type="sibTrans" cxnId="{82CE3B1A-4885-4E65-9D5E-85B7C3CDB255}">
      <dgm:prSet/>
      <dgm:spPr/>
      <dgm:t>
        <a:bodyPr/>
        <a:lstStyle/>
        <a:p>
          <a:endParaRPr lang="es-ES" sz="2800"/>
        </a:p>
      </dgm:t>
    </dgm:pt>
    <dgm:pt modelId="{EA255CB0-02BB-46C1-A845-7C93B5C4B50A}">
      <dgm:prSet custT="1"/>
      <dgm:spPr/>
      <dgm:t>
        <a:bodyPr/>
        <a:lstStyle/>
        <a:p>
          <a:r>
            <a:rPr lang="es-ES" sz="1200" dirty="0"/>
            <a:t>Da color y aísla partes específicas </a:t>
          </a:r>
        </a:p>
      </dgm:t>
    </dgm:pt>
    <dgm:pt modelId="{F899D2F6-8FDC-4C0B-B743-B437EAB8F540}" type="parTrans" cxnId="{8352D04E-A4C5-4C0D-A1C1-ED73490CE091}">
      <dgm:prSet custT="1"/>
      <dgm:spPr/>
      <dgm:t>
        <a:bodyPr/>
        <a:lstStyle/>
        <a:p>
          <a:endParaRPr lang="es-ES" sz="800"/>
        </a:p>
      </dgm:t>
    </dgm:pt>
    <dgm:pt modelId="{CD265B0B-6213-478F-A32D-C6B68FB52B51}" type="sibTrans" cxnId="{8352D04E-A4C5-4C0D-A1C1-ED73490CE091}">
      <dgm:prSet/>
      <dgm:spPr/>
      <dgm:t>
        <a:bodyPr/>
        <a:lstStyle/>
        <a:p>
          <a:endParaRPr lang="es-ES" sz="2800"/>
        </a:p>
      </dgm:t>
    </dgm:pt>
    <dgm:pt modelId="{890B35A9-27DF-4AB1-9C27-D1FA63FF293D}">
      <dgm:prSet custT="1"/>
      <dgm:spPr/>
      <dgm:t>
        <a:bodyPr/>
        <a:lstStyle/>
        <a:p>
          <a:r>
            <a:rPr lang="es-ES" sz="1200" dirty="0"/>
            <a:t>Reacciona de manera distinta con distintos grupos de bacterias </a:t>
          </a:r>
        </a:p>
      </dgm:t>
    </dgm:pt>
    <dgm:pt modelId="{544D5D6A-295E-4D4B-A808-CADA67D6F21C}" type="parTrans" cxnId="{3C0ED611-EF5D-4F9D-88BC-AAF6529ADF0E}">
      <dgm:prSet custT="1"/>
      <dgm:spPr/>
      <dgm:t>
        <a:bodyPr/>
        <a:lstStyle/>
        <a:p>
          <a:endParaRPr lang="es-ES" sz="800"/>
        </a:p>
      </dgm:t>
    </dgm:pt>
    <dgm:pt modelId="{C843F04A-D342-4F0E-A9E2-DCC555C30AB5}" type="sibTrans" cxnId="{3C0ED611-EF5D-4F9D-88BC-AAF6529ADF0E}">
      <dgm:prSet/>
      <dgm:spPr/>
      <dgm:t>
        <a:bodyPr/>
        <a:lstStyle/>
        <a:p>
          <a:endParaRPr lang="es-ES" sz="2800"/>
        </a:p>
      </dgm:t>
    </dgm:pt>
    <dgm:pt modelId="{E26D6521-41A3-4F37-9677-24E69F58AE73}">
      <dgm:prSet custT="1"/>
      <dgm:spPr/>
      <dgm:t>
        <a:bodyPr/>
        <a:lstStyle/>
        <a:p>
          <a:r>
            <a:rPr lang="es-ES" sz="1200" dirty="0"/>
            <a:t>Tinción con safranina</a:t>
          </a:r>
        </a:p>
      </dgm:t>
    </dgm:pt>
    <dgm:pt modelId="{5F511BD0-B8D3-48F3-8C38-8CEEC3C35F17}" type="parTrans" cxnId="{03B57050-4E2F-4427-B6E7-F9CC67721792}">
      <dgm:prSet custT="1"/>
      <dgm:spPr/>
      <dgm:t>
        <a:bodyPr/>
        <a:lstStyle/>
        <a:p>
          <a:endParaRPr lang="es-ES" sz="800"/>
        </a:p>
      </dgm:t>
    </dgm:pt>
    <dgm:pt modelId="{596AF244-2D31-4DF3-8267-975B10EB7D1F}" type="sibTrans" cxnId="{03B57050-4E2F-4427-B6E7-F9CC67721792}">
      <dgm:prSet/>
      <dgm:spPr/>
      <dgm:t>
        <a:bodyPr/>
        <a:lstStyle/>
        <a:p>
          <a:endParaRPr lang="es-ES" sz="2800"/>
        </a:p>
      </dgm:t>
    </dgm:pt>
    <dgm:pt modelId="{95BAF86A-A8AF-45C4-8CD6-EEBFABAC4573}">
      <dgm:prSet custT="1"/>
      <dgm:spPr/>
      <dgm:t>
        <a:bodyPr/>
        <a:lstStyle/>
        <a:p>
          <a:r>
            <a:rPr lang="es-ES" sz="1200" dirty="0"/>
            <a:t>Tinción de Gram</a:t>
          </a:r>
        </a:p>
      </dgm:t>
    </dgm:pt>
    <dgm:pt modelId="{717062EC-F618-4B3F-85E3-18C2C08D7065}" type="parTrans" cxnId="{0C7DB269-809E-41DA-8B7D-C726A22D72FE}">
      <dgm:prSet custT="1"/>
      <dgm:spPr/>
      <dgm:t>
        <a:bodyPr/>
        <a:lstStyle/>
        <a:p>
          <a:endParaRPr lang="es-ES" sz="800"/>
        </a:p>
      </dgm:t>
    </dgm:pt>
    <dgm:pt modelId="{70CC441D-4AFD-47AE-AAE8-C116997CE029}" type="sibTrans" cxnId="{0C7DB269-809E-41DA-8B7D-C726A22D72FE}">
      <dgm:prSet/>
      <dgm:spPr/>
      <dgm:t>
        <a:bodyPr/>
        <a:lstStyle/>
        <a:p>
          <a:endParaRPr lang="es-ES" sz="2800"/>
        </a:p>
      </dgm:t>
    </dgm:pt>
    <dgm:pt modelId="{9A207A84-319B-47BE-B8AC-8B65924E2ED9}">
      <dgm:prSet custT="1"/>
      <dgm:spPr/>
      <dgm:t>
        <a:bodyPr/>
        <a:lstStyle/>
        <a:p>
          <a:r>
            <a:rPr lang="es-ES" sz="1200" dirty="0"/>
            <a:t>Tinción con cristal violeta</a:t>
          </a:r>
        </a:p>
      </dgm:t>
    </dgm:pt>
    <dgm:pt modelId="{435C08C2-A3A2-4B7A-9A1D-4962A3C16AF9}" type="parTrans" cxnId="{F32FBC2E-34F2-403C-AA04-9A483789588D}">
      <dgm:prSet custT="1"/>
      <dgm:spPr/>
      <dgm:t>
        <a:bodyPr/>
        <a:lstStyle/>
        <a:p>
          <a:endParaRPr lang="es-ES" sz="800"/>
        </a:p>
      </dgm:t>
    </dgm:pt>
    <dgm:pt modelId="{4F8A30CB-2057-4E23-BB62-02B02D195BE0}" type="sibTrans" cxnId="{F32FBC2E-34F2-403C-AA04-9A483789588D}">
      <dgm:prSet/>
      <dgm:spPr/>
      <dgm:t>
        <a:bodyPr/>
        <a:lstStyle/>
        <a:p>
          <a:endParaRPr lang="es-ES" sz="2800"/>
        </a:p>
      </dgm:t>
    </dgm:pt>
    <dgm:pt modelId="{B927F04B-DDBD-4C8E-B626-7E581FCE3B4F}">
      <dgm:prSet custT="1"/>
      <dgm:spPr/>
      <dgm:t>
        <a:bodyPr/>
        <a:lstStyle/>
        <a:p>
          <a:r>
            <a:rPr lang="es-ES" sz="1200" dirty="0"/>
            <a:t>Tinción de cápsula</a:t>
          </a:r>
        </a:p>
      </dgm:t>
    </dgm:pt>
    <dgm:pt modelId="{E16BFB59-D486-4086-AF37-4DBA1EEABE8F}" type="parTrans" cxnId="{B0810A1C-390E-4319-AC7F-07369DD8AD31}">
      <dgm:prSet custT="1"/>
      <dgm:spPr/>
      <dgm:t>
        <a:bodyPr/>
        <a:lstStyle/>
        <a:p>
          <a:endParaRPr lang="es-ES" sz="800"/>
        </a:p>
      </dgm:t>
    </dgm:pt>
    <dgm:pt modelId="{6C618911-EA2E-4626-9E7E-2953D7461656}" type="sibTrans" cxnId="{B0810A1C-390E-4319-AC7F-07369DD8AD31}">
      <dgm:prSet/>
      <dgm:spPr/>
      <dgm:t>
        <a:bodyPr/>
        <a:lstStyle/>
        <a:p>
          <a:endParaRPr lang="es-ES" sz="2800"/>
        </a:p>
      </dgm:t>
    </dgm:pt>
    <dgm:pt modelId="{628B27B7-1C4F-4B05-ACD7-90B539880325}">
      <dgm:prSet custT="1"/>
      <dgm:spPr/>
      <dgm:t>
        <a:bodyPr/>
        <a:lstStyle/>
        <a:p>
          <a:r>
            <a:rPr lang="es-ES" sz="1200" dirty="0"/>
            <a:t>Tinción de endoespora, Tinción de flagelos</a:t>
          </a:r>
        </a:p>
      </dgm:t>
    </dgm:pt>
    <dgm:pt modelId="{33CC32C9-115A-4D6E-A976-4E2FBB332572}" type="parTrans" cxnId="{9D97DD6B-A175-4985-84A7-2BA2A6BCF3DC}">
      <dgm:prSet custT="1"/>
      <dgm:spPr/>
      <dgm:t>
        <a:bodyPr/>
        <a:lstStyle/>
        <a:p>
          <a:endParaRPr lang="es-ES" sz="800"/>
        </a:p>
      </dgm:t>
    </dgm:pt>
    <dgm:pt modelId="{FF2D408D-4455-4F3E-A324-35299587C2F7}" type="sibTrans" cxnId="{9D97DD6B-A175-4985-84A7-2BA2A6BCF3DC}">
      <dgm:prSet/>
      <dgm:spPr/>
      <dgm:t>
        <a:bodyPr/>
        <a:lstStyle/>
        <a:p>
          <a:endParaRPr lang="es-ES" sz="2800"/>
        </a:p>
      </dgm:t>
    </dgm:pt>
    <dgm:pt modelId="{3DED157E-71AE-49D3-9AEF-DAE9E2C6A01F}">
      <dgm:prSet custT="1"/>
      <dgm:spPr/>
      <dgm:t>
        <a:bodyPr/>
        <a:lstStyle/>
        <a:p>
          <a:r>
            <a:rPr lang="es-ES" sz="1200" dirty="0"/>
            <a:t>Tinción de Gram/ Tinción BAAR</a:t>
          </a:r>
        </a:p>
      </dgm:t>
    </dgm:pt>
    <dgm:pt modelId="{605BED43-9BA4-4B0E-A2A9-1BE95F3B0EC7}" type="parTrans" cxnId="{181CE0A8-699D-4829-B570-01E09EE85F69}">
      <dgm:prSet custT="1"/>
      <dgm:spPr/>
      <dgm:t>
        <a:bodyPr/>
        <a:lstStyle/>
        <a:p>
          <a:endParaRPr lang="es-ES" sz="800"/>
        </a:p>
      </dgm:t>
    </dgm:pt>
    <dgm:pt modelId="{EC3E8C9A-9E38-4A08-8351-40156ADF30AE}" type="sibTrans" cxnId="{181CE0A8-699D-4829-B570-01E09EE85F69}">
      <dgm:prSet/>
      <dgm:spPr/>
      <dgm:t>
        <a:bodyPr/>
        <a:lstStyle/>
        <a:p>
          <a:endParaRPr lang="es-ES" sz="2800"/>
        </a:p>
      </dgm:t>
    </dgm:pt>
    <dgm:pt modelId="{978029EE-08DA-4BA1-904F-48E2DE0D43DD}" type="pres">
      <dgm:prSet presAssocID="{8AE29A26-34CD-4942-9FFC-255D0F1510A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8D33C3F-2FEF-48EF-9CFA-C0A9F3A1E4D6}" type="pres">
      <dgm:prSet presAssocID="{70EE3868-557E-4A14-84F4-8AEE44EF8D50}" presName="root1" presStyleCnt="0"/>
      <dgm:spPr/>
    </dgm:pt>
    <dgm:pt modelId="{6A584F7F-DACC-4313-8D59-11844539E92B}" type="pres">
      <dgm:prSet presAssocID="{70EE3868-557E-4A14-84F4-8AEE44EF8D50}" presName="LevelOneTextNode" presStyleLbl="node0" presStyleIdx="0" presStyleCnt="1" custLinFactNeighborX="-31864">
        <dgm:presLayoutVars>
          <dgm:chPref val="3"/>
        </dgm:presLayoutVars>
      </dgm:prSet>
      <dgm:spPr/>
    </dgm:pt>
    <dgm:pt modelId="{ECDE6D1E-3C45-4CAF-80C1-3305A431097E}" type="pres">
      <dgm:prSet presAssocID="{70EE3868-557E-4A14-84F4-8AEE44EF8D50}" presName="level2hierChild" presStyleCnt="0"/>
      <dgm:spPr/>
    </dgm:pt>
    <dgm:pt modelId="{FC8BC64F-9602-479A-BA3B-1521F53670DE}" type="pres">
      <dgm:prSet presAssocID="{5F8394E7-CAAD-4BA7-913E-CA74BE2B93DF}" presName="conn2-1" presStyleLbl="parChTrans1D2" presStyleIdx="0" presStyleCnt="3"/>
      <dgm:spPr/>
    </dgm:pt>
    <dgm:pt modelId="{911C76D6-BEFB-431F-857C-B5896801CE6F}" type="pres">
      <dgm:prSet presAssocID="{5F8394E7-CAAD-4BA7-913E-CA74BE2B93DF}" presName="connTx" presStyleLbl="parChTrans1D2" presStyleIdx="0" presStyleCnt="3"/>
      <dgm:spPr/>
    </dgm:pt>
    <dgm:pt modelId="{4F39F84B-9284-4034-B272-3FBD3921E80D}" type="pres">
      <dgm:prSet presAssocID="{1FFAB36F-0FAD-4713-9E42-C397997AAAD6}" presName="root2" presStyleCnt="0"/>
      <dgm:spPr/>
    </dgm:pt>
    <dgm:pt modelId="{F27E91C1-1E57-4B52-9A06-53C9003F83E8}" type="pres">
      <dgm:prSet presAssocID="{1FFAB36F-0FAD-4713-9E42-C397997AAAD6}" presName="LevelTwoTextNode" presStyleLbl="node2" presStyleIdx="0" presStyleCnt="3">
        <dgm:presLayoutVars>
          <dgm:chPref val="3"/>
        </dgm:presLayoutVars>
      </dgm:prSet>
      <dgm:spPr/>
    </dgm:pt>
    <dgm:pt modelId="{7AEE403C-614D-4518-9D0E-7A793E00913A}" type="pres">
      <dgm:prSet presAssocID="{1FFAB36F-0FAD-4713-9E42-C397997AAAD6}" presName="level3hierChild" presStyleCnt="0"/>
      <dgm:spPr/>
    </dgm:pt>
    <dgm:pt modelId="{7C952EF1-B731-4059-9EF6-E9F6E5535DDE}" type="pres">
      <dgm:prSet presAssocID="{D9189682-5C6D-4140-85B8-168BA0DFAC52}" presName="conn2-1" presStyleLbl="parChTrans1D3" presStyleIdx="0" presStyleCnt="6"/>
      <dgm:spPr/>
    </dgm:pt>
    <dgm:pt modelId="{3BD6A807-4774-404F-A999-E4BD587F004E}" type="pres">
      <dgm:prSet presAssocID="{D9189682-5C6D-4140-85B8-168BA0DFAC52}" presName="connTx" presStyleLbl="parChTrans1D3" presStyleIdx="0" presStyleCnt="6"/>
      <dgm:spPr/>
    </dgm:pt>
    <dgm:pt modelId="{A47274FF-474B-4DD3-8A2B-39987A0916B7}" type="pres">
      <dgm:prSet presAssocID="{638022EE-C1EF-4F48-A18E-C9A2522C91EF}" presName="root2" presStyleCnt="0"/>
      <dgm:spPr/>
    </dgm:pt>
    <dgm:pt modelId="{54620910-4419-45A3-AE4D-403B083CD629}" type="pres">
      <dgm:prSet presAssocID="{638022EE-C1EF-4F48-A18E-C9A2522C91EF}" presName="LevelTwoTextNode" presStyleLbl="node3" presStyleIdx="0" presStyleCnt="6">
        <dgm:presLayoutVars>
          <dgm:chPref val="3"/>
        </dgm:presLayoutVars>
      </dgm:prSet>
      <dgm:spPr/>
    </dgm:pt>
    <dgm:pt modelId="{36550271-EBA9-45B3-9DA2-0A630714088A}" type="pres">
      <dgm:prSet presAssocID="{638022EE-C1EF-4F48-A18E-C9A2522C91EF}" presName="level3hierChild" presStyleCnt="0"/>
      <dgm:spPr/>
    </dgm:pt>
    <dgm:pt modelId="{59EE5DD5-AEE4-41C3-AD1D-A2CFE73EC56B}" type="pres">
      <dgm:prSet presAssocID="{F6644825-1FAD-4F6D-A4BD-ED301B0EA004}" presName="conn2-1" presStyleLbl="parChTrans1D4" presStyleIdx="0" presStyleCnt="12"/>
      <dgm:spPr/>
    </dgm:pt>
    <dgm:pt modelId="{CB391AA3-915B-4228-AA86-9C8B9CC22AF4}" type="pres">
      <dgm:prSet presAssocID="{F6644825-1FAD-4F6D-A4BD-ED301B0EA004}" presName="connTx" presStyleLbl="parChTrans1D4" presStyleIdx="0" presStyleCnt="12"/>
      <dgm:spPr/>
    </dgm:pt>
    <dgm:pt modelId="{6E7BEAB8-3642-4096-B649-A6BCD83657E7}" type="pres">
      <dgm:prSet presAssocID="{4A257441-DEE7-4C3C-BA11-7FD608DE80B3}" presName="root2" presStyleCnt="0"/>
      <dgm:spPr/>
    </dgm:pt>
    <dgm:pt modelId="{81C77883-D2D7-4782-88CE-BA08C2459BAD}" type="pres">
      <dgm:prSet presAssocID="{4A257441-DEE7-4C3C-BA11-7FD608DE80B3}" presName="LevelTwoTextNode" presStyleLbl="node4" presStyleIdx="0" presStyleCnt="12">
        <dgm:presLayoutVars>
          <dgm:chPref val="3"/>
        </dgm:presLayoutVars>
      </dgm:prSet>
      <dgm:spPr/>
    </dgm:pt>
    <dgm:pt modelId="{EFCE3012-DD7B-4939-9C67-3C2653DC6DEE}" type="pres">
      <dgm:prSet presAssocID="{4A257441-DEE7-4C3C-BA11-7FD608DE80B3}" presName="level3hierChild" presStyleCnt="0"/>
      <dgm:spPr/>
    </dgm:pt>
    <dgm:pt modelId="{613AA527-8D12-4F95-9421-6E065314E8D2}" type="pres">
      <dgm:prSet presAssocID="{5F511BD0-B8D3-48F3-8C38-8CEEC3C35F17}" presName="conn2-1" presStyleLbl="parChTrans1D4" presStyleIdx="1" presStyleCnt="12"/>
      <dgm:spPr/>
    </dgm:pt>
    <dgm:pt modelId="{8CA05A78-6016-4E18-9736-592C83ACE8FF}" type="pres">
      <dgm:prSet presAssocID="{5F511BD0-B8D3-48F3-8C38-8CEEC3C35F17}" presName="connTx" presStyleLbl="parChTrans1D4" presStyleIdx="1" presStyleCnt="12"/>
      <dgm:spPr/>
    </dgm:pt>
    <dgm:pt modelId="{96435101-6686-42C7-98EF-1DBDFD851137}" type="pres">
      <dgm:prSet presAssocID="{E26D6521-41A3-4F37-9677-24E69F58AE73}" presName="root2" presStyleCnt="0"/>
      <dgm:spPr/>
    </dgm:pt>
    <dgm:pt modelId="{DB410C6E-8549-4EDE-AA5E-E8725856D338}" type="pres">
      <dgm:prSet presAssocID="{E26D6521-41A3-4F37-9677-24E69F58AE73}" presName="LevelTwoTextNode" presStyleLbl="node4" presStyleIdx="1" presStyleCnt="12" custLinFactNeighborX="-1255" custLinFactNeighborY="-15956">
        <dgm:presLayoutVars>
          <dgm:chPref val="3"/>
        </dgm:presLayoutVars>
      </dgm:prSet>
      <dgm:spPr/>
    </dgm:pt>
    <dgm:pt modelId="{C1D57876-C975-423A-8BF7-799B5B3BF1A3}" type="pres">
      <dgm:prSet presAssocID="{E26D6521-41A3-4F37-9677-24E69F58AE73}" presName="level3hierChild" presStyleCnt="0"/>
      <dgm:spPr/>
    </dgm:pt>
    <dgm:pt modelId="{E1C5CB36-22C3-4CC4-AEDB-FE6C0E92BFF0}" type="pres">
      <dgm:prSet presAssocID="{DC082CF3-11F6-4A0F-97C6-30FB76FCEBA1}" presName="conn2-1" presStyleLbl="parChTrans1D3" presStyleIdx="1" presStyleCnt="6"/>
      <dgm:spPr/>
    </dgm:pt>
    <dgm:pt modelId="{56CEBDD1-0385-4E86-B7F4-A3E6E402ADF8}" type="pres">
      <dgm:prSet presAssocID="{DC082CF3-11F6-4A0F-97C6-30FB76FCEBA1}" presName="connTx" presStyleLbl="parChTrans1D3" presStyleIdx="1" presStyleCnt="6"/>
      <dgm:spPr/>
    </dgm:pt>
    <dgm:pt modelId="{B40DAB86-CFC2-4CBE-86B3-4D446C368E13}" type="pres">
      <dgm:prSet presAssocID="{220B9D78-7821-4BD0-A658-7BE7BD5F5DD9}" presName="root2" presStyleCnt="0"/>
      <dgm:spPr/>
    </dgm:pt>
    <dgm:pt modelId="{2FAAD042-ACF6-4FD8-9478-80372E4F7053}" type="pres">
      <dgm:prSet presAssocID="{220B9D78-7821-4BD0-A658-7BE7BD5F5DD9}" presName="LevelTwoTextNode" presStyleLbl="node3" presStyleIdx="1" presStyleCnt="6">
        <dgm:presLayoutVars>
          <dgm:chPref val="3"/>
        </dgm:presLayoutVars>
      </dgm:prSet>
      <dgm:spPr/>
    </dgm:pt>
    <dgm:pt modelId="{D17049C4-7E4E-488E-B324-DB6B66679664}" type="pres">
      <dgm:prSet presAssocID="{220B9D78-7821-4BD0-A658-7BE7BD5F5DD9}" presName="level3hierChild" presStyleCnt="0"/>
      <dgm:spPr/>
    </dgm:pt>
    <dgm:pt modelId="{739EF5F0-E9F3-4967-92FB-219FEE97F2B7}" type="pres">
      <dgm:prSet presAssocID="{7380F87E-09C1-4A6A-84CE-02A5C58C9B80}" presName="conn2-1" presStyleLbl="parChTrans1D4" presStyleIdx="2" presStyleCnt="12"/>
      <dgm:spPr/>
    </dgm:pt>
    <dgm:pt modelId="{8893B1E4-CC04-4583-A522-1345B214C0C4}" type="pres">
      <dgm:prSet presAssocID="{7380F87E-09C1-4A6A-84CE-02A5C58C9B80}" presName="connTx" presStyleLbl="parChTrans1D4" presStyleIdx="2" presStyleCnt="12"/>
      <dgm:spPr/>
    </dgm:pt>
    <dgm:pt modelId="{65A23E4E-389D-43B9-A531-E3DB48707202}" type="pres">
      <dgm:prSet presAssocID="{BEFC72E2-FDA0-4E9A-B4B0-E37E27519A40}" presName="root2" presStyleCnt="0"/>
      <dgm:spPr/>
    </dgm:pt>
    <dgm:pt modelId="{DA6DF44A-92B6-4EE3-902E-067221CB9032}" type="pres">
      <dgm:prSet presAssocID="{BEFC72E2-FDA0-4E9A-B4B0-E37E27519A40}" presName="LevelTwoTextNode" presStyleLbl="node4" presStyleIdx="2" presStyleCnt="12">
        <dgm:presLayoutVars>
          <dgm:chPref val="3"/>
        </dgm:presLayoutVars>
      </dgm:prSet>
      <dgm:spPr/>
    </dgm:pt>
    <dgm:pt modelId="{DE54AA0C-D5C4-4AA6-A6A7-74232F099848}" type="pres">
      <dgm:prSet presAssocID="{BEFC72E2-FDA0-4E9A-B4B0-E37E27519A40}" presName="level3hierChild" presStyleCnt="0"/>
      <dgm:spPr/>
    </dgm:pt>
    <dgm:pt modelId="{F2D53292-D9F5-4B29-B940-A7E5F8CC7124}" type="pres">
      <dgm:prSet presAssocID="{717062EC-F618-4B3F-85E3-18C2C08D7065}" presName="conn2-1" presStyleLbl="parChTrans1D4" presStyleIdx="3" presStyleCnt="12"/>
      <dgm:spPr/>
    </dgm:pt>
    <dgm:pt modelId="{E9A7FC0F-95C8-4CA7-B23F-357DDC8576AC}" type="pres">
      <dgm:prSet presAssocID="{717062EC-F618-4B3F-85E3-18C2C08D7065}" presName="connTx" presStyleLbl="parChTrans1D4" presStyleIdx="3" presStyleCnt="12"/>
      <dgm:spPr/>
    </dgm:pt>
    <dgm:pt modelId="{3A7877AB-D420-4F2D-901E-CC314175CFDB}" type="pres">
      <dgm:prSet presAssocID="{95BAF86A-A8AF-45C4-8CD6-EEBFABAC4573}" presName="root2" presStyleCnt="0"/>
      <dgm:spPr/>
    </dgm:pt>
    <dgm:pt modelId="{2F0E44D7-1E8A-4081-B03F-3C3E1549606D}" type="pres">
      <dgm:prSet presAssocID="{95BAF86A-A8AF-45C4-8CD6-EEBFABAC4573}" presName="LevelTwoTextNode" presStyleLbl="node4" presStyleIdx="3" presStyleCnt="12">
        <dgm:presLayoutVars>
          <dgm:chPref val="3"/>
        </dgm:presLayoutVars>
      </dgm:prSet>
      <dgm:spPr/>
    </dgm:pt>
    <dgm:pt modelId="{07099AAB-C16C-46BD-BFEC-A610165E8698}" type="pres">
      <dgm:prSet presAssocID="{95BAF86A-A8AF-45C4-8CD6-EEBFABAC4573}" presName="level3hierChild" presStyleCnt="0"/>
      <dgm:spPr/>
    </dgm:pt>
    <dgm:pt modelId="{A406AE6D-6896-4E0D-9566-0775B1E22D76}" type="pres">
      <dgm:prSet presAssocID="{473441AB-E8A8-4B33-A0C2-F37BB1D16679}" presName="conn2-1" presStyleLbl="parChTrans1D2" presStyleIdx="1" presStyleCnt="3"/>
      <dgm:spPr/>
    </dgm:pt>
    <dgm:pt modelId="{3936083E-9BDF-454C-BB54-F93653A9B4E7}" type="pres">
      <dgm:prSet presAssocID="{473441AB-E8A8-4B33-A0C2-F37BB1D16679}" presName="connTx" presStyleLbl="parChTrans1D2" presStyleIdx="1" presStyleCnt="3"/>
      <dgm:spPr/>
    </dgm:pt>
    <dgm:pt modelId="{FCBFD884-D861-4312-86FE-4C8BC5257943}" type="pres">
      <dgm:prSet presAssocID="{F267547E-6B1A-4447-9B03-BF46678C1311}" presName="root2" presStyleCnt="0"/>
      <dgm:spPr/>
    </dgm:pt>
    <dgm:pt modelId="{11F5EABF-C902-4E05-9909-64978C505D7C}" type="pres">
      <dgm:prSet presAssocID="{F267547E-6B1A-4447-9B03-BF46678C1311}" presName="LevelTwoTextNode" presStyleLbl="node2" presStyleIdx="1" presStyleCnt="3" custLinFactNeighborX="-2712" custLinFactNeighborY="-16271">
        <dgm:presLayoutVars>
          <dgm:chPref val="3"/>
        </dgm:presLayoutVars>
      </dgm:prSet>
      <dgm:spPr/>
    </dgm:pt>
    <dgm:pt modelId="{111FF5DC-690B-4AA9-AA0F-202E72425C80}" type="pres">
      <dgm:prSet presAssocID="{F267547E-6B1A-4447-9B03-BF46678C1311}" presName="level3hierChild" presStyleCnt="0"/>
      <dgm:spPr/>
    </dgm:pt>
    <dgm:pt modelId="{D43D78AF-3872-48F9-B32B-5004DB5E53C2}" type="pres">
      <dgm:prSet presAssocID="{4DD228ED-94F3-4E87-A1CA-14036E299A6F}" presName="conn2-1" presStyleLbl="parChTrans1D3" presStyleIdx="2" presStyleCnt="6"/>
      <dgm:spPr/>
    </dgm:pt>
    <dgm:pt modelId="{A4A22FC5-7D92-4391-AF69-35099468A1A3}" type="pres">
      <dgm:prSet presAssocID="{4DD228ED-94F3-4E87-A1CA-14036E299A6F}" presName="connTx" presStyleLbl="parChTrans1D3" presStyleIdx="2" presStyleCnt="6"/>
      <dgm:spPr/>
    </dgm:pt>
    <dgm:pt modelId="{0B850583-6DB2-4CB7-B378-7418799CF44C}" type="pres">
      <dgm:prSet presAssocID="{B94EE896-DE57-449D-B1D8-BC3A41F509DA}" presName="root2" presStyleCnt="0"/>
      <dgm:spPr/>
    </dgm:pt>
    <dgm:pt modelId="{E0F52A25-CF82-40C1-9917-B30D79D75458}" type="pres">
      <dgm:prSet presAssocID="{B94EE896-DE57-449D-B1D8-BC3A41F509DA}" presName="LevelTwoTextNode" presStyleLbl="node3" presStyleIdx="2" presStyleCnt="6">
        <dgm:presLayoutVars>
          <dgm:chPref val="3"/>
        </dgm:presLayoutVars>
      </dgm:prSet>
      <dgm:spPr/>
    </dgm:pt>
    <dgm:pt modelId="{5198C314-EA17-4EB1-802A-4F4D9767558F}" type="pres">
      <dgm:prSet presAssocID="{B94EE896-DE57-449D-B1D8-BC3A41F509DA}" presName="level3hierChild" presStyleCnt="0"/>
      <dgm:spPr/>
    </dgm:pt>
    <dgm:pt modelId="{AB988B3A-4541-48B7-B8FC-61DF7B3FCCE6}" type="pres">
      <dgm:prSet presAssocID="{F11840D6-E5F1-4230-992A-68E44711891D}" presName="conn2-1" presStyleLbl="parChTrans1D4" presStyleIdx="4" presStyleCnt="12"/>
      <dgm:spPr/>
    </dgm:pt>
    <dgm:pt modelId="{027B1C89-44C4-471D-8E58-E478D2F67D5C}" type="pres">
      <dgm:prSet presAssocID="{F11840D6-E5F1-4230-992A-68E44711891D}" presName="connTx" presStyleLbl="parChTrans1D4" presStyleIdx="4" presStyleCnt="12"/>
      <dgm:spPr/>
    </dgm:pt>
    <dgm:pt modelId="{65FBE057-D7DF-4879-9363-7A5DDA966B29}" type="pres">
      <dgm:prSet presAssocID="{33DB665A-8F2C-42A7-8154-B697F037E4FC}" presName="root2" presStyleCnt="0"/>
      <dgm:spPr/>
    </dgm:pt>
    <dgm:pt modelId="{34CA5466-EADD-4ED5-84B6-62CC066D058F}" type="pres">
      <dgm:prSet presAssocID="{33DB665A-8F2C-42A7-8154-B697F037E4FC}" presName="LevelTwoTextNode" presStyleLbl="node4" presStyleIdx="4" presStyleCnt="12">
        <dgm:presLayoutVars>
          <dgm:chPref val="3"/>
        </dgm:presLayoutVars>
      </dgm:prSet>
      <dgm:spPr/>
    </dgm:pt>
    <dgm:pt modelId="{96AB4B2B-CCF9-4D8A-B7E3-582340DD3E03}" type="pres">
      <dgm:prSet presAssocID="{33DB665A-8F2C-42A7-8154-B697F037E4FC}" presName="level3hierChild" presStyleCnt="0"/>
      <dgm:spPr/>
    </dgm:pt>
    <dgm:pt modelId="{A9109873-AFAB-4FC4-BB03-604F8E79FFCC}" type="pres">
      <dgm:prSet presAssocID="{435C08C2-A3A2-4B7A-9A1D-4962A3C16AF9}" presName="conn2-1" presStyleLbl="parChTrans1D4" presStyleIdx="5" presStyleCnt="12"/>
      <dgm:spPr/>
    </dgm:pt>
    <dgm:pt modelId="{D7F8E298-CDFB-48D4-8ED3-29268E2BC768}" type="pres">
      <dgm:prSet presAssocID="{435C08C2-A3A2-4B7A-9A1D-4962A3C16AF9}" presName="connTx" presStyleLbl="parChTrans1D4" presStyleIdx="5" presStyleCnt="12"/>
      <dgm:spPr/>
    </dgm:pt>
    <dgm:pt modelId="{E5617A5B-535C-4416-8A6E-420336D924D6}" type="pres">
      <dgm:prSet presAssocID="{9A207A84-319B-47BE-B8AC-8B65924E2ED9}" presName="root2" presStyleCnt="0"/>
      <dgm:spPr/>
    </dgm:pt>
    <dgm:pt modelId="{F9A73ADF-B257-48F5-B6F4-B2C3CDA81AF5}" type="pres">
      <dgm:prSet presAssocID="{9A207A84-319B-47BE-B8AC-8B65924E2ED9}" presName="LevelTwoTextNode" presStyleLbl="node4" presStyleIdx="5" presStyleCnt="12">
        <dgm:presLayoutVars>
          <dgm:chPref val="3"/>
        </dgm:presLayoutVars>
      </dgm:prSet>
      <dgm:spPr/>
    </dgm:pt>
    <dgm:pt modelId="{91778553-B919-4E18-B61B-CC7C38F3210F}" type="pres">
      <dgm:prSet presAssocID="{9A207A84-319B-47BE-B8AC-8B65924E2ED9}" presName="level3hierChild" presStyleCnt="0"/>
      <dgm:spPr/>
    </dgm:pt>
    <dgm:pt modelId="{41314424-9146-4163-881C-00C8A33E240B}" type="pres">
      <dgm:prSet presAssocID="{29841B6C-B1C1-498B-B94C-934E12DF782E}" presName="conn2-1" presStyleLbl="parChTrans1D3" presStyleIdx="3" presStyleCnt="6"/>
      <dgm:spPr/>
    </dgm:pt>
    <dgm:pt modelId="{EFE5098A-02F1-41B7-9A7A-AE84DA99F3A6}" type="pres">
      <dgm:prSet presAssocID="{29841B6C-B1C1-498B-B94C-934E12DF782E}" presName="connTx" presStyleLbl="parChTrans1D3" presStyleIdx="3" presStyleCnt="6"/>
      <dgm:spPr/>
    </dgm:pt>
    <dgm:pt modelId="{0F870892-2071-4308-B25B-6D38E0E92FEB}" type="pres">
      <dgm:prSet presAssocID="{E8D2B111-E04E-4E86-9345-C732A4C9217B}" presName="root2" presStyleCnt="0"/>
      <dgm:spPr/>
    </dgm:pt>
    <dgm:pt modelId="{526C6BA2-23C4-4E81-9E97-A92B075C5E9C}" type="pres">
      <dgm:prSet presAssocID="{E8D2B111-E04E-4E86-9345-C732A4C9217B}" presName="LevelTwoTextNode" presStyleLbl="node3" presStyleIdx="3" presStyleCnt="6">
        <dgm:presLayoutVars>
          <dgm:chPref val="3"/>
        </dgm:presLayoutVars>
      </dgm:prSet>
      <dgm:spPr/>
    </dgm:pt>
    <dgm:pt modelId="{05D79158-45A8-467F-9BEB-A79AB818A687}" type="pres">
      <dgm:prSet presAssocID="{E8D2B111-E04E-4E86-9345-C732A4C9217B}" presName="level3hierChild" presStyleCnt="0"/>
      <dgm:spPr/>
    </dgm:pt>
    <dgm:pt modelId="{81DFB902-29E4-4A53-987A-D5CB0F8E2670}" type="pres">
      <dgm:prSet presAssocID="{F91FCEAE-686C-4E13-B073-05C4E3F1B5C2}" presName="conn2-1" presStyleLbl="parChTrans1D4" presStyleIdx="6" presStyleCnt="12"/>
      <dgm:spPr/>
    </dgm:pt>
    <dgm:pt modelId="{D48DDC04-E612-4C97-B090-D4ADFBEA87A7}" type="pres">
      <dgm:prSet presAssocID="{F91FCEAE-686C-4E13-B073-05C4E3F1B5C2}" presName="connTx" presStyleLbl="parChTrans1D4" presStyleIdx="6" presStyleCnt="12"/>
      <dgm:spPr/>
    </dgm:pt>
    <dgm:pt modelId="{636575A9-EA19-4C03-A4A0-FC80F66C863B}" type="pres">
      <dgm:prSet presAssocID="{4BC38FA4-1A14-42C3-A797-BDA1EEEFB0CA}" presName="root2" presStyleCnt="0"/>
      <dgm:spPr/>
    </dgm:pt>
    <dgm:pt modelId="{52BEF765-BCDF-4795-AEC3-28C7DF6282A3}" type="pres">
      <dgm:prSet presAssocID="{4BC38FA4-1A14-42C3-A797-BDA1EEEFB0CA}" presName="LevelTwoTextNode" presStyleLbl="node4" presStyleIdx="6" presStyleCnt="12" custScaleY="127547">
        <dgm:presLayoutVars>
          <dgm:chPref val="3"/>
        </dgm:presLayoutVars>
      </dgm:prSet>
      <dgm:spPr/>
    </dgm:pt>
    <dgm:pt modelId="{48E38E7B-8059-4573-A127-6418B318AAE5}" type="pres">
      <dgm:prSet presAssocID="{4BC38FA4-1A14-42C3-A797-BDA1EEEFB0CA}" presName="level3hierChild" presStyleCnt="0"/>
      <dgm:spPr/>
    </dgm:pt>
    <dgm:pt modelId="{E395470C-AF33-4C59-8D43-D8C5CD50180B}" type="pres">
      <dgm:prSet presAssocID="{E16BFB59-D486-4086-AF37-4DBA1EEABE8F}" presName="conn2-1" presStyleLbl="parChTrans1D4" presStyleIdx="7" presStyleCnt="12"/>
      <dgm:spPr/>
    </dgm:pt>
    <dgm:pt modelId="{7478C7A6-ABC1-4AE4-BF66-F717F2FE5269}" type="pres">
      <dgm:prSet presAssocID="{E16BFB59-D486-4086-AF37-4DBA1EEABE8F}" presName="connTx" presStyleLbl="parChTrans1D4" presStyleIdx="7" presStyleCnt="12"/>
      <dgm:spPr/>
    </dgm:pt>
    <dgm:pt modelId="{CAC0EBCE-2B3C-431D-A0AE-FEE9D2C3D3F4}" type="pres">
      <dgm:prSet presAssocID="{B927F04B-DDBD-4C8E-B626-7E581FCE3B4F}" presName="root2" presStyleCnt="0"/>
      <dgm:spPr/>
    </dgm:pt>
    <dgm:pt modelId="{14DA6639-D3C2-4645-A536-26FDB069943C}" type="pres">
      <dgm:prSet presAssocID="{B927F04B-DDBD-4C8E-B626-7E581FCE3B4F}" presName="LevelTwoTextNode" presStyleLbl="node4" presStyleIdx="7" presStyleCnt="12">
        <dgm:presLayoutVars>
          <dgm:chPref val="3"/>
        </dgm:presLayoutVars>
      </dgm:prSet>
      <dgm:spPr/>
    </dgm:pt>
    <dgm:pt modelId="{970DF0E1-2D0D-4B08-9A04-D258E0819161}" type="pres">
      <dgm:prSet presAssocID="{B927F04B-DDBD-4C8E-B626-7E581FCE3B4F}" presName="level3hierChild" presStyleCnt="0"/>
      <dgm:spPr/>
    </dgm:pt>
    <dgm:pt modelId="{276DC741-15AC-4B6E-921F-7ADC0A4FFCE1}" type="pres">
      <dgm:prSet presAssocID="{8A1513FD-6F70-4697-9003-A855BEDB58BC}" presName="conn2-1" presStyleLbl="parChTrans1D2" presStyleIdx="2" presStyleCnt="3"/>
      <dgm:spPr/>
    </dgm:pt>
    <dgm:pt modelId="{57A46B50-2B16-4FC3-9E52-F193A7B3A333}" type="pres">
      <dgm:prSet presAssocID="{8A1513FD-6F70-4697-9003-A855BEDB58BC}" presName="connTx" presStyleLbl="parChTrans1D2" presStyleIdx="2" presStyleCnt="3"/>
      <dgm:spPr/>
    </dgm:pt>
    <dgm:pt modelId="{6F551E01-FBAA-47E5-9887-C921FF8902EE}" type="pres">
      <dgm:prSet presAssocID="{C8E4532C-2244-4D45-9DA1-50DCA87CE6BB}" presName="root2" presStyleCnt="0"/>
      <dgm:spPr/>
    </dgm:pt>
    <dgm:pt modelId="{24AA791F-74AA-486B-975A-5E8A50CB8C4E}" type="pres">
      <dgm:prSet presAssocID="{C8E4532C-2244-4D45-9DA1-50DCA87CE6BB}" presName="LevelTwoTextNode" presStyleLbl="node2" presStyleIdx="2" presStyleCnt="3">
        <dgm:presLayoutVars>
          <dgm:chPref val="3"/>
        </dgm:presLayoutVars>
      </dgm:prSet>
      <dgm:spPr/>
    </dgm:pt>
    <dgm:pt modelId="{4032D032-53A1-4D7E-AD3A-798207226113}" type="pres">
      <dgm:prSet presAssocID="{C8E4532C-2244-4D45-9DA1-50DCA87CE6BB}" presName="level3hierChild" presStyleCnt="0"/>
      <dgm:spPr/>
    </dgm:pt>
    <dgm:pt modelId="{3F518A61-B455-4DDB-8C0C-22B7469EB17A}" type="pres">
      <dgm:prSet presAssocID="{065D45FB-A039-4290-8633-B8BB5BFDB78B}" presName="conn2-1" presStyleLbl="parChTrans1D3" presStyleIdx="4" presStyleCnt="6"/>
      <dgm:spPr/>
    </dgm:pt>
    <dgm:pt modelId="{D891353C-D54E-4C54-8532-96B2D28E47BB}" type="pres">
      <dgm:prSet presAssocID="{065D45FB-A039-4290-8633-B8BB5BFDB78B}" presName="connTx" presStyleLbl="parChTrans1D3" presStyleIdx="4" presStyleCnt="6"/>
      <dgm:spPr/>
    </dgm:pt>
    <dgm:pt modelId="{452073CB-659F-4A7B-BD12-B6BFA3B9004D}" type="pres">
      <dgm:prSet presAssocID="{859588CB-7209-4E57-BF86-2713A78FC6F7}" presName="root2" presStyleCnt="0"/>
      <dgm:spPr/>
    </dgm:pt>
    <dgm:pt modelId="{31E68AD1-F36A-445A-86CE-03F6D89B245B}" type="pres">
      <dgm:prSet presAssocID="{859588CB-7209-4E57-BF86-2713A78FC6F7}" presName="LevelTwoTextNode" presStyleLbl="node3" presStyleIdx="4" presStyleCnt="6">
        <dgm:presLayoutVars>
          <dgm:chPref val="3"/>
        </dgm:presLayoutVars>
      </dgm:prSet>
      <dgm:spPr/>
    </dgm:pt>
    <dgm:pt modelId="{37420E45-224C-4420-B78C-36CCF2001D42}" type="pres">
      <dgm:prSet presAssocID="{859588CB-7209-4E57-BF86-2713A78FC6F7}" presName="level3hierChild" presStyleCnt="0"/>
      <dgm:spPr/>
    </dgm:pt>
    <dgm:pt modelId="{8D41A30A-9DA5-474C-838C-2A23A9721BB7}" type="pres">
      <dgm:prSet presAssocID="{F899D2F6-8FDC-4C0B-B743-B437EAB8F540}" presName="conn2-1" presStyleLbl="parChTrans1D4" presStyleIdx="8" presStyleCnt="12"/>
      <dgm:spPr/>
    </dgm:pt>
    <dgm:pt modelId="{0013B617-9B5A-41AD-8341-7B2A1CAAED31}" type="pres">
      <dgm:prSet presAssocID="{F899D2F6-8FDC-4C0B-B743-B437EAB8F540}" presName="connTx" presStyleLbl="parChTrans1D4" presStyleIdx="8" presStyleCnt="12"/>
      <dgm:spPr/>
    </dgm:pt>
    <dgm:pt modelId="{3D58FBD1-F2DB-433D-A18F-E8CDAA29C689}" type="pres">
      <dgm:prSet presAssocID="{EA255CB0-02BB-46C1-A845-7C93B5C4B50A}" presName="root2" presStyleCnt="0"/>
      <dgm:spPr/>
    </dgm:pt>
    <dgm:pt modelId="{273D9A9E-6202-42E0-B0B1-EC8D0A59CEFC}" type="pres">
      <dgm:prSet presAssocID="{EA255CB0-02BB-46C1-A845-7C93B5C4B50A}" presName="LevelTwoTextNode" presStyleLbl="node4" presStyleIdx="8" presStyleCnt="12">
        <dgm:presLayoutVars>
          <dgm:chPref val="3"/>
        </dgm:presLayoutVars>
      </dgm:prSet>
      <dgm:spPr/>
    </dgm:pt>
    <dgm:pt modelId="{C55608F6-4FD5-48CF-ABB7-848A593B321F}" type="pres">
      <dgm:prSet presAssocID="{EA255CB0-02BB-46C1-A845-7C93B5C4B50A}" presName="level3hierChild" presStyleCnt="0"/>
      <dgm:spPr/>
    </dgm:pt>
    <dgm:pt modelId="{7627BCB7-3033-4079-949E-3032BB3800AD}" type="pres">
      <dgm:prSet presAssocID="{33CC32C9-115A-4D6E-A976-4E2FBB332572}" presName="conn2-1" presStyleLbl="parChTrans1D4" presStyleIdx="9" presStyleCnt="12"/>
      <dgm:spPr/>
    </dgm:pt>
    <dgm:pt modelId="{5B23D83E-18BA-42B5-B632-4404207C4270}" type="pres">
      <dgm:prSet presAssocID="{33CC32C9-115A-4D6E-A976-4E2FBB332572}" presName="connTx" presStyleLbl="parChTrans1D4" presStyleIdx="9" presStyleCnt="12"/>
      <dgm:spPr/>
    </dgm:pt>
    <dgm:pt modelId="{5958C0F5-AFA4-4FEE-A36D-391CAD83A15A}" type="pres">
      <dgm:prSet presAssocID="{628B27B7-1C4F-4B05-ACD7-90B539880325}" presName="root2" presStyleCnt="0"/>
      <dgm:spPr/>
    </dgm:pt>
    <dgm:pt modelId="{FF04C668-B57E-4279-AF6B-1D0090B247EA}" type="pres">
      <dgm:prSet presAssocID="{628B27B7-1C4F-4B05-ACD7-90B539880325}" presName="LevelTwoTextNode" presStyleLbl="node4" presStyleIdx="9" presStyleCnt="12">
        <dgm:presLayoutVars>
          <dgm:chPref val="3"/>
        </dgm:presLayoutVars>
      </dgm:prSet>
      <dgm:spPr/>
    </dgm:pt>
    <dgm:pt modelId="{2063237F-3982-4AD0-B52B-32CF7CA65C88}" type="pres">
      <dgm:prSet presAssocID="{628B27B7-1C4F-4B05-ACD7-90B539880325}" presName="level3hierChild" presStyleCnt="0"/>
      <dgm:spPr/>
    </dgm:pt>
    <dgm:pt modelId="{F0124E4D-5703-40B5-B0B4-BC570F8398DA}" type="pres">
      <dgm:prSet presAssocID="{A346581C-F5B0-446A-8C4B-F59B09580434}" presName="conn2-1" presStyleLbl="parChTrans1D3" presStyleIdx="5" presStyleCnt="6"/>
      <dgm:spPr/>
    </dgm:pt>
    <dgm:pt modelId="{1100ED93-3AA5-4C65-AFF1-88E1B3FC70BD}" type="pres">
      <dgm:prSet presAssocID="{A346581C-F5B0-446A-8C4B-F59B09580434}" presName="connTx" presStyleLbl="parChTrans1D3" presStyleIdx="5" presStyleCnt="6"/>
      <dgm:spPr/>
    </dgm:pt>
    <dgm:pt modelId="{E8003B30-B9A2-4D8E-8BF1-8F03CD21D25A}" type="pres">
      <dgm:prSet presAssocID="{4D6A9E90-4C91-47A0-AB94-12DF76D79F2D}" presName="root2" presStyleCnt="0"/>
      <dgm:spPr/>
    </dgm:pt>
    <dgm:pt modelId="{8819FE32-B853-4CEA-9163-A8F7D81254BC}" type="pres">
      <dgm:prSet presAssocID="{4D6A9E90-4C91-47A0-AB94-12DF76D79F2D}" presName="LevelTwoTextNode" presStyleLbl="node3" presStyleIdx="5" presStyleCnt="6">
        <dgm:presLayoutVars>
          <dgm:chPref val="3"/>
        </dgm:presLayoutVars>
      </dgm:prSet>
      <dgm:spPr/>
    </dgm:pt>
    <dgm:pt modelId="{C0055A04-69CB-4008-A923-DC1E0F7FD853}" type="pres">
      <dgm:prSet presAssocID="{4D6A9E90-4C91-47A0-AB94-12DF76D79F2D}" presName="level3hierChild" presStyleCnt="0"/>
      <dgm:spPr/>
    </dgm:pt>
    <dgm:pt modelId="{CE8DB568-7593-44E4-B406-1D50469D4719}" type="pres">
      <dgm:prSet presAssocID="{544D5D6A-295E-4D4B-A808-CADA67D6F21C}" presName="conn2-1" presStyleLbl="parChTrans1D4" presStyleIdx="10" presStyleCnt="12"/>
      <dgm:spPr/>
    </dgm:pt>
    <dgm:pt modelId="{A932F7E4-75DD-4CFA-9CDF-401416764DB6}" type="pres">
      <dgm:prSet presAssocID="{544D5D6A-295E-4D4B-A808-CADA67D6F21C}" presName="connTx" presStyleLbl="parChTrans1D4" presStyleIdx="10" presStyleCnt="12"/>
      <dgm:spPr/>
    </dgm:pt>
    <dgm:pt modelId="{2CD37E71-635C-41CD-9815-358FAD39483E}" type="pres">
      <dgm:prSet presAssocID="{890B35A9-27DF-4AB1-9C27-D1FA63FF293D}" presName="root2" presStyleCnt="0"/>
      <dgm:spPr/>
    </dgm:pt>
    <dgm:pt modelId="{D9E88D2B-49AB-4DE9-9248-DA5D16B2DED9}" type="pres">
      <dgm:prSet presAssocID="{890B35A9-27DF-4AB1-9C27-D1FA63FF293D}" presName="LevelTwoTextNode" presStyleLbl="node4" presStyleIdx="10" presStyleCnt="12" custScaleY="154058">
        <dgm:presLayoutVars>
          <dgm:chPref val="3"/>
        </dgm:presLayoutVars>
      </dgm:prSet>
      <dgm:spPr/>
    </dgm:pt>
    <dgm:pt modelId="{D324F5BD-CFF0-4B2B-84C7-1AE65C9D86FA}" type="pres">
      <dgm:prSet presAssocID="{890B35A9-27DF-4AB1-9C27-D1FA63FF293D}" presName="level3hierChild" presStyleCnt="0"/>
      <dgm:spPr/>
    </dgm:pt>
    <dgm:pt modelId="{0F298279-0DE3-4D33-8C21-C87C12CAFBC6}" type="pres">
      <dgm:prSet presAssocID="{605BED43-9BA4-4B0E-A2A9-1BE95F3B0EC7}" presName="conn2-1" presStyleLbl="parChTrans1D4" presStyleIdx="11" presStyleCnt="12"/>
      <dgm:spPr/>
    </dgm:pt>
    <dgm:pt modelId="{EB4F91AC-3E09-4EEB-84A8-C12501EC4F32}" type="pres">
      <dgm:prSet presAssocID="{605BED43-9BA4-4B0E-A2A9-1BE95F3B0EC7}" presName="connTx" presStyleLbl="parChTrans1D4" presStyleIdx="11" presStyleCnt="12"/>
      <dgm:spPr/>
    </dgm:pt>
    <dgm:pt modelId="{91BF063D-96EA-4BD8-A8CE-39097E942C29}" type="pres">
      <dgm:prSet presAssocID="{3DED157E-71AE-49D3-9AEF-DAE9E2C6A01F}" presName="root2" presStyleCnt="0"/>
      <dgm:spPr/>
    </dgm:pt>
    <dgm:pt modelId="{2C6FE57E-36DE-48CC-8BCB-F6F27803E375}" type="pres">
      <dgm:prSet presAssocID="{3DED157E-71AE-49D3-9AEF-DAE9E2C6A01F}" presName="LevelTwoTextNode" presStyleLbl="node4" presStyleIdx="11" presStyleCnt="12">
        <dgm:presLayoutVars>
          <dgm:chPref val="3"/>
        </dgm:presLayoutVars>
      </dgm:prSet>
      <dgm:spPr/>
    </dgm:pt>
    <dgm:pt modelId="{5889A8A7-2537-4887-8FEF-83B32BCD936E}" type="pres">
      <dgm:prSet presAssocID="{3DED157E-71AE-49D3-9AEF-DAE9E2C6A01F}" presName="level3hierChild" presStyleCnt="0"/>
      <dgm:spPr/>
    </dgm:pt>
  </dgm:ptLst>
  <dgm:cxnLst>
    <dgm:cxn modelId="{1D940C00-1BEB-440B-868A-163BD4952504}" type="presOf" srcId="{4DD228ED-94F3-4E87-A1CA-14036E299A6F}" destId="{D43D78AF-3872-48F9-B32B-5004DB5E53C2}" srcOrd="0" destOrd="0" presId="urn:microsoft.com/office/officeart/2005/8/layout/hierarchy2"/>
    <dgm:cxn modelId="{8DC3DB00-DDB7-461A-9369-DCC88EB88F18}" type="presOf" srcId="{628B27B7-1C4F-4B05-ACD7-90B539880325}" destId="{FF04C668-B57E-4279-AF6B-1D0090B247EA}" srcOrd="0" destOrd="0" presId="urn:microsoft.com/office/officeart/2005/8/layout/hierarchy2"/>
    <dgm:cxn modelId="{1B4EE702-23C2-4D99-B4EC-A663AD582D55}" srcId="{C8E4532C-2244-4D45-9DA1-50DCA87CE6BB}" destId="{4D6A9E90-4C91-47A0-AB94-12DF76D79F2D}" srcOrd="1" destOrd="0" parTransId="{A346581C-F5B0-446A-8C4B-F59B09580434}" sibTransId="{BB5B8B81-0F67-4D52-830C-79FA396830B2}"/>
    <dgm:cxn modelId="{1F594C04-8827-4BE2-B1C2-42E367EE595D}" type="presOf" srcId="{065D45FB-A039-4290-8633-B8BB5BFDB78B}" destId="{3F518A61-B455-4DDB-8C0C-22B7469EB17A}" srcOrd="0" destOrd="0" presId="urn:microsoft.com/office/officeart/2005/8/layout/hierarchy2"/>
    <dgm:cxn modelId="{771A160C-D6C8-4329-9BCB-4310955910F4}" type="presOf" srcId="{29841B6C-B1C1-498B-B94C-934E12DF782E}" destId="{41314424-9146-4163-881C-00C8A33E240B}" srcOrd="0" destOrd="0" presId="urn:microsoft.com/office/officeart/2005/8/layout/hierarchy2"/>
    <dgm:cxn modelId="{8CE0040D-A4AE-4439-8B3D-4F653A145C65}" type="presOf" srcId="{473441AB-E8A8-4B33-A0C2-F37BB1D16679}" destId="{A406AE6D-6896-4E0D-9566-0775B1E22D76}" srcOrd="0" destOrd="0" presId="urn:microsoft.com/office/officeart/2005/8/layout/hierarchy2"/>
    <dgm:cxn modelId="{C2DE180E-5145-4796-A6AA-931F7A5833F8}" type="presOf" srcId="{605BED43-9BA4-4B0E-A2A9-1BE95F3B0EC7}" destId="{0F298279-0DE3-4D33-8C21-C87C12CAFBC6}" srcOrd="0" destOrd="0" presId="urn:microsoft.com/office/officeart/2005/8/layout/hierarchy2"/>
    <dgm:cxn modelId="{FF42C50E-BD95-47C0-82BF-5B80540751F9}" type="presOf" srcId="{890B35A9-27DF-4AB1-9C27-D1FA63FF293D}" destId="{D9E88D2B-49AB-4DE9-9248-DA5D16B2DED9}" srcOrd="0" destOrd="0" presId="urn:microsoft.com/office/officeart/2005/8/layout/hierarchy2"/>
    <dgm:cxn modelId="{62F62410-1694-420F-BF9C-840FD23667CE}" type="presOf" srcId="{B927F04B-DDBD-4C8E-B626-7E581FCE3B4F}" destId="{14DA6639-D3C2-4645-A536-26FDB069943C}" srcOrd="0" destOrd="0" presId="urn:microsoft.com/office/officeart/2005/8/layout/hierarchy2"/>
    <dgm:cxn modelId="{3C0ED611-EF5D-4F9D-88BC-AAF6529ADF0E}" srcId="{4D6A9E90-4C91-47A0-AB94-12DF76D79F2D}" destId="{890B35A9-27DF-4AB1-9C27-D1FA63FF293D}" srcOrd="0" destOrd="0" parTransId="{544D5D6A-295E-4D4B-A808-CADA67D6F21C}" sibTransId="{C843F04A-D342-4F0E-A9E2-DCC555C30AB5}"/>
    <dgm:cxn modelId="{8535F111-AA90-44AD-BA99-0D97A22281E8}" srcId="{F267547E-6B1A-4447-9B03-BF46678C1311}" destId="{E8D2B111-E04E-4E86-9345-C732A4C9217B}" srcOrd="1" destOrd="0" parTransId="{29841B6C-B1C1-498B-B94C-934E12DF782E}" sibTransId="{AE9217E9-DC95-49BA-BA30-D9F0F1981D50}"/>
    <dgm:cxn modelId="{AEFD2212-6202-4B9A-872A-C768880F03D1}" type="presOf" srcId="{F267547E-6B1A-4447-9B03-BF46678C1311}" destId="{11F5EABF-C902-4E05-9909-64978C505D7C}" srcOrd="0" destOrd="0" presId="urn:microsoft.com/office/officeart/2005/8/layout/hierarchy2"/>
    <dgm:cxn modelId="{4811B912-C68E-480C-B692-F9085D094C2D}" type="presOf" srcId="{95BAF86A-A8AF-45C4-8CD6-EEBFABAC4573}" destId="{2F0E44D7-1E8A-4081-B03F-3C3E1549606D}" srcOrd="0" destOrd="0" presId="urn:microsoft.com/office/officeart/2005/8/layout/hierarchy2"/>
    <dgm:cxn modelId="{E205B415-5842-42D9-B262-FE888AE2711C}" type="presOf" srcId="{4BC38FA4-1A14-42C3-A797-BDA1EEEFB0CA}" destId="{52BEF765-BCDF-4795-AEC3-28C7DF6282A3}" srcOrd="0" destOrd="0" presId="urn:microsoft.com/office/officeart/2005/8/layout/hierarchy2"/>
    <dgm:cxn modelId="{82CE3B1A-4885-4E65-9D5E-85B7C3CDB255}" srcId="{E8D2B111-E04E-4E86-9345-C732A4C9217B}" destId="{4BC38FA4-1A14-42C3-A797-BDA1EEEFB0CA}" srcOrd="0" destOrd="0" parTransId="{F91FCEAE-686C-4E13-B073-05C4E3F1B5C2}" sibTransId="{0E7B6A5C-0543-41DB-8A56-4C45FA58724D}"/>
    <dgm:cxn modelId="{B0810A1C-390E-4319-AC7F-07369DD8AD31}" srcId="{4BC38FA4-1A14-42C3-A797-BDA1EEEFB0CA}" destId="{B927F04B-DDBD-4C8E-B626-7E581FCE3B4F}" srcOrd="0" destOrd="0" parTransId="{E16BFB59-D486-4086-AF37-4DBA1EEABE8F}" sibTransId="{6C618911-EA2E-4626-9E7E-2953D7461656}"/>
    <dgm:cxn modelId="{4DA57224-772F-4743-A80C-C83D768E0336}" srcId="{70EE3868-557E-4A14-84F4-8AEE44EF8D50}" destId="{1FFAB36F-0FAD-4713-9E42-C397997AAAD6}" srcOrd="0" destOrd="0" parTransId="{5F8394E7-CAAD-4BA7-913E-CA74BE2B93DF}" sibTransId="{EB724AF3-E35F-4628-8F15-18C927F7AA96}"/>
    <dgm:cxn modelId="{46DA8A2A-37ED-483E-9788-9D72D4CB6B82}" type="presOf" srcId="{E16BFB59-D486-4086-AF37-4DBA1EEABE8F}" destId="{E395470C-AF33-4C59-8D43-D8C5CD50180B}" srcOrd="0" destOrd="0" presId="urn:microsoft.com/office/officeart/2005/8/layout/hierarchy2"/>
    <dgm:cxn modelId="{47CF532B-ACA0-47A1-B9F2-18174B66708A}" type="presOf" srcId="{4D6A9E90-4C91-47A0-AB94-12DF76D79F2D}" destId="{8819FE32-B853-4CEA-9163-A8F7D81254BC}" srcOrd="0" destOrd="0" presId="urn:microsoft.com/office/officeart/2005/8/layout/hierarchy2"/>
    <dgm:cxn modelId="{F32FBC2E-34F2-403C-AA04-9A483789588D}" srcId="{33DB665A-8F2C-42A7-8154-B697F037E4FC}" destId="{9A207A84-319B-47BE-B8AC-8B65924E2ED9}" srcOrd="0" destOrd="0" parTransId="{435C08C2-A3A2-4B7A-9A1D-4962A3C16AF9}" sibTransId="{4F8A30CB-2057-4E23-BB62-02B02D195BE0}"/>
    <dgm:cxn modelId="{8E77B32F-8229-4091-80B4-A8B398E75843}" type="presOf" srcId="{E8D2B111-E04E-4E86-9345-C732A4C9217B}" destId="{526C6BA2-23C4-4E81-9E97-A92B075C5E9C}" srcOrd="0" destOrd="0" presId="urn:microsoft.com/office/officeart/2005/8/layout/hierarchy2"/>
    <dgm:cxn modelId="{107D6133-BF88-4FCF-8BC8-777CA5111C9D}" type="presOf" srcId="{9A207A84-319B-47BE-B8AC-8B65924E2ED9}" destId="{F9A73ADF-B257-48F5-B6F4-B2C3CDA81AF5}" srcOrd="0" destOrd="0" presId="urn:microsoft.com/office/officeart/2005/8/layout/hierarchy2"/>
    <dgm:cxn modelId="{136ACD33-1B47-44AB-A65F-AA5955EFEBF0}" type="presOf" srcId="{F6644825-1FAD-4F6D-A4BD-ED301B0EA004}" destId="{CB391AA3-915B-4228-AA86-9C8B9CC22AF4}" srcOrd="1" destOrd="0" presId="urn:microsoft.com/office/officeart/2005/8/layout/hierarchy2"/>
    <dgm:cxn modelId="{B7BC2639-8EFD-463C-9835-63CE7F9FB037}" srcId="{70EE3868-557E-4A14-84F4-8AEE44EF8D50}" destId="{C8E4532C-2244-4D45-9DA1-50DCA87CE6BB}" srcOrd="2" destOrd="0" parTransId="{8A1513FD-6F70-4697-9003-A855BEDB58BC}" sibTransId="{E66D998C-2053-49CB-99AE-3C6F2987F604}"/>
    <dgm:cxn modelId="{CA79053A-2894-4B6E-A4FB-2B25C4F026AE}" type="presOf" srcId="{F6644825-1FAD-4F6D-A4BD-ED301B0EA004}" destId="{59EE5DD5-AEE4-41C3-AD1D-A2CFE73EC56B}" srcOrd="0" destOrd="0" presId="urn:microsoft.com/office/officeart/2005/8/layout/hierarchy2"/>
    <dgm:cxn modelId="{9C11C83F-C995-4501-B215-87825707859C}" srcId="{C8E4532C-2244-4D45-9DA1-50DCA87CE6BB}" destId="{859588CB-7209-4E57-BF86-2713A78FC6F7}" srcOrd="0" destOrd="0" parTransId="{065D45FB-A039-4290-8633-B8BB5BFDB78B}" sibTransId="{5763947B-1FF9-4B99-ACF3-18155A6D8259}"/>
    <dgm:cxn modelId="{8B00905C-AF71-4FB9-AD15-B145F933DC18}" type="presOf" srcId="{435C08C2-A3A2-4B7A-9A1D-4962A3C16AF9}" destId="{A9109873-AFAB-4FC4-BB03-604F8E79FFCC}" srcOrd="0" destOrd="0" presId="urn:microsoft.com/office/officeart/2005/8/layout/hierarchy2"/>
    <dgm:cxn modelId="{5F09E75C-393B-45E4-90FC-8DF4CD09564F}" srcId="{8AE29A26-34CD-4942-9FFC-255D0F1510AF}" destId="{70EE3868-557E-4A14-84F4-8AEE44EF8D50}" srcOrd="0" destOrd="0" parTransId="{DB88B782-9E6A-46EB-83D8-B48EB947D9A7}" sibTransId="{4F2C0332-2FA5-4F00-B69F-1DDA22F40F0B}"/>
    <dgm:cxn modelId="{238CD15F-7C16-46CE-BC7E-740F11245294}" type="presOf" srcId="{544D5D6A-295E-4D4B-A808-CADA67D6F21C}" destId="{CE8DB568-7593-44E4-B406-1D50469D4719}" srcOrd="0" destOrd="0" presId="urn:microsoft.com/office/officeart/2005/8/layout/hierarchy2"/>
    <dgm:cxn modelId="{0E905A63-3E4B-4C0C-8A65-1B8B17C110C7}" type="presOf" srcId="{F899D2F6-8FDC-4C0B-B743-B437EAB8F540}" destId="{0013B617-9B5A-41AD-8341-7B2A1CAAED31}" srcOrd="1" destOrd="0" presId="urn:microsoft.com/office/officeart/2005/8/layout/hierarchy2"/>
    <dgm:cxn modelId="{8C99C664-F355-409C-A6AD-3C398F312916}" type="presOf" srcId="{220B9D78-7821-4BD0-A658-7BE7BD5F5DD9}" destId="{2FAAD042-ACF6-4FD8-9478-80372E4F7053}" srcOrd="0" destOrd="0" presId="urn:microsoft.com/office/officeart/2005/8/layout/hierarchy2"/>
    <dgm:cxn modelId="{88071C66-D1D4-4BA1-89EC-3CCD8487477E}" srcId="{1FFAB36F-0FAD-4713-9E42-C397997AAAD6}" destId="{638022EE-C1EF-4F48-A18E-C9A2522C91EF}" srcOrd="0" destOrd="0" parTransId="{D9189682-5C6D-4140-85B8-168BA0DFAC52}" sibTransId="{053B85F7-A8B4-48FD-97D4-407BFA459F81}"/>
    <dgm:cxn modelId="{0C7DB269-809E-41DA-8B7D-C726A22D72FE}" srcId="{BEFC72E2-FDA0-4E9A-B4B0-E37E27519A40}" destId="{95BAF86A-A8AF-45C4-8CD6-EEBFABAC4573}" srcOrd="0" destOrd="0" parTransId="{717062EC-F618-4B3F-85E3-18C2C08D7065}" sibTransId="{70CC441D-4AFD-47AE-AAE8-C116997CE029}"/>
    <dgm:cxn modelId="{FB05356A-7D9E-4219-BAD2-1E40EF4EEE6A}" type="presOf" srcId="{4DD228ED-94F3-4E87-A1CA-14036E299A6F}" destId="{A4A22FC5-7D92-4391-AF69-35099468A1A3}" srcOrd="1" destOrd="0" presId="urn:microsoft.com/office/officeart/2005/8/layout/hierarchy2"/>
    <dgm:cxn modelId="{7685444A-EF38-484A-A7CF-AA4F684F2A96}" type="presOf" srcId="{7380F87E-09C1-4A6A-84CE-02A5C58C9B80}" destId="{739EF5F0-E9F3-4967-92FB-219FEE97F2B7}" srcOrd="0" destOrd="0" presId="urn:microsoft.com/office/officeart/2005/8/layout/hierarchy2"/>
    <dgm:cxn modelId="{38A8844A-DB06-413E-B144-D5F4E4E16296}" type="presOf" srcId="{F91FCEAE-686C-4E13-B073-05C4E3F1B5C2}" destId="{D48DDC04-E612-4C97-B090-D4ADFBEA87A7}" srcOrd="1" destOrd="0" presId="urn:microsoft.com/office/officeart/2005/8/layout/hierarchy2"/>
    <dgm:cxn modelId="{BE08B04B-3096-47C4-A888-D583168D1111}" type="presOf" srcId="{859588CB-7209-4E57-BF86-2713A78FC6F7}" destId="{31E68AD1-F36A-445A-86CE-03F6D89B245B}" srcOrd="0" destOrd="0" presId="urn:microsoft.com/office/officeart/2005/8/layout/hierarchy2"/>
    <dgm:cxn modelId="{9D97DD6B-A175-4985-84A7-2BA2A6BCF3DC}" srcId="{EA255CB0-02BB-46C1-A845-7C93B5C4B50A}" destId="{628B27B7-1C4F-4B05-ACD7-90B539880325}" srcOrd="0" destOrd="0" parTransId="{33CC32C9-115A-4D6E-A976-4E2FBB332572}" sibTransId="{FF2D408D-4455-4F3E-A324-35299587C2F7}"/>
    <dgm:cxn modelId="{AD99526C-BE3A-437D-AA5E-2818FA75F371}" type="presOf" srcId="{33CC32C9-115A-4D6E-A976-4E2FBB332572}" destId="{7627BCB7-3033-4079-949E-3032BB3800AD}" srcOrd="0" destOrd="0" presId="urn:microsoft.com/office/officeart/2005/8/layout/hierarchy2"/>
    <dgm:cxn modelId="{1F46AE6C-0443-4D08-A905-6F8EF84AD274}" type="presOf" srcId="{EA255CB0-02BB-46C1-A845-7C93B5C4B50A}" destId="{273D9A9E-6202-42E0-B0B1-EC8D0A59CEFC}" srcOrd="0" destOrd="0" presId="urn:microsoft.com/office/officeart/2005/8/layout/hierarchy2"/>
    <dgm:cxn modelId="{BC4B476E-88E5-4439-BEE1-0C5E9C32248E}" srcId="{1FFAB36F-0FAD-4713-9E42-C397997AAAD6}" destId="{220B9D78-7821-4BD0-A658-7BE7BD5F5DD9}" srcOrd="1" destOrd="0" parTransId="{DC082CF3-11F6-4A0F-97C6-30FB76FCEBA1}" sibTransId="{4E6469D1-BBFA-4B76-B7CC-640F3D03C66F}"/>
    <dgm:cxn modelId="{8352D04E-A4C5-4C0D-A1C1-ED73490CE091}" srcId="{859588CB-7209-4E57-BF86-2713A78FC6F7}" destId="{EA255CB0-02BB-46C1-A845-7C93B5C4B50A}" srcOrd="0" destOrd="0" parTransId="{F899D2F6-8FDC-4C0B-B743-B437EAB8F540}" sibTransId="{CD265B0B-6213-478F-A32D-C6B68FB52B51}"/>
    <dgm:cxn modelId="{03B57050-4E2F-4427-B6E7-F9CC67721792}" srcId="{4A257441-DEE7-4C3C-BA11-7FD608DE80B3}" destId="{E26D6521-41A3-4F37-9677-24E69F58AE73}" srcOrd="0" destOrd="0" parTransId="{5F511BD0-B8D3-48F3-8C38-8CEEC3C35F17}" sibTransId="{596AF244-2D31-4DF3-8267-975B10EB7D1F}"/>
    <dgm:cxn modelId="{5FC3A750-6887-471B-95A2-40098BB1C70F}" type="presOf" srcId="{E26D6521-41A3-4F37-9677-24E69F58AE73}" destId="{DB410C6E-8549-4EDE-AA5E-E8725856D338}" srcOrd="0" destOrd="0" presId="urn:microsoft.com/office/officeart/2005/8/layout/hierarchy2"/>
    <dgm:cxn modelId="{8912C451-527B-4470-863C-1D29E0C3118E}" type="presOf" srcId="{8AE29A26-34CD-4942-9FFC-255D0F1510AF}" destId="{978029EE-08DA-4BA1-904F-48E2DE0D43DD}" srcOrd="0" destOrd="0" presId="urn:microsoft.com/office/officeart/2005/8/layout/hierarchy2"/>
    <dgm:cxn modelId="{EDC66A73-6C00-4627-AFD0-786837A0594C}" type="presOf" srcId="{717062EC-F618-4B3F-85E3-18C2C08D7065}" destId="{E9A7FC0F-95C8-4CA7-B23F-357DDC8576AC}" srcOrd="1" destOrd="0" presId="urn:microsoft.com/office/officeart/2005/8/layout/hierarchy2"/>
    <dgm:cxn modelId="{5BA22854-9F93-4C04-83B4-F6F102213C77}" type="presOf" srcId="{D9189682-5C6D-4140-85B8-168BA0DFAC52}" destId="{7C952EF1-B731-4059-9EF6-E9F6E5535DDE}" srcOrd="0" destOrd="0" presId="urn:microsoft.com/office/officeart/2005/8/layout/hierarchy2"/>
    <dgm:cxn modelId="{7803A255-AD25-4155-AE31-32A1465C8D7D}" type="presOf" srcId="{D9189682-5C6D-4140-85B8-168BA0DFAC52}" destId="{3BD6A807-4774-404F-A999-E4BD587F004E}" srcOrd="1" destOrd="0" presId="urn:microsoft.com/office/officeart/2005/8/layout/hierarchy2"/>
    <dgm:cxn modelId="{D8887E57-0511-48DB-9EC3-6FC080A3FCCD}" type="presOf" srcId="{A346581C-F5B0-446A-8C4B-F59B09580434}" destId="{1100ED93-3AA5-4C65-AFF1-88E1B3FC70BD}" srcOrd="1" destOrd="0" presId="urn:microsoft.com/office/officeart/2005/8/layout/hierarchy2"/>
    <dgm:cxn modelId="{9B34B057-0F5C-44F8-B6CD-EF20FD60ABC4}" type="presOf" srcId="{E16BFB59-D486-4086-AF37-4DBA1EEABE8F}" destId="{7478C7A6-ABC1-4AE4-BF66-F717F2FE5269}" srcOrd="1" destOrd="0" presId="urn:microsoft.com/office/officeart/2005/8/layout/hierarchy2"/>
    <dgm:cxn modelId="{9CD68A5A-C549-44B9-89C4-0B49283FF0DF}" type="presOf" srcId="{BEFC72E2-FDA0-4E9A-B4B0-E37E27519A40}" destId="{DA6DF44A-92B6-4EE3-902E-067221CB9032}" srcOrd="0" destOrd="0" presId="urn:microsoft.com/office/officeart/2005/8/layout/hierarchy2"/>
    <dgm:cxn modelId="{05C4A05A-3EAB-4722-ABFB-BB5DD2CB41E3}" type="presOf" srcId="{5F511BD0-B8D3-48F3-8C38-8CEEC3C35F17}" destId="{613AA527-8D12-4F95-9421-6E065314E8D2}" srcOrd="0" destOrd="0" presId="urn:microsoft.com/office/officeart/2005/8/layout/hierarchy2"/>
    <dgm:cxn modelId="{1722FF7A-005E-4288-9BE9-D6E1B7CCA0DC}" type="presOf" srcId="{DC082CF3-11F6-4A0F-97C6-30FB76FCEBA1}" destId="{56CEBDD1-0385-4E86-B7F4-A3E6E402ADF8}" srcOrd="1" destOrd="0" presId="urn:microsoft.com/office/officeart/2005/8/layout/hierarchy2"/>
    <dgm:cxn modelId="{2A5E2F81-0A91-4A77-A7BA-F7A8403D0D00}" type="presOf" srcId="{A346581C-F5B0-446A-8C4B-F59B09580434}" destId="{F0124E4D-5703-40B5-B0B4-BC570F8398DA}" srcOrd="0" destOrd="0" presId="urn:microsoft.com/office/officeart/2005/8/layout/hierarchy2"/>
    <dgm:cxn modelId="{11109784-C2A3-4FD1-88B1-56E51615A357}" type="presOf" srcId="{4A257441-DEE7-4C3C-BA11-7FD608DE80B3}" destId="{81C77883-D2D7-4782-88CE-BA08C2459BAD}" srcOrd="0" destOrd="0" presId="urn:microsoft.com/office/officeart/2005/8/layout/hierarchy2"/>
    <dgm:cxn modelId="{F4B44589-14A6-4D9B-83AA-E16427FA781D}" type="presOf" srcId="{717062EC-F618-4B3F-85E3-18C2C08D7065}" destId="{F2D53292-D9F5-4B29-B940-A7E5F8CC7124}" srcOrd="0" destOrd="0" presId="urn:microsoft.com/office/officeart/2005/8/layout/hierarchy2"/>
    <dgm:cxn modelId="{6558698F-34B3-4C87-AA53-0EC5FFC2D651}" type="presOf" srcId="{B94EE896-DE57-449D-B1D8-BC3A41F509DA}" destId="{E0F52A25-CF82-40C1-9917-B30D79D75458}" srcOrd="0" destOrd="0" presId="urn:microsoft.com/office/officeart/2005/8/layout/hierarchy2"/>
    <dgm:cxn modelId="{2B817B8F-1A26-4026-A4CB-B597640E379C}" type="presOf" srcId="{5F8394E7-CAAD-4BA7-913E-CA74BE2B93DF}" destId="{FC8BC64F-9602-479A-BA3B-1521F53670DE}" srcOrd="0" destOrd="0" presId="urn:microsoft.com/office/officeart/2005/8/layout/hierarchy2"/>
    <dgm:cxn modelId="{A6539E8F-8BB3-4AEE-8699-40B45F911B01}" type="presOf" srcId="{70EE3868-557E-4A14-84F4-8AEE44EF8D50}" destId="{6A584F7F-DACC-4313-8D59-11844539E92B}" srcOrd="0" destOrd="0" presId="urn:microsoft.com/office/officeart/2005/8/layout/hierarchy2"/>
    <dgm:cxn modelId="{7D438090-4C72-4D79-8D8D-E0E1E5EAC57C}" srcId="{B94EE896-DE57-449D-B1D8-BC3A41F509DA}" destId="{33DB665A-8F2C-42A7-8154-B697F037E4FC}" srcOrd="0" destOrd="0" parTransId="{F11840D6-E5F1-4230-992A-68E44711891D}" sibTransId="{5DF70054-C555-45D1-8715-24153750D454}"/>
    <dgm:cxn modelId="{B092A798-4BC5-4FC5-BFF5-BF1CD0409C06}" type="presOf" srcId="{5F511BD0-B8D3-48F3-8C38-8CEEC3C35F17}" destId="{8CA05A78-6016-4E18-9736-592C83ACE8FF}" srcOrd="1" destOrd="0" presId="urn:microsoft.com/office/officeart/2005/8/layout/hierarchy2"/>
    <dgm:cxn modelId="{5FBF719E-AC8D-4031-9276-F23C3C296C72}" type="presOf" srcId="{7380F87E-09C1-4A6A-84CE-02A5C58C9B80}" destId="{8893B1E4-CC04-4583-A522-1345B214C0C4}" srcOrd="1" destOrd="0" presId="urn:microsoft.com/office/officeart/2005/8/layout/hierarchy2"/>
    <dgm:cxn modelId="{19CA86A1-429D-4597-AAD6-0209A45BDA11}" type="presOf" srcId="{33DB665A-8F2C-42A7-8154-B697F037E4FC}" destId="{34CA5466-EADD-4ED5-84B6-62CC066D058F}" srcOrd="0" destOrd="0" presId="urn:microsoft.com/office/officeart/2005/8/layout/hierarchy2"/>
    <dgm:cxn modelId="{181CE0A8-699D-4829-B570-01E09EE85F69}" srcId="{890B35A9-27DF-4AB1-9C27-D1FA63FF293D}" destId="{3DED157E-71AE-49D3-9AEF-DAE9E2C6A01F}" srcOrd="0" destOrd="0" parTransId="{605BED43-9BA4-4B0E-A2A9-1BE95F3B0EC7}" sibTransId="{EC3E8C9A-9E38-4A08-8351-40156ADF30AE}"/>
    <dgm:cxn modelId="{98A23DAC-0B22-49C9-A88D-9D034EEF7906}" srcId="{220B9D78-7821-4BD0-A658-7BE7BD5F5DD9}" destId="{BEFC72E2-FDA0-4E9A-B4B0-E37E27519A40}" srcOrd="0" destOrd="0" parTransId="{7380F87E-09C1-4A6A-84CE-02A5C58C9B80}" sibTransId="{6D80692D-77BC-4037-9C01-BB571FEAF571}"/>
    <dgm:cxn modelId="{300BA3AF-5ED9-46EA-80CE-6592092DB6C6}" type="presOf" srcId="{F11840D6-E5F1-4230-992A-68E44711891D}" destId="{AB988B3A-4541-48B7-B8FC-61DF7B3FCCE6}" srcOrd="0" destOrd="0" presId="urn:microsoft.com/office/officeart/2005/8/layout/hierarchy2"/>
    <dgm:cxn modelId="{8E5CB6B0-B6B9-4E06-85DF-B723275DBA14}" type="presOf" srcId="{C8E4532C-2244-4D45-9DA1-50DCA87CE6BB}" destId="{24AA791F-74AA-486B-975A-5E8A50CB8C4E}" srcOrd="0" destOrd="0" presId="urn:microsoft.com/office/officeart/2005/8/layout/hierarchy2"/>
    <dgm:cxn modelId="{29B1D2B1-6722-4850-9820-E1494D460913}" type="presOf" srcId="{8A1513FD-6F70-4697-9003-A855BEDB58BC}" destId="{57A46B50-2B16-4FC3-9E52-F193A7B3A333}" srcOrd="1" destOrd="0" presId="urn:microsoft.com/office/officeart/2005/8/layout/hierarchy2"/>
    <dgm:cxn modelId="{CB2C35B2-53FA-407B-845C-6F50208B349C}" srcId="{70EE3868-557E-4A14-84F4-8AEE44EF8D50}" destId="{F267547E-6B1A-4447-9B03-BF46678C1311}" srcOrd="1" destOrd="0" parTransId="{473441AB-E8A8-4B33-A0C2-F37BB1D16679}" sibTransId="{99717B93-D5EC-41E3-B034-9F2036327F1B}"/>
    <dgm:cxn modelId="{E16F9EBF-C262-4842-89E3-D231301B53DB}" type="presOf" srcId="{F899D2F6-8FDC-4C0B-B743-B437EAB8F540}" destId="{8D41A30A-9DA5-474C-838C-2A23A9721BB7}" srcOrd="0" destOrd="0" presId="urn:microsoft.com/office/officeart/2005/8/layout/hierarchy2"/>
    <dgm:cxn modelId="{9C0F26C1-23DF-4B40-AF48-D384EACD0D9D}" type="presOf" srcId="{8A1513FD-6F70-4697-9003-A855BEDB58BC}" destId="{276DC741-15AC-4B6E-921F-7ADC0A4FFCE1}" srcOrd="0" destOrd="0" presId="urn:microsoft.com/office/officeart/2005/8/layout/hierarchy2"/>
    <dgm:cxn modelId="{FF2311C5-E148-4DEF-8D32-C6CFD6B1A249}" type="presOf" srcId="{638022EE-C1EF-4F48-A18E-C9A2522C91EF}" destId="{54620910-4419-45A3-AE4D-403B083CD629}" srcOrd="0" destOrd="0" presId="urn:microsoft.com/office/officeart/2005/8/layout/hierarchy2"/>
    <dgm:cxn modelId="{7E5263C5-487C-4531-ABDE-E3DAA210883B}" type="presOf" srcId="{33CC32C9-115A-4D6E-A976-4E2FBB332572}" destId="{5B23D83E-18BA-42B5-B632-4404207C4270}" srcOrd="1" destOrd="0" presId="urn:microsoft.com/office/officeart/2005/8/layout/hierarchy2"/>
    <dgm:cxn modelId="{328D45CC-06BE-458C-85FB-A21F3E2F8399}" type="presOf" srcId="{065D45FB-A039-4290-8633-B8BB5BFDB78B}" destId="{D891353C-D54E-4C54-8532-96B2D28E47BB}" srcOrd="1" destOrd="0" presId="urn:microsoft.com/office/officeart/2005/8/layout/hierarchy2"/>
    <dgm:cxn modelId="{B0B67BCE-520C-4590-8DDD-62C60793A040}" type="presOf" srcId="{5F8394E7-CAAD-4BA7-913E-CA74BE2B93DF}" destId="{911C76D6-BEFB-431F-857C-B5896801CE6F}" srcOrd="1" destOrd="0" presId="urn:microsoft.com/office/officeart/2005/8/layout/hierarchy2"/>
    <dgm:cxn modelId="{3C3751D9-926A-42AB-8E3B-21E3335C38BF}" type="presOf" srcId="{29841B6C-B1C1-498B-B94C-934E12DF782E}" destId="{EFE5098A-02F1-41B7-9A7A-AE84DA99F3A6}" srcOrd="1" destOrd="0" presId="urn:microsoft.com/office/officeart/2005/8/layout/hierarchy2"/>
    <dgm:cxn modelId="{135668DD-FE97-4FCC-AE75-492FF2C48B9E}" type="presOf" srcId="{435C08C2-A3A2-4B7A-9A1D-4962A3C16AF9}" destId="{D7F8E298-CDFB-48D4-8ED3-29268E2BC768}" srcOrd="1" destOrd="0" presId="urn:microsoft.com/office/officeart/2005/8/layout/hierarchy2"/>
    <dgm:cxn modelId="{24DD61E2-3FD8-4E97-9778-4A1928247573}" type="presOf" srcId="{F91FCEAE-686C-4E13-B073-05C4E3F1B5C2}" destId="{81DFB902-29E4-4A53-987A-D5CB0F8E2670}" srcOrd="0" destOrd="0" presId="urn:microsoft.com/office/officeart/2005/8/layout/hierarchy2"/>
    <dgm:cxn modelId="{D8FEAFE3-0FC0-4834-A7F0-C17ADDEBBB9D}" type="presOf" srcId="{473441AB-E8A8-4B33-A0C2-F37BB1D16679}" destId="{3936083E-9BDF-454C-BB54-F93653A9B4E7}" srcOrd="1" destOrd="0" presId="urn:microsoft.com/office/officeart/2005/8/layout/hierarchy2"/>
    <dgm:cxn modelId="{4EBE82E5-7B3C-4985-90A2-723B90B37D93}" srcId="{F267547E-6B1A-4447-9B03-BF46678C1311}" destId="{B94EE896-DE57-449D-B1D8-BC3A41F509DA}" srcOrd="0" destOrd="0" parTransId="{4DD228ED-94F3-4E87-A1CA-14036E299A6F}" sibTransId="{F2522C38-B8AA-4D27-A04A-CF0A66C470B9}"/>
    <dgm:cxn modelId="{66730EEF-5A34-4C83-8AA1-32822B83A804}" type="presOf" srcId="{F11840D6-E5F1-4230-992A-68E44711891D}" destId="{027B1C89-44C4-471D-8E58-E478D2F67D5C}" srcOrd="1" destOrd="0" presId="urn:microsoft.com/office/officeart/2005/8/layout/hierarchy2"/>
    <dgm:cxn modelId="{461F08F2-6533-41B1-A900-098CA43B4DDD}" type="presOf" srcId="{605BED43-9BA4-4B0E-A2A9-1BE95F3B0EC7}" destId="{EB4F91AC-3E09-4EEB-84A8-C12501EC4F32}" srcOrd="1" destOrd="0" presId="urn:microsoft.com/office/officeart/2005/8/layout/hierarchy2"/>
    <dgm:cxn modelId="{F7E7DBF4-E31E-4CCF-890D-9ADA4F0DD2F4}" type="presOf" srcId="{DC082CF3-11F6-4A0F-97C6-30FB76FCEBA1}" destId="{E1C5CB36-22C3-4CC4-AEDB-FE6C0E92BFF0}" srcOrd="0" destOrd="0" presId="urn:microsoft.com/office/officeart/2005/8/layout/hierarchy2"/>
    <dgm:cxn modelId="{B9FA3CF5-F158-44FC-A03D-910C31AF1AEC}" type="presOf" srcId="{1FFAB36F-0FAD-4713-9E42-C397997AAAD6}" destId="{F27E91C1-1E57-4B52-9A06-53C9003F83E8}" srcOrd="0" destOrd="0" presId="urn:microsoft.com/office/officeart/2005/8/layout/hierarchy2"/>
    <dgm:cxn modelId="{6C32B7F6-13BE-484A-8747-9C43E47B0F19}" srcId="{638022EE-C1EF-4F48-A18E-C9A2522C91EF}" destId="{4A257441-DEE7-4C3C-BA11-7FD608DE80B3}" srcOrd="0" destOrd="0" parTransId="{F6644825-1FAD-4F6D-A4BD-ED301B0EA004}" sibTransId="{A70A750B-0F0B-45DA-B841-6DA4DC0C9693}"/>
    <dgm:cxn modelId="{749DA2FB-016F-4F95-BEBF-D3AD1AC248EE}" type="presOf" srcId="{544D5D6A-295E-4D4B-A808-CADA67D6F21C}" destId="{A932F7E4-75DD-4CFA-9CDF-401416764DB6}" srcOrd="1" destOrd="0" presId="urn:microsoft.com/office/officeart/2005/8/layout/hierarchy2"/>
    <dgm:cxn modelId="{E90AD8FC-5752-4598-95A0-7EA683339C59}" type="presOf" srcId="{3DED157E-71AE-49D3-9AEF-DAE9E2C6A01F}" destId="{2C6FE57E-36DE-48CC-8BCB-F6F27803E375}" srcOrd="0" destOrd="0" presId="urn:microsoft.com/office/officeart/2005/8/layout/hierarchy2"/>
    <dgm:cxn modelId="{9E673131-D491-4CC1-B29F-66C0A5E79B69}" type="presParOf" srcId="{978029EE-08DA-4BA1-904F-48E2DE0D43DD}" destId="{78D33C3F-2FEF-48EF-9CFA-C0A9F3A1E4D6}" srcOrd="0" destOrd="0" presId="urn:microsoft.com/office/officeart/2005/8/layout/hierarchy2"/>
    <dgm:cxn modelId="{513648BA-AA37-4883-923F-FB07167F5F9F}" type="presParOf" srcId="{78D33C3F-2FEF-48EF-9CFA-C0A9F3A1E4D6}" destId="{6A584F7F-DACC-4313-8D59-11844539E92B}" srcOrd="0" destOrd="0" presId="urn:microsoft.com/office/officeart/2005/8/layout/hierarchy2"/>
    <dgm:cxn modelId="{CA6F1AE7-F34E-4747-9918-5204267ACFBE}" type="presParOf" srcId="{78D33C3F-2FEF-48EF-9CFA-C0A9F3A1E4D6}" destId="{ECDE6D1E-3C45-4CAF-80C1-3305A431097E}" srcOrd="1" destOrd="0" presId="urn:microsoft.com/office/officeart/2005/8/layout/hierarchy2"/>
    <dgm:cxn modelId="{BD91EA72-6CCC-4294-9B72-6CC6AD0E4672}" type="presParOf" srcId="{ECDE6D1E-3C45-4CAF-80C1-3305A431097E}" destId="{FC8BC64F-9602-479A-BA3B-1521F53670DE}" srcOrd="0" destOrd="0" presId="urn:microsoft.com/office/officeart/2005/8/layout/hierarchy2"/>
    <dgm:cxn modelId="{BD84867D-DA55-426A-AD2B-89434CB89927}" type="presParOf" srcId="{FC8BC64F-9602-479A-BA3B-1521F53670DE}" destId="{911C76D6-BEFB-431F-857C-B5896801CE6F}" srcOrd="0" destOrd="0" presId="urn:microsoft.com/office/officeart/2005/8/layout/hierarchy2"/>
    <dgm:cxn modelId="{642AD1D5-3EE9-472D-B516-D7834778B62B}" type="presParOf" srcId="{ECDE6D1E-3C45-4CAF-80C1-3305A431097E}" destId="{4F39F84B-9284-4034-B272-3FBD3921E80D}" srcOrd="1" destOrd="0" presId="urn:microsoft.com/office/officeart/2005/8/layout/hierarchy2"/>
    <dgm:cxn modelId="{E76B9D60-FD3E-4F21-A6AF-D6000664030C}" type="presParOf" srcId="{4F39F84B-9284-4034-B272-3FBD3921E80D}" destId="{F27E91C1-1E57-4B52-9A06-53C9003F83E8}" srcOrd="0" destOrd="0" presId="urn:microsoft.com/office/officeart/2005/8/layout/hierarchy2"/>
    <dgm:cxn modelId="{88F0920F-F0A5-49DC-8E88-373556B81FF9}" type="presParOf" srcId="{4F39F84B-9284-4034-B272-3FBD3921E80D}" destId="{7AEE403C-614D-4518-9D0E-7A793E00913A}" srcOrd="1" destOrd="0" presId="urn:microsoft.com/office/officeart/2005/8/layout/hierarchy2"/>
    <dgm:cxn modelId="{F0DDF13C-14E7-41F9-9633-B7624EFF9E09}" type="presParOf" srcId="{7AEE403C-614D-4518-9D0E-7A793E00913A}" destId="{7C952EF1-B731-4059-9EF6-E9F6E5535DDE}" srcOrd="0" destOrd="0" presId="urn:microsoft.com/office/officeart/2005/8/layout/hierarchy2"/>
    <dgm:cxn modelId="{04E71467-8C0D-4F4D-A6BE-16D2DECD8222}" type="presParOf" srcId="{7C952EF1-B731-4059-9EF6-E9F6E5535DDE}" destId="{3BD6A807-4774-404F-A999-E4BD587F004E}" srcOrd="0" destOrd="0" presId="urn:microsoft.com/office/officeart/2005/8/layout/hierarchy2"/>
    <dgm:cxn modelId="{B36A02E4-80CC-4925-938D-E6A9612C7362}" type="presParOf" srcId="{7AEE403C-614D-4518-9D0E-7A793E00913A}" destId="{A47274FF-474B-4DD3-8A2B-39987A0916B7}" srcOrd="1" destOrd="0" presId="urn:microsoft.com/office/officeart/2005/8/layout/hierarchy2"/>
    <dgm:cxn modelId="{41308A9C-22C8-4C52-A9A5-51D67EAE7CBB}" type="presParOf" srcId="{A47274FF-474B-4DD3-8A2B-39987A0916B7}" destId="{54620910-4419-45A3-AE4D-403B083CD629}" srcOrd="0" destOrd="0" presId="urn:microsoft.com/office/officeart/2005/8/layout/hierarchy2"/>
    <dgm:cxn modelId="{67F4C6CC-5AFB-4F4D-AAA4-8CD744127F0D}" type="presParOf" srcId="{A47274FF-474B-4DD3-8A2B-39987A0916B7}" destId="{36550271-EBA9-45B3-9DA2-0A630714088A}" srcOrd="1" destOrd="0" presId="urn:microsoft.com/office/officeart/2005/8/layout/hierarchy2"/>
    <dgm:cxn modelId="{FD2B4491-9FEC-487C-AF89-0888B0C60D70}" type="presParOf" srcId="{36550271-EBA9-45B3-9DA2-0A630714088A}" destId="{59EE5DD5-AEE4-41C3-AD1D-A2CFE73EC56B}" srcOrd="0" destOrd="0" presId="urn:microsoft.com/office/officeart/2005/8/layout/hierarchy2"/>
    <dgm:cxn modelId="{9AB834F4-9B1B-42C9-ABAC-2950BED24C38}" type="presParOf" srcId="{59EE5DD5-AEE4-41C3-AD1D-A2CFE73EC56B}" destId="{CB391AA3-915B-4228-AA86-9C8B9CC22AF4}" srcOrd="0" destOrd="0" presId="urn:microsoft.com/office/officeart/2005/8/layout/hierarchy2"/>
    <dgm:cxn modelId="{083B88E7-4580-486A-A78F-3FD010515B8E}" type="presParOf" srcId="{36550271-EBA9-45B3-9DA2-0A630714088A}" destId="{6E7BEAB8-3642-4096-B649-A6BCD83657E7}" srcOrd="1" destOrd="0" presId="urn:microsoft.com/office/officeart/2005/8/layout/hierarchy2"/>
    <dgm:cxn modelId="{62B5BCDD-6975-46B2-9359-B5CA20686073}" type="presParOf" srcId="{6E7BEAB8-3642-4096-B649-A6BCD83657E7}" destId="{81C77883-D2D7-4782-88CE-BA08C2459BAD}" srcOrd="0" destOrd="0" presId="urn:microsoft.com/office/officeart/2005/8/layout/hierarchy2"/>
    <dgm:cxn modelId="{853362C9-35C8-4FB2-B29D-A1483C7E2531}" type="presParOf" srcId="{6E7BEAB8-3642-4096-B649-A6BCD83657E7}" destId="{EFCE3012-DD7B-4939-9C67-3C2653DC6DEE}" srcOrd="1" destOrd="0" presId="urn:microsoft.com/office/officeart/2005/8/layout/hierarchy2"/>
    <dgm:cxn modelId="{13A450F6-6381-4A58-A6EF-4358EB45C9EC}" type="presParOf" srcId="{EFCE3012-DD7B-4939-9C67-3C2653DC6DEE}" destId="{613AA527-8D12-4F95-9421-6E065314E8D2}" srcOrd="0" destOrd="0" presId="urn:microsoft.com/office/officeart/2005/8/layout/hierarchy2"/>
    <dgm:cxn modelId="{38FEBE99-A898-473C-A14A-0DF3F163C5B9}" type="presParOf" srcId="{613AA527-8D12-4F95-9421-6E065314E8D2}" destId="{8CA05A78-6016-4E18-9736-592C83ACE8FF}" srcOrd="0" destOrd="0" presId="urn:microsoft.com/office/officeart/2005/8/layout/hierarchy2"/>
    <dgm:cxn modelId="{050AA458-217B-47FE-90E6-61D234D2D290}" type="presParOf" srcId="{EFCE3012-DD7B-4939-9C67-3C2653DC6DEE}" destId="{96435101-6686-42C7-98EF-1DBDFD851137}" srcOrd="1" destOrd="0" presId="urn:microsoft.com/office/officeart/2005/8/layout/hierarchy2"/>
    <dgm:cxn modelId="{0BA4365F-9C5E-4BC5-8A4B-DF4F5AE806F6}" type="presParOf" srcId="{96435101-6686-42C7-98EF-1DBDFD851137}" destId="{DB410C6E-8549-4EDE-AA5E-E8725856D338}" srcOrd="0" destOrd="0" presId="urn:microsoft.com/office/officeart/2005/8/layout/hierarchy2"/>
    <dgm:cxn modelId="{B507B2A6-A456-4B5A-A214-C6B95A7B12D7}" type="presParOf" srcId="{96435101-6686-42C7-98EF-1DBDFD851137}" destId="{C1D57876-C975-423A-8BF7-799B5B3BF1A3}" srcOrd="1" destOrd="0" presId="urn:microsoft.com/office/officeart/2005/8/layout/hierarchy2"/>
    <dgm:cxn modelId="{41D41ADE-0AE9-4D9D-8280-B3ED01C96788}" type="presParOf" srcId="{7AEE403C-614D-4518-9D0E-7A793E00913A}" destId="{E1C5CB36-22C3-4CC4-AEDB-FE6C0E92BFF0}" srcOrd="2" destOrd="0" presId="urn:microsoft.com/office/officeart/2005/8/layout/hierarchy2"/>
    <dgm:cxn modelId="{1A55384C-4B0F-49E3-AB8D-9A5CDF0345EE}" type="presParOf" srcId="{E1C5CB36-22C3-4CC4-AEDB-FE6C0E92BFF0}" destId="{56CEBDD1-0385-4E86-B7F4-A3E6E402ADF8}" srcOrd="0" destOrd="0" presId="urn:microsoft.com/office/officeart/2005/8/layout/hierarchy2"/>
    <dgm:cxn modelId="{06197D47-211A-48BD-9903-574DAD8EE12E}" type="presParOf" srcId="{7AEE403C-614D-4518-9D0E-7A793E00913A}" destId="{B40DAB86-CFC2-4CBE-86B3-4D446C368E13}" srcOrd="3" destOrd="0" presId="urn:microsoft.com/office/officeart/2005/8/layout/hierarchy2"/>
    <dgm:cxn modelId="{835C0D69-F4B2-4161-BB1A-8E31AB394AB9}" type="presParOf" srcId="{B40DAB86-CFC2-4CBE-86B3-4D446C368E13}" destId="{2FAAD042-ACF6-4FD8-9478-80372E4F7053}" srcOrd="0" destOrd="0" presId="urn:microsoft.com/office/officeart/2005/8/layout/hierarchy2"/>
    <dgm:cxn modelId="{E3B1C582-E75B-4C0F-94AE-F3218E0D6856}" type="presParOf" srcId="{B40DAB86-CFC2-4CBE-86B3-4D446C368E13}" destId="{D17049C4-7E4E-488E-B324-DB6B66679664}" srcOrd="1" destOrd="0" presId="urn:microsoft.com/office/officeart/2005/8/layout/hierarchy2"/>
    <dgm:cxn modelId="{520804DF-2A2A-4D7C-8BE6-5F8B71BE44BB}" type="presParOf" srcId="{D17049C4-7E4E-488E-B324-DB6B66679664}" destId="{739EF5F0-E9F3-4967-92FB-219FEE97F2B7}" srcOrd="0" destOrd="0" presId="urn:microsoft.com/office/officeart/2005/8/layout/hierarchy2"/>
    <dgm:cxn modelId="{7867A97B-F099-429D-A0CD-39E269D83482}" type="presParOf" srcId="{739EF5F0-E9F3-4967-92FB-219FEE97F2B7}" destId="{8893B1E4-CC04-4583-A522-1345B214C0C4}" srcOrd="0" destOrd="0" presId="urn:microsoft.com/office/officeart/2005/8/layout/hierarchy2"/>
    <dgm:cxn modelId="{496ED4C2-9F4D-436E-8B86-0312E9DDDFF6}" type="presParOf" srcId="{D17049C4-7E4E-488E-B324-DB6B66679664}" destId="{65A23E4E-389D-43B9-A531-E3DB48707202}" srcOrd="1" destOrd="0" presId="urn:microsoft.com/office/officeart/2005/8/layout/hierarchy2"/>
    <dgm:cxn modelId="{4EC0E288-5218-4C0C-849E-D81DC9D65881}" type="presParOf" srcId="{65A23E4E-389D-43B9-A531-E3DB48707202}" destId="{DA6DF44A-92B6-4EE3-902E-067221CB9032}" srcOrd="0" destOrd="0" presId="urn:microsoft.com/office/officeart/2005/8/layout/hierarchy2"/>
    <dgm:cxn modelId="{7A6554C2-FD20-48AA-8E06-4683E2283E5A}" type="presParOf" srcId="{65A23E4E-389D-43B9-A531-E3DB48707202}" destId="{DE54AA0C-D5C4-4AA6-A6A7-74232F099848}" srcOrd="1" destOrd="0" presId="urn:microsoft.com/office/officeart/2005/8/layout/hierarchy2"/>
    <dgm:cxn modelId="{54B6E3B4-8F1C-40DE-BDFB-404CD6090622}" type="presParOf" srcId="{DE54AA0C-D5C4-4AA6-A6A7-74232F099848}" destId="{F2D53292-D9F5-4B29-B940-A7E5F8CC7124}" srcOrd="0" destOrd="0" presId="urn:microsoft.com/office/officeart/2005/8/layout/hierarchy2"/>
    <dgm:cxn modelId="{900B723A-80AE-45E7-89AC-7ACBF9BBFB07}" type="presParOf" srcId="{F2D53292-D9F5-4B29-B940-A7E5F8CC7124}" destId="{E9A7FC0F-95C8-4CA7-B23F-357DDC8576AC}" srcOrd="0" destOrd="0" presId="urn:microsoft.com/office/officeart/2005/8/layout/hierarchy2"/>
    <dgm:cxn modelId="{6870F3FC-625B-4707-A996-726B23777C35}" type="presParOf" srcId="{DE54AA0C-D5C4-4AA6-A6A7-74232F099848}" destId="{3A7877AB-D420-4F2D-901E-CC314175CFDB}" srcOrd="1" destOrd="0" presId="urn:microsoft.com/office/officeart/2005/8/layout/hierarchy2"/>
    <dgm:cxn modelId="{99FE19D7-C2B1-44F9-AB54-85E044F94AF0}" type="presParOf" srcId="{3A7877AB-D420-4F2D-901E-CC314175CFDB}" destId="{2F0E44D7-1E8A-4081-B03F-3C3E1549606D}" srcOrd="0" destOrd="0" presId="urn:microsoft.com/office/officeart/2005/8/layout/hierarchy2"/>
    <dgm:cxn modelId="{1F4D97BD-CB88-42D1-B05F-D4EF696721CC}" type="presParOf" srcId="{3A7877AB-D420-4F2D-901E-CC314175CFDB}" destId="{07099AAB-C16C-46BD-BFEC-A610165E8698}" srcOrd="1" destOrd="0" presId="urn:microsoft.com/office/officeart/2005/8/layout/hierarchy2"/>
    <dgm:cxn modelId="{2185D834-D66D-4A59-ADEC-A41E09D81ED3}" type="presParOf" srcId="{ECDE6D1E-3C45-4CAF-80C1-3305A431097E}" destId="{A406AE6D-6896-4E0D-9566-0775B1E22D76}" srcOrd="2" destOrd="0" presId="urn:microsoft.com/office/officeart/2005/8/layout/hierarchy2"/>
    <dgm:cxn modelId="{F8281B7E-0F6D-4961-B05F-B4C265AA2694}" type="presParOf" srcId="{A406AE6D-6896-4E0D-9566-0775B1E22D76}" destId="{3936083E-9BDF-454C-BB54-F93653A9B4E7}" srcOrd="0" destOrd="0" presId="urn:microsoft.com/office/officeart/2005/8/layout/hierarchy2"/>
    <dgm:cxn modelId="{BAC86486-9BE8-4C48-AF93-EB0A67107BA3}" type="presParOf" srcId="{ECDE6D1E-3C45-4CAF-80C1-3305A431097E}" destId="{FCBFD884-D861-4312-86FE-4C8BC5257943}" srcOrd="3" destOrd="0" presId="urn:microsoft.com/office/officeart/2005/8/layout/hierarchy2"/>
    <dgm:cxn modelId="{9B3DE60D-774F-4EFC-A2E0-ADFA70201B52}" type="presParOf" srcId="{FCBFD884-D861-4312-86FE-4C8BC5257943}" destId="{11F5EABF-C902-4E05-9909-64978C505D7C}" srcOrd="0" destOrd="0" presId="urn:microsoft.com/office/officeart/2005/8/layout/hierarchy2"/>
    <dgm:cxn modelId="{094CF638-AACB-439B-B667-4D1F1E736B13}" type="presParOf" srcId="{FCBFD884-D861-4312-86FE-4C8BC5257943}" destId="{111FF5DC-690B-4AA9-AA0F-202E72425C80}" srcOrd="1" destOrd="0" presId="urn:microsoft.com/office/officeart/2005/8/layout/hierarchy2"/>
    <dgm:cxn modelId="{715EC3D0-C1E1-4177-A526-D13104DEF587}" type="presParOf" srcId="{111FF5DC-690B-4AA9-AA0F-202E72425C80}" destId="{D43D78AF-3872-48F9-B32B-5004DB5E53C2}" srcOrd="0" destOrd="0" presId="urn:microsoft.com/office/officeart/2005/8/layout/hierarchy2"/>
    <dgm:cxn modelId="{30C7EE10-046F-4F76-AA55-B7D18C82D927}" type="presParOf" srcId="{D43D78AF-3872-48F9-B32B-5004DB5E53C2}" destId="{A4A22FC5-7D92-4391-AF69-35099468A1A3}" srcOrd="0" destOrd="0" presId="urn:microsoft.com/office/officeart/2005/8/layout/hierarchy2"/>
    <dgm:cxn modelId="{5AD0605E-8EE2-4460-9C33-F0FE41B6DA51}" type="presParOf" srcId="{111FF5DC-690B-4AA9-AA0F-202E72425C80}" destId="{0B850583-6DB2-4CB7-B378-7418799CF44C}" srcOrd="1" destOrd="0" presId="urn:microsoft.com/office/officeart/2005/8/layout/hierarchy2"/>
    <dgm:cxn modelId="{02A7B6C3-663A-48E6-AADD-4668E5E5B97B}" type="presParOf" srcId="{0B850583-6DB2-4CB7-B378-7418799CF44C}" destId="{E0F52A25-CF82-40C1-9917-B30D79D75458}" srcOrd="0" destOrd="0" presId="urn:microsoft.com/office/officeart/2005/8/layout/hierarchy2"/>
    <dgm:cxn modelId="{802F0B84-254A-4AE4-85AF-05A49EE914A0}" type="presParOf" srcId="{0B850583-6DB2-4CB7-B378-7418799CF44C}" destId="{5198C314-EA17-4EB1-802A-4F4D9767558F}" srcOrd="1" destOrd="0" presId="urn:microsoft.com/office/officeart/2005/8/layout/hierarchy2"/>
    <dgm:cxn modelId="{449B50BA-5C83-4797-8089-805AA7B22DC6}" type="presParOf" srcId="{5198C314-EA17-4EB1-802A-4F4D9767558F}" destId="{AB988B3A-4541-48B7-B8FC-61DF7B3FCCE6}" srcOrd="0" destOrd="0" presId="urn:microsoft.com/office/officeart/2005/8/layout/hierarchy2"/>
    <dgm:cxn modelId="{0A8F3EF2-1103-4D16-B3C7-82873D2D5366}" type="presParOf" srcId="{AB988B3A-4541-48B7-B8FC-61DF7B3FCCE6}" destId="{027B1C89-44C4-471D-8E58-E478D2F67D5C}" srcOrd="0" destOrd="0" presId="urn:microsoft.com/office/officeart/2005/8/layout/hierarchy2"/>
    <dgm:cxn modelId="{78B46065-36BB-4B4F-AA37-DE22CD6735DB}" type="presParOf" srcId="{5198C314-EA17-4EB1-802A-4F4D9767558F}" destId="{65FBE057-D7DF-4879-9363-7A5DDA966B29}" srcOrd="1" destOrd="0" presId="urn:microsoft.com/office/officeart/2005/8/layout/hierarchy2"/>
    <dgm:cxn modelId="{EEAD219B-C9CB-4E78-A042-18A0ACD55943}" type="presParOf" srcId="{65FBE057-D7DF-4879-9363-7A5DDA966B29}" destId="{34CA5466-EADD-4ED5-84B6-62CC066D058F}" srcOrd="0" destOrd="0" presId="urn:microsoft.com/office/officeart/2005/8/layout/hierarchy2"/>
    <dgm:cxn modelId="{A1B5D7E9-BE07-43BD-BC2C-22208C1DAEC2}" type="presParOf" srcId="{65FBE057-D7DF-4879-9363-7A5DDA966B29}" destId="{96AB4B2B-CCF9-4D8A-B7E3-582340DD3E03}" srcOrd="1" destOrd="0" presId="urn:microsoft.com/office/officeart/2005/8/layout/hierarchy2"/>
    <dgm:cxn modelId="{BB6C1AE1-7340-431C-9F41-2BFC0370B631}" type="presParOf" srcId="{96AB4B2B-CCF9-4D8A-B7E3-582340DD3E03}" destId="{A9109873-AFAB-4FC4-BB03-604F8E79FFCC}" srcOrd="0" destOrd="0" presId="urn:microsoft.com/office/officeart/2005/8/layout/hierarchy2"/>
    <dgm:cxn modelId="{FD2D337A-02CB-49A9-8E76-0C4990D63D55}" type="presParOf" srcId="{A9109873-AFAB-4FC4-BB03-604F8E79FFCC}" destId="{D7F8E298-CDFB-48D4-8ED3-29268E2BC768}" srcOrd="0" destOrd="0" presId="urn:microsoft.com/office/officeart/2005/8/layout/hierarchy2"/>
    <dgm:cxn modelId="{750899CC-0331-497D-B3BD-BC59131DAF94}" type="presParOf" srcId="{96AB4B2B-CCF9-4D8A-B7E3-582340DD3E03}" destId="{E5617A5B-535C-4416-8A6E-420336D924D6}" srcOrd="1" destOrd="0" presId="urn:microsoft.com/office/officeart/2005/8/layout/hierarchy2"/>
    <dgm:cxn modelId="{05D4548D-AC39-46C1-BDA4-94740967E1FB}" type="presParOf" srcId="{E5617A5B-535C-4416-8A6E-420336D924D6}" destId="{F9A73ADF-B257-48F5-B6F4-B2C3CDA81AF5}" srcOrd="0" destOrd="0" presId="urn:microsoft.com/office/officeart/2005/8/layout/hierarchy2"/>
    <dgm:cxn modelId="{1FD9C9CE-C947-4965-B35B-AB8898E1A82A}" type="presParOf" srcId="{E5617A5B-535C-4416-8A6E-420336D924D6}" destId="{91778553-B919-4E18-B61B-CC7C38F3210F}" srcOrd="1" destOrd="0" presId="urn:microsoft.com/office/officeart/2005/8/layout/hierarchy2"/>
    <dgm:cxn modelId="{A4275A67-EB51-430C-AC5B-D848B4EC5CD3}" type="presParOf" srcId="{111FF5DC-690B-4AA9-AA0F-202E72425C80}" destId="{41314424-9146-4163-881C-00C8A33E240B}" srcOrd="2" destOrd="0" presId="urn:microsoft.com/office/officeart/2005/8/layout/hierarchy2"/>
    <dgm:cxn modelId="{614C11B7-9B92-4BD3-8A9B-02CA0889E333}" type="presParOf" srcId="{41314424-9146-4163-881C-00C8A33E240B}" destId="{EFE5098A-02F1-41B7-9A7A-AE84DA99F3A6}" srcOrd="0" destOrd="0" presId="urn:microsoft.com/office/officeart/2005/8/layout/hierarchy2"/>
    <dgm:cxn modelId="{99060BFC-F640-4342-922B-0F0813AC74AC}" type="presParOf" srcId="{111FF5DC-690B-4AA9-AA0F-202E72425C80}" destId="{0F870892-2071-4308-B25B-6D38E0E92FEB}" srcOrd="3" destOrd="0" presId="urn:microsoft.com/office/officeart/2005/8/layout/hierarchy2"/>
    <dgm:cxn modelId="{9469ACAB-49C5-4E53-8AE4-6532F654D74B}" type="presParOf" srcId="{0F870892-2071-4308-B25B-6D38E0E92FEB}" destId="{526C6BA2-23C4-4E81-9E97-A92B075C5E9C}" srcOrd="0" destOrd="0" presId="urn:microsoft.com/office/officeart/2005/8/layout/hierarchy2"/>
    <dgm:cxn modelId="{4D2D48E8-25CE-46B3-B40C-473E0F27BFE3}" type="presParOf" srcId="{0F870892-2071-4308-B25B-6D38E0E92FEB}" destId="{05D79158-45A8-467F-9BEB-A79AB818A687}" srcOrd="1" destOrd="0" presId="urn:microsoft.com/office/officeart/2005/8/layout/hierarchy2"/>
    <dgm:cxn modelId="{6CE3108F-C2F2-4495-AF6C-B30E23D33583}" type="presParOf" srcId="{05D79158-45A8-467F-9BEB-A79AB818A687}" destId="{81DFB902-29E4-4A53-987A-D5CB0F8E2670}" srcOrd="0" destOrd="0" presId="urn:microsoft.com/office/officeart/2005/8/layout/hierarchy2"/>
    <dgm:cxn modelId="{BE921A2F-1305-44B0-B18F-8D976312960A}" type="presParOf" srcId="{81DFB902-29E4-4A53-987A-D5CB0F8E2670}" destId="{D48DDC04-E612-4C97-B090-D4ADFBEA87A7}" srcOrd="0" destOrd="0" presId="urn:microsoft.com/office/officeart/2005/8/layout/hierarchy2"/>
    <dgm:cxn modelId="{CB138BE9-F5C0-441C-824E-D322E397BA2C}" type="presParOf" srcId="{05D79158-45A8-467F-9BEB-A79AB818A687}" destId="{636575A9-EA19-4C03-A4A0-FC80F66C863B}" srcOrd="1" destOrd="0" presId="urn:microsoft.com/office/officeart/2005/8/layout/hierarchy2"/>
    <dgm:cxn modelId="{E27BD3EC-CA0A-47B5-AF4B-43C0D780981C}" type="presParOf" srcId="{636575A9-EA19-4C03-A4A0-FC80F66C863B}" destId="{52BEF765-BCDF-4795-AEC3-28C7DF6282A3}" srcOrd="0" destOrd="0" presId="urn:microsoft.com/office/officeart/2005/8/layout/hierarchy2"/>
    <dgm:cxn modelId="{B4EDF7CA-61AE-4183-B06A-2EAA39E8CBB2}" type="presParOf" srcId="{636575A9-EA19-4C03-A4A0-FC80F66C863B}" destId="{48E38E7B-8059-4573-A127-6418B318AAE5}" srcOrd="1" destOrd="0" presId="urn:microsoft.com/office/officeart/2005/8/layout/hierarchy2"/>
    <dgm:cxn modelId="{205127E7-F325-4FBC-A398-F5D3C9D41ECC}" type="presParOf" srcId="{48E38E7B-8059-4573-A127-6418B318AAE5}" destId="{E395470C-AF33-4C59-8D43-D8C5CD50180B}" srcOrd="0" destOrd="0" presId="urn:microsoft.com/office/officeart/2005/8/layout/hierarchy2"/>
    <dgm:cxn modelId="{E12949D3-9B4A-4364-BFB9-CBC6F7B28C14}" type="presParOf" srcId="{E395470C-AF33-4C59-8D43-D8C5CD50180B}" destId="{7478C7A6-ABC1-4AE4-BF66-F717F2FE5269}" srcOrd="0" destOrd="0" presId="urn:microsoft.com/office/officeart/2005/8/layout/hierarchy2"/>
    <dgm:cxn modelId="{AE1D2BEA-B60E-4BF4-855E-C8C5C9A99BC4}" type="presParOf" srcId="{48E38E7B-8059-4573-A127-6418B318AAE5}" destId="{CAC0EBCE-2B3C-431D-A0AE-FEE9D2C3D3F4}" srcOrd="1" destOrd="0" presId="urn:microsoft.com/office/officeart/2005/8/layout/hierarchy2"/>
    <dgm:cxn modelId="{BD1C98C7-DE0B-496E-9F30-3DD179C847F7}" type="presParOf" srcId="{CAC0EBCE-2B3C-431D-A0AE-FEE9D2C3D3F4}" destId="{14DA6639-D3C2-4645-A536-26FDB069943C}" srcOrd="0" destOrd="0" presId="urn:microsoft.com/office/officeart/2005/8/layout/hierarchy2"/>
    <dgm:cxn modelId="{F202F84E-6599-410A-A048-11F5A9997EB8}" type="presParOf" srcId="{CAC0EBCE-2B3C-431D-A0AE-FEE9D2C3D3F4}" destId="{970DF0E1-2D0D-4B08-9A04-D258E0819161}" srcOrd="1" destOrd="0" presId="urn:microsoft.com/office/officeart/2005/8/layout/hierarchy2"/>
    <dgm:cxn modelId="{9EEB4ECE-269D-40DA-AFEB-1AEF5970C7F7}" type="presParOf" srcId="{ECDE6D1E-3C45-4CAF-80C1-3305A431097E}" destId="{276DC741-15AC-4B6E-921F-7ADC0A4FFCE1}" srcOrd="4" destOrd="0" presId="urn:microsoft.com/office/officeart/2005/8/layout/hierarchy2"/>
    <dgm:cxn modelId="{09BCE6B0-AB38-4FEC-931F-3C88F09B2BFE}" type="presParOf" srcId="{276DC741-15AC-4B6E-921F-7ADC0A4FFCE1}" destId="{57A46B50-2B16-4FC3-9E52-F193A7B3A333}" srcOrd="0" destOrd="0" presId="urn:microsoft.com/office/officeart/2005/8/layout/hierarchy2"/>
    <dgm:cxn modelId="{4554B50E-6F7F-40D7-A4A9-4A49D9442E67}" type="presParOf" srcId="{ECDE6D1E-3C45-4CAF-80C1-3305A431097E}" destId="{6F551E01-FBAA-47E5-9887-C921FF8902EE}" srcOrd="5" destOrd="0" presId="urn:microsoft.com/office/officeart/2005/8/layout/hierarchy2"/>
    <dgm:cxn modelId="{E9209C56-D245-4158-AD8E-53E0E9DD773B}" type="presParOf" srcId="{6F551E01-FBAA-47E5-9887-C921FF8902EE}" destId="{24AA791F-74AA-486B-975A-5E8A50CB8C4E}" srcOrd="0" destOrd="0" presId="urn:microsoft.com/office/officeart/2005/8/layout/hierarchy2"/>
    <dgm:cxn modelId="{380E61B4-0F0A-4BA7-8A6D-402A0284EBF4}" type="presParOf" srcId="{6F551E01-FBAA-47E5-9887-C921FF8902EE}" destId="{4032D032-53A1-4D7E-AD3A-798207226113}" srcOrd="1" destOrd="0" presId="urn:microsoft.com/office/officeart/2005/8/layout/hierarchy2"/>
    <dgm:cxn modelId="{DDEC7E5F-D9D3-4906-AB53-A06F5EBC5C06}" type="presParOf" srcId="{4032D032-53A1-4D7E-AD3A-798207226113}" destId="{3F518A61-B455-4DDB-8C0C-22B7469EB17A}" srcOrd="0" destOrd="0" presId="urn:microsoft.com/office/officeart/2005/8/layout/hierarchy2"/>
    <dgm:cxn modelId="{E06C5FDC-BE6D-4820-95B6-AA6E95B84300}" type="presParOf" srcId="{3F518A61-B455-4DDB-8C0C-22B7469EB17A}" destId="{D891353C-D54E-4C54-8532-96B2D28E47BB}" srcOrd="0" destOrd="0" presId="urn:microsoft.com/office/officeart/2005/8/layout/hierarchy2"/>
    <dgm:cxn modelId="{89EE06EB-2091-44D7-BFA9-F6C244121687}" type="presParOf" srcId="{4032D032-53A1-4D7E-AD3A-798207226113}" destId="{452073CB-659F-4A7B-BD12-B6BFA3B9004D}" srcOrd="1" destOrd="0" presId="urn:microsoft.com/office/officeart/2005/8/layout/hierarchy2"/>
    <dgm:cxn modelId="{762F08AD-CDCB-4792-AABA-8E8437AA1CD3}" type="presParOf" srcId="{452073CB-659F-4A7B-BD12-B6BFA3B9004D}" destId="{31E68AD1-F36A-445A-86CE-03F6D89B245B}" srcOrd="0" destOrd="0" presId="urn:microsoft.com/office/officeart/2005/8/layout/hierarchy2"/>
    <dgm:cxn modelId="{76FD3F6A-7BCA-4DBA-9B64-C5FBC0142AFB}" type="presParOf" srcId="{452073CB-659F-4A7B-BD12-B6BFA3B9004D}" destId="{37420E45-224C-4420-B78C-36CCF2001D42}" srcOrd="1" destOrd="0" presId="urn:microsoft.com/office/officeart/2005/8/layout/hierarchy2"/>
    <dgm:cxn modelId="{11E60370-F10A-40ED-9D8B-E5D94006FCDF}" type="presParOf" srcId="{37420E45-224C-4420-B78C-36CCF2001D42}" destId="{8D41A30A-9DA5-474C-838C-2A23A9721BB7}" srcOrd="0" destOrd="0" presId="urn:microsoft.com/office/officeart/2005/8/layout/hierarchy2"/>
    <dgm:cxn modelId="{26E9DB34-4C0D-4CC6-B280-62B803F75E18}" type="presParOf" srcId="{8D41A30A-9DA5-474C-838C-2A23A9721BB7}" destId="{0013B617-9B5A-41AD-8341-7B2A1CAAED31}" srcOrd="0" destOrd="0" presId="urn:microsoft.com/office/officeart/2005/8/layout/hierarchy2"/>
    <dgm:cxn modelId="{4C4E43F7-170E-4B21-B5F5-E70042A57E3E}" type="presParOf" srcId="{37420E45-224C-4420-B78C-36CCF2001D42}" destId="{3D58FBD1-F2DB-433D-A18F-E8CDAA29C689}" srcOrd="1" destOrd="0" presId="urn:microsoft.com/office/officeart/2005/8/layout/hierarchy2"/>
    <dgm:cxn modelId="{DE6C92CA-2809-4F6C-81D6-CCC57AB4F1BA}" type="presParOf" srcId="{3D58FBD1-F2DB-433D-A18F-E8CDAA29C689}" destId="{273D9A9E-6202-42E0-B0B1-EC8D0A59CEFC}" srcOrd="0" destOrd="0" presId="urn:microsoft.com/office/officeart/2005/8/layout/hierarchy2"/>
    <dgm:cxn modelId="{701C03A1-FD64-429E-AF81-A1005E269059}" type="presParOf" srcId="{3D58FBD1-F2DB-433D-A18F-E8CDAA29C689}" destId="{C55608F6-4FD5-48CF-ABB7-848A593B321F}" srcOrd="1" destOrd="0" presId="urn:microsoft.com/office/officeart/2005/8/layout/hierarchy2"/>
    <dgm:cxn modelId="{82424EAE-58A8-49F7-994C-A9D26AA54363}" type="presParOf" srcId="{C55608F6-4FD5-48CF-ABB7-848A593B321F}" destId="{7627BCB7-3033-4079-949E-3032BB3800AD}" srcOrd="0" destOrd="0" presId="urn:microsoft.com/office/officeart/2005/8/layout/hierarchy2"/>
    <dgm:cxn modelId="{BBBF3E46-F39D-4EFA-9295-372DB6417005}" type="presParOf" srcId="{7627BCB7-3033-4079-949E-3032BB3800AD}" destId="{5B23D83E-18BA-42B5-B632-4404207C4270}" srcOrd="0" destOrd="0" presId="urn:microsoft.com/office/officeart/2005/8/layout/hierarchy2"/>
    <dgm:cxn modelId="{E40826FA-A0C5-43EF-B5B1-313FEF3CA486}" type="presParOf" srcId="{C55608F6-4FD5-48CF-ABB7-848A593B321F}" destId="{5958C0F5-AFA4-4FEE-A36D-391CAD83A15A}" srcOrd="1" destOrd="0" presId="urn:microsoft.com/office/officeart/2005/8/layout/hierarchy2"/>
    <dgm:cxn modelId="{608BE3E4-2B2E-44F6-9AEB-888E55FD57AA}" type="presParOf" srcId="{5958C0F5-AFA4-4FEE-A36D-391CAD83A15A}" destId="{FF04C668-B57E-4279-AF6B-1D0090B247EA}" srcOrd="0" destOrd="0" presId="urn:microsoft.com/office/officeart/2005/8/layout/hierarchy2"/>
    <dgm:cxn modelId="{2B33A862-34DB-4651-BE74-735C0FDBAC93}" type="presParOf" srcId="{5958C0F5-AFA4-4FEE-A36D-391CAD83A15A}" destId="{2063237F-3982-4AD0-B52B-32CF7CA65C88}" srcOrd="1" destOrd="0" presId="urn:microsoft.com/office/officeart/2005/8/layout/hierarchy2"/>
    <dgm:cxn modelId="{F882A063-BCFE-4E1D-8BCF-CDAE8B8F7210}" type="presParOf" srcId="{4032D032-53A1-4D7E-AD3A-798207226113}" destId="{F0124E4D-5703-40B5-B0B4-BC570F8398DA}" srcOrd="2" destOrd="0" presId="urn:microsoft.com/office/officeart/2005/8/layout/hierarchy2"/>
    <dgm:cxn modelId="{C86FAA76-B8C6-4885-8EE6-B0A6F932B8DA}" type="presParOf" srcId="{F0124E4D-5703-40B5-B0B4-BC570F8398DA}" destId="{1100ED93-3AA5-4C65-AFF1-88E1B3FC70BD}" srcOrd="0" destOrd="0" presId="urn:microsoft.com/office/officeart/2005/8/layout/hierarchy2"/>
    <dgm:cxn modelId="{E43FDB48-2DF4-4A5B-98E0-6D01D226C96B}" type="presParOf" srcId="{4032D032-53A1-4D7E-AD3A-798207226113}" destId="{E8003B30-B9A2-4D8E-8BF1-8F03CD21D25A}" srcOrd="3" destOrd="0" presId="urn:microsoft.com/office/officeart/2005/8/layout/hierarchy2"/>
    <dgm:cxn modelId="{D05AC783-0950-4CB3-B1BE-1119001BFFB9}" type="presParOf" srcId="{E8003B30-B9A2-4D8E-8BF1-8F03CD21D25A}" destId="{8819FE32-B853-4CEA-9163-A8F7D81254BC}" srcOrd="0" destOrd="0" presId="urn:microsoft.com/office/officeart/2005/8/layout/hierarchy2"/>
    <dgm:cxn modelId="{DB8AE617-5A26-4AA4-965A-F05F08FAE4A2}" type="presParOf" srcId="{E8003B30-B9A2-4D8E-8BF1-8F03CD21D25A}" destId="{C0055A04-69CB-4008-A923-DC1E0F7FD853}" srcOrd="1" destOrd="0" presId="urn:microsoft.com/office/officeart/2005/8/layout/hierarchy2"/>
    <dgm:cxn modelId="{7858EAD2-596B-4E16-AF5C-D02D154D9BA1}" type="presParOf" srcId="{C0055A04-69CB-4008-A923-DC1E0F7FD853}" destId="{CE8DB568-7593-44E4-B406-1D50469D4719}" srcOrd="0" destOrd="0" presId="urn:microsoft.com/office/officeart/2005/8/layout/hierarchy2"/>
    <dgm:cxn modelId="{1AED456F-D270-4702-95B2-3F74CEAF415D}" type="presParOf" srcId="{CE8DB568-7593-44E4-B406-1D50469D4719}" destId="{A932F7E4-75DD-4CFA-9CDF-401416764DB6}" srcOrd="0" destOrd="0" presId="urn:microsoft.com/office/officeart/2005/8/layout/hierarchy2"/>
    <dgm:cxn modelId="{6442D679-0BFA-4369-8622-4C328DFA60B2}" type="presParOf" srcId="{C0055A04-69CB-4008-A923-DC1E0F7FD853}" destId="{2CD37E71-635C-41CD-9815-358FAD39483E}" srcOrd="1" destOrd="0" presId="urn:microsoft.com/office/officeart/2005/8/layout/hierarchy2"/>
    <dgm:cxn modelId="{D28E8E78-8082-4A7E-B8A6-A2A7F9B2EE07}" type="presParOf" srcId="{2CD37E71-635C-41CD-9815-358FAD39483E}" destId="{D9E88D2B-49AB-4DE9-9248-DA5D16B2DED9}" srcOrd="0" destOrd="0" presId="urn:microsoft.com/office/officeart/2005/8/layout/hierarchy2"/>
    <dgm:cxn modelId="{DAA32A74-3BA9-49E9-9276-E9CB4907F10D}" type="presParOf" srcId="{2CD37E71-635C-41CD-9815-358FAD39483E}" destId="{D324F5BD-CFF0-4B2B-84C7-1AE65C9D86FA}" srcOrd="1" destOrd="0" presId="urn:microsoft.com/office/officeart/2005/8/layout/hierarchy2"/>
    <dgm:cxn modelId="{066D4DB4-C860-4F02-81EA-BDBF5C36D18E}" type="presParOf" srcId="{D324F5BD-CFF0-4B2B-84C7-1AE65C9D86FA}" destId="{0F298279-0DE3-4D33-8C21-C87C12CAFBC6}" srcOrd="0" destOrd="0" presId="urn:microsoft.com/office/officeart/2005/8/layout/hierarchy2"/>
    <dgm:cxn modelId="{83B2AC24-6C9A-414F-9CE5-94DE4DE97F42}" type="presParOf" srcId="{0F298279-0DE3-4D33-8C21-C87C12CAFBC6}" destId="{EB4F91AC-3E09-4EEB-84A8-C12501EC4F32}" srcOrd="0" destOrd="0" presId="urn:microsoft.com/office/officeart/2005/8/layout/hierarchy2"/>
    <dgm:cxn modelId="{90924A71-52F1-43A4-8E19-60E0B58B8F71}" type="presParOf" srcId="{D324F5BD-CFF0-4B2B-84C7-1AE65C9D86FA}" destId="{91BF063D-96EA-4BD8-A8CE-39097E942C29}" srcOrd="1" destOrd="0" presId="urn:microsoft.com/office/officeart/2005/8/layout/hierarchy2"/>
    <dgm:cxn modelId="{488FC86B-24D8-4D04-A080-F9BB567301A8}" type="presParOf" srcId="{91BF063D-96EA-4BD8-A8CE-39097E942C29}" destId="{2C6FE57E-36DE-48CC-8BCB-F6F27803E375}" srcOrd="0" destOrd="0" presId="urn:microsoft.com/office/officeart/2005/8/layout/hierarchy2"/>
    <dgm:cxn modelId="{04E6231F-D716-444D-B2AD-EBC84C96B0FE}" type="presParOf" srcId="{91BF063D-96EA-4BD8-A8CE-39097E942C29}" destId="{5889A8A7-2537-4887-8FEF-83B32BCD936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84F7F-DACC-4313-8D59-11844539E92B}">
      <dsp:nvSpPr>
        <dsp:cNvPr id="0" name=""/>
        <dsp:cNvSpPr/>
      </dsp:nvSpPr>
      <dsp:spPr>
        <a:xfrm>
          <a:off x="485998" y="2507337"/>
          <a:ext cx="1780075" cy="890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Clasificación de tinciones</a:t>
          </a:r>
        </a:p>
      </dsp:txBody>
      <dsp:txXfrm>
        <a:off x="512066" y="2533405"/>
        <a:ext cx="1727939" cy="837901"/>
      </dsp:txXfrm>
    </dsp:sp>
    <dsp:sp modelId="{FC8BC64F-9602-479A-BA3B-1521F53670DE}">
      <dsp:nvSpPr>
        <dsp:cNvPr id="0" name=""/>
        <dsp:cNvSpPr/>
      </dsp:nvSpPr>
      <dsp:spPr>
        <a:xfrm rot="16820782">
          <a:off x="1734242" y="2301293"/>
          <a:ext cx="1296514" cy="26692"/>
        </a:xfrm>
        <a:custGeom>
          <a:avLst/>
          <a:gdLst/>
          <a:ahLst/>
          <a:cxnLst/>
          <a:rect l="0" t="0" r="0" b="0"/>
          <a:pathLst>
            <a:path>
              <a:moveTo>
                <a:pt x="0" y="13346"/>
              </a:moveTo>
              <a:lnTo>
                <a:pt x="1296514" y="13346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2350086" y="2282227"/>
        <a:ext cx="64825" cy="64825"/>
      </dsp:txXfrm>
    </dsp:sp>
    <dsp:sp modelId="{F27E91C1-1E57-4B52-9A06-53C9003F83E8}">
      <dsp:nvSpPr>
        <dsp:cNvPr id="0" name=""/>
        <dsp:cNvSpPr/>
      </dsp:nvSpPr>
      <dsp:spPr>
        <a:xfrm>
          <a:off x="2498925" y="1231904"/>
          <a:ext cx="1780075" cy="890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Tinciones vitales</a:t>
          </a:r>
        </a:p>
      </dsp:txBody>
      <dsp:txXfrm>
        <a:off x="2524993" y="1257972"/>
        <a:ext cx="1727939" cy="837901"/>
      </dsp:txXfrm>
    </dsp:sp>
    <dsp:sp modelId="{59EE5DD5-AEE4-41C3-AD1D-A2CFE73EC56B}">
      <dsp:nvSpPr>
        <dsp:cNvPr id="0" name=""/>
        <dsp:cNvSpPr/>
      </dsp:nvSpPr>
      <dsp:spPr>
        <a:xfrm rot="21446360">
          <a:off x="4278711" y="1650640"/>
          <a:ext cx="579120" cy="26692"/>
        </a:xfrm>
        <a:custGeom>
          <a:avLst/>
          <a:gdLst/>
          <a:ahLst/>
          <a:cxnLst/>
          <a:rect l="0" t="0" r="0" b="0"/>
          <a:pathLst>
            <a:path>
              <a:moveTo>
                <a:pt x="0" y="13346"/>
              </a:moveTo>
              <a:lnTo>
                <a:pt x="579120" y="13346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553794" y="1649508"/>
        <a:ext cx="28956" cy="28956"/>
      </dsp:txXfrm>
    </dsp:sp>
    <dsp:sp modelId="{81C77883-D2D7-4782-88CE-BA08C2459BAD}">
      <dsp:nvSpPr>
        <dsp:cNvPr id="0" name=""/>
        <dsp:cNvSpPr/>
      </dsp:nvSpPr>
      <dsp:spPr>
        <a:xfrm>
          <a:off x="4857543" y="1025024"/>
          <a:ext cx="1780075" cy="12520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Se introduce un colorante a l circulación de un organismo vivo</a:t>
          </a:r>
        </a:p>
      </dsp:txBody>
      <dsp:txXfrm>
        <a:off x="4894214" y="1061695"/>
        <a:ext cx="1706733" cy="1178709"/>
      </dsp:txXfrm>
    </dsp:sp>
    <dsp:sp modelId="{4FF5F2B3-7A6B-4864-98A0-0CF4C915112B}">
      <dsp:nvSpPr>
        <dsp:cNvPr id="0" name=""/>
        <dsp:cNvSpPr/>
      </dsp:nvSpPr>
      <dsp:spPr>
        <a:xfrm rot="105164">
          <a:off x="6637420" y="1650640"/>
          <a:ext cx="845913" cy="26692"/>
        </a:xfrm>
        <a:custGeom>
          <a:avLst/>
          <a:gdLst/>
          <a:ahLst/>
          <a:cxnLst/>
          <a:rect l="0" t="0" r="0" b="0"/>
          <a:pathLst>
            <a:path>
              <a:moveTo>
                <a:pt x="0" y="13346"/>
              </a:moveTo>
              <a:lnTo>
                <a:pt x="845913" y="13346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7039230" y="1642838"/>
        <a:ext cx="42295" cy="42295"/>
      </dsp:txXfrm>
    </dsp:sp>
    <dsp:sp modelId="{5D6220DE-2792-4D68-A733-10C688F6883D}">
      <dsp:nvSpPr>
        <dsp:cNvPr id="0" name=""/>
        <dsp:cNvSpPr/>
      </dsp:nvSpPr>
      <dsp:spPr>
        <a:xfrm>
          <a:off x="7483136" y="1231904"/>
          <a:ext cx="1780075" cy="890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Tinción de protozoarios</a:t>
          </a:r>
        </a:p>
      </dsp:txBody>
      <dsp:txXfrm>
        <a:off x="7509204" y="1257972"/>
        <a:ext cx="1727939" cy="837901"/>
      </dsp:txXfrm>
    </dsp:sp>
    <dsp:sp modelId="{3F518A61-B455-4DDB-8C0C-22B7469EB17A}">
      <dsp:nvSpPr>
        <dsp:cNvPr id="0" name=""/>
        <dsp:cNvSpPr/>
      </dsp:nvSpPr>
      <dsp:spPr>
        <a:xfrm rot="20584151">
          <a:off x="2260799" y="2903568"/>
          <a:ext cx="243401" cy="26692"/>
        </a:xfrm>
        <a:custGeom>
          <a:avLst/>
          <a:gdLst/>
          <a:ahLst/>
          <a:cxnLst/>
          <a:rect l="0" t="0" r="0" b="0"/>
          <a:pathLst>
            <a:path>
              <a:moveTo>
                <a:pt x="0" y="13346"/>
              </a:moveTo>
              <a:lnTo>
                <a:pt x="243401" y="13346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2376414" y="2910830"/>
        <a:ext cx="12170" cy="12170"/>
      </dsp:txXfrm>
    </dsp:sp>
    <dsp:sp modelId="{31E68AD1-F36A-445A-86CE-03F6D89B245B}">
      <dsp:nvSpPr>
        <dsp:cNvPr id="0" name=""/>
        <dsp:cNvSpPr/>
      </dsp:nvSpPr>
      <dsp:spPr>
        <a:xfrm>
          <a:off x="2498925" y="2436454"/>
          <a:ext cx="1780075" cy="890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Tinciones no vitales</a:t>
          </a:r>
        </a:p>
      </dsp:txBody>
      <dsp:txXfrm>
        <a:off x="2524993" y="2462522"/>
        <a:ext cx="1727939" cy="837901"/>
      </dsp:txXfrm>
    </dsp:sp>
    <dsp:sp modelId="{CE8DB568-7593-44E4-B406-1D50469D4719}">
      <dsp:nvSpPr>
        <dsp:cNvPr id="0" name=""/>
        <dsp:cNvSpPr/>
      </dsp:nvSpPr>
      <dsp:spPr>
        <a:xfrm rot="21393357">
          <a:off x="4278593" y="2854563"/>
          <a:ext cx="451584" cy="26692"/>
        </a:xfrm>
        <a:custGeom>
          <a:avLst/>
          <a:gdLst/>
          <a:ahLst/>
          <a:cxnLst/>
          <a:rect l="0" t="0" r="0" b="0"/>
          <a:pathLst>
            <a:path>
              <a:moveTo>
                <a:pt x="0" y="13346"/>
              </a:moveTo>
              <a:lnTo>
                <a:pt x="451584" y="13346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493095" y="2856620"/>
        <a:ext cx="22579" cy="22579"/>
      </dsp:txXfrm>
    </dsp:sp>
    <dsp:sp modelId="{D9E88D2B-49AB-4DE9-9248-DA5D16B2DED9}">
      <dsp:nvSpPr>
        <dsp:cNvPr id="0" name=""/>
        <dsp:cNvSpPr/>
      </dsp:nvSpPr>
      <dsp:spPr>
        <a:xfrm>
          <a:off x="4729769" y="2409326"/>
          <a:ext cx="2202683" cy="890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Emplean colorantes sobre células o tejidos muertos</a:t>
          </a:r>
        </a:p>
      </dsp:txBody>
      <dsp:txXfrm>
        <a:off x="4755837" y="2435394"/>
        <a:ext cx="2150547" cy="837901"/>
      </dsp:txXfrm>
    </dsp:sp>
    <dsp:sp modelId="{2732A65F-EC1A-4FF2-A8CB-69DC2308BF1F}">
      <dsp:nvSpPr>
        <dsp:cNvPr id="0" name=""/>
        <dsp:cNvSpPr/>
      </dsp:nvSpPr>
      <dsp:spPr>
        <a:xfrm rot="95795">
          <a:off x="6932263" y="2854563"/>
          <a:ext cx="973669" cy="26692"/>
        </a:xfrm>
        <a:custGeom>
          <a:avLst/>
          <a:gdLst/>
          <a:ahLst/>
          <a:cxnLst/>
          <a:rect l="0" t="0" r="0" b="0"/>
          <a:pathLst>
            <a:path>
              <a:moveTo>
                <a:pt x="0" y="13346"/>
              </a:moveTo>
              <a:lnTo>
                <a:pt x="973669" y="13346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7394756" y="2843567"/>
        <a:ext cx="48683" cy="48683"/>
      </dsp:txXfrm>
    </dsp:sp>
    <dsp:sp modelId="{48C9ABF5-8E72-486B-A9B3-1DC1213083DB}">
      <dsp:nvSpPr>
        <dsp:cNvPr id="0" name=""/>
        <dsp:cNvSpPr/>
      </dsp:nvSpPr>
      <dsp:spPr>
        <a:xfrm>
          <a:off x="7905744" y="2436454"/>
          <a:ext cx="1780075" cy="890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Tinción de Gram</a:t>
          </a:r>
        </a:p>
      </dsp:txBody>
      <dsp:txXfrm>
        <a:off x="7931812" y="2462522"/>
        <a:ext cx="1727939" cy="837901"/>
      </dsp:txXfrm>
    </dsp:sp>
    <dsp:sp modelId="{6A132A1C-0522-4D82-8533-8570C609C759}">
      <dsp:nvSpPr>
        <dsp:cNvPr id="0" name=""/>
        <dsp:cNvSpPr/>
      </dsp:nvSpPr>
      <dsp:spPr>
        <a:xfrm rot="4768423">
          <a:off x="1745201" y="3565583"/>
          <a:ext cx="1274596" cy="26692"/>
        </a:xfrm>
        <a:custGeom>
          <a:avLst/>
          <a:gdLst/>
          <a:ahLst/>
          <a:cxnLst/>
          <a:rect l="0" t="0" r="0" b="0"/>
          <a:pathLst>
            <a:path>
              <a:moveTo>
                <a:pt x="0" y="13346"/>
              </a:moveTo>
              <a:lnTo>
                <a:pt x="1274596" y="13346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2350634" y="3547064"/>
        <a:ext cx="63729" cy="63729"/>
      </dsp:txXfrm>
    </dsp:sp>
    <dsp:sp modelId="{C4DB4B8F-20F4-4701-BC4F-2B5B5518605E}">
      <dsp:nvSpPr>
        <dsp:cNvPr id="0" name=""/>
        <dsp:cNvSpPr/>
      </dsp:nvSpPr>
      <dsp:spPr>
        <a:xfrm>
          <a:off x="2498925" y="3760484"/>
          <a:ext cx="1780075" cy="890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Tinciones </a:t>
          </a:r>
          <a:r>
            <a:rPr lang="es-ES" sz="1800" kern="1200" dirty="0" err="1"/>
            <a:t>supravitales</a:t>
          </a:r>
          <a:endParaRPr lang="es-ES" sz="1800" kern="1200" dirty="0"/>
        </a:p>
      </dsp:txBody>
      <dsp:txXfrm>
        <a:off x="2524993" y="3786552"/>
        <a:ext cx="1727939" cy="837901"/>
      </dsp:txXfrm>
    </dsp:sp>
    <dsp:sp modelId="{495F7A69-06A1-4285-8E13-CD0A9DC53637}">
      <dsp:nvSpPr>
        <dsp:cNvPr id="0" name=""/>
        <dsp:cNvSpPr/>
      </dsp:nvSpPr>
      <dsp:spPr>
        <a:xfrm>
          <a:off x="4279001" y="4192156"/>
          <a:ext cx="712030" cy="26692"/>
        </a:xfrm>
        <a:custGeom>
          <a:avLst/>
          <a:gdLst/>
          <a:ahLst/>
          <a:cxnLst/>
          <a:rect l="0" t="0" r="0" b="0"/>
          <a:pathLst>
            <a:path>
              <a:moveTo>
                <a:pt x="0" y="13346"/>
              </a:moveTo>
              <a:lnTo>
                <a:pt x="712030" y="13346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617215" y="4187702"/>
        <a:ext cx="35601" cy="35601"/>
      </dsp:txXfrm>
    </dsp:sp>
    <dsp:sp modelId="{B2ED094D-632F-4FD9-866F-EB54C25665C4}">
      <dsp:nvSpPr>
        <dsp:cNvPr id="0" name=""/>
        <dsp:cNvSpPr/>
      </dsp:nvSpPr>
      <dsp:spPr>
        <a:xfrm>
          <a:off x="4991031" y="3459998"/>
          <a:ext cx="1679394" cy="14910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Emplean colorante sobre células o tejidos vivos aislados del organismos</a:t>
          </a:r>
        </a:p>
      </dsp:txBody>
      <dsp:txXfrm>
        <a:off x="5034701" y="3503668"/>
        <a:ext cx="1592054" cy="1403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84F7F-DACC-4313-8D59-11844539E92B}">
      <dsp:nvSpPr>
        <dsp:cNvPr id="0" name=""/>
        <dsp:cNvSpPr/>
      </dsp:nvSpPr>
      <dsp:spPr>
        <a:xfrm>
          <a:off x="0" y="2565802"/>
          <a:ext cx="1398909" cy="6994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Clasificación de tinciones</a:t>
          </a:r>
        </a:p>
      </dsp:txBody>
      <dsp:txXfrm>
        <a:off x="20486" y="2586288"/>
        <a:ext cx="1357937" cy="658482"/>
      </dsp:txXfrm>
    </dsp:sp>
    <dsp:sp modelId="{FC8BC64F-9602-479A-BA3B-1521F53670DE}">
      <dsp:nvSpPr>
        <dsp:cNvPr id="0" name=""/>
        <dsp:cNvSpPr/>
      </dsp:nvSpPr>
      <dsp:spPr>
        <a:xfrm rot="17277866">
          <a:off x="761915" y="2029059"/>
          <a:ext cx="1842158" cy="20590"/>
        </a:xfrm>
        <a:custGeom>
          <a:avLst/>
          <a:gdLst/>
          <a:ahLst/>
          <a:cxnLst/>
          <a:rect l="0" t="0" r="0" b="0"/>
          <a:pathLst>
            <a:path>
              <a:moveTo>
                <a:pt x="0" y="10295"/>
              </a:moveTo>
              <a:lnTo>
                <a:pt x="1842158" y="10295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1636940" y="1993301"/>
        <a:ext cx="92107" cy="92107"/>
      </dsp:txXfrm>
    </dsp:sp>
    <dsp:sp modelId="{F27E91C1-1E57-4B52-9A06-53C9003F83E8}">
      <dsp:nvSpPr>
        <dsp:cNvPr id="0" name=""/>
        <dsp:cNvSpPr/>
      </dsp:nvSpPr>
      <dsp:spPr>
        <a:xfrm>
          <a:off x="1967080" y="813452"/>
          <a:ext cx="1398909" cy="6994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#Colorantes usados</a:t>
          </a:r>
        </a:p>
      </dsp:txBody>
      <dsp:txXfrm>
        <a:off x="1987566" y="833938"/>
        <a:ext cx="1357937" cy="658482"/>
      </dsp:txXfrm>
    </dsp:sp>
    <dsp:sp modelId="{7C952EF1-B731-4059-9EF6-E9F6E5535DDE}">
      <dsp:nvSpPr>
        <dsp:cNvPr id="0" name=""/>
        <dsp:cNvSpPr/>
      </dsp:nvSpPr>
      <dsp:spPr>
        <a:xfrm rot="19457599">
          <a:off x="3301219" y="951791"/>
          <a:ext cx="689105" cy="20590"/>
        </a:xfrm>
        <a:custGeom>
          <a:avLst/>
          <a:gdLst/>
          <a:ahLst/>
          <a:cxnLst/>
          <a:rect l="0" t="0" r="0" b="0"/>
          <a:pathLst>
            <a:path>
              <a:moveTo>
                <a:pt x="0" y="10295"/>
              </a:moveTo>
              <a:lnTo>
                <a:pt x="689105" y="10295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3628544" y="944859"/>
        <a:ext cx="34455" cy="34455"/>
      </dsp:txXfrm>
    </dsp:sp>
    <dsp:sp modelId="{54620910-4419-45A3-AE4D-403B083CD629}">
      <dsp:nvSpPr>
        <dsp:cNvPr id="0" name=""/>
        <dsp:cNvSpPr/>
      </dsp:nvSpPr>
      <dsp:spPr>
        <a:xfrm>
          <a:off x="3925553" y="411266"/>
          <a:ext cx="1398909" cy="6994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Simple</a:t>
          </a:r>
        </a:p>
      </dsp:txBody>
      <dsp:txXfrm>
        <a:off x="3946039" y="431752"/>
        <a:ext cx="1357937" cy="658482"/>
      </dsp:txXfrm>
    </dsp:sp>
    <dsp:sp modelId="{59EE5DD5-AEE4-41C3-AD1D-A2CFE73EC56B}">
      <dsp:nvSpPr>
        <dsp:cNvPr id="0" name=""/>
        <dsp:cNvSpPr/>
      </dsp:nvSpPr>
      <dsp:spPr>
        <a:xfrm>
          <a:off x="5324463" y="750698"/>
          <a:ext cx="559563" cy="20590"/>
        </a:xfrm>
        <a:custGeom>
          <a:avLst/>
          <a:gdLst/>
          <a:ahLst/>
          <a:cxnLst/>
          <a:rect l="0" t="0" r="0" b="0"/>
          <a:pathLst>
            <a:path>
              <a:moveTo>
                <a:pt x="0" y="10295"/>
              </a:moveTo>
              <a:lnTo>
                <a:pt x="559563" y="10295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5590256" y="747004"/>
        <a:ext cx="27978" cy="27978"/>
      </dsp:txXfrm>
    </dsp:sp>
    <dsp:sp modelId="{81C77883-D2D7-4782-88CE-BA08C2459BAD}">
      <dsp:nvSpPr>
        <dsp:cNvPr id="0" name=""/>
        <dsp:cNvSpPr/>
      </dsp:nvSpPr>
      <dsp:spPr>
        <a:xfrm>
          <a:off x="5884027" y="411266"/>
          <a:ext cx="1398909" cy="6994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Se usa solo 1 colorante</a:t>
          </a:r>
        </a:p>
      </dsp:txBody>
      <dsp:txXfrm>
        <a:off x="5904513" y="431752"/>
        <a:ext cx="1357937" cy="658482"/>
      </dsp:txXfrm>
    </dsp:sp>
    <dsp:sp modelId="{613AA527-8D12-4F95-9421-6E065314E8D2}">
      <dsp:nvSpPr>
        <dsp:cNvPr id="0" name=""/>
        <dsp:cNvSpPr/>
      </dsp:nvSpPr>
      <dsp:spPr>
        <a:xfrm rot="20901889">
          <a:off x="7277251" y="694896"/>
          <a:ext cx="553378" cy="20590"/>
        </a:xfrm>
        <a:custGeom>
          <a:avLst/>
          <a:gdLst/>
          <a:ahLst/>
          <a:cxnLst/>
          <a:rect l="0" t="0" r="0" b="0"/>
          <a:pathLst>
            <a:path>
              <a:moveTo>
                <a:pt x="0" y="10295"/>
              </a:moveTo>
              <a:lnTo>
                <a:pt x="553378" y="10295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7540106" y="691356"/>
        <a:ext cx="27668" cy="27668"/>
      </dsp:txXfrm>
    </dsp:sp>
    <dsp:sp modelId="{DB410C6E-8549-4EDE-AA5E-E8725856D338}">
      <dsp:nvSpPr>
        <dsp:cNvPr id="0" name=""/>
        <dsp:cNvSpPr/>
      </dsp:nvSpPr>
      <dsp:spPr>
        <a:xfrm>
          <a:off x="7824944" y="299661"/>
          <a:ext cx="1398909" cy="6994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Tinción con safranina</a:t>
          </a:r>
        </a:p>
      </dsp:txBody>
      <dsp:txXfrm>
        <a:off x="7845430" y="320147"/>
        <a:ext cx="1357937" cy="658482"/>
      </dsp:txXfrm>
    </dsp:sp>
    <dsp:sp modelId="{E1C5CB36-22C3-4CC4-AEDB-FE6C0E92BFF0}">
      <dsp:nvSpPr>
        <dsp:cNvPr id="0" name=""/>
        <dsp:cNvSpPr/>
      </dsp:nvSpPr>
      <dsp:spPr>
        <a:xfrm rot="2142401">
          <a:off x="3301219" y="1353978"/>
          <a:ext cx="689105" cy="20590"/>
        </a:xfrm>
        <a:custGeom>
          <a:avLst/>
          <a:gdLst/>
          <a:ahLst/>
          <a:cxnLst/>
          <a:rect l="0" t="0" r="0" b="0"/>
          <a:pathLst>
            <a:path>
              <a:moveTo>
                <a:pt x="0" y="10295"/>
              </a:moveTo>
              <a:lnTo>
                <a:pt x="689105" y="10295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3628544" y="1347045"/>
        <a:ext cx="34455" cy="34455"/>
      </dsp:txXfrm>
    </dsp:sp>
    <dsp:sp modelId="{2FAAD042-ACF6-4FD8-9478-80372E4F7053}">
      <dsp:nvSpPr>
        <dsp:cNvPr id="0" name=""/>
        <dsp:cNvSpPr/>
      </dsp:nvSpPr>
      <dsp:spPr>
        <a:xfrm>
          <a:off x="3925553" y="1215639"/>
          <a:ext cx="1398909" cy="6994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Compuesta</a:t>
          </a:r>
        </a:p>
      </dsp:txBody>
      <dsp:txXfrm>
        <a:off x="3946039" y="1236125"/>
        <a:ext cx="1357937" cy="658482"/>
      </dsp:txXfrm>
    </dsp:sp>
    <dsp:sp modelId="{739EF5F0-E9F3-4967-92FB-219FEE97F2B7}">
      <dsp:nvSpPr>
        <dsp:cNvPr id="0" name=""/>
        <dsp:cNvSpPr/>
      </dsp:nvSpPr>
      <dsp:spPr>
        <a:xfrm>
          <a:off x="5324463" y="1555071"/>
          <a:ext cx="559563" cy="20590"/>
        </a:xfrm>
        <a:custGeom>
          <a:avLst/>
          <a:gdLst/>
          <a:ahLst/>
          <a:cxnLst/>
          <a:rect l="0" t="0" r="0" b="0"/>
          <a:pathLst>
            <a:path>
              <a:moveTo>
                <a:pt x="0" y="10295"/>
              </a:moveTo>
              <a:lnTo>
                <a:pt x="559563" y="10295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5590256" y="1551377"/>
        <a:ext cx="27978" cy="27978"/>
      </dsp:txXfrm>
    </dsp:sp>
    <dsp:sp modelId="{DA6DF44A-92B6-4EE3-902E-067221CB9032}">
      <dsp:nvSpPr>
        <dsp:cNvPr id="0" name=""/>
        <dsp:cNvSpPr/>
      </dsp:nvSpPr>
      <dsp:spPr>
        <a:xfrm>
          <a:off x="5884027" y="1215639"/>
          <a:ext cx="1398909" cy="6994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Se usan 2 o mas colorantes/ mordentes / decolorantes</a:t>
          </a:r>
        </a:p>
      </dsp:txBody>
      <dsp:txXfrm>
        <a:off x="5904513" y="1236125"/>
        <a:ext cx="1357937" cy="658482"/>
      </dsp:txXfrm>
    </dsp:sp>
    <dsp:sp modelId="{F2D53292-D9F5-4B29-B940-A7E5F8CC7124}">
      <dsp:nvSpPr>
        <dsp:cNvPr id="0" name=""/>
        <dsp:cNvSpPr/>
      </dsp:nvSpPr>
      <dsp:spPr>
        <a:xfrm>
          <a:off x="7282936" y="1555071"/>
          <a:ext cx="559563" cy="20590"/>
        </a:xfrm>
        <a:custGeom>
          <a:avLst/>
          <a:gdLst/>
          <a:ahLst/>
          <a:cxnLst/>
          <a:rect l="0" t="0" r="0" b="0"/>
          <a:pathLst>
            <a:path>
              <a:moveTo>
                <a:pt x="0" y="10295"/>
              </a:moveTo>
              <a:lnTo>
                <a:pt x="559563" y="10295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7548729" y="1551377"/>
        <a:ext cx="27978" cy="27978"/>
      </dsp:txXfrm>
    </dsp:sp>
    <dsp:sp modelId="{2F0E44D7-1E8A-4081-B03F-3C3E1549606D}">
      <dsp:nvSpPr>
        <dsp:cNvPr id="0" name=""/>
        <dsp:cNvSpPr/>
      </dsp:nvSpPr>
      <dsp:spPr>
        <a:xfrm>
          <a:off x="7842500" y="1215639"/>
          <a:ext cx="1398909" cy="6994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Tinción de Gram</a:t>
          </a:r>
        </a:p>
      </dsp:txBody>
      <dsp:txXfrm>
        <a:off x="7862986" y="1236125"/>
        <a:ext cx="1357937" cy="658482"/>
      </dsp:txXfrm>
    </dsp:sp>
    <dsp:sp modelId="{A406AE6D-6896-4E0D-9566-0775B1E22D76}">
      <dsp:nvSpPr>
        <dsp:cNvPr id="0" name=""/>
        <dsp:cNvSpPr/>
      </dsp:nvSpPr>
      <dsp:spPr>
        <a:xfrm rot="20307879">
          <a:off x="1379013" y="2800613"/>
          <a:ext cx="570024" cy="20590"/>
        </a:xfrm>
        <a:custGeom>
          <a:avLst/>
          <a:gdLst/>
          <a:ahLst/>
          <a:cxnLst/>
          <a:rect l="0" t="0" r="0" b="0"/>
          <a:pathLst>
            <a:path>
              <a:moveTo>
                <a:pt x="0" y="10295"/>
              </a:moveTo>
              <a:lnTo>
                <a:pt x="570024" y="10295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1649775" y="2796658"/>
        <a:ext cx="28501" cy="28501"/>
      </dsp:txXfrm>
    </dsp:sp>
    <dsp:sp modelId="{11F5EABF-C902-4E05-9909-64978C505D7C}">
      <dsp:nvSpPr>
        <dsp:cNvPr id="0" name=""/>
        <dsp:cNvSpPr/>
      </dsp:nvSpPr>
      <dsp:spPr>
        <a:xfrm>
          <a:off x="1929141" y="2356560"/>
          <a:ext cx="1398909" cy="6994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Fondo de tinción</a:t>
          </a:r>
        </a:p>
      </dsp:txBody>
      <dsp:txXfrm>
        <a:off x="1949627" y="2377046"/>
        <a:ext cx="1357937" cy="658482"/>
      </dsp:txXfrm>
    </dsp:sp>
    <dsp:sp modelId="{D43D78AF-3872-48F9-B32B-5004DB5E53C2}">
      <dsp:nvSpPr>
        <dsp:cNvPr id="0" name=""/>
        <dsp:cNvSpPr/>
      </dsp:nvSpPr>
      <dsp:spPr>
        <a:xfrm rot="19836556">
          <a:off x="3283920" y="2527718"/>
          <a:ext cx="685764" cy="20590"/>
        </a:xfrm>
        <a:custGeom>
          <a:avLst/>
          <a:gdLst/>
          <a:ahLst/>
          <a:cxnLst/>
          <a:rect l="0" t="0" r="0" b="0"/>
          <a:pathLst>
            <a:path>
              <a:moveTo>
                <a:pt x="0" y="10295"/>
              </a:moveTo>
              <a:lnTo>
                <a:pt x="685764" y="10295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3609658" y="2520869"/>
        <a:ext cx="34288" cy="34288"/>
      </dsp:txXfrm>
    </dsp:sp>
    <dsp:sp modelId="{E0F52A25-CF82-40C1-9917-B30D79D75458}">
      <dsp:nvSpPr>
        <dsp:cNvPr id="0" name=""/>
        <dsp:cNvSpPr/>
      </dsp:nvSpPr>
      <dsp:spPr>
        <a:xfrm>
          <a:off x="3925553" y="2020012"/>
          <a:ext cx="1398909" cy="6994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Directa /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Positiva</a:t>
          </a:r>
        </a:p>
      </dsp:txBody>
      <dsp:txXfrm>
        <a:off x="3946039" y="2040498"/>
        <a:ext cx="1357937" cy="658482"/>
      </dsp:txXfrm>
    </dsp:sp>
    <dsp:sp modelId="{AB988B3A-4541-48B7-B8FC-61DF7B3FCCE6}">
      <dsp:nvSpPr>
        <dsp:cNvPr id="0" name=""/>
        <dsp:cNvSpPr/>
      </dsp:nvSpPr>
      <dsp:spPr>
        <a:xfrm>
          <a:off x="5324463" y="2359444"/>
          <a:ext cx="559563" cy="20590"/>
        </a:xfrm>
        <a:custGeom>
          <a:avLst/>
          <a:gdLst/>
          <a:ahLst/>
          <a:cxnLst/>
          <a:rect l="0" t="0" r="0" b="0"/>
          <a:pathLst>
            <a:path>
              <a:moveTo>
                <a:pt x="0" y="10295"/>
              </a:moveTo>
              <a:lnTo>
                <a:pt x="559563" y="10295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5590256" y="2355750"/>
        <a:ext cx="27978" cy="27978"/>
      </dsp:txXfrm>
    </dsp:sp>
    <dsp:sp modelId="{34CA5466-EADD-4ED5-84B6-62CC066D058F}">
      <dsp:nvSpPr>
        <dsp:cNvPr id="0" name=""/>
        <dsp:cNvSpPr/>
      </dsp:nvSpPr>
      <dsp:spPr>
        <a:xfrm>
          <a:off x="5884027" y="2020012"/>
          <a:ext cx="1398909" cy="6994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Se observa la célula teñida sobre un fondo claro</a:t>
          </a:r>
        </a:p>
      </dsp:txBody>
      <dsp:txXfrm>
        <a:off x="5904513" y="2040498"/>
        <a:ext cx="1357937" cy="658482"/>
      </dsp:txXfrm>
    </dsp:sp>
    <dsp:sp modelId="{A9109873-AFAB-4FC4-BB03-604F8E79FFCC}">
      <dsp:nvSpPr>
        <dsp:cNvPr id="0" name=""/>
        <dsp:cNvSpPr/>
      </dsp:nvSpPr>
      <dsp:spPr>
        <a:xfrm>
          <a:off x="7282936" y="2359444"/>
          <a:ext cx="559563" cy="20590"/>
        </a:xfrm>
        <a:custGeom>
          <a:avLst/>
          <a:gdLst/>
          <a:ahLst/>
          <a:cxnLst/>
          <a:rect l="0" t="0" r="0" b="0"/>
          <a:pathLst>
            <a:path>
              <a:moveTo>
                <a:pt x="0" y="10295"/>
              </a:moveTo>
              <a:lnTo>
                <a:pt x="559563" y="10295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7548729" y="2355750"/>
        <a:ext cx="27978" cy="27978"/>
      </dsp:txXfrm>
    </dsp:sp>
    <dsp:sp modelId="{F9A73ADF-B257-48F5-B6F4-B2C3CDA81AF5}">
      <dsp:nvSpPr>
        <dsp:cNvPr id="0" name=""/>
        <dsp:cNvSpPr/>
      </dsp:nvSpPr>
      <dsp:spPr>
        <a:xfrm>
          <a:off x="7842500" y="2020012"/>
          <a:ext cx="1398909" cy="6994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Tinción con cristal violeta</a:t>
          </a:r>
        </a:p>
      </dsp:txBody>
      <dsp:txXfrm>
        <a:off x="7862986" y="2040498"/>
        <a:ext cx="1357937" cy="658482"/>
      </dsp:txXfrm>
    </dsp:sp>
    <dsp:sp modelId="{41314424-9146-4163-881C-00C8A33E240B}">
      <dsp:nvSpPr>
        <dsp:cNvPr id="0" name=""/>
        <dsp:cNvSpPr/>
      </dsp:nvSpPr>
      <dsp:spPr>
        <a:xfrm rot="2601370">
          <a:off x="3215922" y="2978075"/>
          <a:ext cx="821760" cy="20590"/>
        </a:xfrm>
        <a:custGeom>
          <a:avLst/>
          <a:gdLst/>
          <a:ahLst/>
          <a:cxnLst/>
          <a:rect l="0" t="0" r="0" b="0"/>
          <a:pathLst>
            <a:path>
              <a:moveTo>
                <a:pt x="0" y="10295"/>
              </a:moveTo>
              <a:lnTo>
                <a:pt x="821760" y="10295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3606258" y="2967826"/>
        <a:ext cx="41088" cy="41088"/>
      </dsp:txXfrm>
    </dsp:sp>
    <dsp:sp modelId="{526C6BA2-23C4-4E81-9E97-A92B075C5E9C}">
      <dsp:nvSpPr>
        <dsp:cNvPr id="0" name=""/>
        <dsp:cNvSpPr/>
      </dsp:nvSpPr>
      <dsp:spPr>
        <a:xfrm>
          <a:off x="3925553" y="2920724"/>
          <a:ext cx="1398909" cy="6994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Negativa</a:t>
          </a:r>
        </a:p>
      </dsp:txBody>
      <dsp:txXfrm>
        <a:off x="3946039" y="2941210"/>
        <a:ext cx="1357937" cy="658482"/>
      </dsp:txXfrm>
    </dsp:sp>
    <dsp:sp modelId="{81DFB902-29E4-4A53-987A-D5CB0F8E2670}">
      <dsp:nvSpPr>
        <dsp:cNvPr id="0" name=""/>
        <dsp:cNvSpPr/>
      </dsp:nvSpPr>
      <dsp:spPr>
        <a:xfrm>
          <a:off x="5324463" y="3260157"/>
          <a:ext cx="559563" cy="20590"/>
        </a:xfrm>
        <a:custGeom>
          <a:avLst/>
          <a:gdLst/>
          <a:ahLst/>
          <a:cxnLst/>
          <a:rect l="0" t="0" r="0" b="0"/>
          <a:pathLst>
            <a:path>
              <a:moveTo>
                <a:pt x="0" y="10295"/>
              </a:moveTo>
              <a:lnTo>
                <a:pt x="559563" y="10295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5590256" y="3256463"/>
        <a:ext cx="27978" cy="27978"/>
      </dsp:txXfrm>
    </dsp:sp>
    <dsp:sp modelId="{52BEF765-BCDF-4795-AEC3-28C7DF6282A3}">
      <dsp:nvSpPr>
        <dsp:cNvPr id="0" name=""/>
        <dsp:cNvSpPr/>
      </dsp:nvSpPr>
      <dsp:spPr>
        <a:xfrm>
          <a:off x="5884027" y="2824385"/>
          <a:ext cx="1398909" cy="8921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El fondo oscuro, se observan la células o estructuras refringentes</a:t>
          </a:r>
        </a:p>
      </dsp:txBody>
      <dsp:txXfrm>
        <a:off x="5910157" y="2850515"/>
        <a:ext cx="1346649" cy="839873"/>
      </dsp:txXfrm>
    </dsp:sp>
    <dsp:sp modelId="{E395470C-AF33-4C59-8D43-D8C5CD50180B}">
      <dsp:nvSpPr>
        <dsp:cNvPr id="0" name=""/>
        <dsp:cNvSpPr/>
      </dsp:nvSpPr>
      <dsp:spPr>
        <a:xfrm>
          <a:off x="7282936" y="3260157"/>
          <a:ext cx="559563" cy="20590"/>
        </a:xfrm>
        <a:custGeom>
          <a:avLst/>
          <a:gdLst/>
          <a:ahLst/>
          <a:cxnLst/>
          <a:rect l="0" t="0" r="0" b="0"/>
          <a:pathLst>
            <a:path>
              <a:moveTo>
                <a:pt x="0" y="10295"/>
              </a:moveTo>
              <a:lnTo>
                <a:pt x="559563" y="10295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7548729" y="3256463"/>
        <a:ext cx="27978" cy="27978"/>
      </dsp:txXfrm>
    </dsp:sp>
    <dsp:sp modelId="{14DA6639-D3C2-4645-A536-26FDB069943C}">
      <dsp:nvSpPr>
        <dsp:cNvPr id="0" name=""/>
        <dsp:cNvSpPr/>
      </dsp:nvSpPr>
      <dsp:spPr>
        <a:xfrm>
          <a:off x="7842500" y="2920724"/>
          <a:ext cx="1398909" cy="6994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Tinción de cápsula</a:t>
          </a:r>
        </a:p>
      </dsp:txBody>
      <dsp:txXfrm>
        <a:off x="7862986" y="2941210"/>
        <a:ext cx="1357937" cy="658482"/>
      </dsp:txXfrm>
    </dsp:sp>
    <dsp:sp modelId="{276DC741-15AC-4B6E-921F-7ADC0A4FFCE1}">
      <dsp:nvSpPr>
        <dsp:cNvPr id="0" name=""/>
        <dsp:cNvSpPr/>
      </dsp:nvSpPr>
      <dsp:spPr>
        <a:xfrm rot="4322134">
          <a:off x="761915" y="3781409"/>
          <a:ext cx="1842158" cy="20590"/>
        </a:xfrm>
        <a:custGeom>
          <a:avLst/>
          <a:gdLst/>
          <a:ahLst/>
          <a:cxnLst/>
          <a:rect l="0" t="0" r="0" b="0"/>
          <a:pathLst>
            <a:path>
              <a:moveTo>
                <a:pt x="0" y="10295"/>
              </a:moveTo>
              <a:lnTo>
                <a:pt x="1842158" y="10295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1636940" y="3745650"/>
        <a:ext cx="92107" cy="92107"/>
      </dsp:txXfrm>
    </dsp:sp>
    <dsp:sp modelId="{24AA791F-74AA-486B-975A-5E8A50CB8C4E}">
      <dsp:nvSpPr>
        <dsp:cNvPr id="0" name=""/>
        <dsp:cNvSpPr/>
      </dsp:nvSpPr>
      <dsp:spPr>
        <a:xfrm>
          <a:off x="1967080" y="4318151"/>
          <a:ext cx="1398909" cy="6994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Función </a:t>
          </a:r>
        </a:p>
      </dsp:txBody>
      <dsp:txXfrm>
        <a:off x="1987566" y="4338637"/>
        <a:ext cx="1357937" cy="658482"/>
      </dsp:txXfrm>
    </dsp:sp>
    <dsp:sp modelId="{3F518A61-B455-4DDB-8C0C-22B7469EB17A}">
      <dsp:nvSpPr>
        <dsp:cNvPr id="0" name=""/>
        <dsp:cNvSpPr/>
      </dsp:nvSpPr>
      <dsp:spPr>
        <a:xfrm rot="19104308">
          <a:off x="3271660" y="4409226"/>
          <a:ext cx="748222" cy="20590"/>
        </a:xfrm>
        <a:custGeom>
          <a:avLst/>
          <a:gdLst/>
          <a:ahLst/>
          <a:cxnLst/>
          <a:rect l="0" t="0" r="0" b="0"/>
          <a:pathLst>
            <a:path>
              <a:moveTo>
                <a:pt x="0" y="10295"/>
              </a:moveTo>
              <a:lnTo>
                <a:pt x="748222" y="10295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3627066" y="4400816"/>
        <a:ext cx="37411" cy="37411"/>
      </dsp:txXfrm>
    </dsp:sp>
    <dsp:sp modelId="{31E68AD1-F36A-445A-86CE-03F6D89B245B}">
      <dsp:nvSpPr>
        <dsp:cNvPr id="0" name=""/>
        <dsp:cNvSpPr/>
      </dsp:nvSpPr>
      <dsp:spPr>
        <a:xfrm>
          <a:off x="3925553" y="3821437"/>
          <a:ext cx="1398909" cy="6994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Selectivas/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Específicas </a:t>
          </a:r>
        </a:p>
      </dsp:txBody>
      <dsp:txXfrm>
        <a:off x="3946039" y="3841923"/>
        <a:ext cx="1357937" cy="658482"/>
      </dsp:txXfrm>
    </dsp:sp>
    <dsp:sp modelId="{8D41A30A-9DA5-474C-838C-2A23A9721BB7}">
      <dsp:nvSpPr>
        <dsp:cNvPr id="0" name=""/>
        <dsp:cNvSpPr/>
      </dsp:nvSpPr>
      <dsp:spPr>
        <a:xfrm>
          <a:off x="5324463" y="4160869"/>
          <a:ext cx="559563" cy="20590"/>
        </a:xfrm>
        <a:custGeom>
          <a:avLst/>
          <a:gdLst/>
          <a:ahLst/>
          <a:cxnLst/>
          <a:rect l="0" t="0" r="0" b="0"/>
          <a:pathLst>
            <a:path>
              <a:moveTo>
                <a:pt x="0" y="10295"/>
              </a:moveTo>
              <a:lnTo>
                <a:pt x="559563" y="10295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5590256" y="4157175"/>
        <a:ext cx="27978" cy="27978"/>
      </dsp:txXfrm>
    </dsp:sp>
    <dsp:sp modelId="{273D9A9E-6202-42E0-B0B1-EC8D0A59CEFC}">
      <dsp:nvSpPr>
        <dsp:cNvPr id="0" name=""/>
        <dsp:cNvSpPr/>
      </dsp:nvSpPr>
      <dsp:spPr>
        <a:xfrm>
          <a:off x="5884027" y="3821437"/>
          <a:ext cx="1398909" cy="6994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Da color y aísla partes específicas </a:t>
          </a:r>
        </a:p>
      </dsp:txBody>
      <dsp:txXfrm>
        <a:off x="5904513" y="3841923"/>
        <a:ext cx="1357937" cy="658482"/>
      </dsp:txXfrm>
    </dsp:sp>
    <dsp:sp modelId="{7627BCB7-3033-4079-949E-3032BB3800AD}">
      <dsp:nvSpPr>
        <dsp:cNvPr id="0" name=""/>
        <dsp:cNvSpPr/>
      </dsp:nvSpPr>
      <dsp:spPr>
        <a:xfrm>
          <a:off x="7282936" y="4160869"/>
          <a:ext cx="559563" cy="20590"/>
        </a:xfrm>
        <a:custGeom>
          <a:avLst/>
          <a:gdLst/>
          <a:ahLst/>
          <a:cxnLst/>
          <a:rect l="0" t="0" r="0" b="0"/>
          <a:pathLst>
            <a:path>
              <a:moveTo>
                <a:pt x="0" y="10295"/>
              </a:moveTo>
              <a:lnTo>
                <a:pt x="559563" y="10295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7548729" y="4157175"/>
        <a:ext cx="27978" cy="27978"/>
      </dsp:txXfrm>
    </dsp:sp>
    <dsp:sp modelId="{FF04C668-B57E-4279-AF6B-1D0090B247EA}">
      <dsp:nvSpPr>
        <dsp:cNvPr id="0" name=""/>
        <dsp:cNvSpPr/>
      </dsp:nvSpPr>
      <dsp:spPr>
        <a:xfrm>
          <a:off x="7842500" y="3821437"/>
          <a:ext cx="1398909" cy="6994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Tinción de endoespora, Tinción de flagelos</a:t>
          </a:r>
        </a:p>
      </dsp:txBody>
      <dsp:txXfrm>
        <a:off x="7862986" y="3841923"/>
        <a:ext cx="1357937" cy="658482"/>
      </dsp:txXfrm>
    </dsp:sp>
    <dsp:sp modelId="{F0124E4D-5703-40B5-B0B4-BC570F8398DA}">
      <dsp:nvSpPr>
        <dsp:cNvPr id="0" name=""/>
        <dsp:cNvSpPr/>
      </dsp:nvSpPr>
      <dsp:spPr>
        <a:xfrm rot="2495692">
          <a:off x="3271660" y="4905941"/>
          <a:ext cx="748222" cy="20590"/>
        </a:xfrm>
        <a:custGeom>
          <a:avLst/>
          <a:gdLst/>
          <a:ahLst/>
          <a:cxnLst/>
          <a:rect l="0" t="0" r="0" b="0"/>
          <a:pathLst>
            <a:path>
              <a:moveTo>
                <a:pt x="0" y="10295"/>
              </a:moveTo>
              <a:lnTo>
                <a:pt x="748222" y="10295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3627066" y="4897530"/>
        <a:ext cx="37411" cy="37411"/>
      </dsp:txXfrm>
    </dsp:sp>
    <dsp:sp modelId="{8819FE32-B853-4CEA-9163-A8F7D81254BC}">
      <dsp:nvSpPr>
        <dsp:cNvPr id="0" name=""/>
        <dsp:cNvSpPr/>
      </dsp:nvSpPr>
      <dsp:spPr>
        <a:xfrm>
          <a:off x="3925553" y="4814866"/>
          <a:ext cx="1398909" cy="6994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Diferenciales</a:t>
          </a:r>
        </a:p>
      </dsp:txBody>
      <dsp:txXfrm>
        <a:off x="3946039" y="4835352"/>
        <a:ext cx="1357937" cy="658482"/>
      </dsp:txXfrm>
    </dsp:sp>
    <dsp:sp modelId="{CE8DB568-7593-44E4-B406-1D50469D4719}">
      <dsp:nvSpPr>
        <dsp:cNvPr id="0" name=""/>
        <dsp:cNvSpPr/>
      </dsp:nvSpPr>
      <dsp:spPr>
        <a:xfrm>
          <a:off x="5324463" y="5154298"/>
          <a:ext cx="559563" cy="20590"/>
        </a:xfrm>
        <a:custGeom>
          <a:avLst/>
          <a:gdLst/>
          <a:ahLst/>
          <a:cxnLst/>
          <a:rect l="0" t="0" r="0" b="0"/>
          <a:pathLst>
            <a:path>
              <a:moveTo>
                <a:pt x="0" y="10295"/>
              </a:moveTo>
              <a:lnTo>
                <a:pt x="559563" y="10295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5590256" y="5150604"/>
        <a:ext cx="27978" cy="27978"/>
      </dsp:txXfrm>
    </dsp:sp>
    <dsp:sp modelId="{D9E88D2B-49AB-4DE9-9248-DA5D16B2DED9}">
      <dsp:nvSpPr>
        <dsp:cNvPr id="0" name=""/>
        <dsp:cNvSpPr/>
      </dsp:nvSpPr>
      <dsp:spPr>
        <a:xfrm>
          <a:off x="5884027" y="4625810"/>
          <a:ext cx="1398909" cy="10775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Reacciona de manera distinta con distintos grupos de bacterias </a:t>
          </a:r>
        </a:p>
      </dsp:txBody>
      <dsp:txXfrm>
        <a:off x="5915588" y="4657371"/>
        <a:ext cx="1335787" cy="1014444"/>
      </dsp:txXfrm>
    </dsp:sp>
    <dsp:sp modelId="{0F298279-0DE3-4D33-8C21-C87C12CAFBC6}">
      <dsp:nvSpPr>
        <dsp:cNvPr id="0" name=""/>
        <dsp:cNvSpPr/>
      </dsp:nvSpPr>
      <dsp:spPr>
        <a:xfrm>
          <a:off x="7282936" y="5154298"/>
          <a:ext cx="559563" cy="20590"/>
        </a:xfrm>
        <a:custGeom>
          <a:avLst/>
          <a:gdLst/>
          <a:ahLst/>
          <a:cxnLst/>
          <a:rect l="0" t="0" r="0" b="0"/>
          <a:pathLst>
            <a:path>
              <a:moveTo>
                <a:pt x="0" y="10295"/>
              </a:moveTo>
              <a:lnTo>
                <a:pt x="559563" y="10295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7548729" y="5150604"/>
        <a:ext cx="27978" cy="27978"/>
      </dsp:txXfrm>
    </dsp:sp>
    <dsp:sp modelId="{2C6FE57E-36DE-48CC-8BCB-F6F27803E375}">
      <dsp:nvSpPr>
        <dsp:cNvPr id="0" name=""/>
        <dsp:cNvSpPr/>
      </dsp:nvSpPr>
      <dsp:spPr>
        <a:xfrm>
          <a:off x="7842500" y="4814866"/>
          <a:ext cx="1398909" cy="6994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Tinción de Gram/ Tinción BAAR</a:t>
          </a:r>
        </a:p>
      </dsp:txBody>
      <dsp:txXfrm>
        <a:off x="7862986" y="4835352"/>
        <a:ext cx="1357937" cy="658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43F2C-2B36-4387-9BDB-6B13BF5E6C54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E127-09AB-4AEC-BE70-2EFDF2674E4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968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CF1A1B0-862D-4909-A7DB-D8ADA062DFCA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6144-9CB7-4E3A-B87E-A382F9BE05EF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D55F-46AB-4791-9172-4FA8DD3A6A9C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6881-8A08-449C-8D73-E5F201F814C1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5A5E-0C07-4E93-A112-D37B4D166B30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1C5-DC57-4358-A1EA-30C08AF6E3C5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1DBA-DE60-4731-B773-47AAA185C143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A628-C83B-4C66-83F4-1711CE3738FD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D73-9400-43CA-A37F-F9B7D00DE14C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7711-B905-4633-B4D7-6F3A49A2E7D9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9C235CF-BDA2-4E7E-8BBD-350479985E74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52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hyperlink" Target="https://www.facebook.com/profile.php?id=10001012918345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"/><Relationship Id="rId5" Type="http://schemas.openxmlformats.org/officeDocument/2006/relationships/image" Target="../media/image3.jpe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AKfm77cUoU" TargetMode="External"/><Relationship Id="rId7" Type="http://schemas.openxmlformats.org/officeDocument/2006/relationships/hyperlink" Target="https://www.youtube.com/watch?v=faZlvE8PN9s" TargetMode="External"/><Relationship Id="rId2" Type="http://schemas.openxmlformats.org/officeDocument/2006/relationships/hyperlink" Target="http://mediacampus.cuaed.unam.mx/node/41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O9bUs7UuS10" TargetMode="External"/><Relationship Id="rId5" Type="http://schemas.openxmlformats.org/officeDocument/2006/relationships/hyperlink" Target="https://www.youtube.com/watch?v=P-kiFFZ7NvU" TargetMode="External"/><Relationship Id="rId4" Type="http://schemas.openxmlformats.org/officeDocument/2006/relationships/hyperlink" Target="https://www.youtube.com/watch?v=X6uLtAVyR_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g"/><Relationship Id="rId12" Type="http://schemas.openxmlformats.org/officeDocument/2006/relationships/image" Target="../media/image2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0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jpe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7687" y="2377428"/>
            <a:ext cx="11072764" cy="1600200"/>
          </a:xfrm>
        </p:spPr>
        <p:txBody>
          <a:bodyPr>
            <a:noAutofit/>
          </a:bodyPr>
          <a:lstStyle/>
          <a:p>
            <a:r>
              <a:rPr lang="es-MX" sz="4400" dirty="0"/>
              <a:t>Tema 2. Técnicas básicas en microbiología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5854" y="5143640"/>
            <a:ext cx="9418320" cy="1691640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110000"/>
              </a:lnSpc>
            </a:pPr>
            <a:r>
              <a:rPr lang="es-MX" dirty="0"/>
              <a:t>Microbiología experimental 2020-1</a:t>
            </a:r>
          </a:p>
          <a:p>
            <a:pPr algn="r">
              <a:lnSpc>
                <a:spcPct val="110000"/>
              </a:lnSpc>
            </a:pPr>
            <a:r>
              <a:rPr lang="es-MX" sz="1400" dirty="0"/>
              <a:t>Elaboró: Micro </a:t>
            </a:r>
            <a:r>
              <a:rPr lang="es-MX" sz="1400" dirty="0" err="1"/>
              <a:t>Exp</a:t>
            </a:r>
            <a:r>
              <a:rPr lang="es-MX" sz="1400" dirty="0"/>
              <a:t>. </a:t>
            </a:r>
          </a:p>
          <a:p>
            <a:pPr algn="r">
              <a:lnSpc>
                <a:spcPct val="110000"/>
              </a:lnSpc>
            </a:pPr>
            <a:r>
              <a:rPr lang="es-MX" sz="1400" dirty="0">
                <a:hlinkClick r:id="rId2"/>
              </a:rPr>
              <a:t>https://www.facebook.com/profile.php?id=100010129183459</a:t>
            </a:r>
            <a:endParaRPr lang="es-MX" sz="1400" dirty="0"/>
          </a:p>
          <a:p>
            <a:pPr algn="r">
              <a:lnSpc>
                <a:spcPct val="110000"/>
              </a:lnSpc>
            </a:pPr>
            <a:r>
              <a:rPr lang="es-MX" sz="1400" dirty="0"/>
              <a:t>Dudas y sugerencias en </a:t>
            </a:r>
            <a:r>
              <a:rPr lang="es-MX" sz="1400" dirty="0" err="1"/>
              <a:t>Inbox</a:t>
            </a:r>
            <a:r>
              <a:rPr lang="es-MX" sz="1400" dirty="0"/>
              <a:t> Micro </a:t>
            </a:r>
            <a:r>
              <a:rPr lang="es-MX" sz="1400" dirty="0" err="1"/>
              <a:t>Exp</a:t>
            </a:r>
            <a:r>
              <a:rPr lang="es-MX" sz="1400" dirty="0"/>
              <a:t>.</a:t>
            </a:r>
          </a:p>
          <a:p>
            <a:pPr algn="r"/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64" y="19095"/>
            <a:ext cx="2644797" cy="31665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075" y="0"/>
            <a:ext cx="2245914" cy="31575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961" y="11866"/>
            <a:ext cx="1850753" cy="31575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2380" y="22720"/>
            <a:ext cx="2419350" cy="3134818"/>
          </a:xfrm>
          <a:prstGeom prst="rect">
            <a:avLst/>
          </a:prstGeom>
        </p:spPr>
      </p:pic>
      <p:pic>
        <p:nvPicPr>
          <p:cNvPr id="2050" name="Picture 2" descr="http://www.northland.cc.mn.us/biology/BioInstructors/Terry_Instruct/Microbiology/Lab%202/images/endospore%20stai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585" y="0"/>
            <a:ext cx="217381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122B726-9116-4F26-8DDB-D26094D1D3EF}"/>
              </a:ext>
            </a:extLst>
          </p:cNvPr>
          <p:cNvSpPr txBox="1">
            <a:spLocks/>
          </p:cNvSpPr>
          <p:nvPr/>
        </p:nvSpPr>
        <p:spPr>
          <a:xfrm>
            <a:off x="1046349" y="3406006"/>
            <a:ext cx="10404102" cy="13117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/>
              <a:t>Tema 2.2 Preparaciones fijas y en fresco</a:t>
            </a:r>
          </a:p>
        </p:txBody>
      </p:sp>
    </p:spTree>
    <p:extLst>
      <p:ext uri="{BB962C8B-B14F-4D97-AF65-F5344CB8AC3E}">
        <p14:creationId xmlns:p14="http://schemas.microsoft.com/office/powerpoint/2010/main" val="3324577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95279"/>
            <a:ext cx="11701219" cy="672824"/>
          </a:xfrm>
        </p:spPr>
        <p:txBody>
          <a:bodyPr>
            <a:normAutofit fontScale="90000"/>
          </a:bodyPr>
          <a:lstStyle/>
          <a:p>
            <a:r>
              <a:rPr lang="es-MX" dirty="0"/>
              <a:t>AGRUPACION Y MORFOLOGÍA BACTERIANA</a:t>
            </a:r>
          </a:p>
        </p:txBody>
      </p:sp>
      <p:pic>
        <p:nvPicPr>
          <p:cNvPr id="6" name="Picture 2" descr="https://profdavidemobili.files.wordpress.com/2015/07/agrupaciones-bacteriana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853" y="868103"/>
            <a:ext cx="5993512" cy="581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750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817" y="365760"/>
            <a:ext cx="11781183" cy="109197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REGISTRO DE OBSERVACIÓN MICROSCÓPICA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FECHA: día/mes/año</a:t>
            </a:r>
          </a:p>
          <a:p>
            <a:r>
              <a:rPr lang="es-MX" dirty="0"/>
              <a:t>MUESTRA:</a:t>
            </a:r>
          </a:p>
          <a:p>
            <a:pPr marL="0" indent="0">
              <a:buNone/>
            </a:pPr>
            <a:r>
              <a:rPr lang="es-MX" dirty="0"/>
              <a:t>Clave (ID), procedencia.</a:t>
            </a:r>
          </a:p>
          <a:p>
            <a:r>
              <a:rPr lang="es-MX" dirty="0"/>
              <a:t>TINCIÓN: </a:t>
            </a:r>
          </a:p>
          <a:p>
            <a:pPr marL="0" indent="0">
              <a:buNone/>
            </a:pPr>
            <a:r>
              <a:rPr lang="es-MX" dirty="0"/>
              <a:t>Tipo de tinción/colorante utilizado o preparación ( preparación en fresco/impronta, </a:t>
            </a:r>
            <a:r>
              <a:rPr lang="es-MX" dirty="0" err="1"/>
              <a:t>etc</a:t>
            </a:r>
            <a:r>
              <a:rPr lang="es-MX" dirty="0"/>
              <a:t>)</a:t>
            </a:r>
          </a:p>
          <a:p>
            <a:r>
              <a:rPr lang="es-MX" dirty="0"/>
              <a:t>AUMENTO:</a:t>
            </a:r>
          </a:p>
          <a:p>
            <a:pPr marL="0" indent="0">
              <a:buNone/>
            </a:pPr>
            <a:r>
              <a:rPr lang="es-MX" dirty="0"/>
              <a:t>Objetivo utilizado o aumento total utilizado</a:t>
            </a:r>
          </a:p>
          <a:p>
            <a:r>
              <a:rPr lang="es-MX" dirty="0"/>
              <a:t>DESCRIPCIÓN:</a:t>
            </a:r>
          </a:p>
          <a:p>
            <a:pPr marL="0" indent="0">
              <a:buNone/>
            </a:pPr>
            <a:r>
              <a:rPr lang="es-MX" dirty="0"/>
              <a:t> Morfología, agrupación, color o reacción a la tinción que se esta utilizando (</a:t>
            </a:r>
          </a:p>
        </p:txBody>
      </p:sp>
      <p:sp>
        <p:nvSpPr>
          <p:cNvPr id="5" name="Elipse 4"/>
          <p:cNvSpPr/>
          <p:nvPr/>
        </p:nvSpPr>
        <p:spPr>
          <a:xfrm>
            <a:off x="1417983" y="1828800"/>
            <a:ext cx="4147929" cy="4253947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053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TINCIONES DIFERENCIALES</a:t>
            </a: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La diferencia esta en la pared</a:t>
            </a:r>
          </a:p>
        </p:txBody>
      </p:sp>
    </p:spTree>
    <p:extLst>
      <p:ext uri="{BB962C8B-B14F-4D97-AF65-F5344CB8AC3E}">
        <p14:creationId xmlns:p14="http://schemas.microsoft.com/office/powerpoint/2010/main" val="1513959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2124925"/>
          </a:xfrm>
        </p:spPr>
        <p:txBody>
          <a:bodyPr/>
          <a:lstStyle/>
          <a:p>
            <a:r>
              <a:rPr lang="es-MX" dirty="0"/>
              <a:t>TINCIÓN DE GRAM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792" y="3215181"/>
            <a:ext cx="4522104" cy="326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15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51" y="-45970"/>
            <a:ext cx="9692640" cy="913875"/>
          </a:xfrm>
        </p:spPr>
        <p:txBody>
          <a:bodyPr/>
          <a:lstStyle/>
          <a:p>
            <a:r>
              <a:rPr lang="es-MX" dirty="0"/>
              <a:t>TINCIÓN DE GRAM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22278" y="635431"/>
            <a:ext cx="5282998" cy="6028840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Desarrollada en 1884 por Hans Christian Gram</a:t>
            </a:r>
          </a:p>
          <a:p>
            <a:r>
              <a:rPr lang="es-MX" dirty="0"/>
              <a:t>Clasificación bacteriana: Gram(+) y Gram (-)</a:t>
            </a:r>
          </a:p>
          <a:p>
            <a:r>
              <a:rPr lang="es-MX" dirty="0"/>
              <a:t>Se basa en las características de la pared celular de las bacterias</a:t>
            </a:r>
          </a:p>
          <a:p>
            <a:r>
              <a:rPr lang="es-MX" dirty="0"/>
              <a:t>Consiste en los siguiente pasos:</a:t>
            </a:r>
          </a:p>
          <a:p>
            <a:r>
              <a:rPr lang="es-MX" dirty="0"/>
              <a:t>1. Tinción primaria. Tinción con cristal violeta por 60 s- (colorante primario). Toda célula es teñida</a:t>
            </a:r>
          </a:p>
          <a:p>
            <a:r>
              <a:rPr lang="es-MX" dirty="0"/>
              <a:t>2. Agente mordente (</a:t>
            </a:r>
            <a:r>
              <a:rPr lang="es-MX" dirty="0" err="1"/>
              <a:t>lugol</a:t>
            </a:r>
            <a:r>
              <a:rPr lang="es-MX" dirty="0"/>
              <a:t>/yodo-yoduro) . Se une al cristal violeta en la </a:t>
            </a:r>
            <a:r>
              <a:rPr lang="es-MX" dirty="0" err="1"/>
              <a:t>celula</a:t>
            </a:r>
            <a:r>
              <a:rPr lang="es-MX" dirty="0"/>
              <a:t> y forma un complejo de cristal violeta-yoduro (CV-I)-</a:t>
            </a:r>
            <a:r>
              <a:rPr lang="es-MX" dirty="0" err="1"/>
              <a:t>ribonucleato</a:t>
            </a:r>
            <a:r>
              <a:rPr lang="es-MX" dirty="0"/>
              <a:t> de magnesio -60 s.</a:t>
            </a:r>
          </a:p>
          <a:p>
            <a:r>
              <a:rPr lang="es-MX" dirty="0"/>
              <a:t>3. Agente decolorante (etanol-acetona) Lava el colorante primario de aquellas bacterias que son incapaces de retener el colorante primario disolviendo lípidos de membrana externa. La pared de bacterias Gram (+) se deshidrata y cierra poros.</a:t>
            </a:r>
          </a:p>
          <a:p>
            <a:r>
              <a:rPr lang="es-MX" dirty="0"/>
              <a:t>4. Tinción secundaria o de contraste con safranina 60 s. Se tiñen las bacterias decoloradas (Gram negativas (-))</a:t>
            </a:r>
          </a:p>
          <a:p>
            <a:r>
              <a:rPr lang="es-MX" dirty="0"/>
              <a:t>*Enjuagar con agua en cada paso.</a:t>
            </a:r>
          </a:p>
          <a:p>
            <a:r>
              <a:rPr lang="es-MX" dirty="0"/>
              <a:t>Resultado:</a:t>
            </a:r>
          </a:p>
          <a:p>
            <a:pPr lvl="1"/>
            <a:r>
              <a:rPr lang="es-MX" dirty="0"/>
              <a:t>Bacterias moradas= Gram positivas (+)</a:t>
            </a:r>
          </a:p>
          <a:p>
            <a:pPr lvl="1"/>
            <a:r>
              <a:rPr lang="es-MX" dirty="0"/>
              <a:t>Bacterias rojas= Gram negativas (-)</a:t>
            </a:r>
          </a:p>
        </p:txBody>
      </p:sp>
      <p:pic>
        <p:nvPicPr>
          <p:cNvPr id="7170" name="Picture 2" descr="http://images.slideplayer.es/3/1101241/slides/slide_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24" y="1217598"/>
            <a:ext cx="5140854" cy="498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668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PARED BACTERIAS GRAM</a:t>
            </a:r>
          </a:p>
        </p:txBody>
      </p:sp>
      <p:pic>
        <p:nvPicPr>
          <p:cNvPr id="10242" name="Picture 2" descr="http://4.bp.blogspot.com/-wwTQBi6L0Mk/T1FB71C8gdI/AAAAAAAAAAs/jUB63PPTDYA/s640/CUATR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72" y="1991384"/>
            <a:ext cx="9195390" cy="417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699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1835" y="216666"/>
            <a:ext cx="9692640" cy="714161"/>
          </a:xfrm>
        </p:spPr>
        <p:txBody>
          <a:bodyPr/>
          <a:lstStyle/>
          <a:p>
            <a:r>
              <a:rPr lang="es-MX" dirty="0"/>
              <a:t>TINCIÓN GRAM</a:t>
            </a:r>
          </a:p>
        </p:txBody>
      </p:sp>
      <p:pic>
        <p:nvPicPr>
          <p:cNvPr id="9218" name="Picture 2" descr="http://previews.123rf.com/images/toeytoey/toeytoey1504/toeytoey150400241/38530443-tinci-n-de-Gram-bacilos-Negativo--Foto-de-archiv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109" y="1079921"/>
            <a:ext cx="4681040" cy="313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microbitos.files.wordpress.com/2011/08/staphylococcus-sp-fig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02" y="1079921"/>
            <a:ext cx="4376280" cy="313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976" y="3893180"/>
            <a:ext cx="3728267" cy="26942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764651" y="2092271"/>
            <a:ext cx="158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GRAM (-)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236563" y="2276937"/>
            <a:ext cx="158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GRAM (+)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574224" y="5941132"/>
            <a:ext cx="158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GRAM (+) y GRAM (- )</a:t>
            </a:r>
          </a:p>
        </p:txBody>
      </p:sp>
    </p:spTree>
    <p:extLst>
      <p:ext uri="{BB962C8B-B14F-4D97-AF65-F5344CB8AC3E}">
        <p14:creationId xmlns:p14="http://schemas.microsoft.com/office/powerpoint/2010/main" val="3173232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IMPORTANCIA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61872" y="2941983"/>
            <a:ext cx="4480560" cy="3238154"/>
          </a:xfrm>
        </p:spPr>
        <p:txBody>
          <a:bodyPr/>
          <a:lstStyle/>
          <a:p>
            <a:r>
              <a:rPr lang="es-MX" dirty="0"/>
              <a:t>Identificar pureza de un cultivo microbiano.</a:t>
            </a:r>
          </a:p>
          <a:p>
            <a:r>
              <a:rPr lang="es-MX" dirty="0"/>
              <a:t>Asignar un tratamiento adecuado en función del microorganismo causante</a:t>
            </a:r>
          </a:p>
          <a:p>
            <a:endParaRPr lang="es-MX" dirty="0"/>
          </a:p>
        </p:txBody>
      </p:sp>
      <p:pic>
        <p:nvPicPr>
          <p:cNvPr id="2050" name="Picture 2" descr="Resultado de imagen para tincion de gram microscopi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464" y="2304814"/>
            <a:ext cx="4481512" cy="300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102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2408318"/>
          </a:xfrm>
        </p:spPr>
        <p:txBody>
          <a:bodyPr/>
          <a:lstStyle/>
          <a:p>
            <a:r>
              <a:rPr lang="es-MX" dirty="0"/>
              <a:t>TINCIÓN DE ZEHL-NEELSEN</a:t>
            </a:r>
          </a:p>
        </p:txBody>
      </p:sp>
      <p:pic>
        <p:nvPicPr>
          <p:cNvPr id="7" name="Picture 2" descr="http://www.ibcrosario.com.ar/imgContenidos/tuberculosis20140327_20140327113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50" y="3167270"/>
            <a:ext cx="3575372" cy="347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432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760222" cy="1332854"/>
          </a:xfrm>
        </p:spPr>
        <p:txBody>
          <a:bodyPr>
            <a:normAutofit fontScale="90000"/>
          </a:bodyPr>
          <a:lstStyle/>
          <a:p>
            <a:r>
              <a:rPr lang="es-MX" dirty="0"/>
              <a:t>TINCIÓN DE ZIEHL-NEELSEN: </a:t>
            </a:r>
            <a:br>
              <a:rPr lang="es-MX" dirty="0"/>
            </a:br>
            <a:r>
              <a:rPr lang="es-MX" dirty="0"/>
              <a:t>BACTERIAS ALCOHOL-ACIDO RESISITENTES </a:t>
            </a:r>
          </a:p>
        </p:txBody>
      </p:sp>
      <p:pic>
        <p:nvPicPr>
          <p:cNvPr id="11270" name="Picture 6" descr="http://2.bp.blogspot.com/-CXFAsZpCz4s/U1HtnjEPFgI/AAAAAAAAAAg/QPx_d_aXF7Q/s1600/microb5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95" y="1658320"/>
            <a:ext cx="5474479" cy="464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>
          <a:xfrm>
            <a:off x="6126479" y="1332854"/>
            <a:ext cx="5218279" cy="5525146"/>
          </a:xfrm>
        </p:spPr>
        <p:txBody>
          <a:bodyPr>
            <a:normAutofit lnSpcReduction="10000"/>
          </a:bodyPr>
          <a:lstStyle/>
          <a:p>
            <a:r>
              <a:rPr lang="es-MX" dirty="0"/>
              <a:t>Desarrollada por Franz </a:t>
            </a:r>
            <a:r>
              <a:rPr lang="es-MX" dirty="0" err="1"/>
              <a:t>Ziehl</a:t>
            </a:r>
            <a:r>
              <a:rPr lang="es-MX" dirty="0"/>
              <a:t> y Karl Adolf </a:t>
            </a:r>
            <a:r>
              <a:rPr lang="es-MX" dirty="0" err="1"/>
              <a:t>Neelsen</a:t>
            </a:r>
            <a:r>
              <a:rPr lang="es-MX" dirty="0"/>
              <a:t> para identificación del género </a:t>
            </a:r>
            <a:r>
              <a:rPr lang="es-MX" i="1" dirty="0" err="1"/>
              <a:t>Mycobacterium</a:t>
            </a:r>
            <a:r>
              <a:rPr lang="es-MX" i="1" dirty="0"/>
              <a:t> y </a:t>
            </a:r>
            <a:r>
              <a:rPr lang="es-MX" i="1" dirty="0" err="1"/>
              <a:t>Nocardia</a:t>
            </a:r>
            <a:r>
              <a:rPr lang="es-MX" i="1" dirty="0"/>
              <a:t>: </a:t>
            </a:r>
          </a:p>
          <a:p>
            <a:r>
              <a:rPr lang="es-MX" dirty="0"/>
              <a:t>Consiste en los siguiente pasos:</a:t>
            </a:r>
          </a:p>
          <a:p>
            <a:r>
              <a:rPr lang="es-MX" dirty="0"/>
              <a:t>1. Tinción primaria. Tinción con Fucsina fenicada con calentamiento (colorante primario). Toda célula es teñida</a:t>
            </a:r>
          </a:p>
          <a:p>
            <a:r>
              <a:rPr lang="es-MX" dirty="0"/>
              <a:t>2.  Agente decolorante (</a:t>
            </a:r>
            <a:r>
              <a:rPr lang="es-MX" dirty="0" err="1"/>
              <a:t>HCl</a:t>
            </a:r>
            <a:r>
              <a:rPr lang="es-MX" dirty="0"/>
              <a:t>-Etanol) Lava el colorante primario de aquellas bacterias que son incapaces de retener el colorante primario.</a:t>
            </a:r>
          </a:p>
          <a:p>
            <a:r>
              <a:rPr lang="es-MX" dirty="0"/>
              <a:t>4. Tinción secundaria o de contraste con azul de metileno. Se tiñen las bacterias decoloradas </a:t>
            </a:r>
          </a:p>
          <a:p>
            <a:r>
              <a:rPr lang="es-MX" dirty="0"/>
              <a:t>Resultado:</a:t>
            </a:r>
          </a:p>
          <a:p>
            <a:pPr lvl="1"/>
            <a:r>
              <a:rPr lang="es-MX" dirty="0"/>
              <a:t>Bacterias fucsias= Alcohol-acido resistentes BAAR+</a:t>
            </a:r>
          </a:p>
          <a:p>
            <a:pPr lvl="1"/>
            <a:r>
              <a:rPr lang="es-MX" dirty="0"/>
              <a:t>Bacterias azules= NO alcohol-ácido resistentes BAAR-</a:t>
            </a:r>
            <a:endParaRPr lang="es-MX" i="1" dirty="0"/>
          </a:p>
        </p:txBody>
      </p:sp>
    </p:spTree>
    <p:extLst>
      <p:ext uri="{BB962C8B-B14F-4D97-AF65-F5344CB8AC3E}">
        <p14:creationId xmlns:p14="http://schemas.microsoft.com/office/powerpoint/2010/main" val="4013529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sz="2400" dirty="0"/>
              <a:t>Conocer los métodos de preparación en fresco y preparaciones fijas</a:t>
            </a:r>
          </a:p>
          <a:p>
            <a:r>
              <a:rPr lang="es-MX" sz="2400" dirty="0"/>
              <a:t>Preparar frotis fijos y tinciones simples.</a:t>
            </a:r>
          </a:p>
          <a:p>
            <a:r>
              <a:rPr lang="es-MX" sz="2400" dirty="0"/>
              <a:t>Identificar y describir las características morfológicas y la agrupación de las bacterias</a:t>
            </a:r>
          </a:p>
          <a:p>
            <a:r>
              <a:rPr lang="es-MX" sz="2400" dirty="0"/>
              <a:t>Conocer el fundamento, técnica y aplicación de las principales tinciones utilizadas en microbiología</a:t>
            </a:r>
          </a:p>
          <a:p>
            <a:r>
              <a:rPr lang="es-MX" sz="2400" dirty="0"/>
              <a:t>Identificar y describir el Gram de las bacterias presentes en muestras naturales</a:t>
            </a:r>
          </a:p>
          <a:p>
            <a:r>
              <a:rPr lang="es-MX" sz="2400" dirty="0"/>
              <a:t>Identificar y describir </a:t>
            </a:r>
            <a:r>
              <a:rPr lang="es-MX" sz="2400" dirty="0" err="1"/>
              <a:t>endoesporas</a:t>
            </a:r>
            <a:r>
              <a:rPr lang="es-MX" sz="2400" dirty="0"/>
              <a:t> y cápsulas en cultivos microbianos</a:t>
            </a:r>
          </a:p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63278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TINCIÓN BAAR </a:t>
            </a:r>
          </a:p>
        </p:txBody>
      </p:sp>
      <p:pic>
        <p:nvPicPr>
          <p:cNvPr id="5" name="Content Placeholder 4" descr="http://images.slideplayer.es/3/1101241/slides/slide_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864" y="1828799"/>
            <a:ext cx="5141648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www.ibcrosario.com.ar/imgContenidos/tuberculosis20140327_201403271132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72" y="1828798"/>
            <a:ext cx="4479925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921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IMPORTANCIA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80552" y="2651983"/>
            <a:ext cx="5527640" cy="2597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Identificación de patógenos de importancia clínica:</a:t>
            </a:r>
          </a:p>
          <a:p>
            <a:pPr marL="0" indent="0">
              <a:buNone/>
            </a:pPr>
            <a:r>
              <a:rPr lang="es-MX" sz="2000" dirty="0"/>
              <a:t>*Tuberculosis. </a:t>
            </a:r>
            <a:r>
              <a:rPr lang="es-MX" sz="2000" i="1" dirty="0" err="1"/>
              <a:t>Mycobacterium</a:t>
            </a:r>
            <a:r>
              <a:rPr lang="es-MX" sz="2000" i="1" dirty="0"/>
              <a:t> tuberculosis </a:t>
            </a:r>
          </a:p>
          <a:p>
            <a:pPr marL="0" indent="0">
              <a:buNone/>
            </a:pPr>
            <a:r>
              <a:rPr lang="es-MX" sz="2000" dirty="0"/>
              <a:t>*Lepra.  </a:t>
            </a:r>
            <a:r>
              <a:rPr lang="es-MX" sz="2000" i="1" dirty="0" err="1"/>
              <a:t>Mycobacterium</a:t>
            </a:r>
            <a:r>
              <a:rPr lang="es-MX" sz="2000" i="1" dirty="0"/>
              <a:t> </a:t>
            </a:r>
            <a:r>
              <a:rPr lang="es-MX" sz="2000" i="1" dirty="0" err="1"/>
              <a:t>leprae</a:t>
            </a:r>
            <a:endParaRPr lang="es-MX" sz="2000" i="1" dirty="0"/>
          </a:p>
          <a:p>
            <a:pPr marL="0" indent="0">
              <a:buNone/>
            </a:pPr>
            <a:r>
              <a:rPr lang="es-MX" sz="2000" dirty="0"/>
              <a:t>*</a:t>
            </a:r>
            <a:r>
              <a:rPr lang="es-MX" sz="2000" dirty="0" err="1"/>
              <a:t>Nocardiosis</a:t>
            </a:r>
            <a:r>
              <a:rPr lang="es-MX" sz="2000" dirty="0"/>
              <a:t>.  </a:t>
            </a:r>
            <a:r>
              <a:rPr lang="es-MX" sz="2000" i="1" dirty="0" err="1"/>
              <a:t>Nocardia</a:t>
            </a:r>
            <a:r>
              <a:rPr lang="es-MX" sz="2000" i="1" dirty="0"/>
              <a:t> </a:t>
            </a:r>
            <a:r>
              <a:rPr lang="es-MX" sz="2000" i="1" dirty="0" err="1"/>
              <a:t>sp</a:t>
            </a:r>
            <a:r>
              <a:rPr lang="es-MX" sz="2000" dirty="0"/>
              <a:t>.</a:t>
            </a:r>
          </a:p>
          <a:p>
            <a:pPr marL="0" indent="0">
              <a:buNone/>
            </a:pPr>
            <a:endParaRPr lang="es-MX" sz="2000" dirty="0"/>
          </a:p>
        </p:txBody>
      </p:sp>
      <p:pic>
        <p:nvPicPr>
          <p:cNvPr id="1026" name="Picture 2" descr="Resultado de imagen para Tuberculos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330" y="1069846"/>
            <a:ext cx="5627878" cy="281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ep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570" y="3950696"/>
            <a:ext cx="5576808" cy="264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957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TINCIONES SELECTIVAS</a:t>
            </a: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6365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1851726"/>
          </a:xfrm>
        </p:spPr>
        <p:txBody>
          <a:bodyPr>
            <a:normAutofit fontScale="90000"/>
          </a:bodyPr>
          <a:lstStyle/>
          <a:p>
            <a:r>
              <a:rPr lang="es-MX" dirty="0"/>
              <a:t>TINCIÓN DE ESPORA</a:t>
            </a:r>
          </a:p>
        </p:txBody>
      </p:sp>
      <p:pic>
        <p:nvPicPr>
          <p:cNvPr id="6" name="Marcador de contenido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536" y="2771335"/>
            <a:ext cx="4481512" cy="371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7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6942" y="148783"/>
            <a:ext cx="6679770" cy="984274"/>
          </a:xfrm>
        </p:spPr>
        <p:txBody>
          <a:bodyPr/>
          <a:lstStyle/>
          <a:p>
            <a:r>
              <a:rPr lang="es-MX" dirty="0"/>
              <a:t>TINCIÓN DE ESPORAS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020732" y="635432"/>
            <a:ext cx="4463512" cy="5777180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Desarrollada por </a:t>
            </a:r>
            <a:r>
              <a:rPr lang="es-MX" dirty="0" err="1"/>
              <a:t>Schaeffer</a:t>
            </a:r>
            <a:r>
              <a:rPr lang="es-MX" dirty="0"/>
              <a:t> y </a:t>
            </a:r>
            <a:r>
              <a:rPr lang="es-MX" dirty="0" err="1"/>
              <a:t>Fulton</a:t>
            </a:r>
            <a:r>
              <a:rPr lang="es-MX" dirty="0"/>
              <a:t> para observación de esporas.</a:t>
            </a:r>
          </a:p>
          <a:p>
            <a:r>
              <a:rPr lang="es-MX" dirty="0"/>
              <a:t>Géneros: </a:t>
            </a:r>
            <a:r>
              <a:rPr lang="es-MX" i="1" dirty="0" err="1"/>
              <a:t>Clostridium</a:t>
            </a:r>
            <a:r>
              <a:rPr lang="es-MX" dirty="0"/>
              <a:t> y </a:t>
            </a:r>
            <a:r>
              <a:rPr lang="es-MX" i="1" dirty="0" err="1"/>
              <a:t>Bacillus</a:t>
            </a:r>
            <a:r>
              <a:rPr lang="es-MX" dirty="0"/>
              <a:t> </a:t>
            </a:r>
            <a:endParaRPr lang="es-MX" i="1" dirty="0"/>
          </a:p>
          <a:p>
            <a:r>
              <a:rPr lang="es-MX" dirty="0"/>
              <a:t>Consiste en los siguiente pasos:</a:t>
            </a:r>
          </a:p>
          <a:p>
            <a:r>
              <a:rPr lang="es-MX" dirty="0"/>
              <a:t>1. Tinción primaria. Tinción con verde da malaquita con calentamiento por emisión de vapores 5-10 min/ (colorante primario). Se tiñen células vegetativas y esporas</a:t>
            </a:r>
          </a:p>
          <a:p>
            <a:r>
              <a:rPr lang="es-MX" dirty="0"/>
              <a:t>2.  Agente decolorante (Agua) Lava el colorante primario de las células vegetativas</a:t>
            </a:r>
          </a:p>
          <a:p>
            <a:r>
              <a:rPr lang="es-MX" dirty="0"/>
              <a:t>3. Tinción secundaria o de contraste con Safranina. Se tiñen las células vegetativas</a:t>
            </a:r>
          </a:p>
          <a:p>
            <a:r>
              <a:rPr lang="es-MX" dirty="0"/>
              <a:t>Resultado:</a:t>
            </a:r>
          </a:p>
          <a:p>
            <a:pPr lvl="1"/>
            <a:r>
              <a:rPr lang="es-MX" dirty="0"/>
              <a:t>Células vegetativas= rojas</a:t>
            </a:r>
          </a:p>
          <a:p>
            <a:pPr lvl="1"/>
            <a:r>
              <a:rPr lang="es-MX" dirty="0" err="1"/>
              <a:t>Endoesporas</a:t>
            </a:r>
            <a:r>
              <a:rPr lang="es-MX" dirty="0"/>
              <a:t>/</a:t>
            </a:r>
            <a:r>
              <a:rPr lang="es-MX" dirty="0" err="1"/>
              <a:t>exoesporas</a:t>
            </a:r>
            <a:r>
              <a:rPr lang="es-MX" dirty="0"/>
              <a:t>= verdes</a:t>
            </a:r>
            <a:endParaRPr lang="es-MX" i="1" dirty="0"/>
          </a:p>
          <a:p>
            <a:endParaRPr lang="es-MX" dirty="0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1645" t="11615" r="25687" b="9623"/>
          <a:stretch/>
        </p:blipFill>
        <p:spPr>
          <a:xfrm>
            <a:off x="526942" y="1350034"/>
            <a:ext cx="5599538" cy="5198001"/>
          </a:xfrm>
        </p:spPr>
      </p:pic>
    </p:spTree>
    <p:extLst>
      <p:ext uri="{BB962C8B-B14F-4D97-AF65-F5344CB8AC3E}">
        <p14:creationId xmlns:p14="http://schemas.microsoft.com/office/powerpoint/2010/main" val="4131439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TINCIÓN DE ESPORA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26163" y="1969477"/>
            <a:ext cx="4481512" cy="3715559"/>
          </a:xfrm>
        </p:spPr>
      </p:pic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41727" y="1969477"/>
            <a:ext cx="5045272" cy="3715559"/>
          </a:xfrm>
        </p:spPr>
      </p:pic>
    </p:spTree>
    <p:extLst>
      <p:ext uri="{BB962C8B-B14F-4D97-AF65-F5344CB8AC3E}">
        <p14:creationId xmlns:p14="http://schemas.microsoft.com/office/powerpoint/2010/main" val="5321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1851726"/>
          </a:xfrm>
        </p:spPr>
        <p:txBody>
          <a:bodyPr>
            <a:normAutofit fontScale="90000"/>
          </a:bodyPr>
          <a:lstStyle/>
          <a:p>
            <a:r>
              <a:rPr lang="es-MX" dirty="0"/>
              <a:t>TINCIÓN DE CÁPSULA</a:t>
            </a:r>
          </a:p>
        </p:txBody>
      </p:sp>
      <p:pic>
        <p:nvPicPr>
          <p:cNvPr id="5" name="Marcador de contenido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546" y="2815493"/>
            <a:ext cx="4241971" cy="378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32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1542" y="143576"/>
            <a:ext cx="9692640" cy="931519"/>
          </a:xfrm>
        </p:spPr>
        <p:txBody>
          <a:bodyPr>
            <a:normAutofit fontScale="90000"/>
          </a:bodyPr>
          <a:lstStyle/>
          <a:p>
            <a:r>
              <a:rPr lang="es-MX" dirty="0"/>
              <a:t>TINCIÓN DE CÁPSULA (NEGATIVA)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325" y="1297279"/>
            <a:ext cx="2796676" cy="1248276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6971827" y="1921416"/>
            <a:ext cx="4206240" cy="4751817"/>
          </a:xfrm>
        </p:spPr>
        <p:txBody>
          <a:bodyPr/>
          <a:lstStyle/>
          <a:p>
            <a:r>
              <a:rPr lang="es-MX" dirty="0"/>
              <a:t>Desarrollada para la detección de cápsulas</a:t>
            </a:r>
          </a:p>
          <a:p>
            <a:r>
              <a:rPr lang="es-MX" dirty="0"/>
              <a:t>Géneros: </a:t>
            </a:r>
            <a:r>
              <a:rPr lang="es-MX" i="1" dirty="0" err="1"/>
              <a:t>Streptococcus</a:t>
            </a:r>
            <a:r>
              <a:rPr lang="es-MX" dirty="0"/>
              <a:t>  y </a:t>
            </a:r>
            <a:r>
              <a:rPr lang="es-MX" i="1" dirty="0" err="1"/>
              <a:t>Cryptococcus</a:t>
            </a:r>
            <a:r>
              <a:rPr lang="es-MX" dirty="0"/>
              <a:t> </a:t>
            </a:r>
          </a:p>
          <a:p>
            <a:r>
              <a:rPr lang="es-MX" dirty="0"/>
              <a:t>Las partículas tinta china/eosina no entran a la célula (0.2- 1µm)-</a:t>
            </a:r>
            <a:r>
              <a:rPr lang="es-MX" dirty="0" err="1"/>
              <a:t>cromóforos</a:t>
            </a:r>
            <a:r>
              <a:rPr lang="es-MX" dirty="0"/>
              <a:t> negativos.</a:t>
            </a:r>
          </a:p>
          <a:p>
            <a:r>
              <a:rPr lang="es-MX" dirty="0"/>
              <a:t>No se fija al calor-integridad cápsula.</a:t>
            </a:r>
          </a:p>
          <a:p>
            <a:pPr marL="0" indent="0">
              <a:buNone/>
            </a:pPr>
            <a:r>
              <a:rPr lang="es-MX" dirty="0"/>
              <a:t>Resultado:</a:t>
            </a:r>
          </a:p>
          <a:p>
            <a:pPr marL="0" indent="0">
              <a:buNone/>
            </a:pPr>
            <a:r>
              <a:rPr lang="es-MX" dirty="0"/>
              <a:t>Fondo negro, microorganismos transparente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25" y="2693642"/>
            <a:ext cx="2796676" cy="13108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24" y="4206229"/>
            <a:ext cx="2796677" cy="12013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324" y="5629745"/>
            <a:ext cx="3117925" cy="104348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315057" y="1321252"/>
            <a:ext cx="3656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Colocar 1 gota de tinta china</a:t>
            </a:r>
          </a:p>
          <a:p>
            <a:r>
              <a:rPr lang="es-MX" dirty="0"/>
              <a:t>En un extremo del portaobjetos. </a:t>
            </a:r>
          </a:p>
          <a:p>
            <a:r>
              <a:rPr lang="es-MX" dirty="0"/>
              <a:t>Colocar una asada del cultivo </a:t>
            </a:r>
          </a:p>
          <a:p>
            <a:r>
              <a:rPr lang="es-MX" dirty="0"/>
              <a:t>Microbiano y mezclar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173670" y="4207232"/>
            <a:ext cx="3743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Esparcir la gota con microorganismos</a:t>
            </a:r>
          </a:p>
          <a:p>
            <a:r>
              <a:rPr lang="es-MX" dirty="0"/>
              <a:t>Y tinta china en la superficie del portaobjetos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173670" y="2796146"/>
            <a:ext cx="3584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Con ayuda de la orilla de otro portaobjetos en un ángulo de 45°,distribuir la gota de tinta con microorganismos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494917" y="5966823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Dejar secar al aire. </a:t>
            </a:r>
          </a:p>
        </p:txBody>
      </p:sp>
    </p:spTree>
    <p:extLst>
      <p:ext uri="{BB962C8B-B14F-4D97-AF65-F5344CB8AC3E}">
        <p14:creationId xmlns:p14="http://schemas.microsoft.com/office/powerpoint/2010/main" val="2422759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TINCIÓN DE CÁPSULA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61872" y="2126176"/>
            <a:ext cx="4241971" cy="4207669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6542" y="1899138"/>
            <a:ext cx="4227618" cy="3840480"/>
          </a:xfrm>
        </p:spPr>
      </p:pic>
    </p:spTree>
    <p:extLst>
      <p:ext uri="{BB962C8B-B14F-4D97-AF65-F5344CB8AC3E}">
        <p14:creationId xmlns:p14="http://schemas.microsoft.com/office/powerpoint/2010/main" val="450169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DF46E-6454-4BB0-9E6B-9B9098118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 fontScale="90000"/>
          </a:bodyPr>
          <a:lstStyle/>
          <a:p>
            <a:r>
              <a:rPr lang="es-MX">
                <a:solidFill>
                  <a:srgbClr val="FFFFFF"/>
                </a:solidFill>
              </a:rPr>
              <a:t>PROBLEMAS TINCIONES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EB985-7EF0-4B0C-9400-CC4359438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1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265500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es-MX" dirty="0"/>
              <a:t>Observación microscópica:</a:t>
            </a:r>
            <a:br>
              <a:rPr lang="es-MX" dirty="0"/>
            </a:br>
            <a:r>
              <a:rPr lang="es-MX" dirty="0"/>
              <a:t> PREPARACIÓN EN FRESCO O HUMEDAS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650529" y="3577158"/>
            <a:ext cx="4895055" cy="312420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MX" dirty="0"/>
              <a:t>PROCEDIMIENTO</a:t>
            </a:r>
          </a:p>
          <a:p>
            <a:r>
              <a:rPr lang="es-MX" dirty="0"/>
              <a:t>Colocar con ayuda de una pipeta </a:t>
            </a:r>
            <a:r>
              <a:rPr lang="es-MX" dirty="0" err="1"/>
              <a:t>pasteur</a:t>
            </a:r>
            <a:r>
              <a:rPr lang="es-MX" dirty="0"/>
              <a:t>  1 gota de muestra  sobre un portaobjetos (limpio y desengrasado)</a:t>
            </a:r>
          </a:p>
          <a:p>
            <a:r>
              <a:rPr lang="es-MX" dirty="0"/>
              <a:t>Colocar el borde de un cubreobjetos sobre la gota en un ángulo de 45°</a:t>
            </a:r>
          </a:p>
          <a:p>
            <a:r>
              <a:rPr lang="es-MX" dirty="0"/>
              <a:t>Dejar caer el cubreobjetos gentilmente sobre la gota de muestra</a:t>
            </a:r>
          </a:p>
          <a:p>
            <a:r>
              <a:rPr lang="es-MX" dirty="0"/>
              <a:t>Observar al microscopio a 10x y 45x</a:t>
            </a:r>
          </a:p>
          <a:p>
            <a:pPr lvl="1"/>
            <a:r>
              <a:rPr lang="es-MX" dirty="0"/>
              <a:t>No iluminar en exceso, baja intensidad de luz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449707" y="1972190"/>
            <a:ext cx="5888831" cy="1308652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Permite observar movilidad</a:t>
            </a:r>
          </a:p>
          <a:p>
            <a:r>
              <a:rPr lang="es-MX" dirty="0"/>
              <a:t>Permite observar interacciones entre poblaciones </a:t>
            </a:r>
            <a:r>
              <a:rPr lang="es-MX" i="1" dirty="0"/>
              <a:t>in vivo</a:t>
            </a:r>
          </a:p>
          <a:p>
            <a:pPr lvl="1"/>
            <a:r>
              <a:rPr lang="es-MX" i="1" dirty="0"/>
              <a:t>Puede combinarse con el uso de colorantes vitales para teñir estructuras específicas</a:t>
            </a:r>
          </a:p>
        </p:txBody>
      </p:sp>
      <p:pic>
        <p:nvPicPr>
          <p:cNvPr id="8194" name="Picture 2" descr="Resultado de imagen para wet mount slide prepa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0" y="5010150"/>
            <a:ext cx="2640271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desertbruchid.net/Scanned_folder_su2014/Miclab_Freshmount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70" y="2018099"/>
            <a:ext cx="4961552" cy="29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91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ycobacterium tuberculosis: Using Quantitative Proteomics to Understand  Virulence">
            <a:extLst>
              <a:ext uri="{FF2B5EF4-FFF2-40B4-BE49-F238E27FC236}">
                <a16:creationId xmlns:a16="http://schemas.microsoft.com/office/drawing/2014/main" id="{20B39283-5801-4C71-9102-B8B5109F67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582" y="1690688"/>
            <a:ext cx="5203106" cy="449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72EEFBDF-6452-42CC-8D46-79E23C34825A}"/>
              </a:ext>
            </a:extLst>
          </p:cNvPr>
          <p:cNvSpPr txBox="1">
            <a:spLocks/>
          </p:cNvSpPr>
          <p:nvPr/>
        </p:nvSpPr>
        <p:spPr>
          <a:xfrm>
            <a:off x="1097506" y="2049390"/>
            <a:ext cx="4266063" cy="4121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Un </a:t>
            </a:r>
            <a:r>
              <a:rPr lang="en-US" sz="1700" dirty="0" err="1"/>
              <a:t>paciente</a:t>
            </a:r>
            <a:r>
              <a:rPr lang="en-US" sz="1700" dirty="0"/>
              <a:t> se </a:t>
            </a:r>
            <a:r>
              <a:rPr lang="en-US" sz="1700" dirty="0" err="1"/>
              <a:t>presen</a:t>
            </a:r>
            <a:r>
              <a:rPr lang="es-MX" sz="1700" dirty="0" err="1"/>
              <a:t>tó</a:t>
            </a:r>
            <a:r>
              <a:rPr lang="es-MX" sz="1700" dirty="0"/>
              <a:t> en el hospital con un cuadro severo de </a:t>
            </a:r>
            <a:r>
              <a:rPr lang="es-MX" sz="1700" dirty="0" err="1"/>
              <a:t>pneumonia</a:t>
            </a:r>
            <a:r>
              <a:rPr lang="es-MX" sz="1700" dirty="0"/>
              <a:t>, fiebre, sudores nocturnos y falta de apetito, después de hacerle una radiografía de </a:t>
            </a:r>
            <a:r>
              <a:rPr lang="es-MX" sz="1700" dirty="0" err="1"/>
              <a:t>torax</a:t>
            </a:r>
            <a:r>
              <a:rPr lang="es-MX" sz="1700" dirty="0"/>
              <a:t>, se observaron un gran numero de deformidades en el pulmón por lo cual se realizó una tinción de </a:t>
            </a:r>
            <a:r>
              <a:rPr lang="es-MX" sz="1700" dirty="0" err="1"/>
              <a:t>Ziehl</a:t>
            </a:r>
            <a:r>
              <a:rPr lang="es-MX" sz="1700" dirty="0"/>
              <a:t> </a:t>
            </a:r>
            <a:r>
              <a:rPr lang="es-MX" sz="1700" dirty="0" err="1"/>
              <a:t>Neelsen</a:t>
            </a:r>
            <a:r>
              <a:rPr lang="es-MX" sz="1700" dirty="0"/>
              <a:t>.</a:t>
            </a:r>
            <a:endParaRPr lang="en-US" sz="1700" dirty="0"/>
          </a:p>
          <a:p>
            <a:pPr marL="0"/>
            <a:endParaRPr lang="en-US" sz="1700" dirty="0"/>
          </a:p>
          <a:p>
            <a:pPr marL="0" algn="ctr"/>
            <a:r>
              <a:rPr lang="en-US" sz="1700" dirty="0"/>
              <a:t>¿</a:t>
            </a:r>
            <a:r>
              <a:rPr lang="en-US" sz="1700" dirty="0" err="1"/>
              <a:t>Qué</a:t>
            </a:r>
            <a:r>
              <a:rPr lang="en-US" sz="1700" dirty="0"/>
              <a:t> </a:t>
            </a:r>
            <a:r>
              <a:rPr lang="en-US" sz="1700" dirty="0" err="1"/>
              <a:t>microorganismo</a:t>
            </a:r>
            <a:r>
              <a:rPr lang="en-US" sz="1700" dirty="0"/>
              <a:t> </a:t>
            </a:r>
            <a:r>
              <a:rPr lang="en-US" sz="1700" dirty="0" err="1"/>
              <a:t>podría</a:t>
            </a:r>
            <a:r>
              <a:rPr lang="en-US" sz="1700" dirty="0"/>
              <a:t> </a:t>
            </a:r>
            <a:r>
              <a:rPr lang="en-US" sz="1700" dirty="0" err="1"/>
              <a:t>estar</a:t>
            </a:r>
            <a:r>
              <a:rPr lang="en-US" sz="1700" dirty="0"/>
              <a:t> </a:t>
            </a:r>
            <a:r>
              <a:rPr lang="en-US" sz="1700" dirty="0" err="1"/>
              <a:t>asociado</a:t>
            </a:r>
            <a:r>
              <a:rPr lang="en-US" sz="1700" dirty="0"/>
              <a:t>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8A3162-9286-4CB2-AE6D-C8886BCD4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Problema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95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D7312-008D-4342-87B3-6530FB60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813" y="2461929"/>
            <a:ext cx="4984813" cy="3157080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s-MX" sz="5200" b="1" dirty="0"/>
              <a:t>Problema 2</a:t>
            </a:r>
            <a:br>
              <a:rPr lang="es-MX" sz="5200" dirty="0"/>
            </a:br>
            <a:r>
              <a:rPr lang="es-MX" sz="5200" dirty="0"/>
              <a:t>Para la misma muestra se realizó una tinción de cápsula.</a:t>
            </a:r>
            <a:br>
              <a:rPr lang="es-MX" sz="5200" dirty="0"/>
            </a:br>
            <a:r>
              <a:rPr lang="es-MX" sz="5200" dirty="0"/>
              <a:t>Completa tu descripción</a:t>
            </a:r>
            <a:endParaRPr lang="en-US" sz="52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35491B0-D93C-42D0-A0E0-D4239D0225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622"/>
          <a:stretch/>
        </p:blipFill>
        <p:spPr bwMode="auto">
          <a:xfrm>
            <a:off x="1" y="10"/>
            <a:ext cx="6005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745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4D226-5EB6-4F0E-A5F9-E6CC46FD4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3004" y="3429000"/>
            <a:ext cx="3977640" cy="320413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MX" sz="4000" b="1" dirty="0"/>
              <a:t>Problema 3</a:t>
            </a:r>
            <a:br>
              <a:rPr lang="es-MX" sz="4000" dirty="0"/>
            </a:br>
            <a:r>
              <a:rPr lang="es-MX" sz="4000" dirty="0"/>
              <a:t>Se realizó la tinción de Gram de una muestra de pulque y se tomo una micrografía a 100x.</a:t>
            </a:r>
            <a:br>
              <a:rPr lang="es-MX" sz="4000" dirty="0"/>
            </a:br>
            <a:r>
              <a:rPr lang="es-MX" sz="4000" dirty="0"/>
              <a:t>Realiza la descripción </a:t>
            </a:r>
            <a:endParaRPr lang="en-US" sz="40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C940474-50A4-4381-AB06-9EA45CC7A5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/>
          <a:stretch/>
        </p:blipFill>
        <p:spPr bwMode="auto">
          <a:xfrm>
            <a:off x="20" y="10"/>
            <a:ext cx="744319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328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AF591-E7D4-4100-885F-449664F9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96" y="365760"/>
            <a:ext cx="9692640" cy="800431"/>
          </a:xfrm>
        </p:spPr>
        <p:txBody>
          <a:bodyPr/>
          <a:lstStyle/>
          <a:p>
            <a:r>
              <a:rPr lang="es-MX" dirty="0"/>
              <a:t>Problema 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D058D-060C-4625-8BBA-633A84BC3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895" y="1457739"/>
            <a:ext cx="10151165" cy="5034501"/>
          </a:xfrm>
        </p:spPr>
        <p:txBody>
          <a:bodyPr>
            <a:normAutofit fontScale="92500" lnSpcReduction="20000"/>
          </a:bodyPr>
          <a:lstStyle/>
          <a:p>
            <a:r>
              <a:rPr lang="es-MX" sz="1400" dirty="0"/>
              <a:t>A continuación se te muestran 12 imágenes de tinciones microscópicas (numeradas de P1-P12), las cuales están asociadas a los siguientes microorganismos:</a:t>
            </a:r>
          </a:p>
          <a:p>
            <a:r>
              <a:rPr lang="es-MX" sz="1400" i="1" dirty="0"/>
              <a:t>Pseudomonas </a:t>
            </a:r>
            <a:r>
              <a:rPr lang="es-MX" sz="1400" i="1" dirty="0" err="1"/>
              <a:t>aeruginosa</a:t>
            </a:r>
            <a:endParaRPr lang="es-MX" sz="1400" i="1" dirty="0"/>
          </a:p>
          <a:p>
            <a:r>
              <a:rPr lang="es-MX" sz="1400" i="1" dirty="0" err="1"/>
              <a:t>Staphylococcus</a:t>
            </a:r>
            <a:r>
              <a:rPr lang="es-MX" sz="1400" i="1" dirty="0"/>
              <a:t> </a:t>
            </a:r>
            <a:r>
              <a:rPr lang="es-MX" sz="1400" i="1" dirty="0" err="1"/>
              <a:t>aureus</a:t>
            </a:r>
            <a:endParaRPr lang="es-MX" sz="1400" i="1" dirty="0"/>
          </a:p>
          <a:p>
            <a:r>
              <a:rPr lang="es-MX" sz="1400" i="1" dirty="0" err="1"/>
              <a:t>Moraxella</a:t>
            </a:r>
            <a:r>
              <a:rPr lang="es-MX" sz="1400" i="1" dirty="0"/>
              <a:t> </a:t>
            </a:r>
            <a:r>
              <a:rPr lang="es-MX" sz="1400" i="1" dirty="0" err="1"/>
              <a:t>catarrhalis</a:t>
            </a:r>
            <a:endParaRPr lang="es-MX" sz="1400" i="1" dirty="0"/>
          </a:p>
          <a:p>
            <a:r>
              <a:rPr lang="es-MX" sz="1400" i="1" dirty="0" err="1"/>
              <a:t>Escherichia</a:t>
            </a:r>
            <a:r>
              <a:rPr lang="es-MX" sz="1400" i="1" dirty="0"/>
              <a:t> </a:t>
            </a:r>
            <a:r>
              <a:rPr lang="es-MX" sz="1400" i="1" dirty="0" err="1"/>
              <a:t>coli</a:t>
            </a:r>
            <a:r>
              <a:rPr lang="es-MX" sz="1400" i="1" dirty="0"/>
              <a:t>.</a:t>
            </a:r>
          </a:p>
          <a:p>
            <a:r>
              <a:rPr lang="es-MX" sz="1400" i="1" dirty="0"/>
              <a:t>Salmonella </a:t>
            </a:r>
            <a:r>
              <a:rPr lang="es-MX" sz="1400" i="1" dirty="0" err="1"/>
              <a:t>typhi</a:t>
            </a:r>
            <a:endParaRPr lang="es-MX" sz="1400" i="1" dirty="0"/>
          </a:p>
          <a:p>
            <a:r>
              <a:rPr lang="es-MX" sz="1400" i="1" dirty="0" err="1"/>
              <a:t>Neisseria</a:t>
            </a:r>
            <a:r>
              <a:rPr lang="es-MX" sz="1400" i="1" dirty="0"/>
              <a:t> </a:t>
            </a:r>
            <a:r>
              <a:rPr lang="es-MX" sz="1400" i="1" dirty="0" err="1"/>
              <a:t>gonorrhoeae</a:t>
            </a:r>
            <a:endParaRPr lang="es-MX" sz="1400" i="1" dirty="0"/>
          </a:p>
          <a:p>
            <a:r>
              <a:rPr lang="es-MX" sz="1400" i="1" dirty="0" err="1"/>
              <a:t>Streptomyces</a:t>
            </a:r>
            <a:r>
              <a:rPr lang="es-MX" sz="1400" i="1" dirty="0"/>
              <a:t> </a:t>
            </a:r>
            <a:r>
              <a:rPr lang="es-MX" sz="1400" i="1" dirty="0" err="1"/>
              <a:t>griseus</a:t>
            </a:r>
            <a:endParaRPr lang="es-MX" sz="1400" i="1" dirty="0"/>
          </a:p>
          <a:p>
            <a:r>
              <a:rPr lang="es-MX" sz="1400" i="1" dirty="0" err="1"/>
              <a:t>Bacillus</a:t>
            </a:r>
            <a:r>
              <a:rPr lang="es-MX" sz="1400" i="1" dirty="0"/>
              <a:t> </a:t>
            </a:r>
            <a:r>
              <a:rPr lang="es-MX" sz="1400" i="1" dirty="0" err="1"/>
              <a:t>subtilis</a:t>
            </a:r>
            <a:endParaRPr lang="es-MX" sz="1400" i="1" dirty="0"/>
          </a:p>
          <a:p>
            <a:r>
              <a:rPr lang="es-MX" sz="1400" i="1" dirty="0" err="1"/>
              <a:t>Clostridium</a:t>
            </a:r>
            <a:r>
              <a:rPr lang="es-MX" sz="1400" i="1" dirty="0"/>
              <a:t> </a:t>
            </a:r>
            <a:r>
              <a:rPr lang="es-MX" sz="1400" i="1" dirty="0" err="1"/>
              <a:t>botulinum</a:t>
            </a:r>
            <a:endParaRPr lang="es-MX" sz="1400" i="1" dirty="0"/>
          </a:p>
          <a:p>
            <a:r>
              <a:rPr lang="es-MX" sz="1400" i="1" dirty="0" err="1"/>
              <a:t>Leuconostoc</a:t>
            </a:r>
            <a:r>
              <a:rPr lang="es-MX" sz="1400" i="1" dirty="0"/>
              <a:t> </a:t>
            </a:r>
            <a:r>
              <a:rPr lang="es-MX" sz="1400" i="1" dirty="0" err="1"/>
              <a:t>mesenteroides</a:t>
            </a:r>
            <a:r>
              <a:rPr lang="es-MX" sz="1400" i="1" dirty="0"/>
              <a:t> </a:t>
            </a:r>
          </a:p>
          <a:p>
            <a:r>
              <a:rPr lang="es-MX" sz="1400" i="1" dirty="0" err="1"/>
              <a:t>Klebsiella</a:t>
            </a:r>
            <a:r>
              <a:rPr lang="es-MX" sz="1400" i="1" dirty="0"/>
              <a:t> </a:t>
            </a:r>
            <a:r>
              <a:rPr lang="es-MX" sz="1400" i="1" dirty="0" err="1"/>
              <a:t>pneumonie</a:t>
            </a:r>
            <a:endParaRPr lang="es-MX" sz="1400" i="1" dirty="0"/>
          </a:p>
          <a:p>
            <a:pPr marL="0" indent="0">
              <a:buNone/>
            </a:pPr>
            <a:r>
              <a:rPr lang="es-MX" sz="1400" dirty="0"/>
              <a:t>Realiza una investigación acerca de la importancia clínica y en alimentos de estos microorganismos, después </a:t>
            </a:r>
            <a:r>
              <a:rPr lang="es-MX" sz="1400" dirty="0" err="1"/>
              <a:t>describelas</a:t>
            </a:r>
            <a:r>
              <a:rPr lang="es-MX" sz="1400" dirty="0"/>
              <a:t>  y di cual es el microorganismo más probable al que puede asociarse esa tinción. Justifica tu respuesta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713096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EF20-6C27-41D2-AEB4-A0DD2470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US" sz="4000"/>
              <a:t>P1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00084F-DAE4-4E75-831B-CC724B2ED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363" y="1825626"/>
            <a:ext cx="4152774" cy="4303464"/>
          </a:xfrm>
        </p:spPr>
        <p:txBody>
          <a:bodyPr>
            <a:normAutofit/>
          </a:bodyPr>
          <a:lstStyle/>
          <a:p>
            <a:pPr algn="ctr"/>
            <a:r>
              <a:rPr lang="es-MX" sz="2000" dirty="0"/>
              <a:t>Un paciente en coma desarrolló una lesión purulenta en su espalda a la que se le realizó una tinción de Gram que se observó a 100x.</a:t>
            </a:r>
          </a:p>
          <a:p>
            <a:pPr marL="0" indent="0" algn="ctr">
              <a:buNone/>
            </a:pPr>
            <a:r>
              <a:rPr lang="es-MX" sz="2000" dirty="0"/>
              <a:t>¿A qué microorganismo podría estar asociado?</a:t>
            </a:r>
            <a:endParaRPr lang="en-US" sz="2000" dirty="0"/>
          </a:p>
        </p:txBody>
      </p:sp>
      <p:pic>
        <p:nvPicPr>
          <p:cNvPr id="5" name="Content Placeholder 4" descr="A picture containing large, bird, group&#10;&#10;Description automatically generated">
            <a:extLst>
              <a:ext uri="{FF2B5EF4-FFF2-40B4-BE49-F238E27FC236}">
                <a16:creationId xmlns:a16="http://schemas.microsoft.com/office/drawing/2014/main" id="{3C0527D0-281E-44FE-BD46-5C5F41318E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591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478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D220E-77D3-4C2D-810F-D951CA02B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663"/>
            <a:ext cx="3785513" cy="86812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P2</a:t>
            </a:r>
          </a:p>
        </p:txBody>
      </p:sp>
      <p:pic>
        <p:nvPicPr>
          <p:cNvPr id="5" name="Content Placeholder 4" descr="A picture containing light, bird, photo, rain&#10;&#10;Description automatically generated">
            <a:extLst>
              <a:ext uri="{FF2B5EF4-FFF2-40B4-BE49-F238E27FC236}">
                <a16:creationId xmlns:a16="http://schemas.microsoft.com/office/drawing/2014/main" id="{4337F55B-7940-4C70-A68C-03FBE3EE1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517"/>
          <a:stretch/>
        </p:blipFill>
        <p:spPr>
          <a:xfrm>
            <a:off x="5009505" y="10"/>
            <a:ext cx="7182495" cy="6857990"/>
          </a:xfrm>
          <a:prstGeom prst="rect">
            <a:avLst/>
          </a:prstGeom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E592917-F5FD-46F6-8206-9B2F9D8D0DB7}"/>
              </a:ext>
            </a:extLst>
          </p:cNvPr>
          <p:cNvSpPr txBox="1">
            <a:spLocks/>
          </p:cNvSpPr>
          <p:nvPr/>
        </p:nvSpPr>
        <p:spPr>
          <a:xfrm>
            <a:off x="515363" y="1825626"/>
            <a:ext cx="4152774" cy="430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dirty="0"/>
              <a:t>Debido a la sospecha de contaminación fecal en un agua para el consumo humano, se realizó una tinción de Gram al sedimento de la muestra.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¿</a:t>
            </a:r>
            <a:r>
              <a:rPr lang="en-US" sz="2000" dirty="0" err="1"/>
              <a:t>Qué</a:t>
            </a:r>
            <a:r>
              <a:rPr lang="en-US" sz="2000" dirty="0"/>
              <a:t> </a:t>
            </a:r>
            <a:r>
              <a:rPr lang="en-US" sz="2000" dirty="0" err="1"/>
              <a:t>microorganismo</a:t>
            </a:r>
            <a:r>
              <a:rPr lang="en-US" sz="2000" dirty="0"/>
              <a:t> </a:t>
            </a:r>
            <a:r>
              <a:rPr lang="en-US" sz="2000" dirty="0" err="1"/>
              <a:t>podría</a:t>
            </a:r>
            <a:r>
              <a:rPr lang="en-US" sz="2000" dirty="0"/>
              <a:t> </a:t>
            </a:r>
            <a:r>
              <a:rPr lang="en-US" sz="2000" dirty="0" err="1"/>
              <a:t>estar</a:t>
            </a:r>
            <a:r>
              <a:rPr lang="en-US" sz="2000" dirty="0"/>
              <a:t> </a:t>
            </a:r>
            <a:r>
              <a:rPr lang="en-US" sz="2000" dirty="0" err="1"/>
              <a:t>asociado</a:t>
            </a:r>
            <a:r>
              <a:rPr lang="en-US" sz="2000" dirty="0"/>
              <a:t>?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623822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20135-6713-4ABD-B1D7-D90B36AE9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662"/>
            <a:ext cx="3785513" cy="799887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 dirty="0"/>
              <a:t>P3</a:t>
            </a:r>
          </a:p>
        </p:txBody>
      </p:sp>
      <p:pic>
        <p:nvPicPr>
          <p:cNvPr id="5" name="Content Placeholder 4" descr="A picture containing food&#10;&#10;Description automatically generated">
            <a:extLst>
              <a:ext uri="{FF2B5EF4-FFF2-40B4-BE49-F238E27FC236}">
                <a16:creationId xmlns:a16="http://schemas.microsoft.com/office/drawing/2014/main" id="{049C18D5-D5E1-4702-8E0B-BA4F82A57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0" r="15534"/>
          <a:stretch/>
        </p:blipFill>
        <p:spPr>
          <a:xfrm>
            <a:off x="5009505" y="10"/>
            <a:ext cx="7182495" cy="6857990"/>
          </a:xfrm>
          <a:prstGeom prst="rect">
            <a:avLst/>
          </a:prstGeom>
        </p:spPr>
      </p:pic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18D07A65-2426-43B3-A276-CF9AE19704A9}"/>
              </a:ext>
            </a:extLst>
          </p:cNvPr>
          <p:cNvSpPr txBox="1">
            <a:spLocks/>
          </p:cNvSpPr>
          <p:nvPr/>
        </p:nvSpPr>
        <p:spPr>
          <a:xfrm>
            <a:off x="515363" y="1825626"/>
            <a:ext cx="4152774" cy="430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dirty="0"/>
              <a:t>El primo de un amigo desarrolló una infección en la garganta que le provocaba expectoraciones verdosas-amarillentas, se tomó una muestra de ellas y se realizó una tinción de Gram</a:t>
            </a:r>
          </a:p>
          <a:p>
            <a:pPr algn="ctr"/>
            <a:endParaRPr lang="es-MX" sz="2000" dirty="0"/>
          </a:p>
          <a:p>
            <a:pPr marL="0" indent="0" algn="ctr">
              <a:buNone/>
            </a:pPr>
            <a:r>
              <a:rPr lang="es-MX" sz="2000" dirty="0"/>
              <a:t>¿A qué microorganismo podría estar asociado?</a:t>
            </a:r>
            <a:endParaRPr lang="en-US" sz="2000" dirty="0"/>
          </a:p>
          <a:p>
            <a:pPr marL="0" indent="0" algn="ctr">
              <a:buNone/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1399092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5206513-8446-4730-9557-F83A46F90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22575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0E848C-AB7A-4860-82B5-B2BB538C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118871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s-MX" sz="4800" dirty="0"/>
              <a:t>P4</a:t>
            </a:r>
            <a:br>
              <a:rPr lang="es-MX" sz="4800" dirty="0"/>
            </a:br>
            <a:endParaRPr lang="en-US" sz="4800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A68D1B0C-139C-4BCE-8265-55F74EC27FA9}"/>
              </a:ext>
            </a:extLst>
          </p:cNvPr>
          <p:cNvSpPr txBox="1">
            <a:spLocks/>
          </p:cNvSpPr>
          <p:nvPr/>
        </p:nvSpPr>
        <p:spPr>
          <a:xfrm>
            <a:off x="515363" y="1825626"/>
            <a:ext cx="4152774" cy="430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dirty="0"/>
              <a:t>El papa de Juanito desarrollo una infección en las vías respiratorias que rápidamente afecto a su oído produciendo un fluido purulento que salía a través de su oído. Se realizó una tinción de Gram y se observó lo que se muestra en la micrografía</a:t>
            </a:r>
          </a:p>
          <a:p>
            <a:pPr algn="ctr"/>
            <a:endParaRPr lang="es-MX" sz="2000" dirty="0"/>
          </a:p>
          <a:p>
            <a:pPr marL="0" indent="0" algn="ctr">
              <a:buNone/>
            </a:pPr>
            <a:r>
              <a:rPr lang="es-MX" sz="2000" dirty="0"/>
              <a:t>¿A qué microorganismo podría estar asociado?</a:t>
            </a:r>
            <a:endParaRPr lang="en-US" sz="2000" dirty="0"/>
          </a:p>
          <a:p>
            <a:pPr marL="0" indent="0" algn="ctr">
              <a:buNone/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5350905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D220E-77D3-4C2D-810F-D951CA02B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P5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E592917-F5FD-46F6-8206-9B2F9D8D0DB7}"/>
              </a:ext>
            </a:extLst>
          </p:cNvPr>
          <p:cNvSpPr txBox="1">
            <a:spLocks/>
          </p:cNvSpPr>
          <p:nvPr/>
        </p:nvSpPr>
        <p:spPr>
          <a:xfrm>
            <a:off x="841247" y="2359152"/>
            <a:ext cx="3410712" cy="342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Un hombre de </a:t>
            </a:r>
            <a:r>
              <a:rPr lang="en-US" sz="1700" dirty="0" err="1"/>
              <a:t>negocios</a:t>
            </a:r>
            <a:r>
              <a:rPr lang="en-US" sz="1700" dirty="0"/>
              <a:t> </a:t>
            </a:r>
            <a:r>
              <a:rPr lang="en-US" sz="1700" dirty="0" err="1"/>
              <a:t>canadiense</a:t>
            </a:r>
            <a:r>
              <a:rPr lang="en-US" sz="1700" dirty="0"/>
              <a:t> </a:t>
            </a:r>
            <a:r>
              <a:rPr lang="en-US" sz="1700" dirty="0" err="1"/>
              <a:t>hizo</a:t>
            </a:r>
            <a:r>
              <a:rPr lang="en-US" sz="1700" dirty="0"/>
              <a:t> una </a:t>
            </a:r>
            <a:r>
              <a:rPr lang="en-US" sz="1700" dirty="0" err="1"/>
              <a:t>escala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CDMX, tenia </a:t>
            </a:r>
            <a:r>
              <a:rPr lang="en-US" sz="1700" dirty="0" err="1"/>
              <a:t>mucha</a:t>
            </a:r>
            <a:r>
              <a:rPr lang="en-US" sz="1700" dirty="0"/>
              <a:t> </a:t>
            </a:r>
            <a:r>
              <a:rPr lang="en-US" sz="1700" dirty="0" err="1"/>
              <a:t>hambre</a:t>
            </a:r>
            <a:r>
              <a:rPr lang="en-US" sz="1700" dirty="0"/>
              <a:t> y se </a:t>
            </a:r>
            <a:r>
              <a:rPr lang="en-US" sz="1700" dirty="0" err="1"/>
              <a:t>comió</a:t>
            </a:r>
            <a:r>
              <a:rPr lang="en-US" sz="1700" dirty="0"/>
              <a:t> </a:t>
            </a:r>
            <a:r>
              <a:rPr lang="en-US" sz="1700" dirty="0" err="1"/>
              <a:t>unos</a:t>
            </a:r>
            <a:r>
              <a:rPr lang="en-US" sz="1700" dirty="0"/>
              <a:t> tacos al pastor </a:t>
            </a:r>
            <a:r>
              <a:rPr lang="en-US" sz="1700" dirty="0" err="1"/>
              <a:t>cerca</a:t>
            </a:r>
            <a:r>
              <a:rPr lang="en-US" sz="1700" dirty="0"/>
              <a:t> del </a:t>
            </a:r>
            <a:r>
              <a:rPr lang="en-US" sz="1700" dirty="0" err="1"/>
              <a:t>aeropuerto</a:t>
            </a:r>
            <a:r>
              <a:rPr lang="en-US" sz="1700" dirty="0"/>
              <a:t>, </a:t>
            </a:r>
            <a:r>
              <a:rPr lang="en-US" sz="1700" dirty="0" err="1"/>
              <a:t>unas</a:t>
            </a:r>
            <a:r>
              <a:rPr lang="en-US" sz="1700" dirty="0"/>
              <a:t> horas </a:t>
            </a:r>
            <a:r>
              <a:rPr lang="en-US" sz="1700" dirty="0" err="1"/>
              <a:t>después</a:t>
            </a:r>
            <a:r>
              <a:rPr lang="en-US" sz="1700" dirty="0"/>
              <a:t> </a:t>
            </a:r>
            <a:r>
              <a:rPr lang="en-US" sz="1700" dirty="0" err="1"/>
              <a:t>desarrollo</a:t>
            </a:r>
            <a:r>
              <a:rPr lang="en-US" sz="1700" dirty="0"/>
              <a:t> una </a:t>
            </a:r>
            <a:r>
              <a:rPr lang="en-US" sz="1700" dirty="0" err="1"/>
              <a:t>fuerte</a:t>
            </a:r>
            <a:r>
              <a:rPr lang="en-US" sz="1700" dirty="0"/>
              <a:t> </a:t>
            </a:r>
            <a:r>
              <a:rPr lang="en-US" sz="1700" dirty="0" err="1"/>
              <a:t>diarrea</a:t>
            </a:r>
            <a:r>
              <a:rPr lang="en-US" sz="1700" dirty="0"/>
              <a:t>. Se </a:t>
            </a:r>
            <a:r>
              <a:rPr lang="en-US" sz="1700" dirty="0" err="1"/>
              <a:t>tomó</a:t>
            </a:r>
            <a:r>
              <a:rPr lang="en-US" sz="1700" dirty="0"/>
              <a:t> una </a:t>
            </a:r>
            <a:r>
              <a:rPr lang="en-US" sz="1700" dirty="0" err="1"/>
              <a:t>muestra</a:t>
            </a:r>
            <a:r>
              <a:rPr lang="en-US" sz="1700" dirty="0"/>
              <a:t> y se </a:t>
            </a:r>
            <a:r>
              <a:rPr lang="en-US" sz="1700" dirty="0" err="1"/>
              <a:t>realizó</a:t>
            </a:r>
            <a:r>
              <a:rPr lang="en-US" sz="1700" dirty="0"/>
              <a:t> una </a:t>
            </a:r>
            <a:r>
              <a:rPr lang="en-US" sz="1700" dirty="0" err="1"/>
              <a:t>tinción</a:t>
            </a:r>
            <a:r>
              <a:rPr lang="en-US" sz="1700" dirty="0"/>
              <a:t> de Gram. </a:t>
            </a:r>
          </a:p>
          <a:p>
            <a:pPr marL="0"/>
            <a:endParaRPr lang="en-US" sz="1700" dirty="0"/>
          </a:p>
          <a:p>
            <a:pPr marL="0"/>
            <a:r>
              <a:rPr lang="en-US" sz="1700" dirty="0"/>
              <a:t>¿</a:t>
            </a:r>
            <a:r>
              <a:rPr lang="en-US" sz="1700" dirty="0" err="1"/>
              <a:t>Qué</a:t>
            </a:r>
            <a:r>
              <a:rPr lang="en-US" sz="1700" dirty="0"/>
              <a:t> </a:t>
            </a:r>
            <a:r>
              <a:rPr lang="en-US" sz="1700" dirty="0" err="1"/>
              <a:t>microorganismo</a:t>
            </a:r>
            <a:r>
              <a:rPr lang="en-US" sz="1700" dirty="0"/>
              <a:t> </a:t>
            </a:r>
            <a:r>
              <a:rPr lang="en-US" sz="1700" dirty="0" err="1"/>
              <a:t>podría</a:t>
            </a:r>
            <a:r>
              <a:rPr lang="en-US" sz="1700" dirty="0"/>
              <a:t> </a:t>
            </a:r>
            <a:r>
              <a:rPr lang="en-US" sz="1700" dirty="0" err="1"/>
              <a:t>estar</a:t>
            </a:r>
            <a:r>
              <a:rPr lang="en-US" sz="1700" dirty="0"/>
              <a:t> </a:t>
            </a:r>
            <a:r>
              <a:rPr lang="en-US" sz="1700" dirty="0" err="1"/>
              <a:t>asociado</a:t>
            </a:r>
            <a:r>
              <a:rPr lang="en-US" sz="1700" dirty="0"/>
              <a:t>?</a:t>
            </a:r>
          </a:p>
        </p:txBody>
      </p:sp>
      <p:pic>
        <p:nvPicPr>
          <p:cNvPr id="13" name="Content Placeholder 12" descr="Background pattern&#10;&#10;Description automatically generated">
            <a:extLst>
              <a:ext uri="{FF2B5EF4-FFF2-40B4-BE49-F238E27FC236}">
                <a16:creationId xmlns:a16="http://schemas.microsoft.com/office/drawing/2014/main" id="{79BED692-445D-417B-8FF0-7F4C6C383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13" b="-2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680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F0A67-06FC-40CA-977E-DAA49D4F0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640081"/>
            <a:ext cx="3398518" cy="58821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MX" sz="4800" dirty="0"/>
              <a:t>P6</a:t>
            </a:r>
            <a:endParaRPr lang="en-US" sz="4800" dirty="0"/>
          </a:p>
        </p:txBody>
      </p:sp>
      <p:pic>
        <p:nvPicPr>
          <p:cNvPr id="5" name="Content Placeholder 4" descr="A picture containing food, person, holding, people&#10;&#10;Description automatically generated">
            <a:extLst>
              <a:ext uri="{FF2B5EF4-FFF2-40B4-BE49-F238E27FC236}">
                <a16:creationId xmlns:a16="http://schemas.microsoft.com/office/drawing/2014/main" id="{4AD14B6D-67D1-4AAD-88F7-192AD39E6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1" r="1" b="1"/>
          <a:stretch/>
        </p:blipFill>
        <p:spPr>
          <a:xfrm>
            <a:off x="951882" y="965595"/>
            <a:ext cx="5632217" cy="4808332"/>
          </a:xfrm>
          <a:prstGeom prst="rect">
            <a:avLst/>
          </a:prstGeom>
          <a:effectLst/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6E615AA9-0DA7-4A14-8023-7F54CD9ED761}"/>
              </a:ext>
            </a:extLst>
          </p:cNvPr>
          <p:cNvSpPr txBox="1">
            <a:spLocks/>
          </p:cNvSpPr>
          <p:nvPr/>
        </p:nvSpPr>
        <p:spPr>
          <a:xfrm>
            <a:off x="7829406" y="1499343"/>
            <a:ext cx="3410712" cy="34250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err="1"/>
              <a:t>Hace</a:t>
            </a:r>
            <a:r>
              <a:rPr lang="en-US" sz="1700" dirty="0"/>
              <a:t> </a:t>
            </a:r>
            <a:r>
              <a:rPr lang="en-US" sz="1700" dirty="0" err="1"/>
              <a:t>muchos</a:t>
            </a:r>
            <a:r>
              <a:rPr lang="en-US" sz="1700" dirty="0"/>
              <a:t> </a:t>
            </a:r>
            <a:r>
              <a:rPr lang="en-US" sz="1700" dirty="0" err="1"/>
              <a:t>años</a:t>
            </a:r>
            <a:r>
              <a:rPr lang="en-US" sz="1700" dirty="0"/>
              <a:t> un </a:t>
            </a:r>
            <a:r>
              <a:rPr lang="en-US" sz="1700" dirty="0" err="1"/>
              <a:t>estudiante</a:t>
            </a:r>
            <a:r>
              <a:rPr lang="en-US" sz="1700" dirty="0"/>
              <a:t> de FQ  </a:t>
            </a:r>
            <a:r>
              <a:rPr lang="en-US" sz="1700" dirty="0" err="1"/>
              <a:t>comió</a:t>
            </a:r>
            <a:r>
              <a:rPr lang="en-US" sz="1700" dirty="0"/>
              <a:t> </a:t>
            </a:r>
            <a:r>
              <a:rPr lang="en-US" sz="1700" dirty="0" err="1"/>
              <a:t>unos</a:t>
            </a:r>
            <a:r>
              <a:rPr lang="en-US" sz="1700" dirty="0"/>
              <a:t> tacos de </a:t>
            </a:r>
            <a:r>
              <a:rPr lang="en-US" sz="1700" dirty="0" err="1"/>
              <a:t>suadero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el pasillo que da </a:t>
            </a:r>
            <a:r>
              <a:rPr lang="en-US" sz="1700" dirty="0" err="1"/>
              <a:t>hacia</a:t>
            </a:r>
            <a:r>
              <a:rPr lang="en-US" sz="1700" dirty="0"/>
              <a:t> la </a:t>
            </a:r>
            <a:r>
              <a:rPr lang="en-US" sz="1700" dirty="0" err="1"/>
              <a:t>salida</a:t>
            </a:r>
            <a:r>
              <a:rPr lang="en-US" sz="1700" dirty="0"/>
              <a:t> a </a:t>
            </a:r>
            <a:r>
              <a:rPr lang="en-US" sz="1700" dirty="0" err="1"/>
              <a:t>Odontología</a:t>
            </a:r>
            <a:r>
              <a:rPr lang="en-US" sz="1700" dirty="0"/>
              <a:t>, </a:t>
            </a:r>
            <a:r>
              <a:rPr lang="en-US" sz="1700" dirty="0" err="1"/>
              <a:t>después</a:t>
            </a:r>
            <a:r>
              <a:rPr lang="en-US" sz="1700" dirty="0"/>
              <a:t> de </a:t>
            </a:r>
            <a:r>
              <a:rPr lang="en-US" sz="1700" dirty="0" err="1"/>
              <a:t>unos</a:t>
            </a:r>
            <a:r>
              <a:rPr lang="en-US" sz="1700" dirty="0"/>
              <a:t> </a:t>
            </a:r>
            <a:r>
              <a:rPr lang="en-US" sz="1700" dirty="0" err="1"/>
              <a:t>dias</a:t>
            </a:r>
            <a:r>
              <a:rPr lang="en-US" sz="1700" dirty="0"/>
              <a:t>  </a:t>
            </a:r>
            <a:r>
              <a:rPr lang="en-US" sz="1700" dirty="0" err="1"/>
              <a:t>desarrollo</a:t>
            </a:r>
            <a:r>
              <a:rPr lang="en-US" sz="1700" dirty="0"/>
              <a:t> una </a:t>
            </a:r>
            <a:r>
              <a:rPr lang="en-US" sz="1700" dirty="0" err="1"/>
              <a:t>fuerte</a:t>
            </a:r>
            <a:r>
              <a:rPr lang="en-US" sz="1700" dirty="0"/>
              <a:t> </a:t>
            </a:r>
            <a:r>
              <a:rPr lang="en-US" sz="1700" dirty="0" err="1"/>
              <a:t>diarrea</a:t>
            </a:r>
            <a:r>
              <a:rPr lang="en-US" sz="1700" dirty="0"/>
              <a:t> con </a:t>
            </a:r>
            <a:r>
              <a:rPr lang="en-US" sz="1700" dirty="0" err="1"/>
              <a:t>presencia</a:t>
            </a:r>
            <a:r>
              <a:rPr lang="en-US" sz="1700" dirty="0"/>
              <a:t> de </a:t>
            </a:r>
            <a:r>
              <a:rPr lang="en-US" sz="1700" dirty="0" err="1"/>
              <a:t>sangre</a:t>
            </a:r>
            <a:r>
              <a:rPr lang="en-US" sz="1700" dirty="0"/>
              <a:t>, </a:t>
            </a:r>
            <a:r>
              <a:rPr lang="en-US" sz="1700" dirty="0" err="1"/>
              <a:t>fuertes</a:t>
            </a:r>
            <a:r>
              <a:rPr lang="en-US" sz="1700" dirty="0"/>
              <a:t> </a:t>
            </a:r>
            <a:r>
              <a:rPr lang="en-US" sz="1700" dirty="0" err="1"/>
              <a:t>dolores</a:t>
            </a:r>
            <a:r>
              <a:rPr lang="en-US" sz="1700" dirty="0"/>
              <a:t> </a:t>
            </a:r>
            <a:r>
              <a:rPr lang="en-US" sz="1700" dirty="0" err="1"/>
              <a:t>abdominales</a:t>
            </a:r>
            <a:r>
              <a:rPr lang="en-US" sz="1700" dirty="0"/>
              <a:t> y </a:t>
            </a:r>
            <a:r>
              <a:rPr lang="en-US" sz="1700" dirty="0" err="1"/>
              <a:t>fiebre</a:t>
            </a:r>
            <a:r>
              <a:rPr lang="en-US" sz="1700" dirty="0"/>
              <a:t> y </a:t>
            </a:r>
            <a:r>
              <a:rPr lang="en-US" sz="1700" dirty="0" err="1"/>
              <a:t>vómito</a:t>
            </a:r>
            <a:r>
              <a:rPr lang="en-US" sz="1700" dirty="0"/>
              <a:t>.</a:t>
            </a:r>
          </a:p>
          <a:p>
            <a:pPr marL="0" indent="0">
              <a:buNone/>
            </a:pPr>
            <a:r>
              <a:rPr lang="en-US" sz="1700" dirty="0"/>
              <a:t> Se </a:t>
            </a:r>
            <a:r>
              <a:rPr lang="en-US" sz="1700" dirty="0" err="1"/>
              <a:t>tomó</a:t>
            </a:r>
            <a:r>
              <a:rPr lang="en-US" sz="1700" dirty="0"/>
              <a:t> una </a:t>
            </a:r>
            <a:r>
              <a:rPr lang="en-US" sz="1700" dirty="0" err="1"/>
              <a:t>muestra</a:t>
            </a:r>
            <a:r>
              <a:rPr lang="en-US" sz="1700" dirty="0"/>
              <a:t> y se </a:t>
            </a:r>
            <a:r>
              <a:rPr lang="en-US" sz="1700" dirty="0" err="1"/>
              <a:t>realizó</a:t>
            </a:r>
            <a:r>
              <a:rPr lang="en-US" sz="1700" dirty="0"/>
              <a:t> una </a:t>
            </a:r>
            <a:r>
              <a:rPr lang="en-US" sz="1700" dirty="0" err="1"/>
              <a:t>tinción</a:t>
            </a:r>
            <a:r>
              <a:rPr lang="en-US" sz="1700" dirty="0"/>
              <a:t> de Gram. </a:t>
            </a:r>
          </a:p>
          <a:p>
            <a:pPr marL="0"/>
            <a:endParaRPr lang="en-US" sz="1700" dirty="0"/>
          </a:p>
          <a:p>
            <a:pPr marL="0"/>
            <a:r>
              <a:rPr lang="en-US" sz="1700" dirty="0"/>
              <a:t>¿</a:t>
            </a:r>
            <a:r>
              <a:rPr lang="en-US" sz="1700" dirty="0" err="1"/>
              <a:t>Qué</a:t>
            </a:r>
            <a:r>
              <a:rPr lang="en-US" sz="1700" dirty="0"/>
              <a:t> </a:t>
            </a:r>
            <a:r>
              <a:rPr lang="en-US" sz="1700" dirty="0" err="1"/>
              <a:t>microorganismo</a:t>
            </a:r>
            <a:r>
              <a:rPr lang="en-US" sz="1700" dirty="0"/>
              <a:t> </a:t>
            </a:r>
            <a:r>
              <a:rPr lang="en-US" sz="1700" dirty="0" err="1"/>
              <a:t>podría</a:t>
            </a:r>
            <a:r>
              <a:rPr lang="en-US" sz="1700" dirty="0"/>
              <a:t> </a:t>
            </a:r>
            <a:r>
              <a:rPr lang="en-US" sz="1700" dirty="0" err="1"/>
              <a:t>estar</a:t>
            </a:r>
            <a:r>
              <a:rPr lang="en-US" sz="1700" dirty="0"/>
              <a:t> </a:t>
            </a:r>
            <a:r>
              <a:rPr lang="en-US" sz="1700" dirty="0" err="1"/>
              <a:t>asociado</a:t>
            </a:r>
            <a:r>
              <a:rPr lang="en-US" sz="17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816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0" y="141051"/>
            <a:ext cx="10018713" cy="656617"/>
          </a:xfrm>
        </p:spPr>
        <p:txBody>
          <a:bodyPr>
            <a:normAutofit fontScale="90000"/>
          </a:bodyPr>
          <a:lstStyle/>
          <a:p>
            <a:r>
              <a:rPr lang="es-MX" dirty="0"/>
              <a:t>USO DE COLORANTES VITALES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44212816"/>
              </p:ext>
            </p:extLst>
          </p:nvPr>
        </p:nvGraphicFramePr>
        <p:xfrm>
          <a:off x="1282853" y="782444"/>
          <a:ext cx="4614470" cy="371179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99668">
                  <a:extLst>
                    <a:ext uri="{9D8B030D-6E8A-4147-A177-3AD203B41FA5}">
                      <a16:colId xmlns:a16="http://schemas.microsoft.com/office/drawing/2014/main" val="265099131"/>
                    </a:ext>
                  </a:extLst>
                </a:gridCol>
                <a:gridCol w="1339113">
                  <a:extLst>
                    <a:ext uri="{9D8B030D-6E8A-4147-A177-3AD203B41FA5}">
                      <a16:colId xmlns:a16="http://schemas.microsoft.com/office/drawing/2014/main" val="1657082472"/>
                    </a:ext>
                  </a:extLst>
                </a:gridCol>
                <a:gridCol w="2175689">
                  <a:extLst>
                    <a:ext uri="{9D8B030D-6E8A-4147-A177-3AD203B41FA5}">
                      <a16:colId xmlns:a16="http://schemas.microsoft.com/office/drawing/2014/main" val="2821235006"/>
                    </a:ext>
                  </a:extLst>
                </a:gridCol>
              </a:tblGrid>
              <a:tr h="33743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COLORANTES VITALES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210464"/>
                  </a:ext>
                </a:extLst>
              </a:tr>
              <a:tr h="3374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effectLst/>
                        </a:rPr>
                        <a:t>Colorante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</a:rPr>
                        <a:t>Función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</a:rPr>
                        <a:t>Observaciones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ctr"/>
                </a:tc>
                <a:extLst>
                  <a:ext uri="{0D108BD9-81ED-4DB2-BD59-A6C34878D82A}">
                    <a16:rowId xmlns:a16="http://schemas.microsoft.com/office/drawing/2014/main" val="1427798423"/>
                  </a:ext>
                </a:extLst>
              </a:tr>
              <a:tr h="10123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Azul de metileno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Tiñe granulos citoplasmáticos y el núcleo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Indicador </a:t>
                      </a:r>
                      <a:r>
                        <a:rPr lang="es-MX" sz="1100" u="none" strike="noStrike" dirty="0" err="1">
                          <a:effectLst/>
                        </a:rPr>
                        <a:t>redox</a:t>
                      </a:r>
                      <a:r>
                        <a:rPr lang="es-MX" sz="1100" u="none" strike="noStrike" dirty="0">
                          <a:effectLst/>
                        </a:rPr>
                        <a:t>-azul reducido/incoloro-oxidado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ctr"/>
                </a:tc>
                <a:extLst>
                  <a:ext uri="{0D108BD9-81ED-4DB2-BD59-A6C34878D82A}">
                    <a16:rowId xmlns:a16="http://schemas.microsoft.com/office/drawing/2014/main" val="1344964334"/>
                  </a:ext>
                </a:extLst>
              </a:tr>
              <a:tr h="6748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Rojo Congo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Tiñe todo el protozoario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Indicador acido-base: acido-azul, alcalino-rojo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ctr"/>
                </a:tc>
                <a:extLst>
                  <a:ext uri="{0D108BD9-81ED-4DB2-BD59-A6C34878D82A}">
                    <a16:rowId xmlns:a16="http://schemas.microsoft.com/office/drawing/2014/main" val="115353945"/>
                  </a:ext>
                </a:extLst>
              </a:tr>
              <a:tr h="6748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Rojo Neutro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Tiñe las vacuolas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Indicador ácido-base: ácido-rojo, alcalino-amarillo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ctr"/>
                </a:tc>
                <a:extLst>
                  <a:ext uri="{0D108BD9-81ED-4DB2-BD59-A6C34878D82A}">
                    <a16:rowId xmlns:a16="http://schemas.microsoft.com/office/drawing/2014/main" val="1800051182"/>
                  </a:ext>
                </a:extLst>
              </a:tr>
              <a:tr h="6748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Verde B de Janus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Tiñe las mitocondrias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Indicador </a:t>
                      </a:r>
                      <a:r>
                        <a:rPr lang="es-MX" sz="1100" u="none" strike="noStrike" dirty="0" err="1">
                          <a:effectLst/>
                        </a:rPr>
                        <a:t>redox</a:t>
                      </a:r>
                      <a:r>
                        <a:rPr lang="es-MX" sz="1100" u="none" strike="noStrike" dirty="0">
                          <a:effectLst/>
                        </a:rPr>
                        <a:t>: rosa-reducido/azul-oxidado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ctr"/>
                </a:tc>
                <a:extLst>
                  <a:ext uri="{0D108BD9-81ED-4DB2-BD59-A6C34878D82A}">
                    <a16:rowId xmlns:a16="http://schemas.microsoft.com/office/drawing/2014/main" val="783123840"/>
                  </a:ext>
                </a:extLst>
              </a:tr>
            </a:tbl>
          </a:graphicData>
        </a:graphic>
      </p:graphicFrame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746585" y="952974"/>
            <a:ext cx="4895056" cy="595821"/>
          </a:xfrm>
        </p:spPr>
        <p:txBody>
          <a:bodyPr>
            <a:normAutofit lnSpcReduction="10000"/>
          </a:bodyPr>
          <a:lstStyle/>
          <a:p>
            <a:r>
              <a:rPr lang="es-MX" dirty="0"/>
              <a:t>Ejercen su acción en las partes vivas de la célula sin alterar su metabolismo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6992281" y="1738428"/>
            <a:ext cx="4895055" cy="4307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MX" b="1" dirty="0"/>
              <a:t>PROCEDIMIENTO</a:t>
            </a:r>
          </a:p>
          <a:p>
            <a:r>
              <a:rPr lang="es-MX" dirty="0"/>
              <a:t>Colocar  con ayuda de una pipeta Pasteur 1 gota de muestra sobre un portaobjetos(limpio y desengrasado), adicionar 1 gota de colorante </a:t>
            </a:r>
          </a:p>
          <a:p>
            <a:r>
              <a:rPr lang="es-MX" dirty="0"/>
              <a:t>Colocar el borde de un cubreobjetos sobre la gota en un ángulo de 45°</a:t>
            </a:r>
          </a:p>
          <a:p>
            <a:r>
              <a:rPr lang="es-MX" dirty="0"/>
              <a:t>Dejar caer el cubreobjetos gentilmente sobre la gota de muestra</a:t>
            </a:r>
          </a:p>
          <a:p>
            <a:r>
              <a:rPr lang="es-MX" dirty="0"/>
              <a:t>Observar al microscopio a 10x y 45x</a:t>
            </a:r>
          </a:p>
          <a:p>
            <a:pPr lvl="1"/>
            <a:r>
              <a:rPr lang="es-MX" dirty="0"/>
              <a:t>No iluminar en exceso, baja intensidad de luz</a:t>
            </a:r>
          </a:p>
          <a:p>
            <a:r>
              <a:rPr lang="es-MX" dirty="0"/>
              <a:t>Describir morfología y organelos observados</a:t>
            </a:r>
          </a:p>
        </p:txBody>
      </p:sp>
      <p:pic>
        <p:nvPicPr>
          <p:cNvPr id="7" name="Picture 2" descr="Paramecium Caudatum Colored Food Vacuole | Animals/Wildlife Stock Image  92793055">
            <a:extLst>
              <a:ext uri="{FF2B5EF4-FFF2-40B4-BE49-F238E27FC236}">
                <a16:creationId xmlns:a16="http://schemas.microsoft.com/office/drawing/2014/main" id="{29BE9D0F-8266-44C4-AD4D-8A673E45B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1"/>
          <a:stretch/>
        </p:blipFill>
        <p:spPr bwMode="auto">
          <a:xfrm>
            <a:off x="1282853" y="4619571"/>
            <a:ext cx="2228973" cy="223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6C8AB4-73E7-453B-8697-D4441EB2CAD8}"/>
              </a:ext>
            </a:extLst>
          </p:cNvPr>
          <p:cNvSpPr txBox="1"/>
          <p:nvPr/>
        </p:nvSpPr>
        <p:spPr>
          <a:xfrm>
            <a:off x="1282853" y="6046019"/>
            <a:ext cx="16113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solidFill>
                  <a:schemeClr val="bg1"/>
                </a:solidFill>
              </a:rPr>
              <a:t>Paramecium</a:t>
            </a:r>
            <a:r>
              <a:rPr lang="es-MX" sz="1400" dirty="0">
                <a:solidFill>
                  <a:schemeClr val="bg1"/>
                </a:solidFill>
              </a:rPr>
              <a:t> </a:t>
            </a:r>
            <a:r>
              <a:rPr lang="es-MX" sz="1400" dirty="0" err="1">
                <a:solidFill>
                  <a:schemeClr val="bg1"/>
                </a:solidFill>
              </a:rPr>
              <a:t>sp</a:t>
            </a:r>
            <a:r>
              <a:rPr lang="es-MX" sz="1400" dirty="0">
                <a:solidFill>
                  <a:schemeClr val="bg1"/>
                </a:solidFill>
              </a:rPr>
              <a:t>.</a:t>
            </a:r>
          </a:p>
          <a:p>
            <a:r>
              <a:rPr lang="es-MX" sz="1400" dirty="0">
                <a:solidFill>
                  <a:schemeClr val="bg1"/>
                </a:solidFill>
              </a:rPr>
              <a:t>Tinción vital con </a:t>
            </a:r>
          </a:p>
          <a:p>
            <a:r>
              <a:rPr lang="es-MX" sz="1400" dirty="0">
                <a:solidFill>
                  <a:schemeClr val="bg1"/>
                </a:solidFill>
              </a:rPr>
              <a:t>rojo neutro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75FF4D-9475-4DCC-92AA-44CB1F6036E6}"/>
              </a:ext>
            </a:extLst>
          </p:cNvPr>
          <p:cNvSpPr/>
          <p:nvPr/>
        </p:nvSpPr>
        <p:spPr>
          <a:xfrm>
            <a:off x="3742068" y="4812463"/>
            <a:ext cx="2579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Se usan colorantes diluidos 1:10 000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54ED73-0508-4E25-BF52-EA9123934EBE}"/>
              </a:ext>
            </a:extLst>
          </p:cNvPr>
          <p:cNvSpPr/>
          <p:nvPr/>
        </p:nvSpPr>
        <p:spPr>
          <a:xfrm>
            <a:off x="3742068" y="5587715"/>
            <a:ext cx="25792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/>
              <a:t>Colorantes de baja</a:t>
            </a:r>
          </a:p>
          <a:p>
            <a:r>
              <a:rPr lang="es-MX" sz="1600" dirty="0"/>
              <a:t>Toxicidad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9EDBE-988C-4C5E-84D4-3F9553FE2497}"/>
              </a:ext>
            </a:extLst>
          </p:cNvPr>
          <p:cNvSpPr/>
          <p:nvPr/>
        </p:nvSpPr>
        <p:spPr>
          <a:xfrm>
            <a:off x="3830684" y="6217193"/>
            <a:ext cx="25792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/>
              <a:t>Es una tinción simple (un colorante) en fresco</a:t>
            </a:r>
          </a:p>
        </p:txBody>
      </p:sp>
    </p:spTree>
    <p:extLst>
      <p:ext uri="{BB962C8B-B14F-4D97-AF65-F5344CB8AC3E}">
        <p14:creationId xmlns:p14="http://schemas.microsoft.com/office/powerpoint/2010/main" val="37852181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540F9-E585-44EB-A777-EEAE645B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66" y="717804"/>
            <a:ext cx="3121901" cy="52577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MX" sz="3600" b="1" dirty="0"/>
              <a:t>P7</a:t>
            </a:r>
            <a:br>
              <a:rPr lang="es-MX" sz="2400" dirty="0">
                <a:solidFill>
                  <a:srgbClr val="2C2C2C"/>
                </a:solidFill>
              </a:rPr>
            </a:br>
            <a:br>
              <a:rPr lang="es-MX" sz="2400" dirty="0">
                <a:solidFill>
                  <a:srgbClr val="2C2C2C"/>
                </a:solidFill>
              </a:rPr>
            </a:br>
            <a:r>
              <a:rPr lang="es-MX" sz="2400" dirty="0"/>
              <a:t>Después de una noche de pasión intensa, “Perenganito” comenzó a tener inflamación y dolor al orinar, después de unos días empezó a secretar un liquido fétido y purulento al cual se le realizó una tinción de Gram</a:t>
            </a:r>
            <a:br>
              <a:rPr lang="es-MX" sz="2400" dirty="0"/>
            </a:br>
            <a:br>
              <a:rPr lang="es-MX" sz="2400" dirty="0">
                <a:solidFill>
                  <a:srgbClr val="2C2C2C"/>
                </a:solidFill>
              </a:rPr>
            </a:br>
            <a:r>
              <a:rPr lang="en-US" sz="2400" dirty="0"/>
              <a:t>¿</a:t>
            </a:r>
            <a:r>
              <a:rPr lang="en-US" sz="2400" dirty="0" err="1"/>
              <a:t>Qué</a:t>
            </a:r>
            <a:r>
              <a:rPr lang="en-US" sz="2400" dirty="0"/>
              <a:t> </a:t>
            </a:r>
            <a:r>
              <a:rPr lang="en-US" sz="2400" dirty="0" err="1"/>
              <a:t>microorganismo</a:t>
            </a:r>
            <a:r>
              <a:rPr lang="en-US" sz="2400" dirty="0"/>
              <a:t> </a:t>
            </a:r>
            <a:r>
              <a:rPr lang="en-US" sz="2400" dirty="0" err="1"/>
              <a:t>podría</a:t>
            </a:r>
            <a:r>
              <a:rPr lang="en-US" sz="2400" dirty="0"/>
              <a:t> </a:t>
            </a:r>
            <a:r>
              <a:rPr lang="en-US" sz="2400" dirty="0" err="1"/>
              <a:t>estar</a:t>
            </a:r>
            <a:r>
              <a:rPr lang="en-US" sz="2400" dirty="0"/>
              <a:t> </a:t>
            </a:r>
            <a:r>
              <a:rPr lang="en-US" sz="2400" dirty="0" err="1"/>
              <a:t>asociado</a:t>
            </a:r>
            <a:r>
              <a:rPr lang="en-US" sz="2400" dirty="0"/>
              <a:t>?</a:t>
            </a:r>
            <a:br>
              <a:rPr lang="en-US" sz="2400" dirty="0"/>
            </a:br>
            <a:br>
              <a:rPr lang="es-MX" sz="2400" dirty="0">
                <a:solidFill>
                  <a:srgbClr val="2C2C2C"/>
                </a:solidFill>
              </a:rPr>
            </a:br>
            <a:endParaRPr lang="en-US" sz="2400" dirty="0">
              <a:solidFill>
                <a:srgbClr val="2C2C2C"/>
              </a:solidFill>
            </a:endParaRPr>
          </a:p>
        </p:txBody>
      </p:sp>
      <p:pic>
        <p:nvPicPr>
          <p:cNvPr id="5" name="Content Placeholder 4" descr="Scatter chart&#10;&#10;Description automatically generated">
            <a:extLst>
              <a:ext uri="{FF2B5EF4-FFF2-40B4-BE49-F238E27FC236}">
                <a16:creationId xmlns:a16="http://schemas.microsoft.com/office/drawing/2014/main" id="{66854813-4B32-46F8-8C00-AC6051224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" r="1" b="8035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068437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322F6-5FC6-408F-A9C2-AFBCC6672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976129" cy="52577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MX" sz="2400" dirty="0"/>
              <a:t>P8</a:t>
            </a:r>
            <a:br>
              <a:rPr lang="es-MX" sz="2400" dirty="0"/>
            </a:br>
            <a:r>
              <a:rPr lang="es-MX" sz="2400" dirty="0"/>
              <a:t>En un laboratorio de investigación se consiguió aislar un microorganismo que producía un fuerte antibiótico, se realizó una tinción de Gram y se tomó la micrografía de la derecha</a:t>
            </a:r>
            <a:br>
              <a:rPr lang="es-MX" sz="2400" dirty="0"/>
            </a:br>
            <a:r>
              <a:rPr lang="en-US" sz="2400" dirty="0"/>
              <a:t>¿</a:t>
            </a:r>
            <a:r>
              <a:rPr lang="en-US" sz="2400" dirty="0" err="1"/>
              <a:t>Qué</a:t>
            </a:r>
            <a:r>
              <a:rPr lang="en-US" sz="2400" dirty="0"/>
              <a:t> </a:t>
            </a:r>
            <a:r>
              <a:rPr lang="en-US" sz="2400" dirty="0" err="1"/>
              <a:t>microorganismo</a:t>
            </a:r>
            <a:r>
              <a:rPr lang="en-US" sz="2400" dirty="0"/>
              <a:t> </a:t>
            </a:r>
            <a:r>
              <a:rPr lang="en-US" sz="2400" dirty="0" err="1"/>
              <a:t>podría</a:t>
            </a:r>
            <a:r>
              <a:rPr lang="en-US" sz="2400" dirty="0"/>
              <a:t> </a:t>
            </a:r>
            <a:r>
              <a:rPr lang="en-US" sz="2400" dirty="0" err="1"/>
              <a:t>estar</a:t>
            </a:r>
            <a:r>
              <a:rPr lang="en-US" sz="2400" dirty="0"/>
              <a:t> </a:t>
            </a:r>
            <a:r>
              <a:rPr lang="en-US" sz="2400" dirty="0" err="1"/>
              <a:t>asociado</a:t>
            </a:r>
            <a:r>
              <a:rPr lang="en-US" sz="2400" dirty="0"/>
              <a:t>?</a:t>
            </a:r>
            <a:br>
              <a:rPr lang="en-US" sz="2400" dirty="0"/>
            </a:br>
            <a:endParaRPr lang="en-US" sz="2400" dirty="0">
              <a:solidFill>
                <a:srgbClr val="2C2C2C"/>
              </a:solidFill>
            </a:endParaRPr>
          </a:p>
        </p:txBody>
      </p:sp>
      <p:pic>
        <p:nvPicPr>
          <p:cNvPr id="1028" name="Picture 4" descr="Streptomyces griseus">
            <a:extLst>
              <a:ext uri="{FF2B5EF4-FFF2-40B4-BE49-F238E27FC236}">
                <a16:creationId xmlns:a16="http://schemas.microsoft.com/office/drawing/2014/main" id="{B1D0E58C-B060-4A7E-B130-163485E185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" r="4479" b="2"/>
          <a:stretch/>
        </p:blipFill>
        <p:spPr bwMode="auto">
          <a:xfrm>
            <a:off x="4062964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03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FB9FD-6AC6-4E43-8207-A3C9859AF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79" y="501603"/>
            <a:ext cx="4757382" cy="767640"/>
          </a:xfrm>
        </p:spPr>
        <p:txBody>
          <a:bodyPr/>
          <a:lstStyle/>
          <a:p>
            <a:r>
              <a:rPr lang="es-MX" dirty="0"/>
              <a:t>P9</a:t>
            </a:r>
            <a:endParaRPr lang="en-US" dirty="0"/>
          </a:p>
        </p:txBody>
      </p:sp>
      <p:pic>
        <p:nvPicPr>
          <p:cNvPr id="2050" name="Picture 2" descr="Spore-Forming Gram-Positive Bacilli - ppt video online download">
            <a:extLst>
              <a:ext uri="{FF2B5EF4-FFF2-40B4-BE49-F238E27FC236}">
                <a16:creationId xmlns:a16="http://schemas.microsoft.com/office/drawing/2014/main" id="{67E3E2EB-9AE6-4EB4-B6BB-99E9CD56D6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7"/>
          <a:stretch/>
        </p:blipFill>
        <p:spPr bwMode="auto">
          <a:xfrm>
            <a:off x="5256211" y="501603"/>
            <a:ext cx="5801784" cy="316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pore Stain- Principle, Procedure and Result Interpretation">
            <a:extLst>
              <a:ext uri="{FF2B5EF4-FFF2-40B4-BE49-F238E27FC236}">
                <a16:creationId xmlns:a16="http://schemas.microsoft.com/office/drawing/2014/main" id="{4D4FFDD6-3259-41DD-8EE2-A4BC49C9E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61" y="3429000"/>
            <a:ext cx="5445457" cy="365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BD6029F6-186B-4258-8038-CFD15EE08276}"/>
              </a:ext>
            </a:extLst>
          </p:cNvPr>
          <p:cNvSpPr txBox="1">
            <a:spLocks/>
          </p:cNvSpPr>
          <p:nvPr/>
        </p:nvSpPr>
        <p:spPr>
          <a:xfrm>
            <a:off x="660778" y="1269243"/>
            <a:ext cx="4266063" cy="4121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Un </a:t>
            </a:r>
            <a:r>
              <a:rPr lang="en-US" sz="1700" dirty="0" err="1"/>
              <a:t>panadero</a:t>
            </a:r>
            <a:r>
              <a:rPr lang="en-US" sz="1700" dirty="0"/>
              <a:t> </a:t>
            </a:r>
            <a:r>
              <a:rPr lang="en-US" sz="1700" dirty="0" err="1"/>
              <a:t>detectó</a:t>
            </a:r>
            <a:r>
              <a:rPr lang="en-US" sz="1700" dirty="0"/>
              <a:t> un </a:t>
            </a:r>
            <a:r>
              <a:rPr lang="en-US" sz="1700" dirty="0" err="1"/>
              <a:t>defecto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sus panes </a:t>
            </a:r>
            <a:r>
              <a:rPr lang="en-US" sz="1700" dirty="0" err="1"/>
              <a:t>artesanales</a:t>
            </a:r>
            <a:r>
              <a:rPr lang="en-US" sz="1700" dirty="0"/>
              <a:t>, </a:t>
            </a:r>
            <a:r>
              <a:rPr lang="en-US" sz="1700" dirty="0" err="1"/>
              <a:t>ya</a:t>
            </a:r>
            <a:r>
              <a:rPr lang="en-US" sz="1700" dirty="0"/>
              <a:t> que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su</a:t>
            </a:r>
            <a:r>
              <a:rPr lang="en-US" sz="1700" dirty="0"/>
              <a:t> ultimo </a:t>
            </a:r>
            <a:r>
              <a:rPr lang="en-US" sz="1700" dirty="0" err="1"/>
              <a:t>lote</a:t>
            </a:r>
            <a:r>
              <a:rPr lang="en-US" sz="1700" dirty="0"/>
              <a:t> se </a:t>
            </a:r>
            <a:r>
              <a:rPr lang="en-US" sz="1700" dirty="0" err="1"/>
              <a:t>presentaban</a:t>
            </a:r>
            <a:r>
              <a:rPr lang="en-US" sz="1700" dirty="0"/>
              <a:t> </a:t>
            </a:r>
            <a:r>
              <a:rPr lang="en-US" sz="1700" dirty="0" err="1"/>
              <a:t>filamentos</a:t>
            </a:r>
            <a:r>
              <a:rPr lang="en-US" sz="1700" dirty="0"/>
              <a:t> </a:t>
            </a:r>
            <a:r>
              <a:rPr lang="en-US" sz="1700" dirty="0" err="1"/>
              <a:t>viscosos</a:t>
            </a:r>
            <a:r>
              <a:rPr lang="en-US" sz="1700" dirty="0"/>
              <a:t> dentro de sus panes y el pan tenia un </a:t>
            </a:r>
            <a:r>
              <a:rPr lang="en-US" sz="1700" dirty="0" err="1"/>
              <a:t>sabor</a:t>
            </a:r>
            <a:r>
              <a:rPr lang="en-US" sz="1700" dirty="0"/>
              <a:t> </a:t>
            </a:r>
            <a:r>
              <a:rPr lang="en-US" sz="1700" dirty="0" err="1"/>
              <a:t>indeseable</a:t>
            </a:r>
            <a:r>
              <a:rPr lang="en-US" sz="1700" dirty="0"/>
              <a:t> </a:t>
            </a:r>
          </a:p>
          <a:p>
            <a:pPr marL="0" indent="0">
              <a:buNone/>
            </a:pPr>
            <a:r>
              <a:rPr lang="en-US" sz="1700" dirty="0"/>
              <a:t> Se </a:t>
            </a:r>
            <a:r>
              <a:rPr lang="en-US" sz="1700" dirty="0" err="1"/>
              <a:t>tomó</a:t>
            </a:r>
            <a:r>
              <a:rPr lang="en-US" sz="1700" dirty="0"/>
              <a:t> una </a:t>
            </a:r>
            <a:r>
              <a:rPr lang="en-US" sz="1700" dirty="0" err="1"/>
              <a:t>muestra</a:t>
            </a:r>
            <a:r>
              <a:rPr lang="en-US" sz="1700" dirty="0"/>
              <a:t> y se </a:t>
            </a:r>
            <a:r>
              <a:rPr lang="en-US" sz="1700" dirty="0" err="1"/>
              <a:t>realizó</a:t>
            </a:r>
            <a:r>
              <a:rPr lang="en-US" sz="1700" dirty="0"/>
              <a:t> una </a:t>
            </a:r>
            <a:r>
              <a:rPr lang="en-US" sz="1700" dirty="0" err="1"/>
              <a:t>tinción</a:t>
            </a:r>
            <a:r>
              <a:rPr lang="en-US" sz="1700" dirty="0"/>
              <a:t> de Gram y de </a:t>
            </a:r>
            <a:r>
              <a:rPr lang="en-US" sz="1700" dirty="0" err="1"/>
              <a:t>endospora</a:t>
            </a:r>
            <a:r>
              <a:rPr lang="en-US" sz="1700" dirty="0"/>
              <a:t>. </a:t>
            </a:r>
          </a:p>
          <a:p>
            <a:pPr marL="0"/>
            <a:endParaRPr lang="en-US" sz="1700" dirty="0"/>
          </a:p>
          <a:p>
            <a:pPr marL="0"/>
            <a:r>
              <a:rPr lang="en-US" sz="1700" dirty="0"/>
              <a:t>¿</a:t>
            </a:r>
            <a:r>
              <a:rPr lang="en-US" sz="1700" dirty="0" err="1"/>
              <a:t>Qué</a:t>
            </a:r>
            <a:r>
              <a:rPr lang="en-US" sz="1700" dirty="0"/>
              <a:t> </a:t>
            </a:r>
            <a:r>
              <a:rPr lang="en-US" sz="1700" dirty="0" err="1"/>
              <a:t>microorganismo</a:t>
            </a:r>
            <a:r>
              <a:rPr lang="en-US" sz="1700" dirty="0"/>
              <a:t> </a:t>
            </a:r>
            <a:r>
              <a:rPr lang="en-US" sz="1700" dirty="0" err="1"/>
              <a:t>podría</a:t>
            </a:r>
            <a:r>
              <a:rPr lang="en-US" sz="1700" dirty="0"/>
              <a:t> </a:t>
            </a:r>
            <a:r>
              <a:rPr lang="en-US" sz="1700" dirty="0" err="1"/>
              <a:t>estar</a:t>
            </a:r>
            <a:r>
              <a:rPr lang="en-US" sz="1700" dirty="0"/>
              <a:t> </a:t>
            </a:r>
            <a:r>
              <a:rPr lang="en-US" sz="1700" dirty="0" err="1"/>
              <a:t>asociado</a:t>
            </a:r>
            <a:r>
              <a:rPr lang="en-US" sz="1700" dirty="0"/>
              <a:t>?</a:t>
            </a:r>
          </a:p>
        </p:txBody>
      </p:sp>
      <p:pic>
        <p:nvPicPr>
          <p:cNvPr id="2054" name="Picture 6" descr="Spoilage of Cereals - Page 2 of 2 - Simplynotes | Simplynotes">
            <a:extLst>
              <a:ext uri="{FF2B5EF4-FFF2-40B4-BE49-F238E27FC236}">
                <a16:creationId xmlns:a16="http://schemas.microsoft.com/office/drawing/2014/main" id="{26F53A61-D185-4032-A623-EBFC52672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01" y="4493382"/>
            <a:ext cx="48768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7133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8E051-8D35-464F-A2AE-E12779AC0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78" y="503583"/>
            <a:ext cx="3752196" cy="765660"/>
          </a:xfrm>
        </p:spPr>
        <p:txBody>
          <a:bodyPr/>
          <a:lstStyle/>
          <a:p>
            <a:r>
              <a:rPr lang="es-MX" dirty="0"/>
              <a:t>P10</a:t>
            </a:r>
            <a:endParaRPr lang="en-US" dirty="0"/>
          </a:p>
        </p:txBody>
      </p:sp>
      <p:pic>
        <p:nvPicPr>
          <p:cNvPr id="3074" name="Picture 2" descr="A photomicrograph of Clostridium botulinum type A viewed using a Gram-stain  technique, 1978, Foto de Stock, Imagen Derechos Protegidos Pic.  GMS-AG75191FINAL | agefotostock">
            <a:extLst>
              <a:ext uri="{FF2B5EF4-FFF2-40B4-BE49-F238E27FC236}">
                <a16:creationId xmlns:a16="http://schemas.microsoft.com/office/drawing/2014/main" id="{C7EE0482-B600-424E-BE2A-C39A6E59DB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287" y="0"/>
            <a:ext cx="5526206" cy="374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b 12: Environmental Microbiology and Water Quality">
            <a:extLst>
              <a:ext uri="{FF2B5EF4-FFF2-40B4-BE49-F238E27FC236}">
                <a16:creationId xmlns:a16="http://schemas.microsoft.com/office/drawing/2014/main" id="{83B1B7C4-052B-4F8C-A7C6-772EBBBC5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503" y="3283840"/>
            <a:ext cx="5101774" cy="33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n en Infecciónes Bacterianas">
            <a:extLst>
              <a:ext uri="{FF2B5EF4-FFF2-40B4-BE49-F238E27FC236}">
                <a16:creationId xmlns:a16="http://schemas.microsoft.com/office/drawing/2014/main" id="{0DBFB656-BC0D-420E-A683-317A8FEE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996" y="3912902"/>
            <a:ext cx="3573004" cy="273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3EF63A96-5EB6-48B4-ADE6-F4A6E543DE3D}"/>
              </a:ext>
            </a:extLst>
          </p:cNvPr>
          <p:cNvSpPr txBox="1">
            <a:spLocks/>
          </p:cNvSpPr>
          <p:nvPr/>
        </p:nvSpPr>
        <p:spPr>
          <a:xfrm>
            <a:off x="660778" y="1269243"/>
            <a:ext cx="4266063" cy="4121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Un </a:t>
            </a:r>
            <a:r>
              <a:rPr lang="en-US" sz="1700" dirty="0" err="1"/>
              <a:t>granjero</a:t>
            </a:r>
            <a:r>
              <a:rPr lang="en-US" sz="1700" dirty="0"/>
              <a:t> que </a:t>
            </a:r>
            <a:r>
              <a:rPr lang="en-US" sz="1700" dirty="0" err="1"/>
              <a:t>acostumbra</a:t>
            </a:r>
            <a:r>
              <a:rPr lang="en-US" sz="1700" dirty="0"/>
              <a:t> </a:t>
            </a:r>
            <a:r>
              <a:rPr lang="en-US" sz="1700" dirty="0" err="1"/>
              <a:t>hacer</a:t>
            </a:r>
            <a:r>
              <a:rPr lang="en-US" sz="1700" dirty="0"/>
              <a:t> sus </a:t>
            </a:r>
            <a:r>
              <a:rPr lang="en-US" sz="1700" dirty="0" err="1"/>
              <a:t>enlatados</a:t>
            </a:r>
            <a:r>
              <a:rPr lang="en-US" sz="1700" dirty="0"/>
              <a:t> </a:t>
            </a:r>
            <a:r>
              <a:rPr lang="en-US" sz="1700" dirty="0" err="1"/>
              <a:t>caseros</a:t>
            </a:r>
            <a:r>
              <a:rPr lang="en-US" sz="1700" dirty="0"/>
              <a:t> </a:t>
            </a:r>
            <a:r>
              <a:rPr lang="en-US" sz="1700" dirty="0" err="1"/>
              <a:t>detecto</a:t>
            </a:r>
            <a:r>
              <a:rPr lang="en-US" sz="1700" dirty="0"/>
              <a:t> que </a:t>
            </a:r>
            <a:r>
              <a:rPr lang="en-US" sz="1700" dirty="0" err="1"/>
              <a:t>en</a:t>
            </a:r>
            <a:r>
              <a:rPr lang="en-US" sz="1700" dirty="0"/>
              <a:t> sus </a:t>
            </a:r>
            <a:r>
              <a:rPr lang="en-US" sz="1700" dirty="0" err="1"/>
              <a:t>últimos</a:t>
            </a:r>
            <a:r>
              <a:rPr lang="en-US" sz="1700" dirty="0"/>
              <a:t> </a:t>
            </a:r>
            <a:r>
              <a:rPr lang="en-US" sz="1700" dirty="0" err="1"/>
              <a:t>enlatados</a:t>
            </a:r>
            <a:r>
              <a:rPr lang="en-US" sz="1700" dirty="0"/>
              <a:t> de </a:t>
            </a:r>
            <a:r>
              <a:rPr lang="en-US" sz="1700" dirty="0" err="1"/>
              <a:t>paté</a:t>
            </a:r>
            <a:r>
              <a:rPr lang="en-US" sz="1700" dirty="0"/>
              <a:t> de </a:t>
            </a:r>
            <a:r>
              <a:rPr lang="en-US" sz="1700" dirty="0" err="1"/>
              <a:t>hígado</a:t>
            </a:r>
            <a:r>
              <a:rPr lang="en-US" sz="1700" dirty="0"/>
              <a:t> se </a:t>
            </a:r>
            <a:r>
              <a:rPr lang="en-US" sz="1700" dirty="0" err="1"/>
              <a:t>habían</a:t>
            </a:r>
            <a:r>
              <a:rPr lang="en-US" sz="1700" dirty="0"/>
              <a:t> </a:t>
            </a:r>
            <a:r>
              <a:rPr lang="en-US" sz="1700" dirty="0" err="1"/>
              <a:t>abombado</a:t>
            </a:r>
            <a:r>
              <a:rPr lang="en-US" sz="1700" dirty="0"/>
              <a:t>, </a:t>
            </a:r>
            <a:r>
              <a:rPr lang="en-US" sz="1700" dirty="0" err="1"/>
              <a:t>consulto</a:t>
            </a:r>
            <a:r>
              <a:rPr lang="en-US" sz="1700" dirty="0"/>
              <a:t> con </a:t>
            </a:r>
            <a:r>
              <a:rPr lang="en-US" sz="1700" dirty="0" err="1"/>
              <a:t>su</a:t>
            </a:r>
            <a:r>
              <a:rPr lang="en-US" sz="1700" dirty="0"/>
              <a:t> amigo QA , el </a:t>
            </a:r>
            <a:r>
              <a:rPr lang="en-US" sz="1700" dirty="0" err="1"/>
              <a:t>cual</a:t>
            </a:r>
            <a:r>
              <a:rPr lang="en-US" sz="1700" dirty="0"/>
              <a:t> </a:t>
            </a:r>
            <a:r>
              <a:rPr lang="en-US" sz="1700" dirty="0" err="1"/>
              <a:t>tomó</a:t>
            </a:r>
            <a:r>
              <a:rPr lang="en-US" sz="1700" dirty="0"/>
              <a:t> una </a:t>
            </a:r>
            <a:r>
              <a:rPr lang="en-US" sz="1700" dirty="0" err="1"/>
              <a:t>muestra</a:t>
            </a:r>
            <a:r>
              <a:rPr lang="en-US" sz="1700" dirty="0"/>
              <a:t> y se </a:t>
            </a:r>
            <a:r>
              <a:rPr lang="en-US" sz="1700" dirty="0" err="1"/>
              <a:t>realizó</a:t>
            </a:r>
            <a:r>
              <a:rPr lang="en-US" sz="1700" dirty="0"/>
              <a:t> una </a:t>
            </a:r>
            <a:r>
              <a:rPr lang="en-US" sz="1700" dirty="0" err="1"/>
              <a:t>tinción</a:t>
            </a:r>
            <a:r>
              <a:rPr lang="en-US" sz="1700" dirty="0"/>
              <a:t> de Gram y de </a:t>
            </a:r>
            <a:r>
              <a:rPr lang="en-US" sz="1700" dirty="0" err="1"/>
              <a:t>endospora</a:t>
            </a:r>
            <a:r>
              <a:rPr lang="en-US" sz="1700" dirty="0"/>
              <a:t>. </a:t>
            </a:r>
          </a:p>
          <a:p>
            <a:pPr marL="0"/>
            <a:endParaRPr lang="en-US" sz="1700" dirty="0"/>
          </a:p>
          <a:p>
            <a:pPr marL="0"/>
            <a:r>
              <a:rPr lang="en-US" sz="1700" dirty="0"/>
              <a:t>¿</a:t>
            </a:r>
            <a:r>
              <a:rPr lang="en-US" sz="1700" dirty="0" err="1"/>
              <a:t>Qué</a:t>
            </a:r>
            <a:r>
              <a:rPr lang="en-US" sz="1700" dirty="0"/>
              <a:t> </a:t>
            </a:r>
            <a:r>
              <a:rPr lang="en-US" sz="1700" dirty="0" err="1"/>
              <a:t>microorganismo</a:t>
            </a:r>
            <a:r>
              <a:rPr lang="en-US" sz="1700" dirty="0"/>
              <a:t> </a:t>
            </a:r>
            <a:r>
              <a:rPr lang="en-US" sz="1700" dirty="0" err="1"/>
              <a:t>podría</a:t>
            </a:r>
            <a:r>
              <a:rPr lang="en-US" sz="1700" dirty="0"/>
              <a:t> </a:t>
            </a:r>
            <a:r>
              <a:rPr lang="en-US" sz="1700" dirty="0" err="1"/>
              <a:t>estar</a:t>
            </a:r>
            <a:r>
              <a:rPr lang="en-US" sz="1700" dirty="0"/>
              <a:t> </a:t>
            </a:r>
            <a:r>
              <a:rPr lang="en-US" sz="1700" dirty="0" err="1"/>
              <a:t>asociado</a:t>
            </a:r>
            <a:r>
              <a:rPr lang="en-US" sz="17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55857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C35C2-8CE9-4E82-BF5A-2E8335238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P11</a:t>
            </a:r>
            <a:endParaRPr lang="en-US" dirty="0"/>
          </a:p>
        </p:txBody>
      </p:sp>
      <p:pic>
        <p:nvPicPr>
          <p:cNvPr id="4098" name="Picture 2" descr="Minicell Formation of Leuconostoc Mesenteroides in Pharmaceutical Science">
            <a:extLst>
              <a:ext uri="{FF2B5EF4-FFF2-40B4-BE49-F238E27FC236}">
                <a16:creationId xmlns:a16="http://schemas.microsoft.com/office/drawing/2014/main" id="{9F57B62F-605D-4F44-AE22-CA0C7D4B07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4"/>
          <a:stretch/>
        </p:blipFill>
        <p:spPr bwMode="auto">
          <a:xfrm>
            <a:off x="6447430" y="183218"/>
            <a:ext cx="4814248" cy="396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B3ED2C61-A477-4B9C-8D65-EAC29E69D181}"/>
              </a:ext>
            </a:extLst>
          </p:cNvPr>
          <p:cNvSpPr txBox="1">
            <a:spLocks/>
          </p:cNvSpPr>
          <p:nvPr/>
        </p:nvSpPr>
        <p:spPr>
          <a:xfrm>
            <a:off x="780048" y="2167775"/>
            <a:ext cx="4266063" cy="4121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err="1"/>
              <a:t>En</a:t>
            </a:r>
            <a:r>
              <a:rPr lang="en-US" sz="1700" dirty="0"/>
              <a:t> un </a:t>
            </a:r>
            <a:r>
              <a:rPr lang="en-US" sz="1700" dirty="0" err="1"/>
              <a:t>laboratorio</a:t>
            </a:r>
            <a:r>
              <a:rPr lang="en-US" sz="1700" dirty="0"/>
              <a:t> de </a:t>
            </a:r>
            <a:r>
              <a:rPr lang="en-US" sz="1700" dirty="0" err="1"/>
              <a:t>investigación</a:t>
            </a:r>
            <a:r>
              <a:rPr lang="en-US" sz="1700" dirty="0"/>
              <a:t> </a:t>
            </a:r>
            <a:r>
              <a:rPr lang="en-US" sz="1700" dirty="0" err="1"/>
              <a:t>dedicado</a:t>
            </a:r>
            <a:r>
              <a:rPr lang="en-US" sz="1700" dirty="0"/>
              <a:t> a </a:t>
            </a:r>
            <a:r>
              <a:rPr lang="en-US" sz="1700" dirty="0" err="1"/>
              <a:t>explorar</a:t>
            </a:r>
            <a:r>
              <a:rPr lang="en-US" sz="1700" dirty="0"/>
              <a:t> las </a:t>
            </a:r>
            <a:r>
              <a:rPr lang="en-US" sz="1700" dirty="0" err="1"/>
              <a:t>bondades</a:t>
            </a:r>
            <a:r>
              <a:rPr lang="en-US" sz="1700" dirty="0"/>
              <a:t> del </a:t>
            </a:r>
            <a:r>
              <a:rPr lang="en-US" sz="1700" dirty="0" err="1"/>
              <a:t>agua</a:t>
            </a:r>
            <a:r>
              <a:rPr lang="en-US" sz="1700" dirty="0"/>
              <a:t> </a:t>
            </a:r>
            <a:r>
              <a:rPr lang="en-US" sz="1700" dirty="0" err="1"/>
              <a:t>miel</a:t>
            </a:r>
            <a:r>
              <a:rPr lang="en-US" sz="1700" dirty="0"/>
              <a:t>, se </a:t>
            </a:r>
            <a:r>
              <a:rPr lang="en-US" sz="1700" dirty="0" err="1"/>
              <a:t>encontró</a:t>
            </a:r>
            <a:r>
              <a:rPr lang="en-US" sz="1700" dirty="0"/>
              <a:t> que una </a:t>
            </a:r>
            <a:r>
              <a:rPr lang="en-US" sz="1700" dirty="0" err="1"/>
              <a:t>muestra</a:t>
            </a:r>
            <a:r>
              <a:rPr lang="en-US" sz="1700" dirty="0"/>
              <a:t> </a:t>
            </a:r>
            <a:r>
              <a:rPr lang="en-US" sz="1700" dirty="0" err="1"/>
              <a:t>después</a:t>
            </a:r>
            <a:r>
              <a:rPr lang="en-US" sz="1700" dirty="0"/>
              <a:t> de </a:t>
            </a:r>
            <a:r>
              <a:rPr lang="en-US" sz="1700" dirty="0" err="1"/>
              <a:t>unos</a:t>
            </a:r>
            <a:r>
              <a:rPr lang="en-US" sz="1700" dirty="0"/>
              <a:t> </a:t>
            </a:r>
            <a:r>
              <a:rPr lang="en-US" sz="1700" dirty="0" err="1"/>
              <a:t>días</a:t>
            </a:r>
            <a:r>
              <a:rPr lang="en-US" sz="1700" dirty="0"/>
              <a:t> </a:t>
            </a:r>
            <a:r>
              <a:rPr lang="en-US" sz="1700" dirty="0" err="1"/>
              <a:t>presentaba</a:t>
            </a:r>
            <a:r>
              <a:rPr lang="en-US" sz="1700" dirty="0"/>
              <a:t> una </a:t>
            </a:r>
            <a:r>
              <a:rPr lang="en-US" sz="1700" dirty="0" err="1"/>
              <a:t>textura</a:t>
            </a:r>
            <a:r>
              <a:rPr lang="en-US" sz="1700" dirty="0"/>
              <a:t> </a:t>
            </a:r>
            <a:r>
              <a:rPr lang="en-US" sz="1700" dirty="0" err="1"/>
              <a:t>viscosa</a:t>
            </a:r>
            <a:r>
              <a:rPr lang="en-US" sz="1700" dirty="0"/>
              <a:t> y un </a:t>
            </a:r>
            <a:r>
              <a:rPr lang="en-US" sz="1700" dirty="0" err="1"/>
              <a:t>olor</a:t>
            </a:r>
            <a:r>
              <a:rPr lang="en-US" sz="1700" dirty="0"/>
              <a:t> </a:t>
            </a:r>
            <a:r>
              <a:rPr lang="en-US" sz="1700" dirty="0" err="1"/>
              <a:t>etilico</a:t>
            </a:r>
            <a:r>
              <a:rPr lang="en-US" sz="1700" dirty="0"/>
              <a:t>, se </a:t>
            </a:r>
            <a:r>
              <a:rPr lang="en-US" sz="1700" dirty="0" err="1"/>
              <a:t>realizo</a:t>
            </a:r>
            <a:r>
              <a:rPr lang="en-US" sz="1700" dirty="0"/>
              <a:t> una </a:t>
            </a:r>
            <a:r>
              <a:rPr lang="en-US" sz="1700" dirty="0" err="1"/>
              <a:t>tinción</a:t>
            </a:r>
            <a:r>
              <a:rPr lang="en-US" sz="1700" dirty="0"/>
              <a:t> de Gram y una </a:t>
            </a:r>
            <a:r>
              <a:rPr lang="en-US" sz="1700" dirty="0" err="1"/>
              <a:t>tinción</a:t>
            </a:r>
            <a:r>
              <a:rPr lang="en-US" sz="1700" dirty="0"/>
              <a:t> de </a:t>
            </a:r>
            <a:r>
              <a:rPr lang="en-US" sz="1700" dirty="0" err="1"/>
              <a:t>cápsula</a:t>
            </a:r>
            <a:r>
              <a:rPr lang="en-US" sz="1700" dirty="0"/>
              <a:t> y se </a:t>
            </a:r>
            <a:r>
              <a:rPr lang="en-US" sz="1700" dirty="0" err="1"/>
              <a:t>observó</a:t>
            </a:r>
            <a:r>
              <a:rPr lang="en-US" sz="1700" dirty="0"/>
              <a:t>.</a:t>
            </a:r>
          </a:p>
          <a:p>
            <a:pPr marL="0" indent="0">
              <a:buNone/>
            </a:pPr>
            <a:endParaRPr lang="en-US" sz="1700" dirty="0"/>
          </a:p>
          <a:p>
            <a:pPr marL="0"/>
            <a:endParaRPr lang="en-US" sz="1700" dirty="0"/>
          </a:p>
          <a:p>
            <a:pPr marL="0" algn="ctr"/>
            <a:r>
              <a:rPr lang="en-US" sz="1700" dirty="0"/>
              <a:t>¿</a:t>
            </a:r>
            <a:r>
              <a:rPr lang="en-US" sz="1700" dirty="0" err="1"/>
              <a:t>Qué</a:t>
            </a:r>
            <a:r>
              <a:rPr lang="en-US" sz="1700" dirty="0"/>
              <a:t> </a:t>
            </a:r>
            <a:r>
              <a:rPr lang="en-US" sz="1700" dirty="0" err="1"/>
              <a:t>microorganismo</a:t>
            </a:r>
            <a:r>
              <a:rPr lang="en-US" sz="1700" dirty="0"/>
              <a:t> </a:t>
            </a:r>
            <a:r>
              <a:rPr lang="en-US" sz="1700" dirty="0" err="1"/>
              <a:t>podría</a:t>
            </a:r>
            <a:r>
              <a:rPr lang="en-US" sz="1700" dirty="0"/>
              <a:t> </a:t>
            </a:r>
            <a:r>
              <a:rPr lang="en-US" sz="1700" dirty="0" err="1"/>
              <a:t>estar</a:t>
            </a:r>
            <a:r>
              <a:rPr lang="en-US" sz="1700" dirty="0"/>
              <a:t> </a:t>
            </a:r>
            <a:r>
              <a:rPr lang="en-US" sz="1700" dirty="0" err="1"/>
              <a:t>asociado</a:t>
            </a:r>
            <a:r>
              <a:rPr lang="en-US" sz="1700" dirty="0"/>
              <a:t>?</a:t>
            </a:r>
          </a:p>
        </p:txBody>
      </p:sp>
      <p:pic>
        <p:nvPicPr>
          <p:cNvPr id="4100" name="Picture 4" descr="Printable Flash Cards | Printable flash cards, Flashcards, Microbiology">
            <a:extLst>
              <a:ext uri="{FF2B5EF4-FFF2-40B4-BE49-F238E27FC236}">
                <a16:creationId xmlns:a16="http://schemas.microsoft.com/office/drawing/2014/main" id="{D9FE8AD5-577A-41DE-97F0-CB36DFC65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4" t="15920" r="1588" b="5324"/>
          <a:stretch/>
        </p:blipFill>
        <p:spPr bwMode="auto">
          <a:xfrm>
            <a:off x="6447430" y="3242777"/>
            <a:ext cx="4814248" cy="361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317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78B8E-D7E3-4DF5-A79F-C112ABC73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P12</a:t>
            </a:r>
            <a:endParaRPr lang="en-US" dirty="0"/>
          </a:p>
        </p:txBody>
      </p:sp>
      <p:pic>
        <p:nvPicPr>
          <p:cNvPr id="5122" name="Picture 2" descr="pbstatemicrobiology [licensed for non-commercial use only] / Capsule stain">
            <a:extLst>
              <a:ext uri="{FF2B5EF4-FFF2-40B4-BE49-F238E27FC236}">
                <a16:creationId xmlns:a16="http://schemas.microsoft.com/office/drawing/2014/main" id="{8939758D-B754-4ACB-B4D3-941952ED76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70" y="3785173"/>
            <a:ext cx="5240739" cy="340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7 mejores imágenes de Klebsiella pneumoniae | nombre cientifico, sintomas  de la tos, flemas en la garganta">
            <a:extLst>
              <a:ext uri="{FF2B5EF4-FFF2-40B4-BE49-F238E27FC236}">
                <a16:creationId xmlns:a16="http://schemas.microsoft.com/office/drawing/2014/main" id="{22E99A07-7BB6-40F6-B1F4-2EF46B245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70" y="409479"/>
            <a:ext cx="5240740" cy="37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41E69383-3119-415F-883C-293C704921B9}"/>
              </a:ext>
            </a:extLst>
          </p:cNvPr>
          <p:cNvSpPr txBox="1">
            <a:spLocks/>
          </p:cNvSpPr>
          <p:nvPr/>
        </p:nvSpPr>
        <p:spPr>
          <a:xfrm>
            <a:off x="1097506" y="2049390"/>
            <a:ext cx="4266063" cy="4121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Un </a:t>
            </a:r>
            <a:r>
              <a:rPr lang="en-US" sz="1700" dirty="0" err="1"/>
              <a:t>paciente</a:t>
            </a:r>
            <a:r>
              <a:rPr lang="en-US" sz="1700" dirty="0"/>
              <a:t> con VIH, </a:t>
            </a:r>
            <a:r>
              <a:rPr lang="en-US" sz="1700" dirty="0" err="1"/>
              <a:t>después</a:t>
            </a:r>
            <a:r>
              <a:rPr lang="en-US" sz="1700" dirty="0"/>
              <a:t> de </a:t>
            </a:r>
            <a:r>
              <a:rPr lang="en-US" sz="1700" dirty="0" err="1"/>
              <a:t>estar</a:t>
            </a:r>
            <a:r>
              <a:rPr lang="en-US" sz="1700" dirty="0"/>
              <a:t> </a:t>
            </a:r>
            <a:r>
              <a:rPr lang="en-US" sz="1700" dirty="0" err="1"/>
              <a:t>hospitalizado</a:t>
            </a:r>
            <a:r>
              <a:rPr lang="en-US" sz="1700" dirty="0"/>
              <a:t> por </a:t>
            </a:r>
            <a:r>
              <a:rPr lang="en-US" sz="1700" dirty="0" err="1"/>
              <a:t>más</a:t>
            </a:r>
            <a:r>
              <a:rPr lang="en-US" sz="1700" dirty="0"/>
              <a:t> de 6 </a:t>
            </a:r>
            <a:r>
              <a:rPr lang="en-US" sz="1700" dirty="0" err="1"/>
              <a:t>meses</a:t>
            </a:r>
            <a:r>
              <a:rPr lang="en-US" sz="1700" dirty="0"/>
              <a:t> </a:t>
            </a:r>
            <a:r>
              <a:rPr lang="en-US" sz="1700" dirty="0" err="1"/>
              <a:t>comenzó</a:t>
            </a:r>
            <a:r>
              <a:rPr lang="en-US" sz="1700" dirty="0"/>
              <a:t> a </a:t>
            </a:r>
            <a:r>
              <a:rPr lang="en-US" sz="1700" dirty="0" err="1"/>
              <a:t>tener</a:t>
            </a:r>
            <a:r>
              <a:rPr lang="en-US" sz="1700" dirty="0"/>
              <a:t> un </a:t>
            </a:r>
            <a:r>
              <a:rPr lang="en-US" sz="1700" dirty="0" err="1"/>
              <a:t>fuerte</a:t>
            </a:r>
            <a:r>
              <a:rPr lang="en-US" sz="1700" dirty="0"/>
              <a:t> </a:t>
            </a:r>
            <a:r>
              <a:rPr lang="en-US" sz="1700" dirty="0" err="1"/>
              <a:t>problema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las </a:t>
            </a:r>
            <a:r>
              <a:rPr lang="en-US" sz="1700" dirty="0" err="1"/>
              <a:t>vías</a:t>
            </a:r>
            <a:r>
              <a:rPr lang="en-US" sz="1700" dirty="0"/>
              <a:t> </a:t>
            </a:r>
            <a:r>
              <a:rPr lang="en-US" sz="1700" dirty="0" err="1"/>
              <a:t>respiratorias</a:t>
            </a:r>
            <a:r>
              <a:rPr lang="en-US" sz="1700" dirty="0"/>
              <a:t> que </a:t>
            </a:r>
            <a:r>
              <a:rPr lang="en-US" sz="1700" dirty="0" err="1"/>
              <a:t>dificilmente</a:t>
            </a:r>
            <a:r>
              <a:rPr lang="en-US" sz="1700" dirty="0"/>
              <a:t> </a:t>
            </a:r>
            <a:r>
              <a:rPr lang="en-US" sz="1700" dirty="0" err="1"/>
              <a:t>reaccionaba</a:t>
            </a:r>
            <a:r>
              <a:rPr lang="en-US" sz="1700" dirty="0"/>
              <a:t> al </a:t>
            </a:r>
            <a:r>
              <a:rPr lang="en-US" sz="1700" dirty="0" err="1"/>
              <a:t>tratamiento</a:t>
            </a:r>
            <a:r>
              <a:rPr lang="en-US" sz="1700" dirty="0"/>
              <a:t> con </a:t>
            </a:r>
            <a:r>
              <a:rPr lang="en-US" sz="1700" dirty="0" err="1"/>
              <a:t>antibióticos</a:t>
            </a:r>
            <a:r>
              <a:rPr lang="en-US" sz="1700" dirty="0"/>
              <a:t>.</a:t>
            </a:r>
          </a:p>
          <a:p>
            <a:r>
              <a:rPr lang="en-US" sz="1700" dirty="0"/>
              <a:t>Se </a:t>
            </a:r>
            <a:r>
              <a:rPr lang="en-US" sz="1700" dirty="0" err="1"/>
              <a:t>decidió</a:t>
            </a:r>
            <a:r>
              <a:rPr lang="en-US" sz="1700" dirty="0"/>
              <a:t> </a:t>
            </a:r>
            <a:r>
              <a:rPr lang="en-US" sz="1700" dirty="0" err="1"/>
              <a:t>tomar</a:t>
            </a:r>
            <a:r>
              <a:rPr lang="en-US" sz="1700" dirty="0"/>
              <a:t> una </a:t>
            </a:r>
            <a:r>
              <a:rPr lang="en-US" sz="1700" dirty="0" err="1"/>
              <a:t>muestra</a:t>
            </a:r>
            <a:r>
              <a:rPr lang="en-US" sz="1700" dirty="0"/>
              <a:t> y </a:t>
            </a:r>
            <a:r>
              <a:rPr lang="en-US" sz="1700" dirty="0" err="1"/>
              <a:t>hacer</a:t>
            </a:r>
            <a:r>
              <a:rPr lang="en-US" sz="1700" dirty="0"/>
              <a:t> una </a:t>
            </a:r>
            <a:r>
              <a:rPr lang="en-US" sz="1700" dirty="0" err="1"/>
              <a:t>tinción</a:t>
            </a:r>
            <a:r>
              <a:rPr lang="en-US" sz="1700" dirty="0"/>
              <a:t> de Gram y de </a:t>
            </a:r>
            <a:r>
              <a:rPr lang="en-US" sz="1700" dirty="0" err="1"/>
              <a:t>cápsula</a:t>
            </a:r>
            <a:r>
              <a:rPr lang="en-US" sz="1700" dirty="0"/>
              <a:t> para saber que microorganism </a:t>
            </a:r>
            <a:r>
              <a:rPr lang="en-US" sz="1700" dirty="0" err="1"/>
              <a:t>podría</a:t>
            </a:r>
            <a:r>
              <a:rPr lang="en-US" sz="1700" dirty="0"/>
              <a:t> </a:t>
            </a:r>
            <a:r>
              <a:rPr lang="en-US" sz="1700" dirty="0" err="1"/>
              <a:t>estar</a:t>
            </a:r>
            <a:r>
              <a:rPr lang="en-US" sz="1700" dirty="0"/>
              <a:t> </a:t>
            </a:r>
            <a:r>
              <a:rPr lang="en-US" sz="1700" dirty="0" err="1"/>
              <a:t>implicado</a:t>
            </a:r>
            <a:r>
              <a:rPr lang="en-US" sz="1700" dirty="0"/>
              <a:t>.</a:t>
            </a:r>
          </a:p>
          <a:p>
            <a:pPr marL="0" indent="0">
              <a:buNone/>
            </a:pPr>
            <a:endParaRPr lang="en-US" sz="1700" dirty="0"/>
          </a:p>
          <a:p>
            <a:pPr marL="0"/>
            <a:endParaRPr lang="en-US" sz="1700" dirty="0"/>
          </a:p>
          <a:p>
            <a:pPr marL="0" algn="ctr"/>
            <a:r>
              <a:rPr lang="en-US" sz="1700" dirty="0"/>
              <a:t>¿</a:t>
            </a:r>
            <a:r>
              <a:rPr lang="en-US" sz="1700" dirty="0" err="1"/>
              <a:t>Qué</a:t>
            </a:r>
            <a:r>
              <a:rPr lang="en-US" sz="1700" dirty="0"/>
              <a:t> </a:t>
            </a:r>
            <a:r>
              <a:rPr lang="en-US" sz="1700" dirty="0" err="1"/>
              <a:t>microorganismo</a:t>
            </a:r>
            <a:r>
              <a:rPr lang="en-US" sz="1700" dirty="0"/>
              <a:t> </a:t>
            </a:r>
            <a:r>
              <a:rPr lang="en-US" sz="1700" dirty="0" err="1"/>
              <a:t>podría</a:t>
            </a:r>
            <a:r>
              <a:rPr lang="en-US" sz="1700" dirty="0"/>
              <a:t> </a:t>
            </a:r>
            <a:r>
              <a:rPr lang="en-US" sz="1700" dirty="0" err="1"/>
              <a:t>estar</a:t>
            </a:r>
            <a:r>
              <a:rPr lang="en-US" sz="1700" dirty="0"/>
              <a:t> </a:t>
            </a:r>
            <a:r>
              <a:rPr lang="en-US" sz="1700" dirty="0" err="1"/>
              <a:t>asociado</a:t>
            </a:r>
            <a:r>
              <a:rPr lang="en-US" sz="17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45365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04C11-F869-47AE-BDF2-E6855191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450166"/>
            <a:ext cx="9692640" cy="1325562"/>
          </a:xfrm>
        </p:spPr>
        <p:txBody>
          <a:bodyPr/>
          <a:lstStyle/>
          <a:p>
            <a:r>
              <a:rPr lang="es-MX" dirty="0"/>
              <a:t>Material de consulta adicional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C67F78-AB16-4C89-9C6C-946798849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2" y="1828800"/>
            <a:ext cx="9912626" cy="4351337"/>
          </a:xfrm>
        </p:spPr>
        <p:txBody>
          <a:bodyPr numCol="2">
            <a:normAutofit/>
          </a:bodyPr>
          <a:lstStyle/>
          <a:p>
            <a:pPr fontAlgn="t"/>
            <a:r>
              <a:rPr lang="es-ES_tradnl" sz="1400" b="1" dirty="0"/>
              <a:t>1. Preparaciones en fresco</a:t>
            </a:r>
            <a:endParaRPr lang="en-US" sz="1400" dirty="0"/>
          </a:p>
          <a:p>
            <a:pPr fontAlgn="t"/>
            <a:r>
              <a:rPr lang="es-ES_tradnl" sz="1400" b="1" u="sng" dirty="0">
                <a:hlinkClick r:id="rId2"/>
              </a:rPr>
              <a:t>http://mediacampus.cuaed.unam.mx/node/4196</a:t>
            </a:r>
            <a:r>
              <a:rPr lang="es-ES_tradnl" sz="1400" b="1" dirty="0"/>
              <a:t> </a:t>
            </a:r>
            <a:endParaRPr lang="en-US" sz="1400" dirty="0"/>
          </a:p>
          <a:p>
            <a:pPr fontAlgn="t"/>
            <a:r>
              <a:rPr lang="es-ES_tradnl" sz="1400" b="1" dirty="0"/>
              <a:t>-Gota pendiente</a:t>
            </a:r>
            <a:endParaRPr lang="en-US" sz="1400" dirty="0"/>
          </a:p>
          <a:p>
            <a:pPr fontAlgn="t"/>
            <a:r>
              <a:rPr lang="es-ES_tradnl" sz="1400" b="1" u="sng" dirty="0">
                <a:hlinkClick r:id="rId3"/>
              </a:rPr>
              <a:t>https://www.youtube.com/watch?v=CAKfm77cUoU</a:t>
            </a:r>
            <a:r>
              <a:rPr lang="es-ES_tradnl" sz="1400" b="1" dirty="0"/>
              <a:t> </a:t>
            </a:r>
            <a:endParaRPr lang="en-US" sz="1400" dirty="0"/>
          </a:p>
          <a:p>
            <a:pPr fontAlgn="t"/>
            <a:r>
              <a:rPr lang="es-ES_tradnl" sz="1400" b="1" dirty="0"/>
              <a:t>2. Tinciones vitales</a:t>
            </a:r>
            <a:endParaRPr lang="en-US" sz="1400" dirty="0"/>
          </a:p>
          <a:p>
            <a:pPr fontAlgn="t"/>
            <a:r>
              <a:rPr lang="es-ES_tradnl" sz="1400" b="1" u="sng" dirty="0">
                <a:hlinkClick r:id="rId4"/>
              </a:rPr>
              <a:t>https://www.youtube.com/watch?v=X6uLtAVyR_0</a:t>
            </a:r>
            <a:r>
              <a:rPr lang="es-ES_tradnl" sz="1400" b="1" dirty="0"/>
              <a:t> </a:t>
            </a:r>
            <a:endParaRPr lang="en-US" sz="1400" dirty="0"/>
          </a:p>
          <a:p>
            <a:pPr fontAlgn="t"/>
            <a:endParaRPr lang="es-ES_tradnl" sz="1400" b="1" dirty="0"/>
          </a:p>
          <a:p>
            <a:pPr fontAlgn="t"/>
            <a:endParaRPr lang="es-ES_tradnl" sz="1400" b="1" dirty="0"/>
          </a:p>
          <a:p>
            <a:pPr fontAlgn="t"/>
            <a:endParaRPr lang="es-ES_tradnl" sz="1400" b="1" dirty="0"/>
          </a:p>
          <a:p>
            <a:pPr fontAlgn="t"/>
            <a:endParaRPr lang="es-ES_tradnl" sz="1400" b="1" dirty="0"/>
          </a:p>
          <a:p>
            <a:pPr fontAlgn="t"/>
            <a:r>
              <a:rPr lang="es-ES_tradnl" sz="1400" b="1" dirty="0"/>
              <a:t>3. Impronta con azul de algodón</a:t>
            </a:r>
            <a:endParaRPr lang="en-US" sz="1400" dirty="0"/>
          </a:p>
          <a:p>
            <a:pPr fontAlgn="t"/>
            <a:r>
              <a:rPr lang="es-ES_tradnl" sz="1400" b="1" u="sng" dirty="0">
                <a:hlinkClick r:id="rId5"/>
              </a:rPr>
              <a:t>https://www.youtube.com/watch?v=P-kiFFZ7NvU</a:t>
            </a:r>
            <a:r>
              <a:rPr lang="es-ES_tradnl" sz="1400" b="1" dirty="0"/>
              <a:t> </a:t>
            </a:r>
            <a:endParaRPr lang="en-US" sz="1400" dirty="0"/>
          </a:p>
          <a:p>
            <a:pPr fontAlgn="t"/>
            <a:r>
              <a:rPr lang="es-ES_tradnl" sz="1400" b="1" dirty="0"/>
              <a:t>4. Presentación preparaciones fijas y tinciones</a:t>
            </a:r>
            <a:endParaRPr lang="en-US" sz="1400" dirty="0"/>
          </a:p>
          <a:p>
            <a:pPr fontAlgn="t"/>
            <a:r>
              <a:rPr lang="en-US" sz="1400" b="1" dirty="0"/>
              <a:t>-P</a:t>
            </a:r>
            <a:r>
              <a:rPr lang="es-ES_tradnl" sz="1400" b="1" dirty="0"/>
              <a:t>reparaciones fijas: el frotis.</a:t>
            </a:r>
            <a:endParaRPr lang="en-US" sz="1400" dirty="0"/>
          </a:p>
          <a:p>
            <a:pPr fontAlgn="t"/>
            <a:r>
              <a:rPr lang="es-ES_tradnl" sz="1400" b="1" u="sng" dirty="0">
                <a:hlinkClick r:id="rId6"/>
              </a:rPr>
              <a:t>https://www.youtube.com/watch?v=O9bUs7UuS10</a:t>
            </a:r>
            <a:r>
              <a:rPr lang="es-ES_tradnl" sz="1400" b="1" dirty="0"/>
              <a:t> </a:t>
            </a:r>
            <a:endParaRPr lang="en-US" sz="1400" dirty="0"/>
          </a:p>
          <a:p>
            <a:pPr fontAlgn="t"/>
            <a:r>
              <a:rPr lang="es-ES_tradnl" sz="1400" b="1" dirty="0"/>
              <a:t>-Tinción simple</a:t>
            </a:r>
            <a:endParaRPr lang="en-US" sz="1400" dirty="0"/>
          </a:p>
          <a:p>
            <a:pPr fontAlgn="t"/>
            <a:r>
              <a:rPr lang="es-ES_tradnl" sz="1400" b="1" u="sng" dirty="0">
                <a:hlinkClick r:id="rId7"/>
              </a:rPr>
              <a:t>https://www.youtube.com/watch?v=faZlvE8PN9s</a:t>
            </a:r>
            <a:r>
              <a:rPr lang="es-ES_tradnl" sz="1400" b="1" dirty="0"/>
              <a:t> </a:t>
            </a:r>
            <a:endParaRPr lang="en-US" sz="1400" dirty="0"/>
          </a:p>
          <a:p>
            <a:pPr marL="0" indent="0" fontAlgn="t">
              <a:buNone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10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8319" y="653488"/>
            <a:ext cx="9692640" cy="1325562"/>
          </a:xfrm>
        </p:spPr>
        <p:txBody>
          <a:bodyPr>
            <a:normAutofit fontScale="90000"/>
          </a:bodyPr>
          <a:lstStyle/>
          <a:p>
            <a:r>
              <a:rPr lang="es-MX" dirty="0"/>
              <a:t>PREPARACIONES</a:t>
            </a:r>
            <a:br>
              <a:rPr lang="es-MX" dirty="0"/>
            </a:br>
            <a:r>
              <a:rPr lang="es-MX" dirty="0"/>
              <a:t>FIJAS:</a:t>
            </a:r>
            <a:br>
              <a:rPr lang="es-MX" dirty="0"/>
            </a:br>
            <a:r>
              <a:rPr lang="es-MX" dirty="0"/>
              <a:t>FROTIS FIJO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17399" y="2884941"/>
            <a:ext cx="2797572" cy="4351337"/>
          </a:xfrm>
        </p:spPr>
        <p:txBody>
          <a:bodyPr/>
          <a:lstStyle/>
          <a:p>
            <a:r>
              <a:rPr lang="es-MX" dirty="0"/>
              <a:t>FROTIS FIJO </a:t>
            </a:r>
          </a:p>
          <a:p>
            <a:pPr lvl="1"/>
            <a:r>
              <a:rPr lang="es-MX" dirty="0"/>
              <a:t>Permite aplicar métodos de tinción </a:t>
            </a:r>
          </a:p>
          <a:p>
            <a:pPr lvl="1"/>
            <a:r>
              <a:rPr lang="es-MX" dirty="0"/>
              <a:t>Hace que las bacterias queden inactivas y adheridas al portaobjetos</a:t>
            </a:r>
          </a:p>
          <a:p>
            <a:pPr lvl="1"/>
            <a:r>
              <a:rPr lang="es-MX" dirty="0"/>
              <a:t>Desnaturaliza las enzimas bacterianas </a:t>
            </a:r>
            <a:r>
              <a:rPr lang="es-MX" dirty="0" err="1"/>
              <a:t>presenvando</a:t>
            </a:r>
            <a:r>
              <a:rPr lang="es-MX" dirty="0"/>
              <a:t> las estructuras</a:t>
            </a:r>
          </a:p>
          <a:p>
            <a:pPr lvl="1"/>
            <a:endParaRPr lang="es-MX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185" y="206778"/>
            <a:ext cx="4067436" cy="49166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240" y="1510259"/>
            <a:ext cx="2782994" cy="69793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564" y="1497332"/>
            <a:ext cx="2484359" cy="81644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339" y="2847341"/>
            <a:ext cx="3010335" cy="84773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/>
          <a:srcRect b="17081"/>
          <a:stretch/>
        </p:blipFill>
        <p:spPr>
          <a:xfrm>
            <a:off x="8975449" y="2846928"/>
            <a:ext cx="2562488" cy="93939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/>
          <a:srcRect b="42545"/>
          <a:stretch/>
        </p:blipFill>
        <p:spPr>
          <a:xfrm>
            <a:off x="6605865" y="4243748"/>
            <a:ext cx="3161246" cy="56625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4506" y="5154029"/>
            <a:ext cx="2387357" cy="122337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16981" y="5385851"/>
            <a:ext cx="1971675" cy="93345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5339269" y="615564"/>
            <a:ext cx="6097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Marca el área de frotis en la parte posterior del porta objetos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960506" y="1072720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DE MEDIO LÍQUIDO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8975449" y="1135709"/>
            <a:ext cx="243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DE MEDIO SÓLIDO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8383808" y="2278474"/>
            <a:ext cx="3801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Colocar 2 asadas de medio de cultivo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4744241" y="2187728"/>
            <a:ext cx="2960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Colocar 2 asadas de agua 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4013287" y="3624169"/>
            <a:ext cx="4461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Transferir una asada del cultivo y mezclar con el agua sobre el portaobjetos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8609170" y="3731953"/>
            <a:ext cx="3295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Distribuir el cultivo en forma circular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8890406" y="6273225"/>
            <a:ext cx="3295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Cubrir el frotis con metanol al 95% por 1 minuto, secar al aire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4577163" y="6366775"/>
            <a:ext cx="3295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Pasar el portaobjetos por la flama del mechero 2-3 veces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6294380" y="4722056"/>
            <a:ext cx="4130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Permitir que el frotis seque </a:t>
            </a:r>
          </a:p>
        </p:txBody>
      </p:sp>
      <p:cxnSp>
        <p:nvCxnSpPr>
          <p:cNvPr id="29" name="Conector recto de flecha 28"/>
          <p:cNvCxnSpPr>
            <a:stCxn id="17" idx="2"/>
          </p:cNvCxnSpPr>
          <p:nvPr/>
        </p:nvCxnSpPr>
        <p:spPr>
          <a:xfrm>
            <a:off x="8387948" y="954118"/>
            <a:ext cx="1267496" cy="181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 flipH="1">
            <a:off x="7101863" y="954118"/>
            <a:ext cx="770345" cy="181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Conector recto de flecha 1024"/>
          <p:cNvCxnSpPr>
            <a:stCxn id="23" idx="2"/>
            <a:endCxn id="12" idx="0"/>
          </p:cNvCxnSpPr>
          <p:nvPr/>
        </p:nvCxnSpPr>
        <p:spPr>
          <a:xfrm flipH="1">
            <a:off x="6124507" y="2526282"/>
            <a:ext cx="100179" cy="321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Conector recto de flecha 1026"/>
          <p:cNvCxnSpPr>
            <a:stCxn id="22" idx="2"/>
          </p:cNvCxnSpPr>
          <p:nvPr/>
        </p:nvCxnSpPr>
        <p:spPr>
          <a:xfrm>
            <a:off x="10284630" y="2617028"/>
            <a:ext cx="139795" cy="229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Conector recto de flecha 1031"/>
          <p:cNvCxnSpPr>
            <a:stCxn id="24" idx="2"/>
            <a:endCxn id="14" idx="1"/>
          </p:cNvCxnSpPr>
          <p:nvPr/>
        </p:nvCxnSpPr>
        <p:spPr>
          <a:xfrm>
            <a:off x="6243870" y="4208944"/>
            <a:ext cx="361995" cy="317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Conector recto de flecha 1033"/>
          <p:cNvCxnSpPr>
            <a:stCxn id="25" idx="2"/>
          </p:cNvCxnSpPr>
          <p:nvPr/>
        </p:nvCxnSpPr>
        <p:spPr>
          <a:xfrm flipH="1">
            <a:off x="9767111" y="4316728"/>
            <a:ext cx="489582" cy="405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Conector recto de flecha 1035"/>
          <p:cNvCxnSpPr>
            <a:stCxn id="28" idx="2"/>
          </p:cNvCxnSpPr>
          <p:nvPr/>
        </p:nvCxnSpPr>
        <p:spPr>
          <a:xfrm>
            <a:off x="8359403" y="5060610"/>
            <a:ext cx="1616218" cy="261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Conector recto de flecha 1037"/>
          <p:cNvCxnSpPr/>
          <p:nvPr/>
        </p:nvCxnSpPr>
        <p:spPr>
          <a:xfrm flipH="1">
            <a:off x="7188025" y="5092636"/>
            <a:ext cx="998463" cy="320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592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445" y="-138193"/>
            <a:ext cx="9692640" cy="1038386"/>
          </a:xfrm>
        </p:spPr>
        <p:txBody>
          <a:bodyPr>
            <a:normAutofit fontScale="90000"/>
          </a:bodyPr>
          <a:lstStyle/>
          <a:p>
            <a:r>
              <a:rPr lang="es-MX" dirty="0"/>
              <a:t>COMPONENTES DE UNA TINCIÓN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6844" y="1379349"/>
            <a:ext cx="5099871" cy="4819973"/>
          </a:xfrm>
        </p:spPr>
        <p:txBody>
          <a:bodyPr>
            <a:normAutofit/>
          </a:bodyPr>
          <a:lstStyle/>
          <a:p>
            <a:r>
              <a:rPr lang="es-MX" dirty="0"/>
              <a:t>COLORANTE: Sustancia capaz de dar color a células, tejidos, fibras, </a:t>
            </a:r>
            <a:r>
              <a:rPr lang="es-MX" dirty="0" err="1"/>
              <a:t>etc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Químicamente esta constituido por:</a:t>
            </a:r>
          </a:p>
          <a:p>
            <a:pPr lvl="1"/>
            <a:r>
              <a:rPr lang="es-MX" dirty="0"/>
              <a:t>Cromóforo: grupo aislado, covalente e insaturado que tiene una absorción característica</a:t>
            </a:r>
          </a:p>
          <a:p>
            <a:pPr lvl="1"/>
            <a:r>
              <a:rPr lang="es-MX" dirty="0" err="1"/>
              <a:t>Auxócromo</a:t>
            </a:r>
            <a:r>
              <a:rPr lang="es-MX" dirty="0"/>
              <a:t>: son grupos funcionales o radicales que constituyen una molécula y poseen carga parcial positiva, tienen la función de intensificar el color.</a:t>
            </a:r>
          </a:p>
          <a:p>
            <a:r>
              <a:rPr lang="es-MX" dirty="0"/>
              <a:t>AGENTE MORDENTE: Aumenta la afinidad entre el colorante/intensifican  en color </a:t>
            </a:r>
          </a:p>
          <a:p>
            <a:r>
              <a:rPr lang="es-MX" dirty="0"/>
              <a:t>AGENTE DECOLORANTE: Disolvente que se utiliza para eliminar el colorante no fijado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25001" y="3948193"/>
            <a:ext cx="5171784" cy="2909808"/>
          </a:xfrm>
        </p:spPr>
        <p:txBody>
          <a:bodyPr>
            <a:normAutofit/>
          </a:bodyPr>
          <a:lstStyle/>
          <a:p>
            <a:r>
              <a:rPr lang="es-MX" dirty="0"/>
              <a:t>Los colorantes usados pueden ser:</a:t>
            </a:r>
          </a:p>
          <a:p>
            <a:r>
              <a:rPr lang="es-MX" dirty="0"/>
              <a:t>BÁSICOS: Cromóforo con carga positiva (catiónico). Se une a ácidos nucleicos y polisacáridos ácidos</a:t>
            </a:r>
          </a:p>
          <a:p>
            <a:pPr lvl="1"/>
            <a:r>
              <a:rPr lang="es-MX" dirty="0" err="1"/>
              <a:t>Clorihidrato</a:t>
            </a:r>
            <a:r>
              <a:rPr lang="es-MX" dirty="0"/>
              <a:t> de azul de metileno, safranina, cristal violeta, verde de malaquita</a:t>
            </a:r>
          </a:p>
          <a:p>
            <a:r>
              <a:rPr lang="es-MX" dirty="0"/>
              <a:t>ÁCIDOS: Cromóforo con carga negativa. No tiñen la célula </a:t>
            </a:r>
          </a:p>
          <a:p>
            <a:pPr lvl="1"/>
            <a:r>
              <a:rPr lang="es-MX" dirty="0"/>
              <a:t>Eosina, fucsina ácida</a:t>
            </a:r>
          </a:p>
        </p:txBody>
      </p:sp>
      <p:pic>
        <p:nvPicPr>
          <p:cNvPr id="6146" name="Picture 2" descr="http://www.cn.all.biz/img/cn/catalog/middle/39386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73" y="957793"/>
            <a:ext cx="3394129" cy="283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103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564138"/>
          </a:xfrm>
        </p:spPr>
        <p:txBody>
          <a:bodyPr>
            <a:normAutofit fontScale="90000"/>
          </a:bodyPr>
          <a:lstStyle/>
          <a:p>
            <a:r>
              <a:rPr lang="es-MX" dirty="0"/>
              <a:t>CLASIFICACIÓN</a:t>
            </a:r>
          </a:p>
        </p:txBody>
      </p:sp>
      <p:graphicFrame>
        <p:nvGraphicFramePr>
          <p:cNvPr id="5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270569"/>
              </p:ext>
            </p:extLst>
          </p:nvPr>
        </p:nvGraphicFramePr>
        <p:xfrm>
          <a:off x="-175387" y="631371"/>
          <a:ext cx="9692640" cy="6001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4" descr="https://encrypted-tbn3.gstatic.com/images?q=tbn:ANd9GcQBhyzdYOR2HMgga4kVKLEa0xqOjWlT9X0ImNGCGqSmjp3-cuAGZ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8" y="1906785"/>
            <a:ext cx="1423906" cy="12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2.bp.blogspot.com/-SZ0T4qlkpz0/U6M3Z-m501I/AAAAAAAAAAM/xOonQUNgc3g/s1600/Neutrofilo-y-basofil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8" y="4606870"/>
            <a:ext cx="1423907" cy="162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7389" y="3189435"/>
            <a:ext cx="1423907" cy="14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7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576" y="140473"/>
            <a:ext cx="9692640" cy="707666"/>
          </a:xfrm>
        </p:spPr>
        <p:txBody>
          <a:bodyPr/>
          <a:lstStyle/>
          <a:p>
            <a:r>
              <a:rPr lang="es-MX" dirty="0"/>
              <a:t>CLASIFICACIÓN</a:t>
            </a: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245272"/>
              </p:ext>
            </p:extLst>
          </p:nvPr>
        </p:nvGraphicFramePr>
        <p:xfrm>
          <a:off x="0" y="511444"/>
          <a:ext cx="9250017" cy="6114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6768" y="1947457"/>
            <a:ext cx="1479059" cy="10221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6768" y="2999307"/>
            <a:ext cx="1479059" cy="78369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3003" y="3845267"/>
            <a:ext cx="1442823" cy="715617"/>
          </a:xfrm>
          <a:prstGeom prst="rect">
            <a:avLst/>
          </a:prstGeom>
        </p:spPr>
      </p:pic>
      <p:pic>
        <p:nvPicPr>
          <p:cNvPr id="14" name="Picture 2" descr="http://www.northland.cc.mn.us/biology/BioInstructors/Terry_Instruct/Microbiology/Lab%202/images/endospore%20stai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532" y="4614962"/>
            <a:ext cx="1515294" cy="81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veterinarymicrobiology.in/wp-content/uploads/2014/09/image001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8"/>
          <a:stretch/>
        </p:blipFill>
        <p:spPr bwMode="auto">
          <a:xfrm>
            <a:off x="9436768" y="5485734"/>
            <a:ext cx="1479057" cy="85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log.targethealth.com/wp-content/uploads/2013/07/20130708-5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769" y="799738"/>
            <a:ext cx="1515294" cy="11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849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TINCIÓN SIMPLE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627632" y="2506663"/>
            <a:ext cx="4480560" cy="3196713"/>
          </a:xfrm>
        </p:spPr>
        <p:txBody>
          <a:bodyPr>
            <a:normAutofit/>
          </a:bodyPr>
          <a:lstStyle/>
          <a:p>
            <a:r>
              <a:rPr lang="es-MX" sz="2400" dirty="0"/>
              <a:t>Se utiliza solo un colorante (básico)</a:t>
            </a:r>
          </a:p>
          <a:p>
            <a:r>
              <a:rPr lang="es-MX" sz="2400" dirty="0"/>
              <a:t>Permite observar morfología y agrupación.</a:t>
            </a:r>
          </a:p>
          <a:p>
            <a:r>
              <a:rPr lang="es-MX" sz="2400" dirty="0"/>
              <a:t>Permite observar su tamaño </a:t>
            </a:r>
          </a:p>
        </p:txBody>
      </p:sp>
      <p:pic>
        <p:nvPicPr>
          <p:cNvPr id="5" name="Content Placeholder 4" descr="http://blog.targethealth.com/wp-content/uploads/2013/07/20130708-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54" y="1691322"/>
            <a:ext cx="4248159" cy="388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320659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TM03457515[[fn=Vista]]</Template>
  <TotalTime>675</TotalTime>
  <Words>2338</Words>
  <Application>Microsoft Office PowerPoint</Application>
  <PresentationFormat>Widescreen</PresentationFormat>
  <Paragraphs>286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Century Schoolbook</vt:lpstr>
      <vt:lpstr>Wingdings 2</vt:lpstr>
      <vt:lpstr>View</vt:lpstr>
      <vt:lpstr>Tema 2. Técnicas básicas en microbiología</vt:lpstr>
      <vt:lpstr>OBJETIVOS</vt:lpstr>
      <vt:lpstr>Observación microscópica:  PREPARACIÓN EN FRESCO O HUMEDAS</vt:lpstr>
      <vt:lpstr>USO DE COLORANTES VITALES</vt:lpstr>
      <vt:lpstr>PREPARACIONES FIJAS: FROTIS FIJO</vt:lpstr>
      <vt:lpstr>COMPONENTES DE UNA TINCIÓN</vt:lpstr>
      <vt:lpstr>CLASIFICACIÓN</vt:lpstr>
      <vt:lpstr>CLASIFICACIÓN</vt:lpstr>
      <vt:lpstr>TINCIÓN SIMPLE</vt:lpstr>
      <vt:lpstr>AGRUPACION Y MORFOLOGÍA BACTERIANA</vt:lpstr>
      <vt:lpstr>REGISTRO DE OBSERVACIÓN MICROSCÓPICA</vt:lpstr>
      <vt:lpstr>TINCIONES DIFERENCIALES</vt:lpstr>
      <vt:lpstr>TINCIÓN DE GRAM</vt:lpstr>
      <vt:lpstr>TINCIÓN DE GRAM</vt:lpstr>
      <vt:lpstr>PARED BACTERIAS GRAM</vt:lpstr>
      <vt:lpstr>TINCIÓN GRAM</vt:lpstr>
      <vt:lpstr>IMPORTANCIA</vt:lpstr>
      <vt:lpstr>TINCIÓN DE ZEHL-NEELSEN</vt:lpstr>
      <vt:lpstr>TINCIÓN DE ZIEHL-NEELSEN:  BACTERIAS ALCOHOL-ACIDO RESISITENTES </vt:lpstr>
      <vt:lpstr>TINCIÓN BAAR </vt:lpstr>
      <vt:lpstr>IMPORTANCIA</vt:lpstr>
      <vt:lpstr>TINCIONES SELECTIVAS</vt:lpstr>
      <vt:lpstr>TINCIÓN DE ESPORA</vt:lpstr>
      <vt:lpstr>TINCIÓN DE ESPORAS</vt:lpstr>
      <vt:lpstr>TINCIÓN DE ESPORA</vt:lpstr>
      <vt:lpstr>TINCIÓN DE CÁPSULA</vt:lpstr>
      <vt:lpstr>TINCIÓN DE CÁPSULA (NEGATIVA)</vt:lpstr>
      <vt:lpstr>TINCIÓN DE CÁPSULA</vt:lpstr>
      <vt:lpstr>PROBLEMAS TINCIONES</vt:lpstr>
      <vt:lpstr>Problema 1</vt:lpstr>
      <vt:lpstr>Problema 2 Para la misma muestra se realizó una tinción de cápsula. Completa tu descripción</vt:lpstr>
      <vt:lpstr>Problema 3 Se realizó la tinción de Gram de una muestra de pulque y se tomo una micrografía a 100x. Realiza la descripción </vt:lpstr>
      <vt:lpstr>Problema 4</vt:lpstr>
      <vt:lpstr>P1 </vt:lpstr>
      <vt:lpstr>P2</vt:lpstr>
      <vt:lpstr>P3</vt:lpstr>
      <vt:lpstr>P4 </vt:lpstr>
      <vt:lpstr>P5</vt:lpstr>
      <vt:lpstr>P6</vt:lpstr>
      <vt:lpstr>P7  Después de una noche de pasión intensa, “Perenganito” comenzó a tener inflamación y dolor al orinar, después de unos días empezó a secretar un liquido fétido y purulento al cual se le realizó una tinción de Gram  ¿Qué microorganismo podría estar asociado?  </vt:lpstr>
      <vt:lpstr>P8 En un laboratorio de investigación se consiguió aislar un microorganismo que producía un fuerte antibiótico, se realizó una tinción de Gram y se tomó la micrografía de la derecha ¿Qué microorganismo podría estar asociado? </vt:lpstr>
      <vt:lpstr>P9</vt:lpstr>
      <vt:lpstr>P10</vt:lpstr>
      <vt:lpstr>P11</vt:lpstr>
      <vt:lpstr>P12</vt:lpstr>
      <vt:lpstr>Material de consulta adicional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Ramos</dc:creator>
  <cp:lastModifiedBy>DANIEL RAMOS PEREZ</cp:lastModifiedBy>
  <cp:revision>61</cp:revision>
  <dcterms:created xsi:type="dcterms:W3CDTF">2016-08-22T00:11:51Z</dcterms:created>
  <dcterms:modified xsi:type="dcterms:W3CDTF">2020-11-06T18:58:22Z</dcterms:modified>
</cp:coreProperties>
</file>